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39" r:id="rId4"/>
    <p:sldMasterId id="2147483753" r:id="rId5"/>
  </p:sldMasterIdLst>
  <p:notesMasterIdLst>
    <p:notesMasterId r:id="rId25"/>
  </p:notesMasterIdLst>
  <p:sldIdLst>
    <p:sldId id="256" r:id="rId6"/>
    <p:sldId id="386" r:id="rId7"/>
    <p:sldId id="418" r:id="rId8"/>
    <p:sldId id="420" r:id="rId9"/>
    <p:sldId id="419" r:id="rId10"/>
    <p:sldId id="421" r:id="rId11"/>
    <p:sldId id="422" r:id="rId12"/>
    <p:sldId id="423" r:id="rId13"/>
    <p:sldId id="403" r:id="rId14"/>
    <p:sldId id="408" r:id="rId15"/>
    <p:sldId id="410" r:id="rId16"/>
    <p:sldId id="411" r:id="rId17"/>
    <p:sldId id="412" r:id="rId18"/>
    <p:sldId id="394" r:id="rId19"/>
    <p:sldId id="413" r:id="rId20"/>
    <p:sldId id="414" r:id="rId21"/>
    <p:sldId id="415" r:id="rId22"/>
    <p:sldId id="416" r:id="rId23"/>
    <p:sldId id="376" r:id="rId2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DD"/>
    <a:srgbClr val="BDC3C7"/>
    <a:srgbClr val="7F7F7F"/>
    <a:srgbClr val="F95647"/>
    <a:srgbClr val="FAC14D"/>
    <a:srgbClr val="7CB554"/>
    <a:srgbClr val="1C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AFE24-58AD-4D41-8E29-990B31EBE857}" type="datetimeFigureOut">
              <a:rPr lang="zh-CN" altLang="en-US" smtClean="0"/>
              <a:pPr/>
              <a:t>2017/2/22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5731B-2527-4E0C-860C-FB160653FE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57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0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-25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0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44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改成公共场合</a:t>
            </a:r>
            <a:r>
              <a:rPr lang="zh-CN" altLang="en-US" baseline="0" dirty="0" smtClean="0"/>
              <a:t> 商超 比如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7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41908-B93D-494E-B4C9-D4768154B8D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5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55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328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224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06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60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97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1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7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64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3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558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0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97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25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12167616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6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FF0-787E-431F-A0E1-E3C21FFDC06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7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749C3-3856-4456-9092-1EF5CF98D4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8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206A-FE6B-4A3D-A369-6BF35E798F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61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0EC0-7DD4-4BE2-AD9F-D5BBB7D8FD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79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DFD3-5D4D-4BAE-A40A-CB33FB4EB9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79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4EE-4CE7-489E-8B8F-ED2B177A51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6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642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CEA4-B474-4BCC-927A-B732962829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9295-6C23-4767-8B4A-D0CDD6ECBBB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0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943D-CD5E-4338-A53A-5C38AF813F1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77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A6AA-C511-440B-98A0-5F6D052C61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63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12167616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4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1FF0-787E-431F-A0E1-E3C21FFDC06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749C3-3856-4456-9092-1EF5CF98D43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0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206A-FE6B-4A3D-A369-6BF35E798F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3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0EC0-7DD4-4BE2-AD9F-D5BBB7D8FD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4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606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CDFD3-5D4D-4BAE-A40A-CB33FB4EB9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0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804EE-4CE7-489E-8B8F-ED2B177A511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24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0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CEA4-B474-4BCC-927A-B732962829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1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9295-6C23-4767-8B4A-D0CDD6ECBBB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943D-CD5E-4338-A53A-5C38AF813F1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60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FA6AA-C511-440B-98A0-5F6D052C615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64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12167616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6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0" y="0"/>
            <a:ext cx="1224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12167616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任意多边形 15"/>
          <p:cNvSpPr/>
          <p:nvPr userDrawn="1"/>
        </p:nvSpPr>
        <p:spPr>
          <a:xfrm rot="5400000">
            <a:off x="11049546" y="277101"/>
            <a:ext cx="466879" cy="686676"/>
          </a:xfrm>
          <a:custGeom>
            <a:avLst/>
            <a:gdLst>
              <a:gd name="connsiteX0" fmla="*/ 0 w 350159"/>
              <a:gd name="connsiteY0" fmla="*/ 494407 h 515007"/>
              <a:gd name="connsiteX1" fmla="*/ 0 w 350159"/>
              <a:gd name="connsiteY1" fmla="*/ 20600 h 515007"/>
              <a:gd name="connsiteX2" fmla="*/ 20600 w 350159"/>
              <a:gd name="connsiteY2" fmla="*/ 0 h 515007"/>
              <a:gd name="connsiteX3" fmla="*/ 263179 w 350159"/>
              <a:gd name="connsiteY3" fmla="*/ 0 h 515007"/>
              <a:gd name="connsiteX4" fmla="*/ 283779 w 350159"/>
              <a:gd name="connsiteY4" fmla="*/ 20600 h 515007"/>
              <a:gd name="connsiteX5" fmla="*/ 283779 w 350159"/>
              <a:gd name="connsiteY5" fmla="*/ 342220 h 515007"/>
              <a:gd name="connsiteX6" fmla="*/ 350159 w 350159"/>
              <a:gd name="connsiteY6" fmla="*/ 408600 h 515007"/>
              <a:gd name="connsiteX7" fmla="*/ 283779 w 350159"/>
              <a:gd name="connsiteY7" fmla="*/ 408600 h 515007"/>
              <a:gd name="connsiteX8" fmla="*/ 283779 w 350159"/>
              <a:gd name="connsiteY8" fmla="*/ 494407 h 515007"/>
              <a:gd name="connsiteX9" fmla="*/ 263179 w 350159"/>
              <a:gd name="connsiteY9" fmla="*/ 515007 h 515007"/>
              <a:gd name="connsiteX10" fmla="*/ 20600 w 350159"/>
              <a:gd name="connsiteY10" fmla="*/ 515007 h 515007"/>
              <a:gd name="connsiteX11" fmla="*/ 0 w 350159"/>
              <a:gd name="connsiteY11" fmla="*/ 494407 h 5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159" h="515007">
                <a:moveTo>
                  <a:pt x="0" y="494407"/>
                </a:moveTo>
                <a:lnTo>
                  <a:pt x="0" y="20600"/>
                </a:lnTo>
                <a:cubicBezTo>
                  <a:pt x="0" y="9223"/>
                  <a:pt x="9223" y="0"/>
                  <a:pt x="20600" y="0"/>
                </a:cubicBezTo>
                <a:lnTo>
                  <a:pt x="263179" y="0"/>
                </a:lnTo>
                <a:cubicBezTo>
                  <a:pt x="274556" y="0"/>
                  <a:pt x="283779" y="9223"/>
                  <a:pt x="283779" y="20600"/>
                </a:cubicBezTo>
                <a:lnTo>
                  <a:pt x="283779" y="342220"/>
                </a:lnTo>
                <a:lnTo>
                  <a:pt x="350159" y="408600"/>
                </a:lnTo>
                <a:lnTo>
                  <a:pt x="283779" y="408600"/>
                </a:lnTo>
                <a:lnTo>
                  <a:pt x="283779" y="494407"/>
                </a:lnTo>
                <a:cubicBezTo>
                  <a:pt x="283779" y="505784"/>
                  <a:pt x="274556" y="515007"/>
                  <a:pt x="263179" y="515007"/>
                </a:cubicBezTo>
                <a:lnTo>
                  <a:pt x="20600" y="515007"/>
                </a:lnTo>
                <a:cubicBezTo>
                  <a:pt x="9223" y="515007"/>
                  <a:pt x="0" y="505784"/>
                  <a:pt x="0" y="4944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Group 19"/>
          <p:cNvGrpSpPr/>
          <p:nvPr userDrawn="1"/>
        </p:nvGrpSpPr>
        <p:grpSpPr>
          <a:xfrm>
            <a:off x="5701271" y="6427223"/>
            <a:ext cx="789459" cy="125808"/>
            <a:chOff x="4043083" y="641799"/>
            <a:chExt cx="731305" cy="116541"/>
          </a:xfrm>
        </p:grpSpPr>
        <p:sp>
          <p:nvSpPr>
            <p:cNvPr id="18" name="Oval 20"/>
            <p:cNvSpPr/>
            <p:nvPr/>
          </p:nvSpPr>
          <p:spPr>
            <a:xfrm>
              <a:off x="4043083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21"/>
            <p:cNvSpPr/>
            <p:nvPr/>
          </p:nvSpPr>
          <p:spPr>
            <a:xfrm>
              <a:off x="4350465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22"/>
            <p:cNvSpPr/>
            <p:nvPr/>
          </p:nvSpPr>
          <p:spPr>
            <a:xfrm>
              <a:off x="4657847" y="641799"/>
              <a:ext cx="116541" cy="1165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8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1042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26237"/>
          <a:stretch/>
        </p:blipFill>
        <p:spPr>
          <a:xfrm>
            <a:off x="0" y="-1"/>
            <a:ext cx="12167616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9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9"/>
          <p:cNvGrpSpPr/>
          <p:nvPr userDrawn="1"/>
        </p:nvGrpSpPr>
        <p:grpSpPr>
          <a:xfrm>
            <a:off x="5701271" y="6427223"/>
            <a:ext cx="789459" cy="125808"/>
            <a:chOff x="4043083" y="641799"/>
            <a:chExt cx="731305" cy="116541"/>
          </a:xfrm>
        </p:grpSpPr>
        <p:sp>
          <p:nvSpPr>
            <p:cNvPr id="19" name="Oval 20"/>
            <p:cNvSpPr/>
            <p:nvPr/>
          </p:nvSpPr>
          <p:spPr>
            <a:xfrm>
              <a:off x="4043083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21"/>
            <p:cNvSpPr/>
            <p:nvPr/>
          </p:nvSpPr>
          <p:spPr>
            <a:xfrm>
              <a:off x="4350465" y="641799"/>
              <a:ext cx="116541" cy="11654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2"/>
            <p:cNvSpPr/>
            <p:nvPr/>
          </p:nvSpPr>
          <p:spPr>
            <a:xfrm>
              <a:off x="4657847" y="641799"/>
              <a:ext cx="116541" cy="11654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60467"/>
          <a:stretch/>
        </p:blipFill>
        <p:spPr>
          <a:xfrm>
            <a:off x="0" y="-2"/>
            <a:ext cx="12167616" cy="3675531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0" y="3"/>
            <a:ext cx="12192000" cy="367552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任意多边形 23"/>
          <p:cNvSpPr/>
          <p:nvPr userDrawn="1"/>
        </p:nvSpPr>
        <p:spPr>
          <a:xfrm rot="5400000">
            <a:off x="11049546" y="277101"/>
            <a:ext cx="466879" cy="686676"/>
          </a:xfrm>
          <a:custGeom>
            <a:avLst/>
            <a:gdLst>
              <a:gd name="connsiteX0" fmla="*/ 0 w 350159"/>
              <a:gd name="connsiteY0" fmla="*/ 494407 h 515007"/>
              <a:gd name="connsiteX1" fmla="*/ 0 w 350159"/>
              <a:gd name="connsiteY1" fmla="*/ 20600 h 515007"/>
              <a:gd name="connsiteX2" fmla="*/ 20600 w 350159"/>
              <a:gd name="connsiteY2" fmla="*/ 0 h 515007"/>
              <a:gd name="connsiteX3" fmla="*/ 263179 w 350159"/>
              <a:gd name="connsiteY3" fmla="*/ 0 h 515007"/>
              <a:gd name="connsiteX4" fmla="*/ 283779 w 350159"/>
              <a:gd name="connsiteY4" fmla="*/ 20600 h 515007"/>
              <a:gd name="connsiteX5" fmla="*/ 283779 w 350159"/>
              <a:gd name="connsiteY5" fmla="*/ 342220 h 515007"/>
              <a:gd name="connsiteX6" fmla="*/ 350159 w 350159"/>
              <a:gd name="connsiteY6" fmla="*/ 408600 h 515007"/>
              <a:gd name="connsiteX7" fmla="*/ 283779 w 350159"/>
              <a:gd name="connsiteY7" fmla="*/ 408600 h 515007"/>
              <a:gd name="connsiteX8" fmla="*/ 283779 w 350159"/>
              <a:gd name="connsiteY8" fmla="*/ 494407 h 515007"/>
              <a:gd name="connsiteX9" fmla="*/ 263179 w 350159"/>
              <a:gd name="connsiteY9" fmla="*/ 515007 h 515007"/>
              <a:gd name="connsiteX10" fmla="*/ 20600 w 350159"/>
              <a:gd name="connsiteY10" fmla="*/ 515007 h 515007"/>
              <a:gd name="connsiteX11" fmla="*/ 0 w 350159"/>
              <a:gd name="connsiteY11" fmla="*/ 494407 h 5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159" h="515007">
                <a:moveTo>
                  <a:pt x="0" y="494407"/>
                </a:moveTo>
                <a:lnTo>
                  <a:pt x="0" y="20600"/>
                </a:lnTo>
                <a:cubicBezTo>
                  <a:pt x="0" y="9223"/>
                  <a:pt x="9223" y="0"/>
                  <a:pt x="20600" y="0"/>
                </a:cubicBezTo>
                <a:lnTo>
                  <a:pt x="263179" y="0"/>
                </a:lnTo>
                <a:cubicBezTo>
                  <a:pt x="274556" y="0"/>
                  <a:pt x="283779" y="9223"/>
                  <a:pt x="283779" y="20600"/>
                </a:cubicBezTo>
                <a:lnTo>
                  <a:pt x="283779" y="342220"/>
                </a:lnTo>
                <a:lnTo>
                  <a:pt x="350159" y="408600"/>
                </a:lnTo>
                <a:lnTo>
                  <a:pt x="283779" y="408600"/>
                </a:lnTo>
                <a:lnTo>
                  <a:pt x="283779" y="494407"/>
                </a:lnTo>
                <a:cubicBezTo>
                  <a:pt x="283779" y="505784"/>
                  <a:pt x="274556" y="515007"/>
                  <a:pt x="263179" y="515007"/>
                </a:cubicBezTo>
                <a:lnTo>
                  <a:pt x="20600" y="515007"/>
                </a:lnTo>
                <a:cubicBezTo>
                  <a:pt x="9223" y="515007"/>
                  <a:pt x="0" y="505784"/>
                  <a:pt x="0" y="4944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" b="60467"/>
          <a:stretch/>
        </p:blipFill>
        <p:spPr>
          <a:xfrm>
            <a:off x="0" y="-2"/>
            <a:ext cx="12167616" cy="3675531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3"/>
            <a:ext cx="12192000" cy="3675528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1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7799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64" b="26237"/>
          <a:stretch/>
        </p:blipFill>
        <p:spPr>
          <a:xfrm>
            <a:off x="0" y="-1"/>
            <a:ext cx="6076013" cy="6858001"/>
          </a:xfrm>
          <a:custGeom>
            <a:avLst/>
            <a:gdLst>
              <a:gd name="connsiteX0" fmla="*/ 0 w 4557010"/>
              <a:gd name="connsiteY0" fmla="*/ 0 h 5143501"/>
              <a:gd name="connsiteX1" fmla="*/ 4557010 w 4557010"/>
              <a:gd name="connsiteY1" fmla="*/ 0 h 5143501"/>
              <a:gd name="connsiteX2" fmla="*/ 4557010 w 4557010"/>
              <a:gd name="connsiteY2" fmla="*/ 5143501 h 5143501"/>
              <a:gd name="connsiteX3" fmla="*/ 0 w 4557010"/>
              <a:gd name="connsiteY3" fmla="*/ 514350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010" h="5143501">
                <a:moveTo>
                  <a:pt x="0" y="0"/>
                </a:moveTo>
                <a:lnTo>
                  <a:pt x="4557010" y="0"/>
                </a:lnTo>
                <a:lnTo>
                  <a:pt x="4557010" y="5143501"/>
                </a:lnTo>
                <a:lnTo>
                  <a:pt x="0" y="5143501"/>
                </a:lnTo>
                <a:close/>
              </a:path>
            </a:pathLst>
          </a:custGeom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6076013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50000">
                <a:srgbClr val="000000">
                  <a:alpha val="75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任意多边形 15"/>
          <p:cNvSpPr/>
          <p:nvPr userDrawn="1"/>
        </p:nvSpPr>
        <p:spPr>
          <a:xfrm rot="5400000">
            <a:off x="11049546" y="277101"/>
            <a:ext cx="466879" cy="686676"/>
          </a:xfrm>
          <a:custGeom>
            <a:avLst/>
            <a:gdLst>
              <a:gd name="connsiteX0" fmla="*/ 0 w 350159"/>
              <a:gd name="connsiteY0" fmla="*/ 494407 h 515007"/>
              <a:gd name="connsiteX1" fmla="*/ 0 w 350159"/>
              <a:gd name="connsiteY1" fmla="*/ 20600 h 515007"/>
              <a:gd name="connsiteX2" fmla="*/ 20600 w 350159"/>
              <a:gd name="connsiteY2" fmla="*/ 0 h 515007"/>
              <a:gd name="connsiteX3" fmla="*/ 263179 w 350159"/>
              <a:gd name="connsiteY3" fmla="*/ 0 h 515007"/>
              <a:gd name="connsiteX4" fmla="*/ 283779 w 350159"/>
              <a:gd name="connsiteY4" fmla="*/ 20600 h 515007"/>
              <a:gd name="connsiteX5" fmla="*/ 283779 w 350159"/>
              <a:gd name="connsiteY5" fmla="*/ 342220 h 515007"/>
              <a:gd name="connsiteX6" fmla="*/ 350159 w 350159"/>
              <a:gd name="connsiteY6" fmla="*/ 408600 h 515007"/>
              <a:gd name="connsiteX7" fmla="*/ 283779 w 350159"/>
              <a:gd name="connsiteY7" fmla="*/ 408600 h 515007"/>
              <a:gd name="connsiteX8" fmla="*/ 283779 w 350159"/>
              <a:gd name="connsiteY8" fmla="*/ 494407 h 515007"/>
              <a:gd name="connsiteX9" fmla="*/ 263179 w 350159"/>
              <a:gd name="connsiteY9" fmla="*/ 515007 h 515007"/>
              <a:gd name="connsiteX10" fmla="*/ 20600 w 350159"/>
              <a:gd name="connsiteY10" fmla="*/ 515007 h 515007"/>
              <a:gd name="connsiteX11" fmla="*/ 0 w 350159"/>
              <a:gd name="connsiteY11" fmla="*/ 494407 h 51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159" h="515007">
                <a:moveTo>
                  <a:pt x="0" y="494407"/>
                </a:moveTo>
                <a:lnTo>
                  <a:pt x="0" y="20600"/>
                </a:lnTo>
                <a:cubicBezTo>
                  <a:pt x="0" y="9223"/>
                  <a:pt x="9223" y="0"/>
                  <a:pt x="20600" y="0"/>
                </a:cubicBezTo>
                <a:lnTo>
                  <a:pt x="263179" y="0"/>
                </a:lnTo>
                <a:cubicBezTo>
                  <a:pt x="274556" y="0"/>
                  <a:pt x="283779" y="9223"/>
                  <a:pt x="283779" y="20600"/>
                </a:cubicBezTo>
                <a:lnTo>
                  <a:pt x="283779" y="342220"/>
                </a:lnTo>
                <a:lnTo>
                  <a:pt x="350159" y="408600"/>
                </a:lnTo>
                <a:lnTo>
                  <a:pt x="283779" y="408600"/>
                </a:lnTo>
                <a:lnTo>
                  <a:pt x="283779" y="494407"/>
                </a:lnTo>
                <a:cubicBezTo>
                  <a:pt x="283779" y="505784"/>
                  <a:pt x="274556" y="515007"/>
                  <a:pt x="263179" y="515007"/>
                </a:cubicBezTo>
                <a:lnTo>
                  <a:pt x="20600" y="515007"/>
                </a:lnTo>
                <a:cubicBezTo>
                  <a:pt x="9223" y="515007"/>
                  <a:pt x="0" y="505784"/>
                  <a:pt x="0" y="49440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5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7D1-19C5-491A-9844-7747BAC164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33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22A7D-74D1-436C-8ACA-BE23F5F11D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98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FAA27-07D0-40E6-B22E-BDC1CBF307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00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A3AE5-E73C-419D-B8FC-03FEE4B32F5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17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78C51-9801-4100-9EB3-C120CE59500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5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7886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AC1E-B022-47D0-838E-A7E100D361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82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7B66-EAF3-4EF2-856B-A7C66CBA83B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61538-36FD-4D2F-BDCD-49BEC11D0E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815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730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22/02/2017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495300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1281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93594" y="6514129"/>
            <a:ext cx="2206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www.</a:t>
            </a:r>
            <a:r>
              <a:rPr lang="id-ID" sz="9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rawoonpowerpoint</a:t>
            </a:r>
            <a:r>
              <a:rPr lang="id-ID" sz="9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.com</a:t>
            </a:r>
            <a:endParaRPr lang="id-ID" sz="9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5852698" y="6509082"/>
            <a:ext cx="479439" cy="218278"/>
            <a:chOff x="5174774" y="2569166"/>
            <a:chExt cx="532711" cy="24252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5462685" y="2572354"/>
              <a:ext cx="244800" cy="239340"/>
              <a:chOff x="5462685" y="2572354"/>
              <a:chExt cx="244800" cy="239340"/>
            </a:xfrm>
          </p:grpSpPr>
          <p:sp>
            <p:nvSpPr>
              <p:cNvPr id="15" name="Oval 14"/>
              <p:cNvSpPr/>
              <p:nvPr userDrawn="1"/>
            </p:nvSpPr>
            <p:spPr>
              <a:xfrm>
                <a:off x="5462685" y="2572354"/>
                <a:ext cx="244800" cy="2393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Chevron 15"/>
              <p:cNvSpPr/>
              <p:nvPr userDrawn="1"/>
            </p:nvSpPr>
            <p:spPr>
              <a:xfrm>
                <a:off x="5547183" y="2623708"/>
                <a:ext cx="126000" cy="143998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 userDrawn="1"/>
          </p:nvGrpSpPr>
          <p:grpSpPr>
            <a:xfrm rot="10800000">
              <a:off x="5174774" y="2569166"/>
              <a:ext cx="244800" cy="239339"/>
              <a:chOff x="5420353" y="2561777"/>
              <a:chExt cx="244800" cy="239339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5420353" y="2561777"/>
                <a:ext cx="244800" cy="23933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>
                <a:off x="5490336" y="2602557"/>
                <a:ext cx="126000" cy="144000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Oval 1"/>
          <p:cNvSpPr>
            <a:spLocks/>
          </p:cNvSpPr>
          <p:nvPr userDrawn="1"/>
        </p:nvSpPr>
        <p:spPr>
          <a:xfrm>
            <a:off x="11603971" y="6340779"/>
            <a:ext cx="396000" cy="396000"/>
          </a:xfrm>
          <a:prstGeom prst="ellipse">
            <a:avLst/>
          </a:prstGeom>
          <a:noFill/>
          <a:ln w="254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805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BDB8C-F0BC-450A-9555-A785EBD1DBD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5FC-93C7-419F-AAAB-07725C674EA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5FC-93C7-419F-AAAB-07725C674EA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C053-5635-4109-86E8-D248137C905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890E4E5-C240-48BB-980D-6BACA7154F4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2017/2/22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1C8A212-C821-4AE5-A814-084BF906784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1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280"/>
          <p:cNvSpPr/>
          <p:nvPr/>
        </p:nvSpPr>
        <p:spPr>
          <a:xfrm>
            <a:off x="0" y="-151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83" name="Group 282"/>
          <p:cNvGrpSpPr>
            <a:grpSpLocks noChangeAspect="1"/>
          </p:cNvGrpSpPr>
          <p:nvPr/>
        </p:nvGrpSpPr>
        <p:grpSpPr>
          <a:xfrm>
            <a:off x="-91122" y="492592"/>
            <a:ext cx="11497565" cy="6027459"/>
            <a:chOff x="815256" y="742950"/>
            <a:chExt cx="6726508" cy="3688771"/>
          </a:xfrm>
          <a:pattFill prst="solidDmnd">
            <a:fgClr>
              <a:schemeClr val="bg1">
                <a:lumMod val="50000"/>
              </a:schemeClr>
            </a:fgClr>
            <a:bgClr>
              <a:schemeClr val="bg1"/>
            </a:bgClr>
          </a:pattFill>
        </p:grpSpPr>
        <p:sp>
          <p:nvSpPr>
            <p:cNvPr id="284" name="Freeform 5"/>
            <p:cNvSpPr>
              <a:spLocks noEditPoints="1"/>
            </p:cNvSpPr>
            <p:nvPr/>
          </p:nvSpPr>
          <p:spPr bwMode="auto">
            <a:xfrm>
              <a:off x="1287450" y="2365392"/>
              <a:ext cx="99071" cy="75912"/>
            </a:xfrm>
            <a:custGeom>
              <a:avLst/>
              <a:gdLst>
                <a:gd name="T0" fmla="*/ 0 w 77"/>
                <a:gd name="T1" fmla="*/ 7 h 59"/>
                <a:gd name="T2" fmla="*/ 3 w 77"/>
                <a:gd name="T3" fmla="*/ 3 h 59"/>
                <a:gd name="T4" fmla="*/ 0 w 77"/>
                <a:gd name="T5" fmla="*/ 3 h 59"/>
                <a:gd name="T6" fmla="*/ 0 w 77"/>
                <a:gd name="T7" fmla="*/ 7 h 59"/>
                <a:gd name="T8" fmla="*/ 0 w 77"/>
                <a:gd name="T9" fmla="*/ 7 h 59"/>
                <a:gd name="T10" fmla="*/ 0 w 77"/>
                <a:gd name="T11" fmla="*/ 7 h 59"/>
                <a:gd name="T12" fmla="*/ 14 w 77"/>
                <a:gd name="T13" fmla="*/ 3 h 59"/>
                <a:gd name="T14" fmla="*/ 14 w 77"/>
                <a:gd name="T15" fmla="*/ 0 h 59"/>
                <a:gd name="T16" fmla="*/ 14 w 77"/>
                <a:gd name="T17" fmla="*/ 0 h 59"/>
                <a:gd name="T18" fmla="*/ 11 w 77"/>
                <a:gd name="T19" fmla="*/ 0 h 59"/>
                <a:gd name="T20" fmla="*/ 11 w 77"/>
                <a:gd name="T21" fmla="*/ 3 h 59"/>
                <a:gd name="T22" fmla="*/ 11 w 77"/>
                <a:gd name="T23" fmla="*/ 3 h 59"/>
                <a:gd name="T24" fmla="*/ 14 w 77"/>
                <a:gd name="T25" fmla="*/ 3 h 59"/>
                <a:gd name="T26" fmla="*/ 14 w 77"/>
                <a:gd name="T27" fmla="*/ 3 h 59"/>
                <a:gd name="T28" fmla="*/ 37 w 77"/>
                <a:gd name="T29" fmla="*/ 15 h 59"/>
                <a:gd name="T30" fmla="*/ 37 w 77"/>
                <a:gd name="T31" fmla="*/ 15 h 59"/>
                <a:gd name="T32" fmla="*/ 33 w 77"/>
                <a:gd name="T33" fmla="*/ 11 h 59"/>
                <a:gd name="T34" fmla="*/ 33 w 77"/>
                <a:gd name="T35" fmla="*/ 11 h 59"/>
                <a:gd name="T36" fmla="*/ 29 w 77"/>
                <a:gd name="T37" fmla="*/ 11 h 59"/>
                <a:gd name="T38" fmla="*/ 33 w 77"/>
                <a:gd name="T39" fmla="*/ 15 h 59"/>
                <a:gd name="T40" fmla="*/ 37 w 77"/>
                <a:gd name="T41" fmla="*/ 15 h 59"/>
                <a:gd name="T42" fmla="*/ 37 w 77"/>
                <a:gd name="T43" fmla="*/ 15 h 59"/>
                <a:gd name="T44" fmla="*/ 37 w 77"/>
                <a:gd name="T45" fmla="*/ 15 h 59"/>
                <a:gd name="T46" fmla="*/ 51 w 77"/>
                <a:gd name="T47" fmla="*/ 18 h 59"/>
                <a:gd name="T48" fmla="*/ 48 w 77"/>
                <a:gd name="T49" fmla="*/ 18 h 59"/>
                <a:gd name="T50" fmla="*/ 48 w 77"/>
                <a:gd name="T51" fmla="*/ 18 h 59"/>
                <a:gd name="T52" fmla="*/ 44 w 77"/>
                <a:gd name="T53" fmla="*/ 18 h 59"/>
                <a:gd name="T54" fmla="*/ 48 w 77"/>
                <a:gd name="T55" fmla="*/ 18 h 59"/>
                <a:gd name="T56" fmla="*/ 51 w 77"/>
                <a:gd name="T57" fmla="*/ 18 h 59"/>
                <a:gd name="T58" fmla="*/ 51 w 77"/>
                <a:gd name="T59" fmla="*/ 18 h 59"/>
                <a:gd name="T60" fmla="*/ 51 w 77"/>
                <a:gd name="T61" fmla="*/ 18 h 59"/>
                <a:gd name="T62" fmla="*/ 55 w 77"/>
                <a:gd name="T63" fmla="*/ 26 h 59"/>
                <a:gd name="T64" fmla="*/ 55 w 77"/>
                <a:gd name="T65" fmla="*/ 26 h 59"/>
                <a:gd name="T66" fmla="*/ 51 w 77"/>
                <a:gd name="T67" fmla="*/ 22 h 59"/>
                <a:gd name="T68" fmla="*/ 51 w 77"/>
                <a:gd name="T69" fmla="*/ 22 h 59"/>
                <a:gd name="T70" fmla="*/ 51 w 77"/>
                <a:gd name="T71" fmla="*/ 22 h 59"/>
                <a:gd name="T72" fmla="*/ 55 w 77"/>
                <a:gd name="T73" fmla="*/ 22 h 59"/>
                <a:gd name="T74" fmla="*/ 59 w 77"/>
                <a:gd name="T75" fmla="*/ 22 h 59"/>
                <a:gd name="T76" fmla="*/ 63 w 77"/>
                <a:gd name="T77" fmla="*/ 26 h 59"/>
                <a:gd name="T78" fmla="*/ 59 w 77"/>
                <a:gd name="T79" fmla="*/ 26 h 59"/>
                <a:gd name="T80" fmla="*/ 55 w 77"/>
                <a:gd name="T81" fmla="*/ 26 h 59"/>
                <a:gd name="T82" fmla="*/ 55 w 77"/>
                <a:gd name="T83" fmla="*/ 26 h 59"/>
                <a:gd name="T84" fmla="*/ 59 w 77"/>
                <a:gd name="T85" fmla="*/ 44 h 59"/>
                <a:gd name="T86" fmla="*/ 63 w 77"/>
                <a:gd name="T87" fmla="*/ 48 h 59"/>
                <a:gd name="T88" fmla="*/ 63 w 77"/>
                <a:gd name="T89" fmla="*/ 55 h 59"/>
                <a:gd name="T90" fmla="*/ 66 w 77"/>
                <a:gd name="T91" fmla="*/ 59 h 59"/>
                <a:gd name="T92" fmla="*/ 70 w 77"/>
                <a:gd name="T93" fmla="*/ 52 h 59"/>
                <a:gd name="T94" fmla="*/ 77 w 77"/>
                <a:gd name="T95" fmla="*/ 48 h 59"/>
                <a:gd name="T96" fmla="*/ 77 w 77"/>
                <a:gd name="T97" fmla="*/ 48 h 59"/>
                <a:gd name="T98" fmla="*/ 74 w 77"/>
                <a:gd name="T99" fmla="*/ 44 h 59"/>
                <a:gd name="T100" fmla="*/ 74 w 77"/>
                <a:gd name="T101" fmla="*/ 44 h 59"/>
                <a:gd name="T102" fmla="*/ 74 w 77"/>
                <a:gd name="T103" fmla="*/ 41 h 59"/>
                <a:gd name="T104" fmla="*/ 74 w 77"/>
                <a:gd name="T105" fmla="*/ 41 h 59"/>
                <a:gd name="T106" fmla="*/ 70 w 77"/>
                <a:gd name="T107" fmla="*/ 41 h 59"/>
                <a:gd name="T108" fmla="*/ 66 w 77"/>
                <a:gd name="T109" fmla="*/ 37 h 59"/>
                <a:gd name="T110" fmla="*/ 63 w 77"/>
                <a:gd name="T111" fmla="*/ 33 h 59"/>
                <a:gd name="T112" fmla="*/ 63 w 77"/>
                <a:gd name="T113" fmla="*/ 37 h 59"/>
                <a:gd name="T114" fmla="*/ 63 w 77"/>
                <a:gd name="T115" fmla="*/ 37 h 59"/>
                <a:gd name="T116" fmla="*/ 63 w 77"/>
                <a:gd name="T117" fmla="*/ 41 h 59"/>
                <a:gd name="T118" fmla="*/ 59 w 77"/>
                <a:gd name="T119" fmla="*/ 44 h 59"/>
                <a:gd name="T120" fmla="*/ 59 w 77"/>
                <a:gd name="T12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59">
                  <a:moveTo>
                    <a:pt x="0" y="7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14" y="3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37" y="15"/>
                  </a:moveTo>
                  <a:lnTo>
                    <a:pt x="37" y="15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close/>
                  <a:moveTo>
                    <a:pt x="51" y="18"/>
                  </a:moveTo>
                  <a:lnTo>
                    <a:pt x="48" y="18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close/>
                  <a:moveTo>
                    <a:pt x="55" y="26"/>
                  </a:moveTo>
                  <a:lnTo>
                    <a:pt x="55" y="26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5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5" y="26"/>
                  </a:lnTo>
                  <a:lnTo>
                    <a:pt x="55" y="26"/>
                  </a:lnTo>
                  <a:close/>
                  <a:moveTo>
                    <a:pt x="59" y="44"/>
                  </a:moveTo>
                  <a:lnTo>
                    <a:pt x="63" y="48"/>
                  </a:lnTo>
                  <a:lnTo>
                    <a:pt x="63" y="55"/>
                  </a:lnTo>
                  <a:lnTo>
                    <a:pt x="66" y="59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6" y="37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59" y="44"/>
                  </a:lnTo>
                  <a:lnTo>
                    <a:pt x="59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6"/>
            <p:cNvSpPr>
              <a:spLocks/>
            </p:cNvSpPr>
            <p:nvPr/>
          </p:nvSpPr>
          <p:spPr bwMode="auto">
            <a:xfrm>
              <a:off x="5241266" y="3424288"/>
              <a:ext cx="5147" cy="10293"/>
            </a:xfrm>
            <a:custGeom>
              <a:avLst/>
              <a:gdLst>
                <a:gd name="T0" fmla="*/ 0 w 4"/>
                <a:gd name="T1" fmla="*/ 4 h 8"/>
                <a:gd name="T2" fmla="*/ 0 w 4"/>
                <a:gd name="T3" fmla="*/ 0 h 8"/>
                <a:gd name="T4" fmla="*/ 0 w 4"/>
                <a:gd name="T5" fmla="*/ 0 h 8"/>
                <a:gd name="T6" fmla="*/ 4 w 4"/>
                <a:gd name="T7" fmla="*/ 0 h 8"/>
                <a:gd name="T8" fmla="*/ 4 w 4"/>
                <a:gd name="T9" fmla="*/ 0 h 8"/>
                <a:gd name="T10" fmla="*/ 4 w 4"/>
                <a:gd name="T11" fmla="*/ 8 h 8"/>
                <a:gd name="T12" fmla="*/ 0 w 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7"/>
            <p:cNvSpPr>
              <a:spLocks noEditPoints="1"/>
            </p:cNvSpPr>
            <p:nvPr/>
          </p:nvSpPr>
          <p:spPr bwMode="auto">
            <a:xfrm>
              <a:off x="5202669" y="3395983"/>
              <a:ext cx="28306" cy="24446"/>
            </a:xfrm>
            <a:custGeom>
              <a:avLst/>
              <a:gdLst>
                <a:gd name="T0" fmla="*/ 4 w 22"/>
                <a:gd name="T1" fmla="*/ 11 h 19"/>
                <a:gd name="T2" fmla="*/ 4 w 22"/>
                <a:gd name="T3" fmla="*/ 7 h 19"/>
                <a:gd name="T4" fmla="*/ 4 w 22"/>
                <a:gd name="T5" fmla="*/ 4 h 19"/>
                <a:gd name="T6" fmla="*/ 4 w 22"/>
                <a:gd name="T7" fmla="*/ 4 h 19"/>
                <a:gd name="T8" fmla="*/ 4 w 22"/>
                <a:gd name="T9" fmla="*/ 0 h 19"/>
                <a:gd name="T10" fmla="*/ 0 w 22"/>
                <a:gd name="T11" fmla="*/ 0 h 19"/>
                <a:gd name="T12" fmla="*/ 0 w 22"/>
                <a:gd name="T13" fmla="*/ 4 h 19"/>
                <a:gd name="T14" fmla="*/ 0 w 22"/>
                <a:gd name="T15" fmla="*/ 7 h 19"/>
                <a:gd name="T16" fmla="*/ 0 w 22"/>
                <a:gd name="T17" fmla="*/ 7 h 19"/>
                <a:gd name="T18" fmla="*/ 0 w 22"/>
                <a:gd name="T19" fmla="*/ 11 h 19"/>
                <a:gd name="T20" fmla="*/ 4 w 22"/>
                <a:gd name="T21" fmla="*/ 11 h 19"/>
                <a:gd name="T22" fmla="*/ 4 w 22"/>
                <a:gd name="T23" fmla="*/ 11 h 19"/>
                <a:gd name="T24" fmla="*/ 4 w 22"/>
                <a:gd name="T25" fmla="*/ 15 h 19"/>
                <a:gd name="T26" fmla="*/ 8 w 22"/>
                <a:gd name="T27" fmla="*/ 15 h 19"/>
                <a:gd name="T28" fmla="*/ 8 w 22"/>
                <a:gd name="T29" fmla="*/ 19 h 19"/>
                <a:gd name="T30" fmla="*/ 4 w 22"/>
                <a:gd name="T31" fmla="*/ 19 h 19"/>
                <a:gd name="T32" fmla="*/ 4 w 22"/>
                <a:gd name="T33" fmla="*/ 15 h 19"/>
                <a:gd name="T34" fmla="*/ 4 w 22"/>
                <a:gd name="T35" fmla="*/ 15 h 19"/>
                <a:gd name="T36" fmla="*/ 4 w 22"/>
                <a:gd name="T37" fmla="*/ 15 h 19"/>
                <a:gd name="T38" fmla="*/ 22 w 22"/>
                <a:gd name="T39" fmla="*/ 19 h 19"/>
                <a:gd name="T40" fmla="*/ 22 w 22"/>
                <a:gd name="T41" fmla="*/ 15 h 19"/>
                <a:gd name="T42" fmla="*/ 22 w 22"/>
                <a:gd name="T43" fmla="*/ 11 h 19"/>
                <a:gd name="T44" fmla="*/ 22 w 22"/>
                <a:gd name="T45" fmla="*/ 15 h 19"/>
                <a:gd name="T46" fmla="*/ 19 w 22"/>
                <a:gd name="T47" fmla="*/ 15 h 19"/>
                <a:gd name="T48" fmla="*/ 19 w 22"/>
                <a:gd name="T49" fmla="*/ 15 h 19"/>
                <a:gd name="T50" fmla="*/ 22 w 22"/>
                <a:gd name="T5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19">
                  <a:moveTo>
                    <a:pt x="4" y="11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4" y="15"/>
                  </a:moveTo>
                  <a:lnTo>
                    <a:pt x="8" y="15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22" y="19"/>
                  </a:moveTo>
                  <a:lnTo>
                    <a:pt x="22" y="15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2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Freeform 8"/>
            <p:cNvSpPr>
              <a:spLocks noEditPoints="1"/>
            </p:cNvSpPr>
            <p:nvPr/>
          </p:nvSpPr>
          <p:spPr bwMode="auto">
            <a:xfrm>
              <a:off x="5269572" y="3267319"/>
              <a:ext cx="200714" cy="100357"/>
            </a:xfrm>
            <a:custGeom>
              <a:avLst/>
              <a:gdLst>
                <a:gd name="T0" fmla="*/ 152 w 156"/>
                <a:gd name="T1" fmla="*/ 4 h 78"/>
                <a:gd name="T2" fmla="*/ 156 w 156"/>
                <a:gd name="T3" fmla="*/ 4 h 78"/>
                <a:gd name="T4" fmla="*/ 156 w 156"/>
                <a:gd name="T5" fmla="*/ 4 h 78"/>
                <a:gd name="T6" fmla="*/ 152 w 156"/>
                <a:gd name="T7" fmla="*/ 0 h 78"/>
                <a:gd name="T8" fmla="*/ 152 w 156"/>
                <a:gd name="T9" fmla="*/ 4 h 78"/>
                <a:gd name="T10" fmla="*/ 152 w 156"/>
                <a:gd name="T11" fmla="*/ 4 h 78"/>
                <a:gd name="T12" fmla="*/ 152 w 156"/>
                <a:gd name="T13" fmla="*/ 4 h 78"/>
                <a:gd name="T14" fmla="*/ 4 w 156"/>
                <a:gd name="T15" fmla="*/ 78 h 78"/>
                <a:gd name="T16" fmla="*/ 7 w 156"/>
                <a:gd name="T17" fmla="*/ 78 h 78"/>
                <a:gd name="T18" fmla="*/ 4 w 156"/>
                <a:gd name="T19" fmla="*/ 78 h 78"/>
                <a:gd name="T20" fmla="*/ 4 w 156"/>
                <a:gd name="T21" fmla="*/ 78 h 78"/>
                <a:gd name="T22" fmla="*/ 4 w 156"/>
                <a:gd name="T23" fmla="*/ 78 h 78"/>
                <a:gd name="T24" fmla="*/ 0 w 156"/>
                <a:gd name="T25" fmla="*/ 70 h 78"/>
                <a:gd name="T26" fmla="*/ 4 w 156"/>
                <a:gd name="T27" fmla="*/ 70 h 78"/>
                <a:gd name="T28" fmla="*/ 4 w 156"/>
                <a:gd name="T29" fmla="*/ 70 h 78"/>
                <a:gd name="T30" fmla="*/ 7 w 156"/>
                <a:gd name="T31" fmla="*/ 70 h 78"/>
                <a:gd name="T32" fmla="*/ 4 w 156"/>
                <a:gd name="T33" fmla="*/ 70 h 78"/>
                <a:gd name="T34" fmla="*/ 4 w 156"/>
                <a:gd name="T35" fmla="*/ 74 h 78"/>
                <a:gd name="T36" fmla="*/ 0 w 156"/>
                <a:gd name="T37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78">
                  <a:moveTo>
                    <a:pt x="152" y="4"/>
                  </a:moveTo>
                  <a:lnTo>
                    <a:pt x="156" y="4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close/>
                  <a:moveTo>
                    <a:pt x="4" y="78"/>
                  </a:moveTo>
                  <a:lnTo>
                    <a:pt x="7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close/>
                  <a:moveTo>
                    <a:pt x="0" y="70"/>
                  </a:moveTo>
                  <a:lnTo>
                    <a:pt x="4" y="70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4" y="70"/>
                  </a:lnTo>
                  <a:lnTo>
                    <a:pt x="4" y="74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Freeform 9"/>
            <p:cNvSpPr>
              <a:spLocks noEditPoints="1"/>
            </p:cNvSpPr>
            <p:nvPr/>
          </p:nvSpPr>
          <p:spPr bwMode="auto">
            <a:xfrm>
              <a:off x="6240979" y="2909636"/>
              <a:ext cx="47606" cy="137670"/>
            </a:xfrm>
            <a:custGeom>
              <a:avLst/>
              <a:gdLst>
                <a:gd name="T0" fmla="*/ 4 w 10"/>
                <a:gd name="T1" fmla="*/ 5 h 29"/>
                <a:gd name="T2" fmla="*/ 4 w 10"/>
                <a:gd name="T3" fmla="*/ 3 h 29"/>
                <a:gd name="T4" fmla="*/ 4 w 10"/>
                <a:gd name="T5" fmla="*/ 1 h 29"/>
                <a:gd name="T6" fmla="*/ 4 w 10"/>
                <a:gd name="T7" fmla="*/ 0 h 29"/>
                <a:gd name="T8" fmla="*/ 3 w 10"/>
                <a:gd name="T9" fmla="*/ 1 h 29"/>
                <a:gd name="T10" fmla="*/ 3 w 10"/>
                <a:gd name="T11" fmla="*/ 3 h 29"/>
                <a:gd name="T12" fmla="*/ 3 w 10"/>
                <a:gd name="T13" fmla="*/ 5 h 29"/>
                <a:gd name="T14" fmla="*/ 3 w 10"/>
                <a:gd name="T15" fmla="*/ 10 h 29"/>
                <a:gd name="T16" fmla="*/ 3 w 10"/>
                <a:gd name="T17" fmla="*/ 8 h 29"/>
                <a:gd name="T18" fmla="*/ 3 w 10"/>
                <a:gd name="T19" fmla="*/ 7 h 29"/>
                <a:gd name="T20" fmla="*/ 4 w 10"/>
                <a:gd name="T21" fmla="*/ 6 h 29"/>
                <a:gd name="T22" fmla="*/ 3 w 10"/>
                <a:gd name="T23" fmla="*/ 7 h 29"/>
                <a:gd name="T24" fmla="*/ 3 w 10"/>
                <a:gd name="T25" fmla="*/ 9 h 29"/>
                <a:gd name="T26" fmla="*/ 3 w 10"/>
                <a:gd name="T27" fmla="*/ 10 h 29"/>
                <a:gd name="T28" fmla="*/ 1 w 10"/>
                <a:gd name="T29" fmla="*/ 9 h 29"/>
                <a:gd name="T30" fmla="*/ 0 w 10"/>
                <a:gd name="T31" fmla="*/ 9 h 29"/>
                <a:gd name="T32" fmla="*/ 3 w 10"/>
                <a:gd name="T33" fmla="*/ 14 h 29"/>
                <a:gd name="T34" fmla="*/ 3 w 10"/>
                <a:gd name="T35" fmla="*/ 12 h 29"/>
                <a:gd name="T36" fmla="*/ 2 w 10"/>
                <a:gd name="T37" fmla="*/ 13 h 29"/>
                <a:gd name="T38" fmla="*/ 5 w 10"/>
                <a:gd name="T39" fmla="*/ 19 h 29"/>
                <a:gd name="T40" fmla="*/ 4 w 10"/>
                <a:gd name="T41" fmla="*/ 19 h 29"/>
                <a:gd name="T42" fmla="*/ 6 w 10"/>
                <a:gd name="T43" fmla="*/ 22 h 29"/>
                <a:gd name="T44" fmla="*/ 7 w 10"/>
                <a:gd name="T45" fmla="*/ 23 h 29"/>
                <a:gd name="T46" fmla="*/ 6 w 10"/>
                <a:gd name="T47" fmla="*/ 22 h 29"/>
                <a:gd name="T48" fmla="*/ 8 w 10"/>
                <a:gd name="T49" fmla="*/ 23 h 29"/>
                <a:gd name="T50" fmla="*/ 8 w 10"/>
                <a:gd name="T51" fmla="*/ 23 h 29"/>
                <a:gd name="T52" fmla="*/ 8 w 10"/>
                <a:gd name="T53" fmla="*/ 22 h 29"/>
                <a:gd name="T54" fmla="*/ 7 w 10"/>
                <a:gd name="T55" fmla="*/ 25 h 29"/>
                <a:gd name="T56" fmla="*/ 7 w 10"/>
                <a:gd name="T57" fmla="*/ 24 h 29"/>
                <a:gd name="T58" fmla="*/ 7 w 10"/>
                <a:gd name="T59" fmla="*/ 24 h 29"/>
                <a:gd name="T60" fmla="*/ 9 w 10"/>
                <a:gd name="T61" fmla="*/ 26 h 29"/>
                <a:gd name="T62" fmla="*/ 8 w 10"/>
                <a:gd name="T63" fmla="*/ 26 h 29"/>
                <a:gd name="T64" fmla="*/ 9 w 10"/>
                <a:gd name="T65" fmla="*/ 27 h 29"/>
                <a:gd name="T66" fmla="*/ 9 w 10"/>
                <a:gd name="T67" fmla="*/ 28 h 29"/>
                <a:gd name="T68" fmla="*/ 9 w 10"/>
                <a:gd name="T69" fmla="*/ 29 h 29"/>
                <a:gd name="T70" fmla="*/ 10 w 10"/>
                <a:gd name="T71" fmla="*/ 28 h 29"/>
                <a:gd name="T72" fmla="*/ 9 w 10"/>
                <a:gd name="T7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29">
                  <a:moveTo>
                    <a:pt x="3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  <a:moveTo>
                    <a:pt x="3" y="10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4"/>
                    <a:pt x="2" y="14"/>
                  </a:cubicBezTo>
                  <a:close/>
                  <a:moveTo>
                    <a:pt x="5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  <a:moveTo>
                    <a:pt x="8" y="22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7" y="24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lose/>
                  <a:moveTo>
                    <a:pt x="9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10"/>
            <p:cNvSpPr>
              <a:spLocks noEditPoints="1"/>
            </p:cNvSpPr>
            <p:nvPr/>
          </p:nvSpPr>
          <p:spPr bwMode="auto">
            <a:xfrm>
              <a:off x="4760068" y="808568"/>
              <a:ext cx="2781696" cy="1523371"/>
            </a:xfrm>
            <a:custGeom>
              <a:avLst/>
              <a:gdLst>
                <a:gd name="T0" fmla="*/ 447 w 584"/>
                <a:gd name="T1" fmla="*/ 261 h 319"/>
                <a:gd name="T2" fmla="*/ 408 w 584"/>
                <a:gd name="T3" fmla="*/ 228 h 319"/>
                <a:gd name="T4" fmla="*/ 364 w 584"/>
                <a:gd name="T5" fmla="*/ 257 h 319"/>
                <a:gd name="T6" fmla="*/ 283 w 584"/>
                <a:gd name="T7" fmla="*/ 258 h 319"/>
                <a:gd name="T8" fmla="*/ 199 w 584"/>
                <a:gd name="T9" fmla="*/ 245 h 319"/>
                <a:gd name="T10" fmla="*/ 147 w 584"/>
                <a:gd name="T11" fmla="*/ 252 h 319"/>
                <a:gd name="T12" fmla="*/ 99 w 584"/>
                <a:gd name="T13" fmla="*/ 272 h 319"/>
                <a:gd name="T14" fmla="*/ 84 w 584"/>
                <a:gd name="T15" fmla="*/ 318 h 319"/>
                <a:gd name="T16" fmla="*/ 49 w 584"/>
                <a:gd name="T17" fmla="*/ 272 h 319"/>
                <a:gd name="T18" fmla="*/ 8 w 584"/>
                <a:gd name="T19" fmla="*/ 214 h 319"/>
                <a:gd name="T20" fmla="*/ 16 w 584"/>
                <a:gd name="T21" fmla="*/ 152 h 319"/>
                <a:gd name="T22" fmla="*/ 21 w 584"/>
                <a:gd name="T23" fmla="*/ 173 h 319"/>
                <a:gd name="T24" fmla="*/ 59 w 584"/>
                <a:gd name="T25" fmla="*/ 168 h 319"/>
                <a:gd name="T26" fmla="*/ 91 w 584"/>
                <a:gd name="T27" fmla="*/ 153 h 319"/>
                <a:gd name="T28" fmla="*/ 144 w 584"/>
                <a:gd name="T29" fmla="*/ 144 h 319"/>
                <a:gd name="T30" fmla="*/ 160 w 584"/>
                <a:gd name="T31" fmla="*/ 145 h 319"/>
                <a:gd name="T32" fmla="*/ 174 w 584"/>
                <a:gd name="T33" fmla="*/ 141 h 319"/>
                <a:gd name="T34" fmla="*/ 168 w 584"/>
                <a:gd name="T35" fmla="*/ 110 h 319"/>
                <a:gd name="T36" fmla="*/ 175 w 584"/>
                <a:gd name="T37" fmla="*/ 92 h 319"/>
                <a:gd name="T38" fmla="*/ 193 w 584"/>
                <a:gd name="T39" fmla="*/ 62 h 319"/>
                <a:gd name="T40" fmla="*/ 220 w 584"/>
                <a:gd name="T41" fmla="*/ 42 h 319"/>
                <a:gd name="T42" fmla="*/ 257 w 584"/>
                <a:gd name="T43" fmla="*/ 61 h 319"/>
                <a:gd name="T44" fmla="*/ 272 w 584"/>
                <a:gd name="T45" fmla="*/ 73 h 319"/>
                <a:gd name="T46" fmla="*/ 329 w 584"/>
                <a:gd name="T47" fmla="*/ 70 h 319"/>
                <a:gd name="T48" fmla="*/ 371 w 584"/>
                <a:gd name="T49" fmla="*/ 66 h 319"/>
                <a:gd name="T50" fmla="*/ 410 w 584"/>
                <a:gd name="T51" fmla="*/ 59 h 319"/>
                <a:gd name="T52" fmla="*/ 497 w 584"/>
                <a:gd name="T53" fmla="*/ 60 h 319"/>
                <a:gd name="T54" fmla="*/ 553 w 584"/>
                <a:gd name="T55" fmla="*/ 50 h 319"/>
                <a:gd name="T56" fmla="*/ 578 w 584"/>
                <a:gd name="T57" fmla="*/ 63 h 319"/>
                <a:gd name="T58" fmla="*/ 562 w 584"/>
                <a:gd name="T59" fmla="*/ 84 h 319"/>
                <a:gd name="T60" fmla="*/ 565 w 584"/>
                <a:gd name="T61" fmla="*/ 120 h 319"/>
                <a:gd name="T62" fmla="*/ 535 w 584"/>
                <a:gd name="T63" fmla="*/ 159 h 319"/>
                <a:gd name="T64" fmla="*/ 545 w 584"/>
                <a:gd name="T65" fmla="*/ 217 h 319"/>
                <a:gd name="T66" fmla="*/ 523 w 584"/>
                <a:gd name="T67" fmla="*/ 132 h 319"/>
                <a:gd name="T68" fmla="*/ 498 w 584"/>
                <a:gd name="T69" fmla="*/ 147 h 319"/>
                <a:gd name="T70" fmla="*/ 467 w 584"/>
                <a:gd name="T71" fmla="*/ 169 h 319"/>
                <a:gd name="T72" fmla="*/ 460 w 584"/>
                <a:gd name="T73" fmla="*/ 213 h 319"/>
                <a:gd name="T74" fmla="*/ 463 w 584"/>
                <a:gd name="T75" fmla="*/ 290 h 319"/>
                <a:gd name="T76" fmla="*/ 39 w 584"/>
                <a:gd name="T77" fmla="*/ 33 h 319"/>
                <a:gd name="T78" fmla="*/ 54 w 584"/>
                <a:gd name="T79" fmla="*/ 20 h 319"/>
                <a:gd name="T80" fmla="*/ 50 w 584"/>
                <a:gd name="T81" fmla="*/ 33 h 319"/>
                <a:gd name="T82" fmla="*/ 52 w 584"/>
                <a:gd name="T83" fmla="*/ 34 h 319"/>
                <a:gd name="T84" fmla="*/ 65 w 584"/>
                <a:gd name="T85" fmla="*/ 29 h 319"/>
                <a:gd name="T86" fmla="*/ 84 w 584"/>
                <a:gd name="T87" fmla="*/ 110 h 319"/>
                <a:gd name="T88" fmla="*/ 102 w 584"/>
                <a:gd name="T89" fmla="*/ 72 h 319"/>
                <a:gd name="T90" fmla="*/ 80 w 584"/>
                <a:gd name="T91" fmla="*/ 102 h 319"/>
                <a:gd name="T92" fmla="*/ 76 w 584"/>
                <a:gd name="T93" fmla="*/ 115 h 319"/>
                <a:gd name="T94" fmla="*/ 96 w 584"/>
                <a:gd name="T95" fmla="*/ 135 h 319"/>
                <a:gd name="T96" fmla="*/ 187 w 584"/>
                <a:gd name="T97" fmla="*/ 122 h 319"/>
                <a:gd name="T98" fmla="*/ 146 w 584"/>
                <a:gd name="T99" fmla="*/ 106 h 319"/>
                <a:gd name="T100" fmla="*/ 158 w 584"/>
                <a:gd name="T101" fmla="*/ 70 h 319"/>
                <a:gd name="T102" fmla="*/ 190 w 584"/>
                <a:gd name="T103" fmla="*/ 51 h 319"/>
                <a:gd name="T104" fmla="*/ 145 w 584"/>
                <a:gd name="T105" fmla="*/ 6 h 319"/>
                <a:gd name="T106" fmla="*/ 166 w 584"/>
                <a:gd name="T107" fmla="*/ 25 h 319"/>
                <a:gd name="T108" fmla="*/ 360 w 584"/>
                <a:gd name="T109" fmla="*/ 17 h 319"/>
                <a:gd name="T110" fmla="*/ 326 w 584"/>
                <a:gd name="T111" fmla="*/ 25 h 319"/>
                <a:gd name="T112" fmla="*/ 195 w 584"/>
                <a:gd name="T113" fmla="*/ 19 h 319"/>
                <a:gd name="T114" fmla="*/ 265 w 584"/>
                <a:gd name="T115" fmla="*/ 66 h 319"/>
                <a:gd name="T116" fmla="*/ 461 w 584"/>
                <a:gd name="T117" fmla="*/ 63 h 319"/>
                <a:gd name="T118" fmla="*/ 494 w 584"/>
                <a:gd name="T119" fmla="*/ 243 h 319"/>
                <a:gd name="T120" fmla="*/ 490 w 584"/>
                <a:gd name="T121" fmla="*/ 257 h 319"/>
                <a:gd name="T122" fmla="*/ 540 w 584"/>
                <a:gd name="T123" fmla="*/ 162 h 319"/>
                <a:gd name="T124" fmla="*/ 537 w 584"/>
                <a:gd name="T125" fmla="*/ 24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319">
                  <a:moveTo>
                    <a:pt x="453" y="293"/>
                  </a:moveTo>
                  <a:cubicBezTo>
                    <a:pt x="453" y="293"/>
                    <a:pt x="453" y="293"/>
                    <a:pt x="453" y="293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3" y="290"/>
                    <a:pt x="453" y="290"/>
                    <a:pt x="453" y="290"/>
                  </a:cubicBezTo>
                  <a:cubicBezTo>
                    <a:pt x="454" y="290"/>
                    <a:pt x="454" y="290"/>
                    <a:pt x="454" y="290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7"/>
                    <a:pt x="454" y="287"/>
                    <a:pt x="454" y="287"/>
                  </a:cubicBezTo>
                  <a:cubicBezTo>
                    <a:pt x="454" y="286"/>
                    <a:pt x="454" y="286"/>
                    <a:pt x="454" y="286"/>
                  </a:cubicBezTo>
                  <a:cubicBezTo>
                    <a:pt x="453" y="286"/>
                    <a:pt x="453" y="286"/>
                    <a:pt x="453" y="286"/>
                  </a:cubicBezTo>
                  <a:cubicBezTo>
                    <a:pt x="453" y="285"/>
                    <a:pt x="453" y="285"/>
                    <a:pt x="453" y="285"/>
                  </a:cubicBezTo>
                  <a:cubicBezTo>
                    <a:pt x="453" y="284"/>
                    <a:pt x="453" y="284"/>
                    <a:pt x="453" y="284"/>
                  </a:cubicBezTo>
                  <a:cubicBezTo>
                    <a:pt x="453" y="283"/>
                    <a:pt x="453" y="283"/>
                    <a:pt x="453" y="283"/>
                  </a:cubicBezTo>
                  <a:cubicBezTo>
                    <a:pt x="453" y="282"/>
                    <a:pt x="453" y="282"/>
                    <a:pt x="453" y="282"/>
                  </a:cubicBezTo>
                  <a:cubicBezTo>
                    <a:pt x="452" y="282"/>
                    <a:pt x="452" y="282"/>
                    <a:pt x="452" y="282"/>
                  </a:cubicBezTo>
                  <a:cubicBezTo>
                    <a:pt x="452" y="281"/>
                    <a:pt x="452" y="281"/>
                    <a:pt x="452" y="281"/>
                  </a:cubicBezTo>
                  <a:cubicBezTo>
                    <a:pt x="452" y="280"/>
                    <a:pt x="452" y="280"/>
                    <a:pt x="452" y="280"/>
                  </a:cubicBezTo>
                  <a:cubicBezTo>
                    <a:pt x="451" y="279"/>
                    <a:pt x="451" y="279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2" y="278"/>
                    <a:pt x="452" y="278"/>
                    <a:pt x="452" y="278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3" y="275"/>
                    <a:pt x="453" y="275"/>
                    <a:pt x="453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5" y="276"/>
                    <a:pt x="455" y="276"/>
                    <a:pt x="455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8" y="273"/>
                    <a:pt x="458" y="273"/>
                    <a:pt x="458" y="273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7"/>
                    <a:pt x="459" y="267"/>
                    <a:pt x="459" y="267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8" y="264"/>
                    <a:pt x="458" y="264"/>
                    <a:pt x="458" y="264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60" y="261"/>
                    <a:pt x="460" y="261"/>
                    <a:pt x="460" y="261"/>
                  </a:cubicBezTo>
                  <a:cubicBezTo>
                    <a:pt x="460" y="260"/>
                    <a:pt x="460" y="260"/>
                    <a:pt x="460" y="260"/>
                  </a:cubicBezTo>
                  <a:cubicBezTo>
                    <a:pt x="460" y="259"/>
                    <a:pt x="460" y="259"/>
                    <a:pt x="460" y="259"/>
                  </a:cubicBezTo>
                  <a:cubicBezTo>
                    <a:pt x="459" y="259"/>
                    <a:pt x="459" y="259"/>
                    <a:pt x="459" y="259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7" y="255"/>
                    <a:pt x="457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5" y="255"/>
                    <a:pt x="455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6"/>
                    <a:pt x="454" y="256"/>
                    <a:pt x="454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7"/>
                    <a:pt x="453" y="257"/>
                    <a:pt x="453" y="257"/>
                  </a:cubicBezTo>
                  <a:cubicBezTo>
                    <a:pt x="452" y="257"/>
                    <a:pt x="452" y="257"/>
                    <a:pt x="452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49" y="260"/>
                    <a:pt x="449" y="260"/>
                    <a:pt x="449" y="260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4" y="261"/>
                    <a:pt x="444" y="261"/>
                    <a:pt x="444" y="261"/>
                  </a:cubicBezTo>
                  <a:cubicBezTo>
                    <a:pt x="443" y="261"/>
                    <a:pt x="443" y="261"/>
                    <a:pt x="443" y="261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2" y="259"/>
                    <a:pt x="442" y="259"/>
                    <a:pt x="442" y="25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2" y="258"/>
                    <a:pt x="442" y="258"/>
                    <a:pt x="442" y="258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1" y="256"/>
                    <a:pt x="441" y="256"/>
                    <a:pt x="441" y="256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0" y="255"/>
                    <a:pt x="440" y="255"/>
                    <a:pt x="440" y="255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41" y="254"/>
                    <a:pt x="441" y="254"/>
                    <a:pt x="441" y="254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0" y="253"/>
                    <a:pt x="440" y="253"/>
                    <a:pt x="440" y="253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8" y="254"/>
                    <a:pt x="438" y="254"/>
                    <a:pt x="438" y="254"/>
                  </a:cubicBezTo>
                  <a:cubicBezTo>
                    <a:pt x="438" y="253"/>
                    <a:pt x="438" y="253"/>
                    <a:pt x="438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6" y="253"/>
                    <a:pt x="436" y="253"/>
                    <a:pt x="436" y="253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1"/>
                    <a:pt x="435" y="251"/>
                    <a:pt x="435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0"/>
                    <a:pt x="434" y="250"/>
                    <a:pt x="434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1" y="251"/>
                    <a:pt x="431" y="251"/>
                    <a:pt x="431" y="251"/>
                  </a:cubicBezTo>
                  <a:cubicBezTo>
                    <a:pt x="431" y="250"/>
                    <a:pt x="431" y="250"/>
                    <a:pt x="431" y="250"/>
                  </a:cubicBezTo>
                  <a:cubicBezTo>
                    <a:pt x="430" y="250"/>
                    <a:pt x="430" y="250"/>
                    <a:pt x="430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6" y="250"/>
                    <a:pt x="426" y="250"/>
                    <a:pt x="426" y="250"/>
                  </a:cubicBezTo>
                  <a:cubicBezTo>
                    <a:pt x="426" y="249"/>
                    <a:pt x="426" y="249"/>
                    <a:pt x="426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4" y="248"/>
                    <a:pt x="424" y="248"/>
                    <a:pt x="424" y="248"/>
                  </a:cubicBezTo>
                  <a:cubicBezTo>
                    <a:pt x="423" y="247"/>
                    <a:pt x="423" y="247"/>
                    <a:pt x="423" y="247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2" y="246"/>
                    <a:pt x="422" y="246"/>
                    <a:pt x="422" y="246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4"/>
                    <a:pt x="422" y="244"/>
                    <a:pt x="422" y="244"/>
                  </a:cubicBezTo>
                  <a:cubicBezTo>
                    <a:pt x="421" y="244"/>
                    <a:pt x="421" y="244"/>
                    <a:pt x="421" y="244"/>
                  </a:cubicBezTo>
                  <a:cubicBezTo>
                    <a:pt x="421" y="243"/>
                    <a:pt x="421" y="243"/>
                    <a:pt x="421" y="243"/>
                  </a:cubicBezTo>
                  <a:cubicBezTo>
                    <a:pt x="420" y="242"/>
                    <a:pt x="420" y="242"/>
                    <a:pt x="420" y="242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19" y="240"/>
                    <a:pt x="419" y="240"/>
                    <a:pt x="419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7" y="240"/>
                    <a:pt x="417" y="240"/>
                    <a:pt x="417" y="240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17" y="238"/>
                    <a:pt x="417" y="238"/>
                    <a:pt x="417" y="238"/>
                  </a:cubicBezTo>
                  <a:cubicBezTo>
                    <a:pt x="416" y="238"/>
                    <a:pt x="416" y="238"/>
                    <a:pt x="416" y="238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2"/>
                    <a:pt x="413" y="232"/>
                    <a:pt x="413" y="232"/>
                  </a:cubicBezTo>
                  <a:cubicBezTo>
                    <a:pt x="412" y="232"/>
                    <a:pt x="412" y="232"/>
                    <a:pt x="412" y="232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10" y="231"/>
                    <a:pt x="410" y="231"/>
                    <a:pt x="410" y="231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29"/>
                    <a:pt x="410" y="229"/>
                    <a:pt x="410" y="229"/>
                  </a:cubicBezTo>
                  <a:cubicBezTo>
                    <a:pt x="409" y="230"/>
                    <a:pt x="409" y="230"/>
                    <a:pt x="409" y="230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9"/>
                    <a:pt x="408" y="229"/>
                    <a:pt x="408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9"/>
                    <a:pt x="405" y="229"/>
                    <a:pt x="405" y="229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3" y="228"/>
                    <a:pt x="403" y="228"/>
                    <a:pt x="403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1" y="227"/>
                    <a:pt x="401" y="227"/>
                    <a:pt x="401" y="227"/>
                  </a:cubicBezTo>
                  <a:cubicBezTo>
                    <a:pt x="400" y="227"/>
                    <a:pt x="400" y="227"/>
                    <a:pt x="400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8"/>
                    <a:pt x="396" y="228"/>
                    <a:pt x="396" y="228"/>
                  </a:cubicBezTo>
                  <a:cubicBezTo>
                    <a:pt x="395" y="228"/>
                    <a:pt x="395" y="228"/>
                    <a:pt x="395" y="228"/>
                  </a:cubicBezTo>
                  <a:cubicBezTo>
                    <a:pt x="394" y="228"/>
                    <a:pt x="394" y="228"/>
                    <a:pt x="394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2" y="228"/>
                    <a:pt x="392" y="228"/>
                    <a:pt x="392" y="228"/>
                  </a:cubicBezTo>
                  <a:cubicBezTo>
                    <a:pt x="392" y="229"/>
                    <a:pt x="392" y="229"/>
                    <a:pt x="392" y="229"/>
                  </a:cubicBezTo>
                  <a:cubicBezTo>
                    <a:pt x="391" y="229"/>
                    <a:pt x="391" y="229"/>
                    <a:pt x="391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89" y="229"/>
                    <a:pt x="389" y="229"/>
                    <a:pt x="389" y="229"/>
                  </a:cubicBezTo>
                  <a:cubicBezTo>
                    <a:pt x="388" y="230"/>
                    <a:pt x="388" y="230"/>
                    <a:pt x="388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1"/>
                    <a:pt x="387" y="231"/>
                    <a:pt x="387" y="231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7" y="234"/>
                    <a:pt x="387" y="234"/>
                    <a:pt x="387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9" y="234"/>
                    <a:pt x="389" y="234"/>
                    <a:pt x="389" y="234"/>
                  </a:cubicBezTo>
                  <a:cubicBezTo>
                    <a:pt x="389" y="235"/>
                    <a:pt x="389" y="235"/>
                    <a:pt x="389" y="235"/>
                  </a:cubicBezTo>
                  <a:cubicBezTo>
                    <a:pt x="390" y="235"/>
                    <a:pt x="390" y="235"/>
                    <a:pt x="390" y="235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1" y="237"/>
                    <a:pt x="391" y="237"/>
                    <a:pt x="391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8" y="241"/>
                    <a:pt x="388" y="241"/>
                    <a:pt x="388" y="241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3"/>
                    <a:pt x="388" y="243"/>
                    <a:pt x="388" y="243"/>
                  </a:cubicBezTo>
                  <a:cubicBezTo>
                    <a:pt x="388" y="244"/>
                    <a:pt x="388" y="244"/>
                    <a:pt x="388" y="244"/>
                  </a:cubicBezTo>
                  <a:cubicBezTo>
                    <a:pt x="389" y="244"/>
                    <a:pt x="389" y="244"/>
                    <a:pt x="389" y="244"/>
                  </a:cubicBezTo>
                  <a:cubicBezTo>
                    <a:pt x="389" y="245"/>
                    <a:pt x="389" y="245"/>
                    <a:pt x="389" y="245"/>
                  </a:cubicBezTo>
                  <a:cubicBezTo>
                    <a:pt x="388" y="245"/>
                    <a:pt x="388" y="245"/>
                    <a:pt x="388" y="245"/>
                  </a:cubicBezTo>
                  <a:cubicBezTo>
                    <a:pt x="388" y="246"/>
                    <a:pt x="388" y="246"/>
                    <a:pt x="388" y="246"/>
                  </a:cubicBezTo>
                  <a:cubicBezTo>
                    <a:pt x="389" y="246"/>
                    <a:pt x="389" y="246"/>
                    <a:pt x="389" y="246"/>
                  </a:cubicBezTo>
                  <a:cubicBezTo>
                    <a:pt x="389" y="248"/>
                    <a:pt x="389" y="248"/>
                    <a:pt x="389" y="248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90" y="250"/>
                    <a:pt x="390" y="250"/>
                    <a:pt x="390" y="250"/>
                  </a:cubicBezTo>
                  <a:cubicBezTo>
                    <a:pt x="390" y="251"/>
                    <a:pt x="390" y="251"/>
                    <a:pt x="390" y="251"/>
                  </a:cubicBezTo>
                  <a:cubicBezTo>
                    <a:pt x="389" y="252"/>
                    <a:pt x="389" y="252"/>
                    <a:pt x="389" y="252"/>
                  </a:cubicBezTo>
                  <a:cubicBezTo>
                    <a:pt x="387" y="252"/>
                    <a:pt x="387" y="252"/>
                    <a:pt x="387" y="252"/>
                  </a:cubicBezTo>
                  <a:cubicBezTo>
                    <a:pt x="386" y="252"/>
                    <a:pt x="386" y="252"/>
                    <a:pt x="386" y="252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3" y="254"/>
                    <a:pt x="383" y="254"/>
                    <a:pt x="383" y="254"/>
                  </a:cubicBezTo>
                  <a:cubicBezTo>
                    <a:pt x="382" y="254"/>
                    <a:pt x="382" y="254"/>
                    <a:pt x="382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0" y="253"/>
                    <a:pt x="380" y="253"/>
                    <a:pt x="380" y="253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79" y="253"/>
                    <a:pt x="379" y="253"/>
                    <a:pt x="379" y="253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5" y="254"/>
                    <a:pt x="375" y="254"/>
                    <a:pt x="375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2" y="253"/>
                    <a:pt x="372" y="253"/>
                    <a:pt x="372" y="253"/>
                  </a:cubicBezTo>
                  <a:cubicBezTo>
                    <a:pt x="371" y="252"/>
                    <a:pt x="371" y="252"/>
                    <a:pt x="371" y="252"/>
                  </a:cubicBezTo>
                  <a:cubicBezTo>
                    <a:pt x="370" y="252"/>
                    <a:pt x="370" y="252"/>
                    <a:pt x="370" y="252"/>
                  </a:cubicBezTo>
                  <a:cubicBezTo>
                    <a:pt x="369" y="253"/>
                    <a:pt x="369" y="253"/>
                    <a:pt x="369" y="253"/>
                  </a:cubicBezTo>
                  <a:cubicBezTo>
                    <a:pt x="369" y="252"/>
                    <a:pt x="369" y="252"/>
                    <a:pt x="369" y="252"/>
                  </a:cubicBezTo>
                  <a:cubicBezTo>
                    <a:pt x="368" y="252"/>
                    <a:pt x="368" y="252"/>
                    <a:pt x="368" y="252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66" y="254"/>
                    <a:pt x="366" y="254"/>
                    <a:pt x="366" y="254"/>
                  </a:cubicBezTo>
                  <a:cubicBezTo>
                    <a:pt x="365" y="255"/>
                    <a:pt x="365" y="255"/>
                    <a:pt x="365" y="255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4" y="257"/>
                    <a:pt x="364" y="257"/>
                    <a:pt x="364" y="257"/>
                  </a:cubicBezTo>
                  <a:cubicBezTo>
                    <a:pt x="363" y="257"/>
                    <a:pt x="363" y="257"/>
                    <a:pt x="363" y="257"/>
                  </a:cubicBezTo>
                  <a:cubicBezTo>
                    <a:pt x="361" y="257"/>
                    <a:pt x="361" y="257"/>
                    <a:pt x="361" y="257"/>
                  </a:cubicBezTo>
                  <a:cubicBezTo>
                    <a:pt x="361" y="258"/>
                    <a:pt x="361" y="258"/>
                    <a:pt x="361" y="258"/>
                  </a:cubicBezTo>
                  <a:cubicBezTo>
                    <a:pt x="360" y="258"/>
                    <a:pt x="360" y="258"/>
                    <a:pt x="360" y="258"/>
                  </a:cubicBezTo>
                  <a:cubicBezTo>
                    <a:pt x="359" y="258"/>
                    <a:pt x="359" y="258"/>
                    <a:pt x="359" y="258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356" y="260"/>
                    <a:pt x="356" y="260"/>
                    <a:pt x="356" y="260"/>
                  </a:cubicBezTo>
                  <a:cubicBezTo>
                    <a:pt x="355" y="260"/>
                    <a:pt x="355" y="260"/>
                    <a:pt x="355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0" y="260"/>
                    <a:pt x="350" y="260"/>
                    <a:pt x="350" y="260"/>
                  </a:cubicBezTo>
                  <a:cubicBezTo>
                    <a:pt x="348" y="260"/>
                    <a:pt x="348" y="260"/>
                    <a:pt x="348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5" y="259"/>
                    <a:pt x="345" y="259"/>
                    <a:pt x="345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1" y="257"/>
                    <a:pt x="341" y="257"/>
                    <a:pt x="341" y="257"/>
                  </a:cubicBezTo>
                  <a:cubicBezTo>
                    <a:pt x="340" y="257"/>
                    <a:pt x="340" y="257"/>
                    <a:pt x="340" y="257"/>
                  </a:cubicBezTo>
                  <a:cubicBezTo>
                    <a:pt x="338" y="256"/>
                    <a:pt x="338" y="256"/>
                    <a:pt x="338" y="256"/>
                  </a:cubicBezTo>
                  <a:cubicBezTo>
                    <a:pt x="337" y="255"/>
                    <a:pt x="337" y="255"/>
                    <a:pt x="337" y="255"/>
                  </a:cubicBezTo>
                  <a:cubicBezTo>
                    <a:pt x="336" y="255"/>
                    <a:pt x="336" y="255"/>
                    <a:pt x="336" y="255"/>
                  </a:cubicBezTo>
                  <a:cubicBezTo>
                    <a:pt x="334" y="255"/>
                    <a:pt x="334" y="255"/>
                    <a:pt x="334" y="255"/>
                  </a:cubicBezTo>
                  <a:cubicBezTo>
                    <a:pt x="333" y="255"/>
                    <a:pt x="333" y="255"/>
                    <a:pt x="333" y="255"/>
                  </a:cubicBezTo>
                  <a:cubicBezTo>
                    <a:pt x="332" y="255"/>
                    <a:pt x="332" y="255"/>
                    <a:pt x="332" y="255"/>
                  </a:cubicBezTo>
                  <a:cubicBezTo>
                    <a:pt x="331" y="255"/>
                    <a:pt x="331" y="255"/>
                    <a:pt x="331" y="255"/>
                  </a:cubicBezTo>
                  <a:cubicBezTo>
                    <a:pt x="330" y="255"/>
                    <a:pt x="330" y="255"/>
                    <a:pt x="330" y="255"/>
                  </a:cubicBezTo>
                  <a:cubicBezTo>
                    <a:pt x="328" y="255"/>
                    <a:pt x="328" y="255"/>
                    <a:pt x="328" y="255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5" y="257"/>
                    <a:pt x="325" y="257"/>
                    <a:pt x="325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3" y="257"/>
                    <a:pt x="323" y="257"/>
                    <a:pt x="323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0" y="256"/>
                    <a:pt x="320" y="256"/>
                    <a:pt x="320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4"/>
                    <a:pt x="317" y="254"/>
                    <a:pt x="317" y="254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2"/>
                    <a:pt x="316" y="252"/>
                    <a:pt x="316" y="252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4" y="250"/>
                    <a:pt x="314" y="250"/>
                    <a:pt x="314" y="250"/>
                  </a:cubicBezTo>
                  <a:cubicBezTo>
                    <a:pt x="313" y="250"/>
                    <a:pt x="313" y="250"/>
                    <a:pt x="313" y="250"/>
                  </a:cubicBezTo>
                  <a:cubicBezTo>
                    <a:pt x="312" y="250"/>
                    <a:pt x="312" y="250"/>
                    <a:pt x="312" y="250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0" y="250"/>
                    <a:pt x="310" y="250"/>
                    <a:pt x="310" y="250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07" y="249"/>
                    <a:pt x="307" y="249"/>
                    <a:pt x="307" y="249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4" y="248"/>
                    <a:pt x="304" y="248"/>
                    <a:pt x="304" y="248"/>
                  </a:cubicBezTo>
                  <a:cubicBezTo>
                    <a:pt x="303" y="247"/>
                    <a:pt x="303" y="247"/>
                    <a:pt x="303" y="247"/>
                  </a:cubicBezTo>
                  <a:cubicBezTo>
                    <a:pt x="302" y="247"/>
                    <a:pt x="302" y="247"/>
                    <a:pt x="302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50"/>
                    <a:pt x="299" y="250"/>
                    <a:pt x="299" y="250"/>
                  </a:cubicBezTo>
                  <a:cubicBezTo>
                    <a:pt x="299" y="251"/>
                    <a:pt x="299" y="251"/>
                    <a:pt x="299" y="251"/>
                  </a:cubicBezTo>
                  <a:cubicBezTo>
                    <a:pt x="298" y="252"/>
                    <a:pt x="298" y="252"/>
                    <a:pt x="298" y="252"/>
                  </a:cubicBezTo>
                  <a:cubicBezTo>
                    <a:pt x="298" y="254"/>
                    <a:pt x="298" y="254"/>
                    <a:pt x="298" y="254"/>
                  </a:cubicBezTo>
                  <a:cubicBezTo>
                    <a:pt x="298" y="255"/>
                    <a:pt x="298" y="255"/>
                    <a:pt x="298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8"/>
                    <a:pt x="301" y="258"/>
                    <a:pt x="301" y="258"/>
                  </a:cubicBezTo>
                  <a:cubicBezTo>
                    <a:pt x="301" y="259"/>
                    <a:pt x="301" y="259"/>
                    <a:pt x="301" y="259"/>
                  </a:cubicBezTo>
                  <a:cubicBezTo>
                    <a:pt x="302" y="259"/>
                    <a:pt x="302" y="259"/>
                    <a:pt x="302" y="259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301" y="261"/>
                    <a:pt x="301" y="261"/>
                    <a:pt x="301" y="261"/>
                  </a:cubicBezTo>
                  <a:cubicBezTo>
                    <a:pt x="300" y="261"/>
                    <a:pt x="300" y="261"/>
                    <a:pt x="300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8" y="261"/>
                    <a:pt x="298" y="261"/>
                    <a:pt x="298" y="261"/>
                  </a:cubicBezTo>
                  <a:cubicBezTo>
                    <a:pt x="297" y="261"/>
                    <a:pt x="297" y="261"/>
                    <a:pt x="297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2" y="261"/>
                    <a:pt x="292" y="261"/>
                    <a:pt x="292" y="261"/>
                  </a:cubicBezTo>
                  <a:cubicBezTo>
                    <a:pt x="291" y="261"/>
                    <a:pt x="291" y="261"/>
                    <a:pt x="291" y="261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88" y="261"/>
                    <a:pt x="288" y="261"/>
                    <a:pt x="288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2" y="258"/>
                    <a:pt x="282" y="258"/>
                    <a:pt x="282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7"/>
                    <a:pt x="280" y="257"/>
                    <a:pt x="280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8" y="257"/>
                    <a:pt x="278" y="257"/>
                    <a:pt x="278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8"/>
                    <a:pt x="273" y="258"/>
                    <a:pt x="273" y="258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2" y="259"/>
                    <a:pt x="272" y="259"/>
                    <a:pt x="272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0" y="261"/>
                    <a:pt x="270" y="261"/>
                    <a:pt x="270" y="261"/>
                  </a:cubicBezTo>
                  <a:cubicBezTo>
                    <a:pt x="269" y="261"/>
                    <a:pt x="269" y="261"/>
                    <a:pt x="269" y="261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7" y="263"/>
                    <a:pt x="267" y="263"/>
                    <a:pt x="267" y="263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6" y="265"/>
                    <a:pt x="266" y="265"/>
                    <a:pt x="266" y="265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3" y="266"/>
                    <a:pt x="263" y="266"/>
                    <a:pt x="263" y="266"/>
                  </a:cubicBezTo>
                  <a:cubicBezTo>
                    <a:pt x="262" y="266"/>
                    <a:pt x="262" y="266"/>
                    <a:pt x="262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59" y="268"/>
                    <a:pt x="259" y="268"/>
                    <a:pt x="259" y="268"/>
                  </a:cubicBezTo>
                  <a:cubicBezTo>
                    <a:pt x="259" y="267"/>
                    <a:pt x="259" y="267"/>
                    <a:pt x="259" y="267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57" y="266"/>
                    <a:pt x="257" y="266"/>
                    <a:pt x="257" y="266"/>
                  </a:cubicBezTo>
                  <a:cubicBezTo>
                    <a:pt x="256" y="266"/>
                    <a:pt x="256" y="266"/>
                    <a:pt x="256" y="266"/>
                  </a:cubicBezTo>
                  <a:cubicBezTo>
                    <a:pt x="256" y="265"/>
                    <a:pt x="256" y="265"/>
                    <a:pt x="256" y="265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5" y="265"/>
                    <a:pt x="255" y="265"/>
                    <a:pt x="255" y="265"/>
                  </a:cubicBezTo>
                  <a:cubicBezTo>
                    <a:pt x="254" y="265"/>
                    <a:pt x="254" y="265"/>
                    <a:pt x="254" y="265"/>
                  </a:cubicBezTo>
                  <a:cubicBezTo>
                    <a:pt x="253" y="265"/>
                    <a:pt x="253" y="265"/>
                    <a:pt x="253" y="265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6"/>
                    <a:pt x="249" y="266"/>
                    <a:pt x="249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6" y="262"/>
                    <a:pt x="246" y="262"/>
                    <a:pt x="246" y="262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4" y="262"/>
                    <a:pt x="244" y="262"/>
                    <a:pt x="244" y="262"/>
                  </a:cubicBezTo>
                  <a:cubicBezTo>
                    <a:pt x="244" y="261"/>
                    <a:pt x="244" y="261"/>
                    <a:pt x="244" y="261"/>
                  </a:cubicBezTo>
                  <a:cubicBezTo>
                    <a:pt x="243" y="260"/>
                    <a:pt x="243" y="260"/>
                    <a:pt x="243" y="260"/>
                  </a:cubicBezTo>
                  <a:cubicBezTo>
                    <a:pt x="242" y="259"/>
                    <a:pt x="242" y="259"/>
                    <a:pt x="242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39" y="259"/>
                    <a:pt x="239" y="259"/>
                    <a:pt x="239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8" y="260"/>
                    <a:pt x="238" y="260"/>
                    <a:pt x="238" y="260"/>
                  </a:cubicBezTo>
                  <a:cubicBezTo>
                    <a:pt x="237" y="260"/>
                    <a:pt x="237" y="260"/>
                    <a:pt x="237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5" y="261"/>
                    <a:pt x="235" y="261"/>
                    <a:pt x="235" y="261"/>
                  </a:cubicBezTo>
                  <a:cubicBezTo>
                    <a:pt x="234" y="260"/>
                    <a:pt x="234" y="260"/>
                    <a:pt x="234" y="260"/>
                  </a:cubicBezTo>
                  <a:cubicBezTo>
                    <a:pt x="233" y="260"/>
                    <a:pt x="233" y="260"/>
                    <a:pt x="233" y="260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1" y="260"/>
                    <a:pt x="231" y="260"/>
                    <a:pt x="231" y="260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29" y="258"/>
                    <a:pt x="229" y="258"/>
                    <a:pt x="229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6" y="260"/>
                    <a:pt x="226" y="260"/>
                    <a:pt x="226" y="260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07" y="242"/>
                    <a:pt x="207" y="242"/>
                    <a:pt x="207" y="242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0"/>
                    <a:pt x="208" y="240"/>
                    <a:pt x="208" y="240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06" y="241"/>
                    <a:pt x="206" y="241"/>
                    <a:pt x="206" y="241"/>
                  </a:cubicBezTo>
                  <a:cubicBezTo>
                    <a:pt x="205" y="241"/>
                    <a:pt x="205" y="241"/>
                    <a:pt x="205" y="241"/>
                  </a:cubicBezTo>
                  <a:cubicBezTo>
                    <a:pt x="205" y="242"/>
                    <a:pt x="205" y="242"/>
                    <a:pt x="205" y="242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3" y="243"/>
                    <a:pt x="203" y="243"/>
                    <a:pt x="203" y="243"/>
                  </a:cubicBezTo>
                  <a:cubicBezTo>
                    <a:pt x="203" y="244"/>
                    <a:pt x="203" y="244"/>
                    <a:pt x="203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202" y="245"/>
                    <a:pt x="202" y="245"/>
                    <a:pt x="202" y="245"/>
                  </a:cubicBezTo>
                  <a:cubicBezTo>
                    <a:pt x="200" y="245"/>
                    <a:pt x="200" y="245"/>
                    <a:pt x="200" y="245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96" y="246"/>
                    <a:pt x="196" y="246"/>
                    <a:pt x="196" y="246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4" y="246"/>
                    <a:pt x="194" y="246"/>
                    <a:pt x="194" y="246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5" y="245"/>
                    <a:pt x="195" y="245"/>
                    <a:pt x="195" y="245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4" y="244"/>
                    <a:pt x="194" y="244"/>
                    <a:pt x="194" y="244"/>
                  </a:cubicBezTo>
                  <a:cubicBezTo>
                    <a:pt x="193" y="244"/>
                    <a:pt x="193" y="244"/>
                    <a:pt x="193" y="244"/>
                  </a:cubicBezTo>
                  <a:cubicBezTo>
                    <a:pt x="192" y="243"/>
                    <a:pt x="192" y="243"/>
                    <a:pt x="192" y="243"/>
                  </a:cubicBezTo>
                  <a:cubicBezTo>
                    <a:pt x="191" y="243"/>
                    <a:pt x="191" y="243"/>
                    <a:pt x="191" y="243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5"/>
                    <a:pt x="191" y="245"/>
                    <a:pt x="191" y="245"/>
                  </a:cubicBezTo>
                  <a:cubicBezTo>
                    <a:pt x="190" y="245"/>
                    <a:pt x="190" y="245"/>
                    <a:pt x="190" y="245"/>
                  </a:cubicBezTo>
                  <a:cubicBezTo>
                    <a:pt x="190" y="244"/>
                    <a:pt x="190" y="244"/>
                    <a:pt x="190" y="244"/>
                  </a:cubicBezTo>
                  <a:cubicBezTo>
                    <a:pt x="190" y="243"/>
                    <a:pt x="190" y="243"/>
                    <a:pt x="190" y="243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7" y="242"/>
                    <a:pt x="187" y="242"/>
                    <a:pt x="187" y="242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3" y="242"/>
                    <a:pt x="183" y="242"/>
                    <a:pt x="183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37"/>
                    <a:pt x="181" y="237"/>
                    <a:pt x="181" y="237"/>
                  </a:cubicBezTo>
                  <a:cubicBezTo>
                    <a:pt x="180" y="237"/>
                    <a:pt x="180" y="237"/>
                    <a:pt x="180" y="237"/>
                  </a:cubicBezTo>
                  <a:cubicBezTo>
                    <a:pt x="179" y="237"/>
                    <a:pt x="179" y="237"/>
                    <a:pt x="179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75" y="236"/>
                    <a:pt x="175" y="236"/>
                    <a:pt x="175" y="236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1" y="239"/>
                    <a:pt x="171" y="239"/>
                    <a:pt x="171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4" y="242"/>
                    <a:pt x="164" y="242"/>
                    <a:pt x="164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3"/>
                    <a:pt x="162" y="243"/>
                    <a:pt x="162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59" y="244"/>
                    <a:pt x="159" y="244"/>
                    <a:pt x="159" y="244"/>
                  </a:cubicBezTo>
                  <a:cubicBezTo>
                    <a:pt x="158" y="244"/>
                    <a:pt x="158" y="244"/>
                    <a:pt x="158" y="244"/>
                  </a:cubicBezTo>
                  <a:cubicBezTo>
                    <a:pt x="157" y="245"/>
                    <a:pt x="157" y="245"/>
                    <a:pt x="157" y="245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3" y="246"/>
                    <a:pt x="153" y="246"/>
                    <a:pt x="153" y="246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0" y="247"/>
                    <a:pt x="150" y="247"/>
                    <a:pt x="150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8"/>
                    <a:pt x="149" y="248"/>
                    <a:pt x="149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46" y="248"/>
                    <a:pt x="146" y="248"/>
                    <a:pt x="146" y="248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5" y="248"/>
                    <a:pt x="145" y="248"/>
                    <a:pt x="145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46" y="253"/>
                    <a:pt x="146" y="253"/>
                    <a:pt x="146" y="253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45" y="258"/>
                    <a:pt x="145" y="258"/>
                    <a:pt x="145" y="258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5" y="260"/>
                    <a:pt x="145" y="260"/>
                    <a:pt x="145" y="260"/>
                  </a:cubicBezTo>
                  <a:cubicBezTo>
                    <a:pt x="145" y="261"/>
                    <a:pt x="145" y="261"/>
                    <a:pt x="145" y="261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7" y="267"/>
                    <a:pt x="147" y="267"/>
                    <a:pt x="147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3" y="268"/>
                    <a:pt x="143" y="268"/>
                    <a:pt x="143" y="268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7"/>
                    <a:pt x="138" y="267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8" y="266"/>
                    <a:pt x="138" y="266"/>
                    <a:pt x="138" y="266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6" y="265"/>
                    <a:pt x="136" y="265"/>
                    <a:pt x="136" y="265"/>
                  </a:cubicBezTo>
                  <a:cubicBezTo>
                    <a:pt x="135" y="265"/>
                    <a:pt x="135" y="265"/>
                    <a:pt x="135" y="265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5" y="266"/>
                    <a:pt x="135" y="266"/>
                    <a:pt x="135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2" y="265"/>
                    <a:pt x="132" y="265"/>
                    <a:pt x="132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29" y="265"/>
                    <a:pt x="129" y="265"/>
                    <a:pt x="129" y="265"/>
                  </a:cubicBezTo>
                  <a:cubicBezTo>
                    <a:pt x="129" y="266"/>
                    <a:pt x="129" y="266"/>
                    <a:pt x="129" y="266"/>
                  </a:cubicBezTo>
                  <a:cubicBezTo>
                    <a:pt x="128" y="266"/>
                    <a:pt x="128" y="266"/>
                    <a:pt x="128" y="266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7" y="268"/>
                    <a:pt x="127" y="268"/>
                    <a:pt x="127" y="268"/>
                  </a:cubicBezTo>
                  <a:cubicBezTo>
                    <a:pt x="126" y="268"/>
                    <a:pt x="126" y="268"/>
                    <a:pt x="126" y="268"/>
                  </a:cubicBezTo>
                  <a:cubicBezTo>
                    <a:pt x="126" y="267"/>
                    <a:pt x="126" y="267"/>
                    <a:pt x="126" y="267"/>
                  </a:cubicBezTo>
                  <a:cubicBezTo>
                    <a:pt x="124" y="267"/>
                    <a:pt x="124" y="267"/>
                    <a:pt x="124" y="267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23" y="267"/>
                    <a:pt x="123" y="267"/>
                    <a:pt x="123" y="267"/>
                  </a:cubicBezTo>
                  <a:cubicBezTo>
                    <a:pt x="123" y="268"/>
                    <a:pt x="123" y="268"/>
                    <a:pt x="123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19" y="266"/>
                    <a:pt x="119" y="266"/>
                    <a:pt x="119" y="266"/>
                  </a:cubicBezTo>
                  <a:cubicBezTo>
                    <a:pt x="119" y="265"/>
                    <a:pt x="119" y="265"/>
                    <a:pt x="119" y="265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15" y="263"/>
                    <a:pt x="115" y="263"/>
                    <a:pt x="115" y="263"/>
                  </a:cubicBezTo>
                  <a:cubicBezTo>
                    <a:pt x="113" y="264"/>
                    <a:pt x="113" y="264"/>
                    <a:pt x="113" y="264"/>
                  </a:cubicBezTo>
                  <a:cubicBezTo>
                    <a:pt x="112" y="263"/>
                    <a:pt x="112" y="263"/>
                    <a:pt x="112" y="263"/>
                  </a:cubicBezTo>
                  <a:cubicBezTo>
                    <a:pt x="112" y="262"/>
                    <a:pt x="112" y="262"/>
                    <a:pt x="112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4"/>
                    <a:pt x="109" y="264"/>
                    <a:pt x="109" y="264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8" y="263"/>
                    <a:pt x="108" y="263"/>
                    <a:pt x="108" y="263"/>
                  </a:cubicBezTo>
                  <a:cubicBezTo>
                    <a:pt x="108" y="264"/>
                    <a:pt x="108" y="264"/>
                    <a:pt x="108" y="264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3"/>
                    <a:pt x="105" y="263"/>
                    <a:pt x="105" y="263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4" y="264"/>
                    <a:pt x="104" y="264"/>
                    <a:pt x="104" y="264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3" y="265"/>
                    <a:pt x="103" y="265"/>
                    <a:pt x="103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01" y="266"/>
                    <a:pt x="101" y="266"/>
                    <a:pt x="101" y="266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0" y="268"/>
                    <a:pt x="100" y="268"/>
                    <a:pt x="100" y="268"/>
                  </a:cubicBezTo>
                  <a:cubicBezTo>
                    <a:pt x="98" y="269"/>
                    <a:pt x="98" y="269"/>
                    <a:pt x="98" y="269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6" y="273"/>
                    <a:pt x="96" y="273"/>
                    <a:pt x="96" y="273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92" y="273"/>
                    <a:pt x="92" y="273"/>
                    <a:pt x="92" y="273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6"/>
                    <a:pt x="91" y="276"/>
                    <a:pt x="91" y="276"/>
                  </a:cubicBezTo>
                  <a:cubicBezTo>
                    <a:pt x="92" y="276"/>
                    <a:pt x="92" y="276"/>
                    <a:pt x="92" y="276"/>
                  </a:cubicBezTo>
                  <a:cubicBezTo>
                    <a:pt x="91" y="279"/>
                    <a:pt x="91" y="279"/>
                    <a:pt x="91" y="279"/>
                  </a:cubicBezTo>
                  <a:cubicBezTo>
                    <a:pt x="91" y="280"/>
                    <a:pt x="91" y="280"/>
                    <a:pt x="91" y="280"/>
                  </a:cubicBezTo>
                  <a:cubicBezTo>
                    <a:pt x="93" y="281"/>
                    <a:pt x="93" y="281"/>
                    <a:pt x="93" y="281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5" y="283"/>
                    <a:pt x="95" y="283"/>
                    <a:pt x="95" y="28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100" y="285"/>
                    <a:pt x="100" y="285"/>
                    <a:pt x="100" y="285"/>
                  </a:cubicBezTo>
                  <a:cubicBezTo>
                    <a:pt x="102" y="288"/>
                    <a:pt x="102" y="288"/>
                    <a:pt x="102" y="288"/>
                  </a:cubicBezTo>
                  <a:cubicBezTo>
                    <a:pt x="100" y="288"/>
                    <a:pt x="100" y="288"/>
                    <a:pt x="100" y="288"/>
                  </a:cubicBezTo>
                  <a:cubicBezTo>
                    <a:pt x="100" y="289"/>
                    <a:pt x="100" y="289"/>
                    <a:pt x="100" y="289"/>
                  </a:cubicBezTo>
                  <a:cubicBezTo>
                    <a:pt x="101" y="290"/>
                    <a:pt x="101" y="290"/>
                    <a:pt x="101" y="290"/>
                  </a:cubicBezTo>
                  <a:cubicBezTo>
                    <a:pt x="103" y="289"/>
                    <a:pt x="103" y="289"/>
                    <a:pt x="103" y="289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1"/>
                    <a:pt x="104" y="291"/>
                    <a:pt x="104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4"/>
                    <a:pt x="102" y="294"/>
                    <a:pt x="102" y="294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1" y="293"/>
                    <a:pt x="101" y="293"/>
                  </a:cubicBezTo>
                  <a:cubicBezTo>
                    <a:pt x="101" y="293"/>
                    <a:pt x="100" y="293"/>
                    <a:pt x="100" y="29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9" y="294"/>
                    <a:pt x="99" y="294"/>
                    <a:pt x="99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7" y="294"/>
                    <a:pt x="97" y="294"/>
                    <a:pt x="97" y="29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300"/>
                    <a:pt x="96" y="300"/>
                    <a:pt x="96" y="300"/>
                  </a:cubicBezTo>
                  <a:cubicBezTo>
                    <a:pt x="95" y="300"/>
                    <a:pt x="95" y="300"/>
                    <a:pt x="95" y="300"/>
                  </a:cubicBezTo>
                  <a:cubicBezTo>
                    <a:pt x="95" y="301"/>
                    <a:pt x="95" y="301"/>
                    <a:pt x="95" y="301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7" y="303"/>
                    <a:pt x="97" y="303"/>
                    <a:pt x="97" y="303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9" y="305"/>
                    <a:pt x="99" y="305"/>
                    <a:pt x="99" y="305"/>
                  </a:cubicBezTo>
                  <a:cubicBezTo>
                    <a:pt x="99" y="304"/>
                    <a:pt x="99" y="304"/>
                    <a:pt x="99" y="304"/>
                  </a:cubicBezTo>
                  <a:cubicBezTo>
                    <a:pt x="100" y="304"/>
                    <a:pt x="100" y="304"/>
                    <a:pt x="100" y="304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8"/>
                    <a:pt x="100" y="308"/>
                    <a:pt x="100" y="308"/>
                  </a:cubicBezTo>
                  <a:cubicBezTo>
                    <a:pt x="101" y="309"/>
                    <a:pt x="101" y="309"/>
                    <a:pt x="101" y="309"/>
                  </a:cubicBezTo>
                  <a:cubicBezTo>
                    <a:pt x="101" y="310"/>
                    <a:pt x="101" y="310"/>
                    <a:pt x="101" y="310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4" y="316"/>
                    <a:pt x="104" y="316"/>
                    <a:pt x="104" y="316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102" y="317"/>
                    <a:pt x="102" y="317"/>
                    <a:pt x="102" y="317"/>
                  </a:cubicBezTo>
                  <a:cubicBezTo>
                    <a:pt x="100" y="317"/>
                    <a:pt x="100" y="317"/>
                    <a:pt x="100" y="317"/>
                  </a:cubicBezTo>
                  <a:cubicBezTo>
                    <a:pt x="99" y="316"/>
                    <a:pt x="99" y="316"/>
                    <a:pt x="99" y="316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96" y="316"/>
                    <a:pt x="96" y="316"/>
                    <a:pt x="96" y="316"/>
                  </a:cubicBezTo>
                  <a:cubicBezTo>
                    <a:pt x="97" y="316"/>
                    <a:pt x="97" y="316"/>
                    <a:pt x="97" y="316"/>
                  </a:cubicBezTo>
                  <a:cubicBezTo>
                    <a:pt x="97" y="317"/>
                    <a:pt x="97" y="317"/>
                    <a:pt x="97" y="317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94" y="318"/>
                    <a:pt x="94" y="318"/>
                    <a:pt x="94" y="318"/>
                  </a:cubicBezTo>
                  <a:cubicBezTo>
                    <a:pt x="91" y="317"/>
                    <a:pt x="91" y="317"/>
                    <a:pt x="91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87" y="318"/>
                    <a:pt x="87" y="318"/>
                    <a:pt x="87" y="318"/>
                  </a:cubicBezTo>
                  <a:cubicBezTo>
                    <a:pt x="86" y="318"/>
                    <a:pt x="86" y="318"/>
                    <a:pt x="86" y="318"/>
                  </a:cubicBezTo>
                  <a:cubicBezTo>
                    <a:pt x="84" y="318"/>
                    <a:pt x="84" y="318"/>
                    <a:pt x="84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2" y="318"/>
                    <a:pt x="82" y="318"/>
                    <a:pt x="82" y="318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2"/>
                    <a:pt x="75" y="312"/>
                    <a:pt x="75" y="312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0" y="309"/>
                    <a:pt x="70" y="309"/>
                    <a:pt x="70" y="309"/>
                  </a:cubicBezTo>
                  <a:cubicBezTo>
                    <a:pt x="69" y="309"/>
                    <a:pt x="69" y="309"/>
                    <a:pt x="69" y="309"/>
                  </a:cubicBezTo>
                  <a:cubicBezTo>
                    <a:pt x="69" y="308"/>
                    <a:pt x="69" y="308"/>
                    <a:pt x="69" y="308"/>
                  </a:cubicBezTo>
                  <a:cubicBezTo>
                    <a:pt x="68" y="308"/>
                    <a:pt x="68" y="308"/>
                    <a:pt x="68" y="308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6" y="307"/>
                    <a:pt x="66" y="307"/>
                    <a:pt x="66" y="307"/>
                  </a:cubicBezTo>
                  <a:cubicBezTo>
                    <a:pt x="66" y="306"/>
                    <a:pt x="66" y="306"/>
                    <a:pt x="66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60" y="302"/>
                    <a:pt x="60" y="302"/>
                    <a:pt x="60" y="302"/>
                  </a:cubicBezTo>
                  <a:cubicBezTo>
                    <a:pt x="58" y="301"/>
                    <a:pt x="58" y="301"/>
                    <a:pt x="58" y="301"/>
                  </a:cubicBezTo>
                  <a:cubicBezTo>
                    <a:pt x="57" y="302"/>
                    <a:pt x="57" y="302"/>
                    <a:pt x="57" y="302"/>
                  </a:cubicBezTo>
                  <a:cubicBezTo>
                    <a:pt x="56" y="301"/>
                    <a:pt x="56" y="301"/>
                    <a:pt x="56" y="301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7"/>
                    <a:pt x="54" y="297"/>
                    <a:pt x="54" y="297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56" y="291"/>
                    <a:pt x="56" y="291"/>
                    <a:pt x="56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1" y="288"/>
                    <a:pt x="61" y="288"/>
                    <a:pt x="61" y="288"/>
                  </a:cubicBezTo>
                  <a:cubicBezTo>
                    <a:pt x="60" y="288"/>
                    <a:pt x="60" y="288"/>
                    <a:pt x="60" y="288"/>
                  </a:cubicBezTo>
                  <a:cubicBezTo>
                    <a:pt x="59" y="288"/>
                    <a:pt x="59" y="288"/>
                    <a:pt x="59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9" y="287"/>
                    <a:pt x="59" y="287"/>
                    <a:pt x="59" y="287"/>
                  </a:cubicBezTo>
                  <a:cubicBezTo>
                    <a:pt x="59" y="286"/>
                    <a:pt x="59" y="286"/>
                    <a:pt x="59" y="286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2" y="285"/>
                    <a:pt x="62" y="285"/>
                    <a:pt x="62" y="285"/>
                  </a:cubicBezTo>
                  <a:cubicBezTo>
                    <a:pt x="63" y="284"/>
                    <a:pt x="63" y="284"/>
                    <a:pt x="63" y="284"/>
                  </a:cubicBezTo>
                  <a:cubicBezTo>
                    <a:pt x="63" y="283"/>
                    <a:pt x="63" y="283"/>
                    <a:pt x="63" y="283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63" y="278"/>
                    <a:pt x="63" y="278"/>
                    <a:pt x="63" y="278"/>
                  </a:cubicBezTo>
                  <a:cubicBezTo>
                    <a:pt x="64" y="277"/>
                    <a:pt x="64" y="277"/>
                    <a:pt x="64" y="277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3" y="275"/>
                    <a:pt x="63" y="275"/>
                    <a:pt x="63" y="275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61" y="275"/>
                    <a:pt x="61" y="275"/>
                    <a:pt x="61" y="275"/>
                  </a:cubicBezTo>
                  <a:cubicBezTo>
                    <a:pt x="60" y="274"/>
                    <a:pt x="60" y="274"/>
                    <a:pt x="60" y="274"/>
                  </a:cubicBezTo>
                  <a:cubicBezTo>
                    <a:pt x="59" y="275"/>
                    <a:pt x="59" y="275"/>
                    <a:pt x="59" y="275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4" y="274"/>
                    <a:pt x="54" y="274"/>
                    <a:pt x="54" y="274"/>
                  </a:cubicBezTo>
                  <a:cubicBezTo>
                    <a:pt x="53" y="273"/>
                    <a:pt x="53" y="273"/>
                    <a:pt x="53" y="273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2"/>
                    <a:pt x="46" y="272"/>
                    <a:pt x="46" y="272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2" y="268"/>
                    <a:pt x="42" y="268"/>
                    <a:pt x="42" y="268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4"/>
                    <a:pt x="38" y="264"/>
                    <a:pt x="38" y="264"/>
                  </a:cubicBezTo>
                  <a:cubicBezTo>
                    <a:pt x="37" y="264"/>
                    <a:pt x="37" y="264"/>
                    <a:pt x="37" y="264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9" y="262"/>
                    <a:pt x="29" y="262"/>
                    <a:pt x="29" y="262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0" y="254"/>
                    <a:pt x="30" y="254"/>
                    <a:pt x="30" y="254"/>
                  </a:cubicBezTo>
                  <a:cubicBezTo>
                    <a:pt x="28" y="253"/>
                    <a:pt x="28" y="253"/>
                    <a:pt x="28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1"/>
                    <a:pt x="26" y="251"/>
                    <a:pt x="26" y="251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0" y="243"/>
                    <a:pt x="20" y="243"/>
                    <a:pt x="20" y="243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2"/>
                  </a:cubicBezTo>
                  <a:cubicBezTo>
                    <a:pt x="17" y="242"/>
                    <a:pt x="17" y="242"/>
                    <a:pt x="17" y="242"/>
                  </a:cubicBezTo>
                  <a:cubicBezTo>
                    <a:pt x="16" y="243"/>
                    <a:pt x="16" y="243"/>
                    <a:pt x="16" y="243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3" y="242"/>
                    <a:pt x="13" y="242"/>
                    <a:pt x="13" y="242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8" y="237"/>
                    <a:pt x="8" y="237"/>
                    <a:pt x="8" y="237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4"/>
                    <a:pt x="8" y="234"/>
                    <a:pt x="8" y="234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3"/>
                    <a:pt x="7" y="223"/>
                    <a:pt x="7" y="223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7" y="220"/>
                    <a:pt x="7" y="220"/>
                    <a:pt x="7" y="220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1" y="218"/>
                    <a:pt x="11" y="218"/>
                    <a:pt x="11" y="218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4" y="217"/>
                    <a:pt x="14" y="217"/>
                    <a:pt x="14" y="217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4"/>
                    <a:pt x="10" y="214"/>
                    <a:pt x="10" y="214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9" y="213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7" y="213"/>
                    <a:pt x="7" y="213"/>
                    <a:pt x="7" y="213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11" y="211"/>
                    <a:pt x="11" y="211"/>
                    <a:pt x="11" y="211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7"/>
                    <a:pt x="13" y="207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16" y="202"/>
                    <a:pt x="16" y="202"/>
                    <a:pt x="16" y="202"/>
                  </a:cubicBezTo>
                  <a:cubicBezTo>
                    <a:pt x="17" y="200"/>
                    <a:pt x="17" y="200"/>
                    <a:pt x="17" y="200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3" y="190"/>
                    <a:pt x="13" y="190"/>
                    <a:pt x="13" y="19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6" y="171"/>
                    <a:pt x="6" y="171"/>
                    <a:pt x="6" y="171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5" y="168"/>
                    <a:pt x="5" y="168"/>
                    <a:pt x="5" y="168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3" y="162"/>
                    <a:pt x="43" y="162"/>
                    <a:pt x="43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6"/>
                    <a:pt x="48" y="166"/>
                    <a:pt x="48" y="166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5"/>
                    <a:pt x="41" y="175"/>
                    <a:pt x="41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6"/>
                    <a:pt x="28" y="186"/>
                    <a:pt x="28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5" y="190"/>
                    <a:pt x="35" y="190"/>
                    <a:pt x="35" y="190"/>
                  </a:cubicBezTo>
                  <a:cubicBezTo>
                    <a:pt x="35" y="191"/>
                    <a:pt x="35" y="191"/>
                    <a:pt x="35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8" y="191"/>
                    <a:pt x="38" y="191"/>
                    <a:pt x="38" y="191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40" y="191"/>
                    <a:pt x="40" y="191"/>
                    <a:pt x="40" y="191"/>
                  </a:cubicBezTo>
                  <a:cubicBezTo>
                    <a:pt x="40" y="190"/>
                    <a:pt x="40" y="190"/>
                    <a:pt x="40" y="190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7" y="182"/>
                    <a:pt x="37" y="182"/>
                    <a:pt x="37" y="18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79"/>
                    <a:pt x="45" y="179"/>
                    <a:pt x="45" y="179"/>
                  </a:cubicBezTo>
                  <a:cubicBezTo>
                    <a:pt x="45" y="178"/>
                    <a:pt x="45" y="178"/>
                    <a:pt x="45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5"/>
                    <a:pt x="47" y="175"/>
                    <a:pt x="47" y="175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9" y="174"/>
                    <a:pt x="49" y="174"/>
                    <a:pt x="49" y="174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5" y="172"/>
                    <a:pt x="55" y="172"/>
                    <a:pt x="55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3"/>
                    <a:pt x="57" y="173"/>
                    <a:pt x="57" y="173"/>
                  </a:cubicBezTo>
                  <a:cubicBezTo>
                    <a:pt x="58" y="172"/>
                    <a:pt x="58" y="172"/>
                    <a:pt x="58" y="172"/>
                  </a:cubicBezTo>
                  <a:cubicBezTo>
                    <a:pt x="59" y="173"/>
                    <a:pt x="59" y="173"/>
                    <a:pt x="59" y="173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59" y="169"/>
                    <a:pt x="59" y="169"/>
                    <a:pt x="59" y="169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59"/>
                    <a:pt x="57" y="159"/>
                    <a:pt x="57" y="159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5" y="156"/>
                    <a:pt x="55" y="156"/>
                    <a:pt x="55" y="156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3" y="154"/>
                    <a:pt x="53" y="154"/>
                    <a:pt x="53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0" y="164"/>
                    <a:pt x="70" y="164"/>
                    <a:pt x="70" y="164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86" y="154"/>
                    <a:pt x="86" y="154"/>
                    <a:pt x="86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7" y="152"/>
                    <a:pt x="87" y="152"/>
                    <a:pt x="87" y="152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0" y="155"/>
                    <a:pt x="90" y="155"/>
                    <a:pt x="90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11" y="152"/>
                    <a:pt x="111" y="152"/>
                    <a:pt x="111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50"/>
                    <a:pt x="111" y="150"/>
                    <a:pt x="111" y="150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9" y="147"/>
                    <a:pt x="139" y="147"/>
                    <a:pt x="139" y="147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4"/>
                    <a:pt x="132" y="134"/>
                    <a:pt x="132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30" y="131"/>
                    <a:pt x="130" y="131"/>
                    <a:pt x="130" y="131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1"/>
                    <a:pt x="130" y="111"/>
                    <a:pt x="130" y="111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1" y="108"/>
                    <a:pt x="131" y="108"/>
                    <a:pt x="131" y="108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40" y="109"/>
                    <a:pt x="140" y="109"/>
                    <a:pt x="140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10"/>
                    <a:pt x="143" y="110"/>
                    <a:pt x="143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3" y="120"/>
                    <a:pt x="143" y="120"/>
                    <a:pt x="143" y="120"/>
                  </a:cubicBezTo>
                  <a:cubicBezTo>
                    <a:pt x="144" y="121"/>
                    <a:pt x="144" y="121"/>
                    <a:pt x="144" y="121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5" y="123"/>
                    <a:pt x="145" y="123"/>
                    <a:pt x="145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4"/>
                    <a:pt x="158" y="144"/>
                    <a:pt x="158" y="144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59" y="145"/>
                    <a:pt x="159" y="145"/>
                    <a:pt x="159" y="145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58"/>
                    <a:pt x="159" y="158"/>
                    <a:pt x="159" y="158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57" y="159"/>
                    <a:pt x="157" y="159"/>
                    <a:pt x="157" y="159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7" y="161"/>
                    <a:pt x="157" y="161"/>
                    <a:pt x="157" y="161"/>
                  </a:cubicBezTo>
                  <a:cubicBezTo>
                    <a:pt x="156" y="161"/>
                    <a:pt x="156" y="161"/>
                    <a:pt x="156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4" y="161"/>
                    <a:pt x="154" y="161"/>
                    <a:pt x="154" y="161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2" y="159"/>
                    <a:pt x="152" y="159"/>
                    <a:pt x="152" y="159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7" y="160"/>
                    <a:pt x="147" y="160"/>
                    <a:pt x="147" y="160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50" y="161"/>
                    <a:pt x="150" y="161"/>
                    <a:pt x="150" y="161"/>
                  </a:cubicBezTo>
                  <a:cubicBezTo>
                    <a:pt x="151" y="162"/>
                    <a:pt x="151" y="162"/>
                    <a:pt x="151" y="162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3"/>
                    <a:pt x="162" y="163"/>
                    <a:pt x="162" y="163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2" y="160"/>
                    <a:pt x="162" y="160"/>
                    <a:pt x="162" y="160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5" y="153"/>
                    <a:pt x="165" y="153"/>
                    <a:pt x="165" y="153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3" y="146"/>
                    <a:pt x="163" y="146"/>
                    <a:pt x="163" y="146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4" y="146"/>
                    <a:pt x="174" y="146"/>
                    <a:pt x="174" y="146"/>
                  </a:cubicBezTo>
                  <a:cubicBezTo>
                    <a:pt x="175" y="147"/>
                    <a:pt x="175" y="147"/>
                    <a:pt x="175" y="147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5" y="146"/>
                    <a:pt x="175" y="146"/>
                    <a:pt x="175" y="146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5" y="142"/>
                    <a:pt x="175" y="142"/>
                    <a:pt x="175" y="142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8" y="138"/>
                    <a:pt x="168" y="138"/>
                    <a:pt x="168" y="138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8" y="140"/>
                    <a:pt x="158" y="140"/>
                    <a:pt x="158" y="140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5"/>
                    <a:pt x="156" y="135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5" y="131"/>
                    <a:pt x="155" y="131"/>
                    <a:pt x="155" y="131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2" y="125"/>
                    <a:pt x="152" y="125"/>
                    <a:pt x="152" y="125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8" y="107"/>
                    <a:pt x="148" y="107"/>
                    <a:pt x="148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09"/>
                    <a:pt x="150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60" y="120"/>
                    <a:pt x="160" y="120"/>
                    <a:pt x="160" y="120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1" y="122"/>
                    <a:pt x="161" y="122"/>
                    <a:pt x="161" y="122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2" y="121"/>
                    <a:pt x="162" y="121"/>
                    <a:pt x="162" y="12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0" y="119"/>
                    <a:pt x="160" y="119"/>
                    <a:pt x="160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81" y="113"/>
                    <a:pt x="181" y="113"/>
                    <a:pt x="181" y="113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1" y="114"/>
                    <a:pt x="181" y="114"/>
                    <a:pt x="181" y="114"/>
                  </a:cubicBezTo>
                  <a:cubicBezTo>
                    <a:pt x="182" y="115"/>
                    <a:pt x="182" y="115"/>
                    <a:pt x="182" y="115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2"/>
                    <a:pt x="182" y="122"/>
                    <a:pt x="182" y="122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5" y="121"/>
                    <a:pt x="185" y="121"/>
                    <a:pt x="185" y="121"/>
                  </a:cubicBezTo>
                  <a:cubicBezTo>
                    <a:pt x="185" y="122"/>
                    <a:pt x="185" y="122"/>
                    <a:pt x="185" y="122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90" y="128"/>
                    <a:pt x="190" y="128"/>
                    <a:pt x="190" y="128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1" y="130"/>
                    <a:pt x="191" y="130"/>
                    <a:pt x="191" y="130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1" y="129"/>
                    <a:pt x="191" y="129"/>
                    <a:pt x="191" y="129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3" y="115"/>
                    <a:pt x="183" y="115"/>
                    <a:pt x="183" y="115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73" y="93"/>
                    <a:pt x="173" y="93"/>
                    <a:pt x="173" y="93"/>
                  </a:cubicBezTo>
                  <a:cubicBezTo>
                    <a:pt x="175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3" y="90"/>
                    <a:pt x="183" y="90"/>
                    <a:pt x="183" y="90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2" y="88"/>
                    <a:pt x="182" y="88"/>
                    <a:pt x="182" y="88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8" y="86"/>
                    <a:pt x="178" y="86"/>
                    <a:pt x="178" y="86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9" y="85"/>
                    <a:pt x="179" y="85"/>
                    <a:pt x="179" y="85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81" y="84"/>
                    <a:pt x="181" y="84"/>
                    <a:pt x="181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8" y="81"/>
                    <a:pt x="178" y="81"/>
                    <a:pt x="178" y="81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7" y="77"/>
                    <a:pt x="177" y="77"/>
                    <a:pt x="177" y="77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7"/>
                    <a:pt x="176" y="77"/>
                    <a:pt x="176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79" y="75"/>
                    <a:pt x="179" y="75"/>
                    <a:pt x="179" y="75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3" y="72"/>
                    <a:pt x="183" y="72"/>
                    <a:pt x="183" y="72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8" y="69"/>
                    <a:pt x="188" y="69"/>
                    <a:pt x="188" y="69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90" y="67"/>
                    <a:pt x="190" y="67"/>
                    <a:pt x="190" y="67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1" y="65"/>
                    <a:pt x="191" y="65"/>
                    <a:pt x="191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4"/>
                    <a:pt x="199" y="64"/>
                    <a:pt x="199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3"/>
                    <a:pt x="202" y="63"/>
                    <a:pt x="202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6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10" y="58"/>
                    <a:pt x="210" y="58"/>
                    <a:pt x="210" y="58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1" y="58"/>
                    <a:pt x="211" y="58"/>
                    <a:pt x="211" y="58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09" y="56"/>
                    <a:pt x="209" y="56"/>
                    <a:pt x="209" y="56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2"/>
                    <a:pt x="211" y="52"/>
                    <a:pt x="211" y="52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2" y="51"/>
                    <a:pt x="212" y="51"/>
                    <a:pt x="212" y="51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6"/>
                    <a:pt x="208" y="46"/>
                    <a:pt x="208" y="46"/>
                  </a:cubicBezTo>
                  <a:cubicBezTo>
                    <a:pt x="207" y="45"/>
                    <a:pt x="207" y="45"/>
                    <a:pt x="207" y="45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0"/>
                    <a:pt x="208" y="40"/>
                    <a:pt x="208" y="40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1" y="43"/>
                    <a:pt x="221" y="43"/>
                    <a:pt x="221" y="43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222" y="41"/>
                    <a:pt x="222" y="41"/>
                    <a:pt x="222" y="41"/>
                  </a:cubicBezTo>
                  <a:cubicBezTo>
                    <a:pt x="223" y="42"/>
                    <a:pt x="223" y="42"/>
                    <a:pt x="223" y="42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0"/>
                    <a:pt x="224" y="40"/>
                    <a:pt x="224" y="40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31" y="48"/>
                    <a:pt x="231" y="48"/>
                    <a:pt x="231" y="48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31" y="45"/>
                    <a:pt x="231" y="45"/>
                    <a:pt x="231" y="45"/>
                  </a:cubicBezTo>
                  <a:cubicBezTo>
                    <a:pt x="231" y="44"/>
                    <a:pt x="231" y="44"/>
                    <a:pt x="231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4" y="42"/>
                    <a:pt x="234" y="42"/>
                    <a:pt x="234" y="42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6" y="41"/>
                    <a:pt x="236" y="41"/>
                    <a:pt x="236" y="41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237" y="41"/>
                    <a:pt x="237" y="41"/>
                    <a:pt x="237" y="4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1"/>
                    <a:pt x="240" y="41"/>
                    <a:pt x="240" y="41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7" y="44"/>
                    <a:pt x="247" y="44"/>
                    <a:pt x="247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49" y="45"/>
                    <a:pt x="249" y="45"/>
                    <a:pt x="249" y="45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5"/>
                    <a:pt x="252" y="45"/>
                    <a:pt x="252" y="45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3" y="47"/>
                    <a:pt x="253" y="47"/>
                    <a:pt x="253" y="47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2" y="50"/>
                    <a:pt x="252" y="50"/>
                    <a:pt x="252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8"/>
                    <a:pt x="258" y="58"/>
                    <a:pt x="258" y="58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6" y="63"/>
                    <a:pt x="256" y="63"/>
                    <a:pt x="256" y="63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4" y="67"/>
                    <a:pt x="254" y="67"/>
                    <a:pt x="254" y="67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5" y="69"/>
                    <a:pt x="255" y="69"/>
                    <a:pt x="255" y="69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1" y="78"/>
                    <a:pt x="251" y="78"/>
                    <a:pt x="251" y="78"/>
                  </a:cubicBezTo>
                  <a:cubicBezTo>
                    <a:pt x="251" y="79"/>
                    <a:pt x="251" y="79"/>
                    <a:pt x="251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50" y="88"/>
                    <a:pt x="250" y="88"/>
                    <a:pt x="250" y="88"/>
                  </a:cubicBezTo>
                  <a:cubicBezTo>
                    <a:pt x="251" y="87"/>
                    <a:pt x="251" y="87"/>
                    <a:pt x="251" y="87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3" y="85"/>
                    <a:pt x="253" y="85"/>
                    <a:pt x="253" y="85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79"/>
                    <a:pt x="256" y="79"/>
                    <a:pt x="256" y="79"/>
                  </a:cubicBezTo>
                  <a:cubicBezTo>
                    <a:pt x="257" y="78"/>
                    <a:pt x="257" y="78"/>
                    <a:pt x="257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7" y="76"/>
                    <a:pt x="257" y="76"/>
                    <a:pt x="257" y="76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0" y="75"/>
                    <a:pt x="260" y="75"/>
                    <a:pt x="260" y="75"/>
                  </a:cubicBezTo>
                  <a:cubicBezTo>
                    <a:pt x="261" y="74"/>
                    <a:pt x="261" y="74"/>
                    <a:pt x="261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59" y="73"/>
                    <a:pt x="259" y="73"/>
                    <a:pt x="259" y="73"/>
                  </a:cubicBezTo>
                  <a:cubicBezTo>
                    <a:pt x="259" y="74"/>
                    <a:pt x="259" y="74"/>
                    <a:pt x="259" y="74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71"/>
                    <a:pt x="257" y="71"/>
                    <a:pt x="257" y="71"/>
                  </a:cubicBezTo>
                  <a:cubicBezTo>
                    <a:pt x="258" y="70"/>
                    <a:pt x="258" y="70"/>
                    <a:pt x="258" y="70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0" y="71"/>
                    <a:pt x="260" y="71"/>
                    <a:pt x="260" y="7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2" y="69"/>
                    <a:pt x="262" y="69"/>
                    <a:pt x="262" y="69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1"/>
                    <a:pt x="262" y="71"/>
                    <a:pt x="262" y="71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1" y="71"/>
                    <a:pt x="271" y="71"/>
                    <a:pt x="271" y="71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3" y="73"/>
                    <a:pt x="273" y="73"/>
                    <a:pt x="273" y="73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73" y="71"/>
                    <a:pt x="273" y="71"/>
                    <a:pt x="273" y="71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0"/>
                    <a:pt x="274" y="70"/>
                    <a:pt x="274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6" y="67"/>
                    <a:pt x="286" y="67"/>
                    <a:pt x="286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3" y="71"/>
                    <a:pt x="303" y="71"/>
                    <a:pt x="303" y="71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7" y="70"/>
                    <a:pt x="307" y="70"/>
                    <a:pt x="307" y="70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307" y="67"/>
                    <a:pt x="307" y="67"/>
                    <a:pt x="307" y="67"/>
                  </a:cubicBezTo>
                  <a:cubicBezTo>
                    <a:pt x="306" y="67"/>
                    <a:pt x="306" y="67"/>
                    <a:pt x="306" y="67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05" y="66"/>
                    <a:pt x="305" y="66"/>
                    <a:pt x="305" y="66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4"/>
                    <a:pt x="304" y="64"/>
                    <a:pt x="304" y="64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4" y="62"/>
                    <a:pt x="304" y="62"/>
                    <a:pt x="304" y="62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5" y="63"/>
                    <a:pt x="305" y="63"/>
                    <a:pt x="305" y="63"/>
                  </a:cubicBezTo>
                  <a:cubicBezTo>
                    <a:pt x="306" y="62"/>
                    <a:pt x="306" y="62"/>
                    <a:pt x="306" y="62"/>
                  </a:cubicBezTo>
                  <a:cubicBezTo>
                    <a:pt x="305" y="62"/>
                    <a:pt x="305" y="62"/>
                    <a:pt x="305" y="6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9" y="61"/>
                    <a:pt x="309" y="61"/>
                    <a:pt x="309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4" y="62"/>
                    <a:pt x="314" y="62"/>
                    <a:pt x="314" y="62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4" y="63"/>
                    <a:pt x="314" y="63"/>
                    <a:pt x="314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1"/>
                    <a:pt x="315" y="61"/>
                    <a:pt x="315" y="61"/>
                  </a:cubicBezTo>
                  <a:cubicBezTo>
                    <a:pt x="316" y="61"/>
                    <a:pt x="316" y="61"/>
                    <a:pt x="316" y="61"/>
                  </a:cubicBezTo>
                  <a:cubicBezTo>
                    <a:pt x="317" y="61"/>
                    <a:pt x="317" y="61"/>
                    <a:pt x="317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2"/>
                    <a:pt x="319" y="62"/>
                    <a:pt x="319" y="6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2" y="63"/>
                    <a:pt x="322" y="63"/>
                    <a:pt x="322" y="63"/>
                  </a:cubicBezTo>
                  <a:cubicBezTo>
                    <a:pt x="323" y="62"/>
                    <a:pt x="323" y="62"/>
                    <a:pt x="323" y="62"/>
                  </a:cubicBezTo>
                  <a:cubicBezTo>
                    <a:pt x="323" y="63"/>
                    <a:pt x="323" y="63"/>
                    <a:pt x="323" y="63"/>
                  </a:cubicBezTo>
                  <a:cubicBezTo>
                    <a:pt x="324" y="64"/>
                    <a:pt x="324" y="64"/>
                    <a:pt x="324" y="64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4"/>
                    <a:pt x="325" y="64"/>
                    <a:pt x="325" y="64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7" y="66"/>
                    <a:pt x="327" y="66"/>
                    <a:pt x="327" y="66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8" y="65"/>
                    <a:pt x="328" y="65"/>
                    <a:pt x="328" y="65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327" y="67"/>
                    <a:pt x="327" y="67"/>
                    <a:pt x="327" y="67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8" y="67"/>
                    <a:pt x="328" y="67"/>
                    <a:pt x="328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8" y="69"/>
                    <a:pt x="328" y="69"/>
                    <a:pt x="328" y="69"/>
                  </a:cubicBezTo>
                  <a:cubicBezTo>
                    <a:pt x="328" y="70"/>
                    <a:pt x="328" y="70"/>
                    <a:pt x="328" y="70"/>
                  </a:cubicBezTo>
                  <a:cubicBezTo>
                    <a:pt x="329" y="70"/>
                    <a:pt x="329" y="70"/>
                    <a:pt x="329" y="70"/>
                  </a:cubicBezTo>
                  <a:cubicBezTo>
                    <a:pt x="330" y="70"/>
                    <a:pt x="330" y="70"/>
                    <a:pt x="330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2" y="70"/>
                    <a:pt x="332" y="70"/>
                    <a:pt x="332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2" y="72"/>
                    <a:pt x="332" y="72"/>
                    <a:pt x="332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3" y="74"/>
                    <a:pt x="333" y="74"/>
                    <a:pt x="333" y="74"/>
                  </a:cubicBezTo>
                  <a:cubicBezTo>
                    <a:pt x="332" y="74"/>
                    <a:pt x="332" y="74"/>
                    <a:pt x="332" y="74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30" y="73"/>
                    <a:pt x="330" y="73"/>
                    <a:pt x="330" y="73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75"/>
                    <a:pt x="329" y="75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1" y="76"/>
                    <a:pt x="331" y="76"/>
                    <a:pt x="331" y="76"/>
                  </a:cubicBezTo>
                  <a:cubicBezTo>
                    <a:pt x="333" y="77"/>
                    <a:pt x="333" y="77"/>
                    <a:pt x="333" y="77"/>
                  </a:cubicBezTo>
                  <a:cubicBezTo>
                    <a:pt x="334" y="77"/>
                    <a:pt x="334" y="77"/>
                    <a:pt x="334" y="77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5"/>
                    <a:pt x="335" y="75"/>
                    <a:pt x="335" y="75"/>
                  </a:cubicBezTo>
                  <a:cubicBezTo>
                    <a:pt x="334" y="74"/>
                    <a:pt x="334" y="74"/>
                    <a:pt x="334" y="74"/>
                  </a:cubicBezTo>
                  <a:cubicBezTo>
                    <a:pt x="335" y="74"/>
                    <a:pt x="335" y="74"/>
                    <a:pt x="335" y="74"/>
                  </a:cubicBezTo>
                  <a:cubicBezTo>
                    <a:pt x="336" y="75"/>
                    <a:pt x="336" y="75"/>
                    <a:pt x="336" y="75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7" y="78"/>
                    <a:pt x="337" y="78"/>
                    <a:pt x="337" y="78"/>
                  </a:cubicBezTo>
                  <a:cubicBezTo>
                    <a:pt x="340" y="80"/>
                    <a:pt x="340" y="80"/>
                    <a:pt x="340" y="80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1" y="81"/>
                    <a:pt x="341" y="81"/>
                    <a:pt x="341" y="81"/>
                  </a:cubicBezTo>
                  <a:cubicBezTo>
                    <a:pt x="344" y="82"/>
                    <a:pt x="344" y="82"/>
                    <a:pt x="344" y="82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2"/>
                    <a:pt x="346" y="82"/>
                    <a:pt x="346" y="82"/>
                  </a:cubicBezTo>
                  <a:cubicBezTo>
                    <a:pt x="347" y="82"/>
                    <a:pt x="347" y="82"/>
                    <a:pt x="347" y="82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8" y="83"/>
                    <a:pt x="348" y="83"/>
                    <a:pt x="348" y="83"/>
                  </a:cubicBezTo>
                  <a:cubicBezTo>
                    <a:pt x="348" y="84"/>
                    <a:pt x="348" y="84"/>
                    <a:pt x="348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9" y="83"/>
                    <a:pt x="349" y="83"/>
                    <a:pt x="349" y="83"/>
                  </a:cubicBezTo>
                  <a:cubicBezTo>
                    <a:pt x="348" y="79"/>
                    <a:pt x="348" y="79"/>
                    <a:pt x="348" y="79"/>
                  </a:cubicBezTo>
                  <a:cubicBezTo>
                    <a:pt x="347" y="77"/>
                    <a:pt x="347" y="77"/>
                    <a:pt x="347" y="77"/>
                  </a:cubicBezTo>
                  <a:cubicBezTo>
                    <a:pt x="346" y="74"/>
                    <a:pt x="346" y="74"/>
                    <a:pt x="346" y="74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0"/>
                    <a:pt x="345" y="70"/>
                    <a:pt x="345" y="70"/>
                  </a:cubicBezTo>
                  <a:cubicBezTo>
                    <a:pt x="346" y="71"/>
                    <a:pt x="346" y="71"/>
                    <a:pt x="346" y="71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8" y="73"/>
                    <a:pt x="348" y="73"/>
                    <a:pt x="348" y="73"/>
                  </a:cubicBezTo>
                  <a:cubicBezTo>
                    <a:pt x="349" y="74"/>
                    <a:pt x="349" y="74"/>
                    <a:pt x="349" y="74"/>
                  </a:cubicBezTo>
                  <a:cubicBezTo>
                    <a:pt x="351" y="74"/>
                    <a:pt x="351" y="74"/>
                    <a:pt x="351" y="74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5" y="74"/>
                    <a:pt x="355" y="74"/>
                    <a:pt x="355" y="74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1"/>
                    <a:pt x="356" y="71"/>
                    <a:pt x="356" y="71"/>
                  </a:cubicBezTo>
                  <a:cubicBezTo>
                    <a:pt x="359" y="70"/>
                    <a:pt x="359" y="70"/>
                    <a:pt x="359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1" y="70"/>
                    <a:pt x="361" y="70"/>
                    <a:pt x="361" y="70"/>
                  </a:cubicBezTo>
                  <a:cubicBezTo>
                    <a:pt x="363" y="70"/>
                    <a:pt x="363" y="70"/>
                    <a:pt x="363" y="70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68" y="72"/>
                    <a:pt x="368" y="72"/>
                    <a:pt x="368" y="72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70" y="72"/>
                    <a:pt x="370" y="72"/>
                    <a:pt x="370" y="72"/>
                  </a:cubicBezTo>
                  <a:cubicBezTo>
                    <a:pt x="369" y="72"/>
                    <a:pt x="369" y="72"/>
                    <a:pt x="369" y="72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9" y="70"/>
                    <a:pt x="369" y="70"/>
                    <a:pt x="369" y="70"/>
                  </a:cubicBezTo>
                  <a:cubicBezTo>
                    <a:pt x="368" y="71"/>
                    <a:pt x="368" y="71"/>
                    <a:pt x="368" y="71"/>
                  </a:cubicBezTo>
                  <a:cubicBezTo>
                    <a:pt x="367" y="71"/>
                    <a:pt x="367" y="71"/>
                    <a:pt x="367" y="71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70" y="68"/>
                    <a:pt x="370" y="68"/>
                    <a:pt x="370" y="68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2" y="69"/>
                    <a:pt x="372" y="69"/>
                    <a:pt x="372" y="69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72" y="68"/>
                    <a:pt x="372" y="68"/>
                    <a:pt x="372" y="68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70" y="65"/>
                    <a:pt x="370" y="65"/>
                    <a:pt x="370" y="65"/>
                  </a:cubicBezTo>
                  <a:cubicBezTo>
                    <a:pt x="370" y="64"/>
                    <a:pt x="370" y="64"/>
                    <a:pt x="370" y="64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4"/>
                    <a:pt x="368" y="64"/>
                    <a:pt x="368" y="64"/>
                  </a:cubicBezTo>
                  <a:cubicBezTo>
                    <a:pt x="367" y="63"/>
                    <a:pt x="367" y="63"/>
                    <a:pt x="367" y="63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9" y="61"/>
                    <a:pt x="369" y="61"/>
                    <a:pt x="369" y="61"/>
                  </a:cubicBezTo>
                  <a:cubicBezTo>
                    <a:pt x="369" y="59"/>
                    <a:pt x="369" y="59"/>
                    <a:pt x="369" y="59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67" y="61"/>
                    <a:pt x="367" y="61"/>
                    <a:pt x="367" y="61"/>
                  </a:cubicBezTo>
                  <a:cubicBezTo>
                    <a:pt x="367" y="62"/>
                    <a:pt x="367" y="62"/>
                    <a:pt x="367" y="62"/>
                  </a:cubicBezTo>
                  <a:cubicBezTo>
                    <a:pt x="365" y="61"/>
                    <a:pt x="365" y="61"/>
                    <a:pt x="365" y="61"/>
                  </a:cubicBezTo>
                  <a:cubicBezTo>
                    <a:pt x="364" y="60"/>
                    <a:pt x="364" y="60"/>
                    <a:pt x="364" y="60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5" y="58"/>
                    <a:pt x="365" y="58"/>
                    <a:pt x="365" y="58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7" y="57"/>
                    <a:pt x="367" y="57"/>
                    <a:pt x="367" y="57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8" y="55"/>
                    <a:pt x="368" y="55"/>
                    <a:pt x="368" y="55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5" y="54"/>
                    <a:pt x="365" y="54"/>
                    <a:pt x="365" y="54"/>
                  </a:cubicBezTo>
                  <a:cubicBezTo>
                    <a:pt x="364" y="53"/>
                    <a:pt x="364" y="53"/>
                    <a:pt x="364" y="53"/>
                  </a:cubicBezTo>
                  <a:cubicBezTo>
                    <a:pt x="365" y="53"/>
                    <a:pt x="365" y="53"/>
                    <a:pt x="365" y="53"/>
                  </a:cubicBezTo>
                  <a:cubicBezTo>
                    <a:pt x="367" y="53"/>
                    <a:pt x="367" y="53"/>
                    <a:pt x="367" y="53"/>
                  </a:cubicBezTo>
                  <a:cubicBezTo>
                    <a:pt x="369" y="53"/>
                    <a:pt x="369" y="53"/>
                    <a:pt x="369" y="53"/>
                  </a:cubicBezTo>
                  <a:cubicBezTo>
                    <a:pt x="371" y="53"/>
                    <a:pt x="371" y="53"/>
                    <a:pt x="371" y="53"/>
                  </a:cubicBezTo>
                  <a:cubicBezTo>
                    <a:pt x="374" y="53"/>
                    <a:pt x="374" y="53"/>
                    <a:pt x="374" y="53"/>
                  </a:cubicBezTo>
                  <a:cubicBezTo>
                    <a:pt x="379" y="53"/>
                    <a:pt x="379" y="53"/>
                    <a:pt x="379" y="53"/>
                  </a:cubicBezTo>
                  <a:cubicBezTo>
                    <a:pt x="380" y="52"/>
                    <a:pt x="380" y="52"/>
                    <a:pt x="380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5" y="52"/>
                    <a:pt x="385" y="52"/>
                    <a:pt x="385" y="52"/>
                  </a:cubicBezTo>
                  <a:cubicBezTo>
                    <a:pt x="386" y="52"/>
                    <a:pt x="386" y="52"/>
                    <a:pt x="386" y="52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7" y="53"/>
                    <a:pt x="387" y="53"/>
                    <a:pt x="387" y="53"/>
                  </a:cubicBezTo>
                  <a:cubicBezTo>
                    <a:pt x="385" y="54"/>
                    <a:pt x="385" y="54"/>
                    <a:pt x="385" y="54"/>
                  </a:cubicBezTo>
                  <a:cubicBezTo>
                    <a:pt x="384" y="53"/>
                    <a:pt x="384" y="53"/>
                    <a:pt x="384" y="53"/>
                  </a:cubicBezTo>
                  <a:cubicBezTo>
                    <a:pt x="383" y="53"/>
                    <a:pt x="383" y="53"/>
                    <a:pt x="383" y="53"/>
                  </a:cubicBezTo>
                  <a:cubicBezTo>
                    <a:pt x="382" y="53"/>
                    <a:pt x="382" y="53"/>
                    <a:pt x="382" y="53"/>
                  </a:cubicBezTo>
                  <a:cubicBezTo>
                    <a:pt x="382" y="55"/>
                    <a:pt x="382" y="55"/>
                    <a:pt x="382" y="55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4" y="56"/>
                    <a:pt x="384" y="56"/>
                    <a:pt x="384" y="56"/>
                  </a:cubicBezTo>
                  <a:cubicBezTo>
                    <a:pt x="384" y="55"/>
                    <a:pt x="384" y="55"/>
                    <a:pt x="384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90" y="54"/>
                    <a:pt x="390" y="54"/>
                    <a:pt x="390" y="54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8" y="55"/>
                    <a:pt x="388" y="55"/>
                    <a:pt x="388" y="55"/>
                  </a:cubicBezTo>
                  <a:cubicBezTo>
                    <a:pt x="388" y="54"/>
                    <a:pt x="388" y="54"/>
                    <a:pt x="388" y="54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7" y="56"/>
                    <a:pt x="387" y="56"/>
                    <a:pt x="387" y="56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8" y="58"/>
                    <a:pt x="388" y="58"/>
                    <a:pt x="388" y="58"/>
                  </a:cubicBezTo>
                  <a:cubicBezTo>
                    <a:pt x="388" y="59"/>
                    <a:pt x="388" y="59"/>
                    <a:pt x="388" y="59"/>
                  </a:cubicBezTo>
                  <a:cubicBezTo>
                    <a:pt x="387" y="59"/>
                    <a:pt x="387" y="59"/>
                    <a:pt x="387" y="59"/>
                  </a:cubicBezTo>
                  <a:cubicBezTo>
                    <a:pt x="386" y="59"/>
                    <a:pt x="386" y="59"/>
                    <a:pt x="386" y="59"/>
                  </a:cubicBezTo>
                  <a:cubicBezTo>
                    <a:pt x="387" y="60"/>
                    <a:pt x="387" y="60"/>
                    <a:pt x="387" y="60"/>
                  </a:cubicBezTo>
                  <a:cubicBezTo>
                    <a:pt x="387" y="61"/>
                    <a:pt x="387" y="61"/>
                    <a:pt x="387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0" y="58"/>
                    <a:pt x="390" y="58"/>
                    <a:pt x="390" y="58"/>
                  </a:cubicBezTo>
                  <a:cubicBezTo>
                    <a:pt x="390" y="57"/>
                    <a:pt x="390" y="57"/>
                    <a:pt x="390" y="57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90" y="52"/>
                    <a:pt x="390" y="52"/>
                    <a:pt x="390" y="52"/>
                  </a:cubicBezTo>
                  <a:cubicBezTo>
                    <a:pt x="391" y="51"/>
                    <a:pt x="391" y="51"/>
                    <a:pt x="391" y="51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6" y="50"/>
                    <a:pt x="396" y="50"/>
                    <a:pt x="396" y="50"/>
                  </a:cubicBezTo>
                  <a:cubicBezTo>
                    <a:pt x="399" y="50"/>
                    <a:pt x="399" y="50"/>
                    <a:pt x="399" y="50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4"/>
                    <a:pt x="403" y="54"/>
                    <a:pt x="403" y="54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4"/>
                    <a:pt x="401" y="54"/>
                    <a:pt x="401" y="54"/>
                  </a:cubicBezTo>
                  <a:cubicBezTo>
                    <a:pt x="401" y="55"/>
                    <a:pt x="401" y="55"/>
                    <a:pt x="401" y="55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2" y="56"/>
                    <a:pt x="402" y="56"/>
                    <a:pt x="402" y="56"/>
                  </a:cubicBezTo>
                  <a:cubicBezTo>
                    <a:pt x="403" y="56"/>
                    <a:pt x="403" y="56"/>
                    <a:pt x="403" y="56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5" y="57"/>
                    <a:pt x="405" y="57"/>
                    <a:pt x="405" y="57"/>
                  </a:cubicBezTo>
                  <a:cubicBezTo>
                    <a:pt x="405" y="58"/>
                    <a:pt x="405" y="58"/>
                    <a:pt x="405" y="58"/>
                  </a:cubicBezTo>
                  <a:cubicBezTo>
                    <a:pt x="406" y="59"/>
                    <a:pt x="406" y="59"/>
                    <a:pt x="406" y="59"/>
                  </a:cubicBezTo>
                  <a:cubicBezTo>
                    <a:pt x="406" y="58"/>
                    <a:pt x="406" y="58"/>
                    <a:pt x="406" y="58"/>
                  </a:cubicBezTo>
                  <a:cubicBezTo>
                    <a:pt x="406" y="57"/>
                    <a:pt x="406" y="57"/>
                    <a:pt x="406" y="57"/>
                  </a:cubicBezTo>
                  <a:cubicBezTo>
                    <a:pt x="407" y="56"/>
                    <a:pt x="407" y="56"/>
                    <a:pt x="407" y="56"/>
                  </a:cubicBezTo>
                  <a:cubicBezTo>
                    <a:pt x="408" y="57"/>
                    <a:pt x="408" y="57"/>
                    <a:pt x="408" y="57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08" y="58"/>
                    <a:pt x="408" y="58"/>
                    <a:pt x="408" y="58"/>
                  </a:cubicBezTo>
                  <a:cubicBezTo>
                    <a:pt x="408" y="59"/>
                    <a:pt x="408" y="59"/>
                    <a:pt x="408" y="59"/>
                  </a:cubicBezTo>
                  <a:cubicBezTo>
                    <a:pt x="408" y="60"/>
                    <a:pt x="408" y="60"/>
                    <a:pt x="408" y="60"/>
                  </a:cubicBezTo>
                  <a:cubicBezTo>
                    <a:pt x="409" y="59"/>
                    <a:pt x="409" y="59"/>
                    <a:pt x="409" y="59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2" y="56"/>
                    <a:pt x="412" y="56"/>
                    <a:pt x="412" y="56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6" y="58"/>
                    <a:pt x="416" y="58"/>
                    <a:pt x="416" y="58"/>
                  </a:cubicBezTo>
                  <a:cubicBezTo>
                    <a:pt x="418" y="59"/>
                    <a:pt x="418" y="59"/>
                    <a:pt x="418" y="59"/>
                  </a:cubicBezTo>
                  <a:cubicBezTo>
                    <a:pt x="417" y="60"/>
                    <a:pt x="417" y="60"/>
                    <a:pt x="417" y="60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5" y="62"/>
                    <a:pt x="415" y="62"/>
                    <a:pt x="415" y="62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8" y="61"/>
                    <a:pt x="418" y="61"/>
                    <a:pt x="418" y="61"/>
                  </a:cubicBezTo>
                  <a:cubicBezTo>
                    <a:pt x="419" y="61"/>
                    <a:pt x="419" y="61"/>
                    <a:pt x="419" y="61"/>
                  </a:cubicBezTo>
                  <a:cubicBezTo>
                    <a:pt x="421" y="61"/>
                    <a:pt x="421" y="61"/>
                    <a:pt x="421" y="61"/>
                  </a:cubicBezTo>
                  <a:cubicBezTo>
                    <a:pt x="422" y="60"/>
                    <a:pt x="422" y="60"/>
                    <a:pt x="422" y="60"/>
                  </a:cubicBezTo>
                  <a:cubicBezTo>
                    <a:pt x="423" y="60"/>
                    <a:pt x="423" y="60"/>
                    <a:pt x="423" y="60"/>
                  </a:cubicBezTo>
                  <a:cubicBezTo>
                    <a:pt x="425" y="58"/>
                    <a:pt x="425" y="58"/>
                    <a:pt x="425" y="58"/>
                  </a:cubicBezTo>
                  <a:cubicBezTo>
                    <a:pt x="426" y="58"/>
                    <a:pt x="426" y="58"/>
                    <a:pt x="426" y="58"/>
                  </a:cubicBezTo>
                  <a:cubicBezTo>
                    <a:pt x="427" y="57"/>
                    <a:pt x="427" y="57"/>
                    <a:pt x="427" y="57"/>
                  </a:cubicBezTo>
                  <a:cubicBezTo>
                    <a:pt x="428" y="56"/>
                    <a:pt x="428" y="56"/>
                    <a:pt x="428" y="56"/>
                  </a:cubicBezTo>
                  <a:cubicBezTo>
                    <a:pt x="432" y="55"/>
                    <a:pt x="432" y="55"/>
                    <a:pt x="432" y="55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4" y="55"/>
                    <a:pt x="434" y="55"/>
                    <a:pt x="434" y="55"/>
                  </a:cubicBezTo>
                  <a:cubicBezTo>
                    <a:pt x="434" y="54"/>
                    <a:pt x="434" y="54"/>
                    <a:pt x="434" y="54"/>
                  </a:cubicBezTo>
                  <a:cubicBezTo>
                    <a:pt x="436" y="53"/>
                    <a:pt x="436" y="53"/>
                    <a:pt x="436" y="53"/>
                  </a:cubicBezTo>
                  <a:cubicBezTo>
                    <a:pt x="437" y="53"/>
                    <a:pt x="437" y="53"/>
                    <a:pt x="437" y="53"/>
                  </a:cubicBezTo>
                  <a:cubicBezTo>
                    <a:pt x="440" y="53"/>
                    <a:pt x="440" y="53"/>
                    <a:pt x="440" y="53"/>
                  </a:cubicBezTo>
                  <a:cubicBezTo>
                    <a:pt x="444" y="54"/>
                    <a:pt x="444" y="54"/>
                    <a:pt x="444" y="54"/>
                  </a:cubicBezTo>
                  <a:cubicBezTo>
                    <a:pt x="446" y="56"/>
                    <a:pt x="446" y="56"/>
                    <a:pt x="446" y="56"/>
                  </a:cubicBezTo>
                  <a:cubicBezTo>
                    <a:pt x="448" y="57"/>
                    <a:pt x="448" y="57"/>
                    <a:pt x="448" y="57"/>
                  </a:cubicBezTo>
                  <a:cubicBezTo>
                    <a:pt x="449" y="59"/>
                    <a:pt x="449" y="59"/>
                    <a:pt x="449" y="59"/>
                  </a:cubicBezTo>
                  <a:cubicBezTo>
                    <a:pt x="450" y="60"/>
                    <a:pt x="450" y="60"/>
                    <a:pt x="450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1" y="61"/>
                    <a:pt x="451" y="61"/>
                    <a:pt x="451" y="61"/>
                  </a:cubicBezTo>
                  <a:cubicBezTo>
                    <a:pt x="450" y="62"/>
                    <a:pt x="450" y="62"/>
                    <a:pt x="450" y="62"/>
                  </a:cubicBezTo>
                  <a:cubicBezTo>
                    <a:pt x="451" y="64"/>
                    <a:pt x="451" y="64"/>
                    <a:pt x="451" y="64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3" y="64"/>
                    <a:pt x="453" y="64"/>
                    <a:pt x="453" y="64"/>
                  </a:cubicBezTo>
                  <a:cubicBezTo>
                    <a:pt x="454" y="64"/>
                    <a:pt x="454" y="64"/>
                    <a:pt x="454" y="64"/>
                  </a:cubicBezTo>
                  <a:cubicBezTo>
                    <a:pt x="455" y="65"/>
                    <a:pt x="455" y="65"/>
                    <a:pt x="455" y="65"/>
                  </a:cubicBezTo>
                  <a:cubicBezTo>
                    <a:pt x="455" y="64"/>
                    <a:pt x="455" y="64"/>
                    <a:pt x="455" y="64"/>
                  </a:cubicBezTo>
                  <a:cubicBezTo>
                    <a:pt x="456" y="64"/>
                    <a:pt x="456" y="64"/>
                    <a:pt x="456" y="64"/>
                  </a:cubicBezTo>
                  <a:cubicBezTo>
                    <a:pt x="457" y="64"/>
                    <a:pt x="457" y="64"/>
                    <a:pt x="457" y="64"/>
                  </a:cubicBezTo>
                  <a:cubicBezTo>
                    <a:pt x="457" y="65"/>
                    <a:pt x="457" y="65"/>
                    <a:pt x="457" y="65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9" y="64"/>
                    <a:pt x="459" y="64"/>
                    <a:pt x="459" y="64"/>
                  </a:cubicBezTo>
                  <a:cubicBezTo>
                    <a:pt x="460" y="66"/>
                    <a:pt x="460" y="66"/>
                    <a:pt x="460" y="66"/>
                  </a:cubicBezTo>
                  <a:cubicBezTo>
                    <a:pt x="460" y="67"/>
                    <a:pt x="460" y="67"/>
                    <a:pt x="460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2" y="69"/>
                    <a:pt x="462" y="69"/>
                    <a:pt x="462" y="69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1" y="66"/>
                    <a:pt x="461" y="66"/>
                    <a:pt x="461" y="66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3" y="66"/>
                    <a:pt x="463" y="66"/>
                    <a:pt x="463" y="66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5" y="69"/>
                    <a:pt x="465" y="69"/>
                    <a:pt x="465" y="69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3" y="65"/>
                    <a:pt x="463" y="65"/>
                    <a:pt x="463" y="65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4" y="61"/>
                    <a:pt x="464" y="61"/>
                    <a:pt x="464" y="61"/>
                  </a:cubicBezTo>
                  <a:cubicBezTo>
                    <a:pt x="466" y="61"/>
                    <a:pt x="466" y="61"/>
                    <a:pt x="466" y="61"/>
                  </a:cubicBezTo>
                  <a:cubicBezTo>
                    <a:pt x="467" y="60"/>
                    <a:pt x="467" y="60"/>
                    <a:pt x="467" y="60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69" y="58"/>
                    <a:pt x="469" y="58"/>
                    <a:pt x="469" y="58"/>
                  </a:cubicBezTo>
                  <a:cubicBezTo>
                    <a:pt x="470" y="59"/>
                    <a:pt x="470" y="59"/>
                    <a:pt x="470" y="59"/>
                  </a:cubicBezTo>
                  <a:cubicBezTo>
                    <a:pt x="471" y="59"/>
                    <a:pt x="471" y="59"/>
                    <a:pt x="471" y="59"/>
                  </a:cubicBezTo>
                  <a:cubicBezTo>
                    <a:pt x="472" y="59"/>
                    <a:pt x="472" y="59"/>
                    <a:pt x="472" y="59"/>
                  </a:cubicBezTo>
                  <a:cubicBezTo>
                    <a:pt x="473" y="58"/>
                    <a:pt x="473" y="58"/>
                    <a:pt x="473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5" y="58"/>
                    <a:pt x="475" y="58"/>
                    <a:pt x="475" y="58"/>
                  </a:cubicBezTo>
                  <a:cubicBezTo>
                    <a:pt x="477" y="58"/>
                    <a:pt x="477" y="58"/>
                    <a:pt x="477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480" y="54"/>
                    <a:pt x="480" y="54"/>
                    <a:pt x="480" y="54"/>
                  </a:cubicBezTo>
                  <a:cubicBezTo>
                    <a:pt x="481" y="54"/>
                    <a:pt x="481" y="54"/>
                    <a:pt x="481" y="54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4" y="55"/>
                    <a:pt x="484" y="55"/>
                    <a:pt x="484" y="55"/>
                  </a:cubicBez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6" y="58"/>
                    <a:pt x="486" y="58"/>
                    <a:pt x="486" y="58"/>
                  </a:cubicBezTo>
                  <a:cubicBezTo>
                    <a:pt x="487" y="59"/>
                    <a:pt x="487" y="59"/>
                    <a:pt x="487" y="59"/>
                  </a:cubicBezTo>
                  <a:cubicBezTo>
                    <a:pt x="488" y="58"/>
                    <a:pt x="488" y="58"/>
                    <a:pt x="488" y="58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1" y="59"/>
                    <a:pt x="491" y="59"/>
                    <a:pt x="491" y="59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2"/>
                    <a:pt x="493" y="62"/>
                    <a:pt x="493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6" y="62"/>
                    <a:pt x="496" y="62"/>
                    <a:pt x="496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4" y="54"/>
                    <a:pt x="494" y="54"/>
                    <a:pt x="494" y="54"/>
                  </a:cubicBezTo>
                  <a:cubicBezTo>
                    <a:pt x="493" y="54"/>
                    <a:pt x="493" y="54"/>
                    <a:pt x="493" y="54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0"/>
                    <a:pt x="490" y="50"/>
                    <a:pt x="490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8" y="48"/>
                    <a:pt x="488" y="48"/>
                    <a:pt x="488" y="48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9" y="47"/>
                    <a:pt x="489" y="47"/>
                    <a:pt x="489" y="47"/>
                  </a:cubicBezTo>
                  <a:cubicBezTo>
                    <a:pt x="490" y="47"/>
                    <a:pt x="490" y="47"/>
                    <a:pt x="490" y="47"/>
                  </a:cubicBezTo>
                  <a:cubicBezTo>
                    <a:pt x="492" y="47"/>
                    <a:pt x="492" y="47"/>
                    <a:pt x="492" y="47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8" y="46"/>
                    <a:pt x="498" y="46"/>
                    <a:pt x="498" y="46"/>
                  </a:cubicBezTo>
                  <a:cubicBezTo>
                    <a:pt x="498" y="45"/>
                    <a:pt x="498" y="45"/>
                    <a:pt x="498" y="45"/>
                  </a:cubicBezTo>
                  <a:cubicBezTo>
                    <a:pt x="499" y="45"/>
                    <a:pt x="499" y="45"/>
                    <a:pt x="499" y="45"/>
                  </a:cubicBezTo>
                  <a:cubicBezTo>
                    <a:pt x="499" y="46"/>
                    <a:pt x="499" y="46"/>
                    <a:pt x="499" y="46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00" y="45"/>
                    <a:pt x="500" y="45"/>
                    <a:pt x="500" y="45"/>
                  </a:cubicBezTo>
                  <a:cubicBezTo>
                    <a:pt x="501" y="45"/>
                    <a:pt x="501" y="45"/>
                    <a:pt x="501" y="45"/>
                  </a:cubicBezTo>
                  <a:cubicBezTo>
                    <a:pt x="501" y="44"/>
                    <a:pt x="501" y="44"/>
                    <a:pt x="501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7" y="43"/>
                    <a:pt x="507" y="43"/>
                    <a:pt x="507" y="43"/>
                  </a:cubicBezTo>
                  <a:cubicBezTo>
                    <a:pt x="508" y="43"/>
                    <a:pt x="508" y="43"/>
                    <a:pt x="508" y="43"/>
                  </a:cubicBezTo>
                  <a:cubicBezTo>
                    <a:pt x="509" y="44"/>
                    <a:pt x="509" y="44"/>
                    <a:pt x="509" y="44"/>
                  </a:cubicBezTo>
                  <a:cubicBezTo>
                    <a:pt x="510" y="44"/>
                    <a:pt x="510" y="44"/>
                    <a:pt x="510" y="44"/>
                  </a:cubicBezTo>
                  <a:cubicBezTo>
                    <a:pt x="511" y="43"/>
                    <a:pt x="511" y="43"/>
                    <a:pt x="511" y="43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3" y="44"/>
                    <a:pt x="513" y="44"/>
                    <a:pt x="513" y="44"/>
                  </a:cubicBezTo>
                  <a:cubicBezTo>
                    <a:pt x="514" y="43"/>
                    <a:pt x="514" y="43"/>
                    <a:pt x="514" y="43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5"/>
                    <a:pt x="518" y="45"/>
                    <a:pt x="518" y="45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20" y="44"/>
                    <a:pt x="520" y="44"/>
                    <a:pt x="520" y="44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0" y="47"/>
                    <a:pt x="530" y="47"/>
                    <a:pt x="530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6" y="48"/>
                    <a:pt x="536" y="48"/>
                    <a:pt x="536" y="48"/>
                  </a:cubicBezTo>
                  <a:cubicBezTo>
                    <a:pt x="537" y="47"/>
                    <a:pt x="537" y="47"/>
                    <a:pt x="537" y="47"/>
                  </a:cubicBezTo>
                  <a:cubicBezTo>
                    <a:pt x="541" y="48"/>
                    <a:pt x="541" y="48"/>
                    <a:pt x="541" y="48"/>
                  </a:cubicBezTo>
                  <a:cubicBezTo>
                    <a:pt x="541" y="47"/>
                    <a:pt x="541" y="47"/>
                    <a:pt x="541" y="47"/>
                  </a:cubicBezTo>
                  <a:cubicBezTo>
                    <a:pt x="542" y="47"/>
                    <a:pt x="542" y="47"/>
                    <a:pt x="542" y="47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5" y="47"/>
                    <a:pt x="545" y="47"/>
                    <a:pt x="545" y="47"/>
                  </a:cubicBezTo>
                  <a:cubicBezTo>
                    <a:pt x="545" y="48"/>
                    <a:pt x="545" y="48"/>
                    <a:pt x="545" y="48"/>
                  </a:cubicBezTo>
                  <a:cubicBezTo>
                    <a:pt x="545" y="49"/>
                    <a:pt x="545" y="49"/>
                    <a:pt x="545" y="49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8" y="48"/>
                    <a:pt x="548" y="48"/>
                    <a:pt x="548" y="48"/>
                  </a:cubicBezTo>
                  <a:cubicBezTo>
                    <a:pt x="548" y="49"/>
                    <a:pt x="548" y="49"/>
                    <a:pt x="548" y="49"/>
                  </a:cubicBezTo>
                  <a:cubicBezTo>
                    <a:pt x="549" y="49"/>
                    <a:pt x="549" y="49"/>
                    <a:pt x="549" y="49"/>
                  </a:cubicBezTo>
                  <a:cubicBezTo>
                    <a:pt x="550" y="50"/>
                    <a:pt x="550" y="50"/>
                    <a:pt x="550" y="50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50" y="49"/>
                    <a:pt x="550" y="49"/>
                    <a:pt x="550" y="49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50" y="48"/>
                    <a:pt x="550" y="48"/>
                    <a:pt x="550" y="48"/>
                  </a:cubicBezTo>
                  <a:cubicBezTo>
                    <a:pt x="551" y="48"/>
                    <a:pt x="551" y="48"/>
                    <a:pt x="551" y="48"/>
                  </a:cubicBezTo>
                  <a:cubicBezTo>
                    <a:pt x="552" y="49"/>
                    <a:pt x="552" y="49"/>
                    <a:pt x="552" y="49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50"/>
                    <a:pt x="554" y="50"/>
                    <a:pt x="554" y="50"/>
                  </a:cubicBezTo>
                  <a:cubicBezTo>
                    <a:pt x="555" y="51"/>
                    <a:pt x="555" y="51"/>
                    <a:pt x="555" y="51"/>
                  </a:cubicBezTo>
                  <a:cubicBezTo>
                    <a:pt x="557" y="53"/>
                    <a:pt x="557" y="53"/>
                    <a:pt x="557" y="53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6"/>
                    <a:pt x="560" y="56"/>
                    <a:pt x="560" y="56"/>
                  </a:cubicBezTo>
                  <a:cubicBezTo>
                    <a:pt x="559" y="56"/>
                    <a:pt x="559" y="56"/>
                    <a:pt x="559" y="56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2" y="57"/>
                    <a:pt x="562" y="57"/>
                    <a:pt x="562" y="57"/>
                  </a:cubicBezTo>
                  <a:cubicBezTo>
                    <a:pt x="563" y="58"/>
                    <a:pt x="563" y="58"/>
                    <a:pt x="563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3" y="57"/>
                    <a:pt x="563" y="57"/>
                    <a:pt x="563" y="57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5" y="56"/>
                    <a:pt x="565" y="56"/>
                    <a:pt x="565" y="56"/>
                  </a:cubicBezTo>
                  <a:cubicBezTo>
                    <a:pt x="564" y="55"/>
                    <a:pt x="564" y="55"/>
                    <a:pt x="564" y="55"/>
                  </a:cubicBezTo>
                  <a:cubicBezTo>
                    <a:pt x="563" y="56"/>
                    <a:pt x="563" y="56"/>
                    <a:pt x="563" y="56"/>
                  </a:cubicBezTo>
                  <a:cubicBezTo>
                    <a:pt x="562" y="56"/>
                    <a:pt x="562" y="56"/>
                    <a:pt x="562" y="56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561" y="53"/>
                    <a:pt x="561" y="53"/>
                    <a:pt x="561" y="53"/>
                  </a:cubicBezTo>
                  <a:cubicBezTo>
                    <a:pt x="560" y="52"/>
                    <a:pt x="560" y="52"/>
                    <a:pt x="560" y="52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1"/>
                    <a:pt x="558" y="51"/>
                    <a:pt x="558" y="51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0" y="48"/>
                    <a:pt x="560" y="48"/>
                    <a:pt x="560" y="48"/>
                  </a:cubicBezTo>
                  <a:cubicBezTo>
                    <a:pt x="561" y="48"/>
                    <a:pt x="561" y="48"/>
                    <a:pt x="561" y="48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50"/>
                    <a:pt x="561" y="50"/>
                    <a:pt x="561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3" y="48"/>
                    <a:pt x="563" y="48"/>
                    <a:pt x="563" y="48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2" y="47"/>
                    <a:pt x="562" y="47"/>
                    <a:pt x="562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4" y="47"/>
                    <a:pt x="564" y="47"/>
                    <a:pt x="564" y="47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7" y="47"/>
                    <a:pt x="567" y="47"/>
                    <a:pt x="567" y="47"/>
                  </a:cubicBezTo>
                  <a:cubicBezTo>
                    <a:pt x="568" y="47"/>
                    <a:pt x="568" y="47"/>
                    <a:pt x="568" y="47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570" y="47"/>
                    <a:pt x="570" y="47"/>
                    <a:pt x="570" y="47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9"/>
                    <a:pt x="572" y="49"/>
                    <a:pt x="572" y="49"/>
                  </a:cubicBezTo>
                  <a:cubicBezTo>
                    <a:pt x="573" y="49"/>
                    <a:pt x="573" y="49"/>
                    <a:pt x="573" y="49"/>
                  </a:cubicBezTo>
                  <a:cubicBezTo>
                    <a:pt x="573" y="48"/>
                    <a:pt x="573" y="48"/>
                    <a:pt x="573" y="48"/>
                  </a:cubicBezTo>
                  <a:cubicBezTo>
                    <a:pt x="574" y="48"/>
                    <a:pt x="574" y="48"/>
                    <a:pt x="574" y="48"/>
                  </a:cubicBezTo>
                  <a:cubicBezTo>
                    <a:pt x="574" y="49"/>
                    <a:pt x="574" y="49"/>
                    <a:pt x="574" y="49"/>
                  </a:cubicBezTo>
                  <a:cubicBezTo>
                    <a:pt x="575" y="49"/>
                    <a:pt x="575" y="49"/>
                    <a:pt x="575" y="49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50"/>
                    <a:pt x="576" y="50"/>
                    <a:pt x="576" y="50"/>
                  </a:cubicBezTo>
                  <a:cubicBezTo>
                    <a:pt x="576" y="52"/>
                    <a:pt x="576" y="52"/>
                    <a:pt x="576" y="52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7" y="53"/>
                    <a:pt x="577" y="53"/>
                    <a:pt x="577" y="53"/>
                  </a:cubicBezTo>
                  <a:cubicBezTo>
                    <a:pt x="578" y="54"/>
                    <a:pt x="578" y="54"/>
                    <a:pt x="578" y="54"/>
                  </a:cubicBezTo>
                  <a:cubicBezTo>
                    <a:pt x="579" y="54"/>
                    <a:pt x="579" y="54"/>
                    <a:pt x="579" y="54"/>
                  </a:cubicBezTo>
                  <a:cubicBezTo>
                    <a:pt x="579" y="55"/>
                    <a:pt x="579" y="55"/>
                    <a:pt x="579" y="55"/>
                  </a:cubicBezTo>
                  <a:cubicBezTo>
                    <a:pt x="578" y="56"/>
                    <a:pt x="578" y="56"/>
                    <a:pt x="578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6" y="56"/>
                    <a:pt x="576" y="56"/>
                    <a:pt x="576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8" y="58"/>
                    <a:pt x="578" y="58"/>
                    <a:pt x="578" y="58"/>
                  </a:cubicBezTo>
                  <a:cubicBezTo>
                    <a:pt x="577" y="58"/>
                    <a:pt x="577" y="58"/>
                    <a:pt x="577" y="58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5" y="60"/>
                    <a:pt x="575" y="60"/>
                    <a:pt x="575" y="60"/>
                  </a:cubicBezTo>
                  <a:cubicBezTo>
                    <a:pt x="573" y="60"/>
                    <a:pt x="573" y="60"/>
                    <a:pt x="573" y="60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1"/>
                    <a:pt x="576" y="61"/>
                    <a:pt x="576" y="61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6" y="63"/>
                    <a:pt x="576" y="63"/>
                    <a:pt x="576" y="63"/>
                  </a:cubicBezTo>
                  <a:cubicBezTo>
                    <a:pt x="576" y="64"/>
                    <a:pt x="576" y="64"/>
                    <a:pt x="576" y="64"/>
                  </a:cubicBezTo>
                  <a:cubicBezTo>
                    <a:pt x="577" y="63"/>
                    <a:pt x="577" y="63"/>
                    <a:pt x="577" y="63"/>
                  </a:cubicBezTo>
                  <a:cubicBezTo>
                    <a:pt x="578" y="63"/>
                    <a:pt x="578" y="63"/>
                    <a:pt x="578" y="63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80" y="65"/>
                    <a:pt x="580" y="65"/>
                    <a:pt x="580" y="65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80" y="67"/>
                    <a:pt x="580" y="67"/>
                    <a:pt x="580" y="67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78" y="68"/>
                    <a:pt x="578" y="68"/>
                    <a:pt x="578" y="68"/>
                  </a:cubicBezTo>
                  <a:cubicBezTo>
                    <a:pt x="579" y="69"/>
                    <a:pt x="579" y="69"/>
                    <a:pt x="579" y="69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80" y="68"/>
                    <a:pt x="580" y="68"/>
                    <a:pt x="580" y="68"/>
                  </a:cubicBezTo>
                  <a:cubicBezTo>
                    <a:pt x="580" y="69"/>
                    <a:pt x="580" y="69"/>
                    <a:pt x="580" y="69"/>
                  </a:cubicBezTo>
                  <a:cubicBezTo>
                    <a:pt x="580" y="70"/>
                    <a:pt x="580" y="70"/>
                    <a:pt x="580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1" y="70"/>
                    <a:pt x="581" y="70"/>
                    <a:pt x="581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2" y="69"/>
                    <a:pt x="582" y="69"/>
                    <a:pt x="582" y="69"/>
                  </a:cubicBezTo>
                  <a:cubicBezTo>
                    <a:pt x="583" y="69"/>
                    <a:pt x="583" y="69"/>
                    <a:pt x="583" y="69"/>
                  </a:cubicBezTo>
                  <a:cubicBezTo>
                    <a:pt x="584" y="69"/>
                    <a:pt x="584" y="69"/>
                    <a:pt x="584" y="69"/>
                  </a:cubicBezTo>
                  <a:cubicBezTo>
                    <a:pt x="584" y="70"/>
                    <a:pt x="584" y="70"/>
                    <a:pt x="584" y="70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2" y="70"/>
                    <a:pt x="582" y="70"/>
                    <a:pt x="582" y="70"/>
                  </a:cubicBezTo>
                  <a:cubicBezTo>
                    <a:pt x="582" y="71"/>
                    <a:pt x="582" y="71"/>
                    <a:pt x="582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4" y="72"/>
                    <a:pt x="584" y="72"/>
                    <a:pt x="584" y="72"/>
                  </a:cubicBezTo>
                  <a:cubicBezTo>
                    <a:pt x="584" y="73"/>
                    <a:pt x="584" y="73"/>
                    <a:pt x="584" y="73"/>
                  </a:cubicBezTo>
                  <a:cubicBezTo>
                    <a:pt x="583" y="73"/>
                    <a:pt x="583" y="73"/>
                    <a:pt x="583" y="73"/>
                  </a:cubicBezTo>
                  <a:cubicBezTo>
                    <a:pt x="582" y="72"/>
                    <a:pt x="582" y="72"/>
                    <a:pt x="582" y="72"/>
                  </a:cubicBezTo>
                  <a:cubicBezTo>
                    <a:pt x="581" y="72"/>
                    <a:pt x="581" y="72"/>
                    <a:pt x="581" y="72"/>
                  </a:cubicBezTo>
                  <a:cubicBezTo>
                    <a:pt x="582" y="73"/>
                    <a:pt x="582" y="73"/>
                    <a:pt x="582" y="73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79" y="73"/>
                    <a:pt x="579" y="73"/>
                    <a:pt x="579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3"/>
                    <a:pt x="576" y="73"/>
                    <a:pt x="576" y="73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3"/>
                    <a:pt x="575" y="73"/>
                    <a:pt x="575" y="73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74" y="74"/>
                    <a:pt x="574" y="74"/>
                    <a:pt x="574" y="74"/>
                  </a:cubicBezTo>
                  <a:cubicBezTo>
                    <a:pt x="575" y="74"/>
                    <a:pt x="575" y="74"/>
                    <a:pt x="575" y="74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3" y="74"/>
                    <a:pt x="573" y="74"/>
                    <a:pt x="573" y="74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4"/>
                    <a:pt x="571" y="74"/>
                    <a:pt x="571" y="74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0" y="73"/>
                    <a:pt x="570" y="73"/>
                    <a:pt x="570" y="73"/>
                  </a:cubicBezTo>
                  <a:cubicBezTo>
                    <a:pt x="568" y="72"/>
                    <a:pt x="568" y="72"/>
                    <a:pt x="568" y="72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7" y="70"/>
                    <a:pt x="567" y="70"/>
                    <a:pt x="567" y="70"/>
                  </a:cubicBezTo>
                  <a:cubicBezTo>
                    <a:pt x="566" y="71"/>
                    <a:pt x="566" y="71"/>
                    <a:pt x="566" y="71"/>
                  </a:cubicBezTo>
                  <a:cubicBezTo>
                    <a:pt x="565" y="72"/>
                    <a:pt x="565" y="72"/>
                    <a:pt x="565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1"/>
                    <a:pt x="564" y="71"/>
                    <a:pt x="564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64" y="74"/>
                    <a:pt x="564" y="74"/>
                    <a:pt x="564" y="74"/>
                  </a:cubicBezTo>
                  <a:cubicBezTo>
                    <a:pt x="563" y="75"/>
                    <a:pt x="563" y="75"/>
                    <a:pt x="563" y="75"/>
                  </a:cubicBezTo>
                  <a:cubicBezTo>
                    <a:pt x="562" y="77"/>
                    <a:pt x="562" y="77"/>
                    <a:pt x="562" y="77"/>
                  </a:cubicBezTo>
                  <a:cubicBezTo>
                    <a:pt x="561" y="77"/>
                    <a:pt x="561" y="77"/>
                    <a:pt x="561" y="77"/>
                  </a:cubicBezTo>
                  <a:cubicBezTo>
                    <a:pt x="561" y="75"/>
                    <a:pt x="561" y="75"/>
                    <a:pt x="561" y="75"/>
                  </a:cubicBezTo>
                  <a:cubicBezTo>
                    <a:pt x="560" y="75"/>
                    <a:pt x="560" y="75"/>
                    <a:pt x="560" y="75"/>
                  </a:cubicBezTo>
                  <a:cubicBezTo>
                    <a:pt x="559" y="76"/>
                    <a:pt x="559" y="76"/>
                    <a:pt x="559" y="76"/>
                  </a:cubicBezTo>
                  <a:cubicBezTo>
                    <a:pt x="557" y="74"/>
                    <a:pt x="557" y="74"/>
                    <a:pt x="557" y="74"/>
                  </a:cubicBezTo>
                  <a:cubicBezTo>
                    <a:pt x="557" y="73"/>
                    <a:pt x="557" y="73"/>
                    <a:pt x="557" y="73"/>
                  </a:cubicBezTo>
                  <a:cubicBezTo>
                    <a:pt x="557" y="71"/>
                    <a:pt x="557" y="71"/>
                    <a:pt x="557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3"/>
                    <a:pt x="555" y="73"/>
                    <a:pt x="555" y="73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2"/>
                    <a:pt x="553" y="72"/>
                    <a:pt x="553" y="72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4" y="73"/>
                    <a:pt x="554" y="73"/>
                    <a:pt x="554" y="73"/>
                  </a:cubicBezTo>
                  <a:cubicBezTo>
                    <a:pt x="555" y="74"/>
                    <a:pt x="555" y="74"/>
                    <a:pt x="555" y="74"/>
                  </a:cubicBezTo>
                  <a:cubicBezTo>
                    <a:pt x="554" y="75"/>
                    <a:pt x="554" y="75"/>
                    <a:pt x="554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6" y="78"/>
                    <a:pt x="556" y="78"/>
                    <a:pt x="556" y="78"/>
                  </a:cubicBezTo>
                  <a:cubicBezTo>
                    <a:pt x="558" y="78"/>
                    <a:pt x="558" y="78"/>
                    <a:pt x="558" y="78"/>
                  </a:cubicBezTo>
                  <a:cubicBezTo>
                    <a:pt x="559" y="78"/>
                    <a:pt x="559" y="78"/>
                    <a:pt x="559" y="78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80"/>
                    <a:pt x="559" y="80"/>
                    <a:pt x="559" y="80"/>
                  </a:cubicBezTo>
                  <a:cubicBezTo>
                    <a:pt x="560" y="81"/>
                    <a:pt x="560" y="81"/>
                    <a:pt x="560" y="81"/>
                  </a:cubicBezTo>
                  <a:cubicBezTo>
                    <a:pt x="561" y="82"/>
                    <a:pt x="561" y="82"/>
                    <a:pt x="561" y="82"/>
                  </a:cubicBezTo>
                  <a:cubicBezTo>
                    <a:pt x="562" y="83"/>
                    <a:pt x="562" y="83"/>
                    <a:pt x="562" y="83"/>
                  </a:cubicBezTo>
                  <a:cubicBezTo>
                    <a:pt x="562" y="84"/>
                    <a:pt x="562" y="84"/>
                    <a:pt x="562" y="84"/>
                  </a:cubicBezTo>
                  <a:cubicBezTo>
                    <a:pt x="561" y="87"/>
                    <a:pt x="561" y="87"/>
                    <a:pt x="561" y="87"/>
                  </a:cubicBezTo>
                  <a:cubicBezTo>
                    <a:pt x="561" y="89"/>
                    <a:pt x="561" y="89"/>
                    <a:pt x="561" y="89"/>
                  </a:cubicBezTo>
                  <a:cubicBezTo>
                    <a:pt x="561" y="90"/>
                    <a:pt x="561" y="90"/>
                    <a:pt x="561" y="90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61" y="92"/>
                    <a:pt x="561" y="92"/>
                    <a:pt x="561" y="92"/>
                  </a:cubicBezTo>
                  <a:cubicBezTo>
                    <a:pt x="561" y="93"/>
                    <a:pt x="561" y="93"/>
                    <a:pt x="561" y="93"/>
                  </a:cubicBezTo>
                  <a:cubicBezTo>
                    <a:pt x="560" y="93"/>
                    <a:pt x="560" y="93"/>
                    <a:pt x="560" y="93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58" y="94"/>
                    <a:pt x="558" y="94"/>
                    <a:pt x="558" y="94"/>
                  </a:cubicBezTo>
                  <a:cubicBezTo>
                    <a:pt x="557" y="93"/>
                    <a:pt x="557" y="93"/>
                    <a:pt x="557" y="93"/>
                  </a:cubicBezTo>
                  <a:cubicBezTo>
                    <a:pt x="556" y="94"/>
                    <a:pt x="556" y="94"/>
                    <a:pt x="556" y="94"/>
                  </a:cubicBezTo>
                  <a:cubicBezTo>
                    <a:pt x="556" y="93"/>
                    <a:pt x="556" y="93"/>
                    <a:pt x="556" y="93"/>
                  </a:cubicBezTo>
                  <a:cubicBezTo>
                    <a:pt x="555" y="93"/>
                    <a:pt x="555" y="93"/>
                    <a:pt x="555" y="93"/>
                  </a:cubicBezTo>
                  <a:cubicBezTo>
                    <a:pt x="554" y="93"/>
                    <a:pt x="554" y="93"/>
                    <a:pt x="554" y="93"/>
                  </a:cubicBezTo>
                  <a:cubicBezTo>
                    <a:pt x="553" y="91"/>
                    <a:pt x="553" y="91"/>
                    <a:pt x="553" y="91"/>
                  </a:cubicBezTo>
                  <a:cubicBezTo>
                    <a:pt x="552" y="91"/>
                    <a:pt x="552" y="91"/>
                    <a:pt x="552" y="91"/>
                  </a:cubicBezTo>
                  <a:cubicBezTo>
                    <a:pt x="551" y="91"/>
                    <a:pt x="551" y="91"/>
                    <a:pt x="551" y="91"/>
                  </a:cubicBezTo>
                  <a:cubicBezTo>
                    <a:pt x="550" y="90"/>
                    <a:pt x="550" y="90"/>
                    <a:pt x="550" y="90"/>
                  </a:cubicBezTo>
                  <a:cubicBezTo>
                    <a:pt x="549" y="90"/>
                    <a:pt x="549" y="90"/>
                    <a:pt x="549" y="90"/>
                  </a:cubicBezTo>
                  <a:cubicBezTo>
                    <a:pt x="548" y="91"/>
                    <a:pt x="548" y="91"/>
                    <a:pt x="548" y="91"/>
                  </a:cubicBezTo>
                  <a:cubicBezTo>
                    <a:pt x="547" y="91"/>
                    <a:pt x="547" y="91"/>
                    <a:pt x="547" y="91"/>
                  </a:cubicBezTo>
                  <a:cubicBezTo>
                    <a:pt x="548" y="92"/>
                    <a:pt x="548" y="92"/>
                    <a:pt x="548" y="92"/>
                  </a:cubicBezTo>
                  <a:cubicBezTo>
                    <a:pt x="550" y="92"/>
                    <a:pt x="550" y="92"/>
                    <a:pt x="550" y="92"/>
                  </a:cubicBezTo>
                  <a:cubicBezTo>
                    <a:pt x="550" y="91"/>
                    <a:pt x="550" y="91"/>
                    <a:pt x="550" y="91"/>
                  </a:cubicBezTo>
                  <a:cubicBezTo>
                    <a:pt x="553" y="92"/>
                    <a:pt x="553" y="92"/>
                    <a:pt x="553" y="92"/>
                  </a:cubicBezTo>
                  <a:cubicBezTo>
                    <a:pt x="553" y="93"/>
                    <a:pt x="553" y="93"/>
                    <a:pt x="553" y="93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1" y="93"/>
                    <a:pt x="551" y="93"/>
                    <a:pt x="551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0" y="94"/>
                    <a:pt x="550" y="94"/>
                    <a:pt x="550" y="94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8" y="93"/>
                    <a:pt x="548" y="93"/>
                    <a:pt x="548" y="93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9" y="94"/>
                    <a:pt x="549" y="94"/>
                    <a:pt x="549" y="94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0" y="96"/>
                    <a:pt x="550" y="96"/>
                    <a:pt x="550" y="96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2" y="98"/>
                    <a:pt x="552" y="98"/>
                    <a:pt x="552" y="98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4" y="94"/>
                    <a:pt x="554" y="94"/>
                    <a:pt x="554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5"/>
                    <a:pt x="555" y="95"/>
                    <a:pt x="555" y="95"/>
                  </a:cubicBezTo>
                  <a:cubicBezTo>
                    <a:pt x="556" y="96"/>
                    <a:pt x="556" y="96"/>
                    <a:pt x="556" y="96"/>
                  </a:cubicBezTo>
                  <a:cubicBezTo>
                    <a:pt x="558" y="96"/>
                    <a:pt x="558" y="96"/>
                    <a:pt x="558" y="96"/>
                  </a:cubicBezTo>
                  <a:cubicBezTo>
                    <a:pt x="559" y="97"/>
                    <a:pt x="559" y="97"/>
                    <a:pt x="559" y="97"/>
                  </a:cubicBezTo>
                  <a:cubicBezTo>
                    <a:pt x="560" y="97"/>
                    <a:pt x="560" y="97"/>
                    <a:pt x="560" y="97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2" y="98"/>
                    <a:pt x="562" y="98"/>
                    <a:pt x="562" y="98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99"/>
                    <a:pt x="564" y="99"/>
                    <a:pt x="564" y="99"/>
                  </a:cubicBezTo>
                  <a:cubicBezTo>
                    <a:pt x="566" y="100"/>
                    <a:pt x="566" y="100"/>
                    <a:pt x="566" y="100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6" y="103"/>
                    <a:pt x="566" y="103"/>
                    <a:pt x="566" y="103"/>
                  </a:cubicBezTo>
                  <a:cubicBezTo>
                    <a:pt x="566" y="104"/>
                    <a:pt x="566" y="104"/>
                    <a:pt x="566" y="104"/>
                  </a:cubicBezTo>
                  <a:cubicBezTo>
                    <a:pt x="566" y="105"/>
                    <a:pt x="566" y="105"/>
                    <a:pt x="566" y="105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8" y="104"/>
                    <a:pt x="568" y="104"/>
                    <a:pt x="568" y="104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71" y="105"/>
                    <a:pt x="571" y="105"/>
                    <a:pt x="571" y="105"/>
                  </a:cubicBezTo>
                  <a:cubicBezTo>
                    <a:pt x="573" y="106"/>
                    <a:pt x="573" y="106"/>
                    <a:pt x="573" y="106"/>
                  </a:cubicBezTo>
                  <a:cubicBezTo>
                    <a:pt x="574" y="107"/>
                    <a:pt x="574" y="107"/>
                    <a:pt x="574" y="107"/>
                  </a:cubicBezTo>
                  <a:cubicBezTo>
                    <a:pt x="573" y="107"/>
                    <a:pt x="573" y="107"/>
                    <a:pt x="573" y="107"/>
                  </a:cubicBezTo>
                  <a:cubicBezTo>
                    <a:pt x="575" y="109"/>
                    <a:pt x="575" y="109"/>
                    <a:pt x="575" y="109"/>
                  </a:cubicBezTo>
                  <a:cubicBezTo>
                    <a:pt x="576" y="109"/>
                    <a:pt x="576" y="109"/>
                    <a:pt x="576" y="109"/>
                  </a:cubicBezTo>
                  <a:cubicBezTo>
                    <a:pt x="577" y="110"/>
                    <a:pt x="577" y="110"/>
                    <a:pt x="577" y="110"/>
                  </a:cubicBezTo>
                  <a:cubicBezTo>
                    <a:pt x="577" y="113"/>
                    <a:pt x="577" y="113"/>
                    <a:pt x="577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7" y="114"/>
                    <a:pt x="577" y="114"/>
                    <a:pt x="577" y="114"/>
                  </a:cubicBezTo>
                  <a:cubicBezTo>
                    <a:pt x="578" y="115"/>
                    <a:pt x="578" y="115"/>
                    <a:pt x="578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3" y="115"/>
                    <a:pt x="573" y="115"/>
                    <a:pt x="573" y="115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1" y="114"/>
                    <a:pt x="571" y="114"/>
                    <a:pt x="571" y="114"/>
                  </a:cubicBezTo>
                  <a:cubicBezTo>
                    <a:pt x="571" y="113"/>
                    <a:pt x="571" y="113"/>
                    <a:pt x="571" y="113"/>
                  </a:cubicBezTo>
                  <a:cubicBezTo>
                    <a:pt x="570" y="113"/>
                    <a:pt x="570" y="113"/>
                    <a:pt x="570" y="113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69" y="115"/>
                    <a:pt x="569" y="115"/>
                    <a:pt x="569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6"/>
                    <a:pt x="568" y="116"/>
                    <a:pt x="568" y="116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5" y="119"/>
                    <a:pt x="565" y="119"/>
                    <a:pt x="565" y="119"/>
                  </a:cubicBezTo>
                  <a:cubicBezTo>
                    <a:pt x="565" y="120"/>
                    <a:pt x="565" y="120"/>
                    <a:pt x="565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1"/>
                    <a:pt x="564" y="121"/>
                    <a:pt x="564" y="121"/>
                  </a:cubicBezTo>
                  <a:cubicBezTo>
                    <a:pt x="564" y="122"/>
                    <a:pt x="564" y="122"/>
                    <a:pt x="564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2"/>
                    <a:pt x="563" y="122"/>
                    <a:pt x="563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4"/>
                    <a:pt x="563" y="124"/>
                    <a:pt x="563" y="124"/>
                  </a:cubicBezTo>
                  <a:cubicBezTo>
                    <a:pt x="562" y="124"/>
                    <a:pt x="562" y="124"/>
                    <a:pt x="562" y="124"/>
                  </a:cubicBezTo>
                  <a:cubicBezTo>
                    <a:pt x="561" y="125"/>
                    <a:pt x="561" y="125"/>
                    <a:pt x="561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0" y="128"/>
                    <a:pt x="560" y="128"/>
                    <a:pt x="560" y="128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8" y="129"/>
                    <a:pt x="558" y="129"/>
                    <a:pt x="558" y="129"/>
                  </a:cubicBezTo>
                  <a:cubicBezTo>
                    <a:pt x="559" y="130"/>
                    <a:pt x="559" y="130"/>
                    <a:pt x="559" y="130"/>
                  </a:cubicBezTo>
                  <a:cubicBezTo>
                    <a:pt x="560" y="130"/>
                    <a:pt x="560" y="130"/>
                    <a:pt x="560" y="130"/>
                  </a:cubicBezTo>
                  <a:cubicBezTo>
                    <a:pt x="560" y="131"/>
                    <a:pt x="560" y="131"/>
                    <a:pt x="560" y="131"/>
                  </a:cubicBezTo>
                  <a:cubicBezTo>
                    <a:pt x="558" y="131"/>
                    <a:pt x="558" y="131"/>
                    <a:pt x="558" y="131"/>
                  </a:cubicBezTo>
                  <a:cubicBezTo>
                    <a:pt x="558" y="132"/>
                    <a:pt x="558" y="132"/>
                    <a:pt x="558" y="132"/>
                  </a:cubicBezTo>
                  <a:cubicBezTo>
                    <a:pt x="559" y="132"/>
                    <a:pt x="559" y="132"/>
                    <a:pt x="559" y="132"/>
                  </a:cubicBezTo>
                  <a:cubicBezTo>
                    <a:pt x="560" y="133"/>
                    <a:pt x="560" y="133"/>
                    <a:pt x="560" y="133"/>
                  </a:cubicBezTo>
                  <a:cubicBezTo>
                    <a:pt x="559" y="134"/>
                    <a:pt x="559" y="134"/>
                    <a:pt x="559" y="134"/>
                  </a:cubicBezTo>
                  <a:cubicBezTo>
                    <a:pt x="560" y="134"/>
                    <a:pt x="560" y="134"/>
                    <a:pt x="560" y="134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8" y="138"/>
                    <a:pt x="558" y="138"/>
                    <a:pt x="558" y="138"/>
                  </a:cubicBezTo>
                  <a:cubicBezTo>
                    <a:pt x="558" y="139"/>
                    <a:pt x="558" y="139"/>
                    <a:pt x="558" y="139"/>
                  </a:cubicBezTo>
                  <a:cubicBezTo>
                    <a:pt x="557" y="140"/>
                    <a:pt x="557" y="140"/>
                    <a:pt x="557" y="140"/>
                  </a:cubicBezTo>
                  <a:cubicBezTo>
                    <a:pt x="557" y="141"/>
                    <a:pt x="557" y="141"/>
                    <a:pt x="557" y="141"/>
                  </a:cubicBezTo>
                  <a:cubicBezTo>
                    <a:pt x="558" y="141"/>
                    <a:pt x="558" y="141"/>
                    <a:pt x="558" y="141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8" y="144"/>
                    <a:pt x="558" y="144"/>
                    <a:pt x="558" y="144"/>
                  </a:cubicBezTo>
                  <a:cubicBezTo>
                    <a:pt x="557" y="144"/>
                    <a:pt x="557" y="144"/>
                    <a:pt x="557" y="144"/>
                  </a:cubicBezTo>
                  <a:cubicBezTo>
                    <a:pt x="557" y="143"/>
                    <a:pt x="557" y="143"/>
                    <a:pt x="557" y="143"/>
                  </a:cubicBezTo>
                  <a:cubicBezTo>
                    <a:pt x="556" y="144"/>
                    <a:pt x="556" y="144"/>
                    <a:pt x="556" y="144"/>
                  </a:cubicBezTo>
                  <a:cubicBezTo>
                    <a:pt x="555" y="143"/>
                    <a:pt x="555" y="143"/>
                    <a:pt x="555" y="143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3" y="142"/>
                    <a:pt x="553" y="142"/>
                    <a:pt x="553" y="142"/>
                  </a:cubicBezTo>
                  <a:cubicBezTo>
                    <a:pt x="553" y="141"/>
                    <a:pt x="553" y="141"/>
                    <a:pt x="553" y="141"/>
                  </a:cubicBezTo>
                  <a:cubicBezTo>
                    <a:pt x="551" y="140"/>
                    <a:pt x="551" y="140"/>
                    <a:pt x="551" y="140"/>
                  </a:cubicBezTo>
                  <a:cubicBezTo>
                    <a:pt x="550" y="140"/>
                    <a:pt x="550" y="140"/>
                    <a:pt x="550" y="140"/>
                  </a:cubicBezTo>
                  <a:cubicBezTo>
                    <a:pt x="548" y="141"/>
                    <a:pt x="548" y="141"/>
                    <a:pt x="548" y="141"/>
                  </a:cubicBezTo>
                  <a:cubicBezTo>
                    <a:pt x="548" y="140"/>
                    <a:pt x="548" y="140"/>
                    <a:pt x="548" y="140"/>
                  </a:cubicBezTo>
                  <a:cubicBezTo>
                    <a:pt x="547" y="141"/>
                    <a:pt x="547" y="141"/>
                    <a:pt x="547" y="141"/>
                  </a:cubicBezTo>
                  <a:cubicBezTo>
                    <a:pt x="546" y="142"/>
                    <a:pt x="546" y="142"/>
                    <a:pt x="546" y="142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44" y="143"/>
                    <a:pt x="544" y="143"/>
                    <a:pt x="544" y="143"/>
                  </a:cubicBezTo>
                  <a:cubicBezTo>
                    <a:pt x="544" y="144"/>
                    <a:pt x="544" y="144"/>
                    <a:pt x="544" y="144"/>
                  </a:cubicBezTo>
                  <a:cubicBezTo>
                    <a:pt x="543" y="143"/>
                    <a:pt x="543" y="143"/>
                    <a:pt x="543" y="143"/>
                  </a:cubicBezTo>
                  <a:cubicBezTo>
                    <a:pt x="544" y="145"/>
                    <a:pt x="544" y="145"/>
                    <a:pt x="544" y="145"/>
                  </a:cubicBezTo>
                  <a:cubicBezTo>
                    <a:pt x="543" y="145"/>
                    <a:pt x="543" y="145"/>
                    <a:pt x="543" y="145"/>
                  </a:cubicBezTo>
                  <a:cubicBezTo>
                    <a:pt x="543" y="146"/>
                    <a:pt x="543" y="146"/>
                    <a:pt x="543" y="146"/>
                  </a:cubicBezTo>
                  <a:cubicBezTo>
                    <a:pt x="543" y="147"/>
                    <a:pt x="543" y="147"/>
                    <a:pt x="543" y="147"/>
                  </a:cubicBezTo>
                  <a:cubicBezTo>
                    <a:pt x="543" y="149"/>
                    <a:pt x="543" y="149"/>
                    <a:pt x="543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5"/>
                    <a:pt x="541" y="145"/>
                    <a:pt x="541" y="145"/>
                  </a:cubicBezTo>
                  <a:cubicBezTo>
                    <a:pt x="540" y="145"/>
                    <a:pt x="540" y="145"/>
                    <a:pt x="540" y="145"/>
                  </a:cubicBezTo>
                  <a:cubicBezTo>
                    <a:pt x="539" y="144"/>
                    <a:pt x="539" y="144"/>
                    <a:pt x="539" y="144"/>
                  </a:cubicBezTo>
                  <a:cubicBezTo>
                    <a:pt x="539" y="145"/>
                    <a:pt x="539" y="145"/>
                    <a:pt x="539" y="145"/>
                  </a:cubicBezTo>
                  <a:cubicBezTo>
                    <a:pt x="538" y="147"/>
                    <a:pt x="538" y="147"/>
                    <a:pt x="538" y="14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38" y="148"/>
                    <a:pt x="538" y="148"/>
                    <a:pt x="538" y="148"/>
                  </a:cubicBezTo>
                  <a:cubicBezTo>
                    <a:pt x="537" y="150"/>
                    <a:pt x="537" y="150"/>
                    <a:pt x="537" y="150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8"/>
                    <a:pt x="536" y="148"/>
                    <a:pt x="536" y="148"/>
                  </a:cubicBezTo>
                  <a:cubicBezTo>
                    <a:pt x="535" y="148"/>
                    <a:pt x="535" y="148"/>
                    <a:pt x="535" y="148"/>
                  </a:cubicBezTo>
                  <a:cubicBezTo>
                    <a:pt x="535" y="150"/>
                    <a:pt x="535" y="150"/>
                    <a:pt x="535" y="150"/>
                  </a:cubicBezTo>
                  <a:cubicBezTo>
                    <a:pt x="534" y="150"/>
                    <a:pt x="534" y="150"/>
                    <a:pt x="534" y="150"/>
                  </a:cubicBezTo>
                  <a:cubicBezTo>
                    <a:pt x="533" y="149"/>
                    <a:pt x="533" y="149"/>
                    <a:pt x="533" y="149"/>
                  </a:cubicBezTo>
                  <a:cubicBezTo>
                    <a:pt x="532" y="149"/>
                    <a:pt x="532" y="149"/>
                    <a:pt x="532" y="149"/>
                  </a:cubicBezTo>
                  <a:cubicBezTo>
                    <a:pt x="532" y="150"/>
                    <a:pt x="532" y="150"/>
                    <a:pt x="532" y="150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3" y="153"/>
                    <a:pt x="533" y="153"/>
                    <a:pt x="533" y="153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5"/>
                    <a:pt x="533" y="155"/>
                    <a:pt x="533" y="155"/>
                  </a:cubicBezTo>
                  <a:cubicBezTo>
                    <a:pt x="534" y="155"/>
                    <a:pt x="534" y="155"/>
                    <a:pt x="534" y="155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4" y="156"/>
                    <a:pt x="534" y="156"/>
                    <a:pt x="534" y="156"/>
                  </a:cubicBezTo>
                  <a:cubicBezTo>
                    <a:pt x="534" y="157"/>
                    <a:pt x="534" y="157"/>
                    <a:pt x="534" y="157"/>
                  </a:cubicBezTo>
                  <a:cubicBezTo>
                    <a:pt x="535" y="157"/>
                    <a:pt x="535" y="157"/>
                    <a:pt x="535" y="157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60"/>
                    <a:pt x="535" y="160"/>
                    <a:pt x="535" y="160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35" y="163"/>
                    <a:pt x="535" y="163"/>
                    <a:pt x="535" y="163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5"/>
                    <a:pt x="535" y="165"/>
                    <a:pt x="535" y="165"/>
                  </a:cubicBezTo>
                  <a:cubicBezTo>
                    <a:pt x="535" y="166"/>
                    <a:pt x="535" y="166"/>
                    <a:pt x="535" y="166"/>
                  </a:cubicBezTo>
                  <a:cubicBezTo>
                    <a:pt x="536" y="167"/>
                    <a:pt x="536" y="167"/>
                    <a:pt x="536" y="167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8"/>
                    <a:pt x="536" y="168"/>
                    <a:pt x="536" y="168"/>
                  </a:cubicBezTo>
                  <a:cubicBezTo>
                    <a:pt x="537" y="169"/>
                    <a:pt x="537" y="169"/>
                    <a:pt x="537" y="169"/>
                  </a:cubicBezTo>
                  <a:cubicBezTo>
                    <a:pt x="538" y="170"/>
                    <a:pt x="538" y="170"/>
                    <a:pt x="538" y="170"/>
                  </a:cubicBezTo>
                  <a:cubicBezTo>
                    <a:pt x="539" y="171"/>
                    <a:pt x="539" y="171"/>
                    <a:pt x="539" y="171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40" y="168"/>
                    <a:pt x="540" y="168"/>
                    <a:pt x="540" y="168"/>
                  </a:cubicBezTo>
                  <a:cubicBezTo>
                    <a:pt x="542" y="169"/>
                    <a:pt x="542" y="169"/>
                    <a:pt x="542" y="169"/>
                  </a:cubicBezTo>
                  <a:cubicBezTo>
                    <a:pt x="542" y="168"/>
                    <a:pt x="542" y="168"/>
                    <a:pt x="542" y="168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4"/>
                    <a:pt x="543" y="174"/>
                    <a:pt x="543" y="174"/>
                  </a:cubicBezTo>
                  <a:cubicBezTo>
                    <a:pt x="543" y="175"/>
                    <a:pt x="543" y="175"/>
                    <a:pt x="543" y="175"/>
                  </a:cubicBezTo>
                  <a:cubicBezTo>
                    <a:pt x="543" y="177"/>
                    <a:pt x="543" y="177"/>
                    <a:pt x="543" y="177"/>
                  </a:cubicBezTo>
                  <a:cubicBezTo>
                    <a:pt x="544" y="177"/>
                    <a:pt x="544" y="177"/>
                    <a:pt x="544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7" y="176"/>
                    <a:pt x="547" y="176"/>
                    <a:pt x="547" y="176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49" y="180"/>
                    <a:pt x="549" y="180"/>
                    <a:pt x="549" y="180"/>
                  </a:cubicBezTo>
                  <a:cubicBezTo>
                    <a:pt x="550" y="181"/>
                    <a:pt x="550" y="181"/>
                    <a:pt x="550" y="181"/>
                  </a:cubicBezTo>
                  <a:cubicBezTo>
                    <a:pt x="549" y="182"/>
                    <a:pt x="549" y="182"/>
                    <a:pt x="549" y="182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7" y="182"/>
                    <a:pt x="547" y="182"/>
                    <a:pt x="547" y="182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5" y="179"/>
                    <a:pt x="545" y="179"/>
                    <a:pt x="545" y="179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5" y="183"/>
                    <a:pt x="545" y="183"/>
                    <a:pt x="545" y="183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7"/>
                    <a:pt x="545" y="187"/>
                    <a:pt x="545" y="187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8" y="191"/>
                    <a:pt x="548" y="191"/>
                    <a:pt x="548" y="191"/>
                  </a:cubicBezTo>
                  <a:cubicBezTo>
                    <a:pt x="549" y="191"/>
                    <a:pt x="549" y="191"/>
                    <a:pt x="549" y="191"/>
                  </a:cubicBezTo>
                  <a:cubicBezTo>
                    <a:pt x="550" y="193"/>
                    <a:pt x="550" y="193"/>
                    <a:pt x="550" y="193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5"/>
                    <a:pt x="551" y="195"/>
                    <a:pt x="551" y="195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5" y="199"/>
                    <a:pt x="545" y="199"/>
                    <a:pt x="545" y="199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1"/>
                    <a:pt x="545" y="201"/>
                    <a:pt x="545" y="201"/>
                  </a:cubicBezTo>
                  <a:cubicBezTo>
                    <a:pt x="545" y="203"/>
                    <a:pt x="545" y="203"/>
                    <a:pt x="545" y="203"/>
                  </a:cubicBezTo>
                  <a:cubicBezTo>
                    <a:pt x="546" y="205"/>
                    <a:pt x="546" y="205"/>
                    <a:pt x="546" y="205"/>
                  </a:cubicBezTo>
                  <a:cubicBezTo>
                    <a:pt x="547" y="206"/>
                    <a:pt x="547" y="206"/>
                    <a:pt x="547" y="206"/>
                  </a:cubicBezTo>
                  <a:cubicBezTo>
                    <a:pt x="547" y="207"/>
                    <a:pt x="547" y="207"/>
                    <a:pt x="547" y="207"/>
                  </a:cubicBezTo>
                  <a:cubicBezTo>
                    <a:pt x="548" y="207"/>
                    <a:pt x="548" y="207"/>
                    <a:pt x="548" y="207"/>
                  </a:cubicBezTo>
                  <a:cubicBezTo>
                    <a:pt x="549" y="208"/>
                    <a:pt x="549" y="208"/>
                    <a:pt x="549" y="208"/>
                  </a:cubicBezTo>
                  <a:cubicBezTo>
                    <a:pt x="548" y="208"/>
                    <a:pt x="548" y="208"/>
                    <a:pt x="548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6" y="209"/>
                    <a:pt x="546" y="209"/>
                    <a:pt x="546" y="209"/>
                  </a:cubicBezTo>
                  <a:cubicBezTo>
                    <a:pt x="545" y="209"/>
                    <a:pt x="545" y="209"/>
                    <a:pt x="545" y="209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3" y="209"/>
                    <a:pt x="543" y="209"/>
                    <a:pt x="543" y="209"/>
                  </a:cubicBezTo>
                  <a:cubicBezTo>
                    <a:pt x="542" y="210"/>
                    <a:pt x="542" y="210"/>
                    <a:pt x="542" y="210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4" y="211"/>
                    <a:pt x="544" y="211"/>
                    <a:pt x="544" y="211"/>
                  </a:cubicBezTo>
                  <a:cubicBezTo>
                    <a:pt x="543" y="212"/>
                    <a:pt x="543" y="212"/>
                    <a:pt x="543" y="212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4"/>
                    <a:pt x="544" y="214"/>
                    <a:pt x="544" y="214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5" y="214"/>
                    <a:pt x="545" y="214"/>
                    <a:pt x="545" y="214"/>
                  </a:cubicBezTo>
                  <a:cubicBezTo>
                    <a:pt x="546" y="215"/>
                    <a:pt x="546" y="215"/>
                    <a:pt x="546" y="215"/>
                  </a:cubicBezTo>
                  <a:cubicBezTo>
                    <a:pt x="545" y="216"/>
                    <a:pt x="545" y="216"/>
                    <a:pt x="545" y="216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5" y="218"/>
                    <a:pt x="545" y="218"/>
                    <a:pt x="545" y="218"/>
                  </a:cubicBezTo>
                  <a:cubicBezTo>
                    <a:pt x="545" y="219"/>
                    <a:pt x="545" y="219"/>
                    <a:pt x="545" y="219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1"/>
                    <a:pt x="545" y="221"/>
                    <a:pt x="545" y="221"/>
                  </a:cubicBezTo>
                  <a:cubicBezTo>
                    <a:pt x="544" y="222"/>
                    <a:pt x="544" y="222"/>
                    <a:pt x="544" y="222"/>
                  </a:cubicBezTo>
                  <a:cubicBezTo>
                    <a:pt x="544" y="223"/>
                    <a:pt x="544" y="223"/>
                    <a:pt x="544" y="223"/>
                  </a:cubicBezTo>
                  <a:cubicBezTo>
                    <a:pt x="543" y="223"/>
                    <a:pt x="543" y="223"/>
                    <a:pt x="543" y="223"/>
                  </a:cubicBezTo>
                  <a:cubicBezTo>
                    <a:pt x="543" y="225"/>
                    <a:pt x="543" y="225"/>
                    <a:pt x="543" y="225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2" y="226"/>
                    <a:pt x="542" y="226"/>
                    <a:pt x="542" y="226"/>
                  </a:cubicBezTo>
                  <a:cubicBezTo>
                    <a:pt x="542" y="225"/>
                    <a:pt x="542" y="225"/>
                    <a:pt x="542" y="225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0" y="224"/>
                    <a:pt x="540" y="224"/>
                    <a:pt x="540" y="224"/>
                  </a:cubicBezTo>
                  <a:cubicBezTo>
                    <a:pt x="539" y="222"/>
                    <a:pt x="539" y="222"/>
                    <a:pt x="539" y="222"/>
                  </a:cubicBezTo>
                  <a:cubicBezTo>
                    <a:pt x="539" y="221"/>
                    <a:pt x="539" y="221"/>
                    <a:pt x="539" y="221"/>
                  </a:cubicBezTo>
                  <a:cubicBezTo>
                    <a:pt x="537" y="217"/>
                    <a:pt x="537" y="217"/>
                    <a:pt x="537" y="217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7" y="216"/>
                    <a:pt x="537" y="216"/>
                    <a:pt x="537" y="216"/>
                  </a:cubicBezTo>
                  <a:cubicBezTo>
                    <a:pt x="538" y="215"/>
                    <a:pt x="538" y="215"/>
                    <a:pt x="538" y="215"/>
                  </a:cubicBezTo>
                  <a:cubicBezTo>
                    <a:pt x="537" y="215"/>
                    <a:pt x="537" y="215"/>
                    <a:pt x="537" y="215"/>
                  </a:cubicBezTo>
                  <a:cubicBezTo>
                    <a:pt x="536" y="215"/>
                    <a:pt x="536" y="215"/>
                    <a:pt x="536" y="215"/>
                  </a:cubicBezTo>
                  <a:cubicBezTo>
                    <a:pt x="534" y="214"/>
                    <a:pt x="534" y="214"/>
                    <a:pt x="534" y="214"/>
                  </a:cubicBezTo>
                  <a:cubicBezTo>
                    <a:pt x="531" y="209"/>
                    <a:pt x="531" y="209"/>
                    <a:pt x="531" y="209"/>
                  </a:cubicBezTo>
                  <a:cubicBezTo>
                    <a:pt x="528" y="206"/>
                    <a:pt x="528" y="206"/>
                    <a:pt x="528" y="206"/>
                  </a:cubicBezTo>
                  <a:cubicBezTo>
                    <a:pt x="527" y="204"/>
                    <a:pt x="527" y="204"/>
                    <a:pt x="527" y="204"/>
                  </a:cubicBezTo>
                  <a:cubicBezTo>
                    <a:pt x="526" y="203"/>
                    <a:pt x="526" y="203"/>
                    <a:pt x="526" y="203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2" y="195"/>
                    <a:pt x="522" y="195"/>
                    <a:pt x="522" y="195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20" y="190"/>
                    <a:pt x="520" y="190"/>
                    <a:pt x="520" y="190"/>
                  </a:cubicBezTo>
                  <a:cubicBezTo>
                    <a:pt x="518" y="188"/>
                    <a:pt x="518" y="188"/>
                    <a:pt x="518" y="188"/>
                  </a:cubicBezTo>
                  <a:cubicBezTo>
                    <a:pt x="518" y="185"/>
                    <a:pt x="518" y="185"/>
                    <a:pt x="518" y="185"/>
                  </a:cubicBezTo>
                  <a:cubicBezTo>
                    <a:pt x="517" y="184"/>
                    <a:pt x="517" y="184"/>
                    <a:pt x="517" y="184"/>
                  </a:cubicBezTo>
                  <a:cubicBezTo>
                    <a:pt x="517" y="182"/>
                    <a:pt x="517" y="182"/>
                    <a:pt x="517" y="182"/>
                  </a:cubicBezTo>
                  <a:cubicBezTo>
                    <a:pt x="518" y="181"/>
                    <a:pt x="518" y="181"/>
                    <a:pt x="518" y="181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7"/>
                    <a:pt x="519" y="177"/>
                    <a:pt x="519" y="177"/>
                  </a:cubicBezTo>
                  <a:cubicBezTo>
                    <a:pt x="518" y="175"/>
                    <a:pt x="518" y="175"/>
                    <a:pt x="518" y="175"/>
                  </a:cubicBezTo>
                  <a:cubicBezTo>
                    <a:pt x="516" y="175"/>
                    <a:pt x="516" y="175"/>
                    <a:pt x="516" y="175"/>
                  </a:cubicBezTo>
                  <a:cubicBezTo>
                    <a:pt x="516" y="174"/>
                    <a:pt x="516" y="174"/>
                    <a:pt x="516" y="174"/>
                  </a:cubicBezTo>
                  <a:cubicBezTo>
                    <a:pt x="517" y="173"/>
                    <a:pt x="517" y="173"/>
                    <a:pt x="517" y="173"/>
                  </a:cubicBezTo>
                  <a:cubicBezTo>
                    <a:pt x="519" y="174"/>
                    <a:pt x="519" y="174"/>
                    <a:pt x="519" y="174"/>
                  </a:cubicBezTo>
                  <a:cubicBezTo>
                    <a:pt x="520" y="173"/>
                    <a:pt x="520" y="173"/>
                    <a:pt x="520" y="173"/>
                  </a:cubicBezTo>
                  <a:cubicBezTo>
                    <a:pt x="520" y="172"/>
                    <a:pt x="520" y="172"/>
                    <a:pt x="520" y="172"/>
                  </a:cubicBezTo>
                  <a:cubicBezTo>
                    <a:pt x="520" y="171"/>
                    <a:pt x="520" y="171"/>
                    <a:pt x="520" y="171"/>
                  </a:cubicBezTo>
                  <a:cubicBezTo>
                    <a:pt x="521" y="171"/>
                    <a:pt x="521" y="171"/>
                    <a:pt x="521" y="171"/>
                  </a:cubicBezTo>
                  <a:cubicBezTo>
                    <a:pt x="522" y="171"/>
                    <a:pt x="522" y="171"/>
                    <a:pt x="522" y="171"/>
                  </a:cubicBezTo>
                  <a:cubicBezTo>
                    <a:pt x="521" y="170"/>
                    <a:pt x="521" y="170"/>
                    <a:pt x="521" y="170"/>
                  </a:cubicBezTo>
                  <a:cubicBezTo>
                    <a:pt x="523" y="168"/>
                    <a:pt x="523" y="168"/>
                    <a:pt x="523" y="168"/>
                  </a:cubicBezTo>
                  <a:cubicBezTo>
                    <a:pt x="522" y="166"/>
                    <a:pt x="522" y="166"/>
                    <a:pt x="522" y="166"/>
                  </a:cubicBezTo>
                  <a:cubicBezTo>
                    <a:pt x="522" y="165"/>
                    <a:pt x="522" y="165"/>
                    <a:pt x="522" y="165"/>
                  </a:cubicBezTo>
                  <a:cubicBezTo>
                    <a:pt x="522" y="164"/>
                    <a:pt x="522" y="164"/>
                    <a:pt x="522" y="164"/>
                  </a:cubicBezTo>
                  <a:cubicBezTo>
                    <a:pt x="522" y="163"/>
                    <a:pt x="522" y="163"/>
                    <a:pt x="522" y="163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0"/>
                    <a:pt x="522" y="160"/>
                    <a:pt x="522" y="160"/>
                  </a:cubicBezTo>
                  <a:cubicBezTo>
                    <a:pt x="523" y="160"/>
                    <a:pt x="523" y="160"/>
                    <a:pt x="523" y="160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8"/>
                    <a:pt x="522" y="158"/>
                    <a:pt x="522" y="158"/>
                  </a:cubicBezTo>
                  <a:cubicBezTo>
                    <a:pt x="523" y="157"/>
                    <a:pt x="523" y="157"/>
                    <a:pt x="523" y="157"/>
                  </a:cubicBezTo>
                  <a:cubicBezTo>
                    <a:pt x="522" y="157"/>
                    <a:pt x="522" y="157"/>
                    <a:pt x="522" y="157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3" y="155"/>
                    <a:pt x="523" y="155"/>
                    <a:pt x="523" y="155"/>
                  </a:cubicBezTo>
                  <a:cubicBezTo>
                    <a:pt x="524" y="155"/>
                    <a:pt x="524" y="155"/>
                    <a:pt x="524" y="155"/>
                  </a:cubicBezTo>
                  <a:cubicBezTo>
                    <a:pt x="523" y="154"/>
                    <a:pt x="523" y="154"/>
                    <a:pt x="523" y="154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2"/>
                    <a:pt x="523" y="152"/>
                    <a:pt x="523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24" y="150"/>
                    <a:pt x="524" y="150"/>
                    <a:pt x="524" y="150"/>
                  </a:cubicBezTo>
                  <a:cubicBezTo>
                    <a:pt x="524" y="149"/>
                    <a:pt x="524" y="149"/>
                    <a:pt x="524" y="149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3" y="148"/>
                    <a:pt x="523" y="148"/>
                    <a:pt x="523" y="148"/>
                  </a:cubicBezTo>
                  <a:cubicBezTo>
                    <a:pt x="523" y="147"/>
                    <a:pt x="523" y="147"/>
                    <a:pt x="523" y="147"/>
                  </a:cubicBezTo>
                  <a:cubicBezTo>
                    <a:pt x="524" y="147"/>
                    <a:pt x="524" y="147"/>
                    <a:pt x="524" y="147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5" y="145"/>
                    <a:pt x="525" y="145"/>
                    <a:pt x="525" y="145"/>
                  </a:cubicBezTo>
                  <a:cubicBezTo>
                    <a:pt x="526" y="145"/>
                    <a:pt x="526" y="145"/>
                    <a:pt x="526" y="145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2"/>
                    <a:pt x="528" y="142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3"/>
                    <a:pt x="527" y="143"/>
                    <a:pt x="527" y="143"/>
                  </a:cubicBezTo>
                  <a:cubicBezTo>
                    <a:pt x="526" y="142"/>
                    <a:pt x="526" y="142"/>
                    <a:pt x="526" y="142"/>
                  </a:cubicBezTo>
                  <a:cubicBezTo>
                    <a:pt x="526" y="141"/>
                    <a:pt x="526" y="141"/>
                    <a:pt x="526" y="141"/>
                  </a:cubicBezTo>
                  <a:cubicBezTo>
                    <a:pt x="527" y="139"/>
                    <a:pt x="527" y="139"/>
                    <a:pt x="527" y="139"/>
                  </a:cubicBezTo>
                  <a:cubicBezTo>
                    <a:pt x="526" y="139"/>
                    <a:pt x="526" y="139"/>
                    <a:pt x="526" y="139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5"/>
                    <a:pt x="525" y="135"/>
                    <a:pt x="525" y="135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0"/>
                    <a:pt x="522" y="130"/>
                    <a:pt x="522" y="130"/>
                  </a:cubicBezTo>
                  <a:cubicBezTo>
                    <a:pt x="522" y="129"/>
                    <a:pt x="522" y="129"/>
                    <a:pt x="522" y="129"/>
                  </a:cubicBezTo>
                  <a:cubicBezTo>
                    <a:pt x="523" y="128"/>
                    <a:pt x="523" y="128"/>
                    <a:pt x="523" y="128"/>
                  </a:cubicBezTo>
                  <a:cubicBezTo>
                    <a:pt x="524" y="128"/>
                    <a:pt x="524" y="128"/>
                    <a:pt x="524" y="128"/>
                  </a:cubicBezTo>
                  <a:cubicBezTo>
                    <a:pt x="525" y="128"/>
                    <a:pt x="525" y="128"/>
                    <a:pt x="525" y="128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6" y="127"/>
                    <a:pt x="526" y="127"/>
                    <a:pt x="526" y="127"/>
                  </a:cubicBezTo>
                  <a:cubicBezTo>
                    <a:pt x="525" y="127"/>
                    <a:pt x="525" y="127"/>
                    <a:pt x="525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2" y="127"/>
                    <a:pt x="522" y="127"/>
                    <a:pt x="522" y="127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0" y="126"/>
                    <a:pt x="520" y="126"/>
                    <a:pt x="520" y="126"/>
                  </a:cubicBezTo>
                  <a:cubicBezTo>
                    <a:pt x="519" y="127"/>
                    <a:pt x="519" y="127"/>
                    <a:pt x="519" y="127"/>
                  </a:cubicBezTo>
                  <a:cubicBezTo>
                    <a:pt x="518" y="127"/>
                    <a:pt x="518" y="127"/>
                    <a:pt x="518" y="127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9"/>
                    <a:pt x="517" y="129"/>
                    <a:pt x="517" y="129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1"/>
                    <a:pt x="518" y="131"/>
                    <a:pt x="518" y="131"/>
                  </a:cubicBezTo>
                  <a:cubicBezTo>
                    <a:pt x="518" y="132"/>
                    <a:pt x="518" y="132"/>
                    <a:pt x="518" y="132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35"/>
                    <a:pt x="520" y="135"/>
                    <a:pt x="520" y="135"/>
                  </a:cubicBezTo>
                  <a:cubicBezTo>
                    <a:pt x="521" y="135"/>
                    <a:pt x="521" y="135"/>
                    <a:pt x="521" y="135"/>
                  </a:cubicBezTo>
                  <a:cubicBezTo>
                    <a:pt x="521" y="136"/>
                    <a:pt x="521" y="136"/>
                    <a:pt x="521" y="136"/>
                  </a:cubicBezTo>
                  <a:cubicBezTo>
                    <a:pt x="522" y="137"/>
                    <a:pt x="522" y="137"/>
                    <a:pt x="522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0" y="136"/>
                    <a:pt x="520" y="136"/>
                    <a:pt x="520" y="136"/>
                  </a:cubicBezTo>
                  <a:cubicBezTo>
                    <a:pt x="519" y="136"/>
                    <a:pt x="519" y="136"/>
                    <a:pt x="519" y="136"/>
                  </a:cubicBezTo>
                  <a:cubicBezTo>
                    <a:pt x="519" y="137"/>
                    <a:pt x="519" y="137"/>
                    <a:pt x="519" y="137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19" y="139"/>
                    <a:pt x="519" y="139"/>
                    <a:pt x="519" y="139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3"/>
                    <a:pt x="518" y="143"/>
                    <a:pt x="518" y="143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5" y="146"/>
                    <a:pt x="515" y="146"/>
                    <a:pt x="515" y="146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3" y="146"/>
                    <a:pt x="513" y="146"/>
                    <a:pt x="513" y="146"/>
                  </a:cubicBezTo>
                  <a:cubicBezTo>
                    <a:pt x="513" y="144"/>
                    <a:pt x="513" y="144"/>
                    <a:pt x="513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2" y="143"/>
                    <a:pt x="512" y="143"/>
                    <a:pt x="512" y="143"/>
                  </a:cubicBezTo>
                  <a:cubicBezTo>
                    <a:pt x="511" y="143"/>
                    <a:pt x="511" y="143"/>
                    <a:pt x="511" y="143"/>
                  </a:cubicBezTo>
                  <a:cubicBezTo>
                    <a:pt x="511" y="142"/>
                    <a:pt x="511" y="142"/>
                    <a:pt x="511" y="142"/>
                  </a:cubicBezTo>
                  <a:cubicBezTo>
                    <a:pt x="512" y="142"/>
                    <a:pt x="512" y="142"/>
                    <a:pt x="512" y="142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2" y="140"/>
                    <a:pt x="512" y="140"/>
                    <a:pt x="512" y="140"/>
                  </a:cubicBezTo>
                  <a:cubicBezTo>
                    <a:pt x="511" y="140"/>
                    <a:pt x="511" y="140"/>
                    <a:pt x="511" y="140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8"/>
                    <a:pt x="511" y="138"/>
                    <a:pt x="511" y="138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9"/>
                    <a:pt x="509" y="139"/>
                    <a:pt x="509" y="139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6" y="138"/>
                    <a:pt x="506" y="138"/>
                    <a:pt x="506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9"/>
                    <a:pt x="505" y="139"/>
                    <a:pt x="505" y="139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04" y="140"/>
                    <a:pt x="504" y="140"/>
                    <a:pt x="504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501" y="141"/>
                    <a:pt x="501" y="141"/>
                    <a:pt x="501" y="141"/>
                  </a:cubicBezTo>
                  <a:cubicBezTo>
                    <a:pt x="499" y="140"/>
                    <a:pt x="499" y="140"/>
                    <a:pt x="499" y="140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3"/>
                    <a:pt x="498" y="143"/>
                    <a:pt x="498" y="143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8" y="145"/>
                    <a:pt x="498" y="145"/>
                    <a:pt x="498" y="145"/>
                  </a:cubicBezTo>
                  <a:cubicBezTo>
                    <a:pt x="498" y="146"/>
                    <a:pt x="498" y="146"/>
                    <a:pt x="498" y="146"/>
                  </a:cubicBezTo>
                  <a:cubicBezTo>
                    <a:pt x="499" y="147"/>
                    <a:pt x="499" y="147"/>
                    <a:pt x="499" y="147"/>
                  </a:cubicBezTo>
                  <a:cubicBezTo>
                    <a:pt x="498" y="147"/>
                    <a:pt x="498" y="147"/>
                    <a:pt x="498" y="147"/>
                  </a:cubicBezTo>
                  <a:cubicBezTo>
                    <a:pt x="498" y="150"/>
                    <a:pt x="498" y="150"/>
                    <a:pt x="498" y="150"/>
                  </a:cubicBezTo>
                  <a:cubicBezTo>
                    <a:pt x="499" y="151"/>
                    <a:pt x="499" y="151"/>
                    <a:pt x="499" y="151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3"/>
                    <a:pt x="498" y="153"/>
                    <a:pt x="498" y="153"/>
                  </a:cubicBezTo>
                  <a:cubicBezTo>
                    <a:pt x="497" y="153"/>
                    <a:pt x="497" y="153"/>
                    <a:pt x="497" y="153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6"/>
                    <a:pt x="497" y="156"/>
                    <a:pt x="497" y="156"/>
                  </a:cubicBezTo>
                  <a:cubicBezTo>
                    <a:pt x="496" y="158"/>
                    <a:pt x="496" y="158"/>
                    <a:pt x="496" y="158"/>
                  </a:cubicBezTo>
                  <a:cubicBezTo>
                    <a:pt x="497" y="159"/>
                    <a:pt x="497" y="159"/>
                    <a:pt x="497" y="159"/>
                  </a:cubicBezTo>
                  <a:cubicBezTo>
                    <a:pt x="496" y="159"/>
                    <a:pt x="496" y="159"/>
                    <a:pt x="496" y="159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8" y="162"/>
                    <a:pt x="498" y="162"/>
                    <a:pt x="498" y="162"/>
                  </a:cubicBezTo>
                  <a:cubicBezTo>
                    <a:pt x="499" y="162"/>
                    <a:pt x="499" y="162"/>
                    <a:pt x="499" y="162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1" y="161"/>
                    <a:pt x="501" y="161"/>
                    <a:pt x="501" y="161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1" y="162"/>
                    <a:pt x="501" y="162"/>
                    <a:pt x="501" y="162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1" y="163"/>
                    <a:pt x="501" y="163"/>
                    <a:pt x="501" y="163"/>
                  </a:cubicBezTo>
                  <a:cubicBezTo>
                    <a:pt x="501" y="164"/>
                    <a:pt x="501" y="164"/>
                    <a:pt x="501" y="164"/>
                  </a:cubicBezTo>
                  <a:cubicBezTo>
                    <a:pt x="500" y="163"/>
                    <a:pt x="500" y="163"/>
                    <a:pt x="500" y="163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5"/>
                    <a:pt x="500" y="165"/>
                    <a:pt x="500" y="165"/>
                  </a:cubicBezTo>
                  <a:cubicBezTo>
                    <a:pt x="499" y="166"/>
                    <a:pt x="499" y="166"/>
                    <a:pt x="499" y="166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4"/>
                    <a:pt x="498" y="164"/>
                    <a:pt x="498" y="164"/>
                  </a:cubicBezTo>
                  <a:cubicBezTo>
                    <a:pt x="497" y="165"/>
                    <a:pt x="497" y="165"/>
                    <a:pt x="497" y="165"/>
                  </a:cubicBezTo>
                  <a:cubicBezTo>
                    <a:pt x="497" y="164"/>
                    <a:pt x="497" y="164"/>
                    <a:pt x="497" y="164"/>
                  </a:cubicBezTo>
                  <a:cubicBezTo>
                    <a:pt x="496" y="164"/>
                    <a:pt x="496" y="164"/>
                    <a:pt x="496" y="164"/>
                  </a:cubicBezTo>
                  <a:cubicBezTo>
                    <a:pt x="496" y="165"/>
                    <a:pt x="496" y="165"/>
                    <a:pt x="496" y="165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5" y="166"/>
                    <a:pt x="495" y="166"/>
                    <a:pt x="495" y="166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8"/>
                    <a:pt x="495" y="168"/>
                    <a:pt x="495" y="168"/>
                  </a:cubicBezTo>
                  <a:cubicBezTo>
                    <a:pt x="494" y="167"/>
                    <a:pt x="494" y="167"/>
                    <a:pt x="494" y="167"/>
                  </a:cubicBezTo>
                  <a:cubicBezTo>
                    <a:pt x="493" y="166"/>
                    <a:pt x="493" y="166"/>
                    <a:pt x="493" y="166"/>
                  </a:cubicBezTo>
                  <a:cubicBezTo>
                    <a:pt x="492" y="166"/>
                    <a:pt x="492" y="166"/>
                    <a:pt x="492" y="166"/>
                  </a:cubicBezTo>
                  <a:cubicBezTo>
                    <a:pt x="493" y="167"/>
                    <a:pt x="493" y="167"/>
                    <a:pt x="493" y="167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91" y="169"/>
                    <a:pt x="491" y="169"/>
                    <a:pt x="491" y="169"/>
                  </a:cubicBezTo>
                  <a:cubicBezTo>
                    <a:pt x="490" y="169"/>
                    <a:pt x="490" y="169"/>
                    <a:pt x="490" y="169"/>
                  </a:cubicBezTo>
                  <a:cubicBezTo>
                    <a:pt x="489" y="168"/>
                    <a:pt x="489" y="168"/>
                    <a:pt x="489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7"/>
                    <a:pt x="488" y="167"/>
                    <a:pt x="488" y="167"/>
                  </a:cubicBezTo>
                  <a:cubicBezTo>
                    <a:pt x="489" y="167"/>
                    <a:pt x="489" y="167"/>
                    <a:pt x="489" y="167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91" y="166"/>
                    <a:pt x="491" y="166"/>
                    <a:pt x="491" y="166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1" y="164"/>
                    <a:pt x="491" y="164"/>
                    <a:pt x="491" y="164"/>
                  </a:cubicBezTo>
                  <a:cubicBezTo>
                    <a:pt x="490" y="165"/>
                    <a:pt x="490" y="165"/>
                    <a:pt x="490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6" y="164"/>
                    <a:pt x="486" y="164"/>
                    <a:pt x="486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3" y="164"/>
                    <a:pt x="483" y="164"/>
                    <a:pt x="483" y="164"/>
                  </a:cubicBezTo>
                  <a:cubicBezTo>
                    <a:pt x="482" y="163"/>
                    <a:pt x="482" y="163"/>
                    <a:pt x="482" y="16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480" y="163"/>
                    <a:pt x="480" y="163"/>
                    <a:pt x="480" y="163"/>
                  </a:cubicBezTo>
                  <a:cubicBezTo>
                    <a:pt x="479" y="163"/>
                    <a:pt x="479" y="163"/>
                    <a:pt x="479" y="163"/>
                  </a:cubicBezTo>
                  <a:cubicBezTo>
                    <a:pt x="478" y="164"/>
                    <a:pt x="478" y="164"/>
                    <a:pt x="478" y="164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8" y="166"/>
                    <a:pt x="478" y="166"/>
                    <a:pt x="478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6" y="167"/>
                    <a:pt x="476" y="167"/>
                    <a:pt x="476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8"/>
                    <a:pt x="478" y="168"/>
                    <a:pt x="478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9"/>
                    <a:pt x="474" y="169"/>
                    <a:pt x="474" y="169"/>
                  </a:cubicBezTo>
                  <a:cubicBezTo>
                    <a:pt x="473" y="168"/>
                    <a:pt x="473" y="168"/>
                    <a:pt x="473" y="168"/>
                  </a:cubicBezTo>
                  <a:cubicBezTo>
                    <a:pt x="473" y="169"/>
                    <a:pt x="473" y="169"/>
                    <a:pt x="473" y="169"/>
                  </a:cubicBezTo>
                  <a:cubicBezTo>
                    <a:pt x="472" y="169"/>
                    <a:pt x="472" y="169"/>
                    <a:pt x="472" y="169"/>
                  </a:cubicBezTo>
                  <a:cubicBezTo>
                    <a:pt x="472" y="168"/>
                    <a:pt x="472" y="168"/>
                    <a:pt x="472" y="168"/>
                  </a:cubicBezTo>
                  <a:cubicBezTo>
                    <a:pt x="470" y="168"/>
                    <a:pt x="470" y="168"/>
                    <a:pt x="470" y="168"/>
                  </a:cubicBezTo>
                  <a:cubicBezTo>
                    <a:pt x="470" y="169"/>
                    <a:pt x="470" y="169"/>
                    <a:pt x="470" y="169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8" y="170"/>
                    <a:pt x="468" y="170"/>
                    <a:pt x="468" y="170"/>
                  </a:cubicBezTo>
                  <a:cubicBezTo>
                    <a:pt x="467" y="171"/>
                    <a:pt x="467" y="171"/>
                    <a:pt x="467" y="171"/>
                  </a:cubicBezTo>
                  <a:cubicBezTo>
                    <a:pt x="467" y="172"/>
                    <a:pt x="467" y="172"/>
                    <a:pt x="467" y="172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0"/>
                    <a:pt x="466" y="170"/>
                    <a:pt x="466" y="170"/>
                  </a:cubicBezTo>
                  <a:cubicBezTo>
                    <a:pt x="465" y="169"/>
                    <a:pt x="465" y="169"/>
                    <a:pt x="465" y="169"/>
                  </a:cubicBezTo>
                  <a:cubicBezTo>
                    <a:pt x="465" y="170"/>
                    <a:pt x="465" y="170"/>
                    <a:pt x="465" y="170"/>
                  </a:cubicBezTo>
                  <a:cubicBezTo>
                    <a:pt x="464" y="170"/>
                    <a:pt x="464" y="170"/>
                    <a:pt x="464" y="170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62" y="171"/>
                    <a:pt x="462" y="171"/>
                    <a:pt x="462" y="171"/>
                  </a:cubicBezTo>
                  <a:cubicBezTo>
                    <a:pt x="461" y="170"/>
                    <a:pt x="461" y="170"/>
                    <a:pt x="461" y="170"/>
                  </a:cubicBezTo>
                  <a:cubicBezTo>
                    <a:pt x="460" y="171"/>
                    <a:pt x="460" y="171"/>
                    <a:pt x="460" y="171"/>
                  </a:cubicBezTo>
                  <a:cubicBezTo>
                    <a:pt x="459" y="171"/>
                    <a:pt x="459" y="171"/>
                    <a:pt x="459" y="171"/>
                  </a:cubicBezTo>
                  <a:cubicBezTo>
                    <a:pt x="457" y="172"/>
                    <a:pt x="457" y="172"/>
                    <a:pt x="457" y="172"/>
                  </a:cubicBezTo>
                  <a:cubicBezTo>
                    <a:pt x="456" y="173"/>
                    <a:pt x="456" y="173"/>
                    <a:pt x="456" y="173"/>
                  </a:cubicBezTo>
                  <a:cubicBezTo>
                    <a:pt x="456" y="172"/>
                    <a:pt x="456" y="172"/>
                    <a:pt x="456" y="172"/>
                  </a:cubicBezTo>
                  <a:cubicBezTo>
                    <a:pt x="455" y="172"/>
                    <a:pt x="455" y="172"/>
                    <a:pt x="455" y="172"/>
                  </a:cubicBezTo>
                  <a:cubicBezTo>
                    <a:pt x="455" y="173"/>
                    <a:pt x="455" y="173"/>
                    <a:pt x="455" y="173"/>
                  </a:cubicBezTo>
                  <a:cubicBezTo>
                    <a:pt x="453" y="174"/>
                    <a:pt x="453" y="174"/>
                    <a:pt x="453" y="174"/>
                  </a:cubicBezTo>
                  <a:cubicBezTo>
                    <a:pt x="453" y="175"/>
                    <a:pt x="453" y="175"/>
                    <a:pt x="453" y="175"/>
                  </a:cubicBezTo>
                  <a:cubicBezTo>
                    <a:pt x="452" y="175"/>
                    <a:pt x="452" y="175"/>
                    <a:pt x="452" y="175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3" y="178"/>
                    <a:pt x="453" y="178"/>
                    <a:pt x="453" y="178"/>
                  </a:cubicBezTo>
                  <a:cubicBezTo>
                    <a:pt x="453" y="180"/>
                    <a:pt x="453" y="180"/>
                    <a:pt x="453" y="180"/>
                  </a:cubicBezTo>
                  <a:cubicBezTo>
                    <a:pt x="452" y="181"/>
                    <a:pt x="452" y="181"/>
                    <a:pt x="452" y="181"/>
                  </a:cubicBezTo>
                  <a:cubicBezTo>
                    <a:pt x="451" y="182"/>
                    <a:pt x="451" y="182"/>
                    <a:pt x="451" y="182"/>
                  </a:cubicBezTo>
                  <a:cubicBezTo>
                    <a:pt x="451" y="183"/>
                    <a:pt x="451" y="183"/>
                    <a:pt x="451" y="183"/>
                  </a:cubicBezTo>
                  <a:cubicBezTo>
                    <a:pt x="451" y="185"/>
                    <a:pt x="451" y="185"/>
                    <a:pt x="451" y="185"/>
                  </a:cubicBezTo>
                  <a:cubicBezTo>
                    <a:pt x="452" y="185"/>
                    <a:pt x="452" y="185"/>
                    <a:pt x="452" y="185"/>
                  </a:cubicBezTo>
                  <a:cubicBezTo>
                    <a:pt x="452" y="186"/>
                    <a:pt x="452" y="186"/>
                    <a:pt x="452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7"/>
                    <a:pt x="451" y="187"/>
                    <a:pt x="451" y="187"/>
                  </a:cubicBezTo>
                  <a:cubicBezTo>
                    <a:pt x="450" y="188"/>
                    <a:pt x="450" y="188"/>
                    <a:pt x="450" y="188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0" y="190"/>
                    <a:pt x="450" y="190"/>
                    <a:pt x="450" y="190"/>
                  </a:cubicBezTo>
                  <a:cubicBezTo>
                    <a:pt x="450" y="191"/>
                    <a:pt x="450" y="191"/>
                    <a:pt x="450" y="191"/>
                  </a:cubicBezTo>
                  <a:cubicBezTo>
                    <a:pt x="448" y="192"/>
                    <a:pt x="448" y="192"/>
                    <a:pt x="448" y="192"/>
                  </a:cubicBezTo>
                  <a:cubicBezTo>
                    <a:pt x="449" y="193"/>
                    <a:pt x="449" y="193"/>
                    <a:pt x="449" y="193"/>
                  </a:cubicBezTo>
                  <a:cubicBezTo>
                    <a:pt x="448" y="193"/>
                    <a:pt x="448" y="193"/>
                    <a:pt x="448" y="193"/>
                  </a:cubicBezTo>
                  <a:cubicBezTo>
                    <a:pt x="448" y="195"/>
                    <a:pt x="448" y="195"/>
                    <a:pt x="448" y="195"/>
                  </a:cubicBezTo>
                  <a:cubicBezTo>
                    <a:pt x="447" y="195"/>
                    <a:pt x="447" y="195"/>
                    <a:pt x="447" y="195"/>
                  </a:cubicBezTo>
                  <a:cubicBezTo>
                    <a:pt x="447" y="197"/>
                    <a:pt x="447" y="197"/>
                    <a:pt x="447" y="197"/>
                  </a:cubicBezTo>
                  <a:cubicBezTo>
                    <a:pt x="447" y="198"/>
                    <a:pt x="447" y="198"/>
                    <a:pt x="447" y="198"/>
                  </a:cubicBezTo>
                  <a:cubicBezTo>
                    <a:pt x="447" y="199"/>
                    <a:pt x="447" y="199"/>
                    <a:pt x="447" y="199"/>
                  </a:cubicBezTo>
                  <a:cubicBezTo>
                    <a:pt x="447" y="200"/>
                    <a:pt x="447" y="200"/>
                    <a:pt x="447" y="200"/>
                  </a:cubicBezTo>
                  <a:cubicBezTo>
                    <a:pt x="446" y="200"/>
                    <a:pt x="446" y="200"/>
                    <a:pt x="446" y="200"/>
                  </a:cubicBezTo>
                  <a:cubicBezTo>
                    <a:pt x="446" y="201"/>
                    <a:pt x="446" y="201"/>
                    <a:pt x="446" y="201"/>
                  </a:cubicBezTo>
                  <a:cubicBezTo>
                    <a:pt x="445" y="202"/>
                    <a:pt x="445" y="202"/>
                    <a:pt x="445" y="202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4" y="205"/>
                    <a:pt x="444" y="205"/>
                    <a:pt x="444" y="205"/>
                  </a:cubicBezTo>
                  <a:cubicBezTo>
                    <a:pt x="444" y="206"/>
                    <a:pt x="444" y="206"/>
                    <a:pt x="444" y="206"/>
                  </a:cubicBezTo>
                  <a:cubicBezTo>
                    <a:pt x="442" y="207"/>
                    <a:pt x="442" y="207"/>
                    <a:pt x="442" y="207"/>
                  </a:cubicBezTo>
                  <a:cubicBezTo>
                    <a:pt x="442" y="208"/>
                    <a:pt x="442" y="208"/>
                    <a:pt x="442" y="208"/>
                  </a:cubicBezTo>
                  <a:cubicBezTo>
                    <a:pt x="441" y="209"/>
                    <a:pt x="441" y="209"/>
                    <a:pt x="441" y="209"/>
                  </a:cubicBezTo>
                  <a:cubicBezTo>
                    <a:pt x="441" y="210"/>
                    <a:pt x="441" y="210"/>
                    <a:pt x="441" y="210"/>
                  </a:cubicBezTo>
                  <a:cubicBezTo>
                    <a:pt x="441" y="211"/>
                    <a:pt x="441" y="211"/>
                    <a:pt x="441" y="211"/>
                  </a:cubicBezTo>
                  <a:cubicBezTo>
                    <a:pt x="441" y="212"/>
                    <a:pt x="441" y="212"/>
                    <a:pt x="441" y="212"/>
                  </a:cubicBezTo>
                  <a:cubicBezTo>
                    <a:pt x="442" y="212"/>
                    <a:pt x="442" y="212"/>
                    <a:pt x="442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8" y="211"/>
                    <a:pt x="448" y="211"/>
                    <a:pt x="448" y="211"/>
                  </a:cubicBezTo>
                  <a:cubicBezTo>
                    <a:pt x="448" y="213"/>
                    <a:pt x="448" y="213"/>
                    <a:pt x="448" y="213"/>
                  </a:cubicBezTo>
                  <a:cubicBezTo>
                    <a:pt x="449" y="214"/>
                    <a:pt x="449" y="214"/>
                    <a:pt x="449" y="214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50" y="216"/>
                    <a:pt x="450" y="216"/>
                    <a:pt x="450" y="216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452" y="216"/>
                    <a:pt x="452" y="216"/>
                    <a:pt x="452" y="216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4" y="215"/>
                    <a:pt x="454" y="215"/>
                    <a:pt x="454" y="215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4" y="216"/>
                    <a:pt x="454" y="216"/>
                    <a:pt x="454" y="216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453" y="219"/>
                    <a:pt x="453" y="219"/>
                    <a:pt x="453" y="219"/>
                  </a:cubicBezTo>
                  <a:cubicBezTo>
                    <a:pt x="455" y="218"/>
                    <a:pt x="455" y="218"/>
                    <a:pt x="455" y="218"/>
                  </a:cubicBezTo>
                  <a:cubicBezTo>
                    <a:pt x="456" y="218"/>
                    <a:pt x="456" y="218"/>
                    <a:pt x="456" y="218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8"/>
                    <a:pt x="457" y="218"/>
                    <a:pt x="457" y="218"/>
                  </a:cubicBezTo>
                  <a:cubicBezTo>
                    <a:pt x="458" y="218"/>
                    <a:pt x="458" y="218"/>
                    <a:pt x="458" y="218"/>
                  </a:cubicBezTo>
                  <a:cubicBezTo>
                    <a:pt x="458" y="217"/>
                    <a:pt x="458" y="217"/>
                    <a:pt x="458" y="217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7" y="214"/>
                    <a:pt x="457" y="214"/>
                    <a:pt x="457" y="214"/>
                  </a:cubicBezTo>
                  <a:cubicBezTo>
                    <a:pt x="457" y="213"/>
                    <a:pt x="457" y="213"/>
                    <a:pt x="457" y="213"/>
                  </a:cubicBezTo>
                  <a:cubicBezTo>
                    <a:pt x="458" y="213"/>
                    <a:pt x="458" y="213"/>
                    <a:pt x="458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60" y="213"/>
                    <a:pt x="460" y="213"/>
                    <a:pt x="460" y="213"/>
                  </a:cubicBezTo>
                  <a:cubicBezTo>
                    <a:pt x="461" y="213"/>
                    <a:pt x="461" y="213"/>
                    <a:pt x="461" y="213"/>
                  </a:cubicBezTo>
                  <a:cubicBezTo>
                    <a:pt x="462" y="213"/>
                    <a:pt x="462" y="213"/>
                    <a:pt x="462" y="213"/>
                  </a:cubicBezTo>
                  <a:cubicBezTo>
                    <a:pt x="463" y="213"/>
                    <a:pt x="463" y="213"/>
                    <a:pt x="463" y="213"/>
                  </a:cubicBezTo>
                  <a:cubicBezTo>
                    <a:pt x="464" y="213"/>
                    <a:pt x="464" y="213"/>
                    <a:pt x="464" y="213"/>
                  </a:cubicBezTo>
                  <a:cubicBezTo>
                    <a:pt x="464" y="214"/>
                    <a:pt x="464" y="214"/>
                    <a:pt x="464" y="214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7" y="215"/>
                    <a:pt x="467" y="215"/>
                    <a:pt x="467" y="215"/>
                  </a:cubicBezTo>
                  <a:cubicBezTo>
                    <a:pt x="467" y="216"/>
                    <a:pt x="467" y="216"/>
                    <a:pt x="467" y="216"/>
                  </a:cubicBezTo>
                  <a:cubicBezTo>
                    <a:pt x="469" y="216"/>
                    <a:pt x="469" y="216"/>
                    <a:pt x="469" y="216"/>
                  </a:cubicBezTo>
                  <a:cubicBezTo>
                    <a:pt x="469" y="217"/>
                    <a:pt x="469" y="217"/>
                    <a:pt x="469" y="217"/>
                  </a:cubicBezTo>
                  <a:cubicBezTo>
                    <a:pt x="470" y="217"/>
                    <a:pt x="470" y="217"/>
                    <a:pt x="470" y="217"/>
                  </a:cubicBezTo>
                  <a:cubicBezTo>
                    <a:pt x="470" y="218"/>
                    <a:pt x="470" y="218"/>
                    <a:pt x="470" y="218"/>
                  </a:cubicBezTo>
                  <a:cubicBezTo>
                    <a:pt x="471" y="218"/>
                    <a:pt x="471" y="218"/>
                    <a:pt x="471" y="218"/>
                  </a:cubicBezTo>
                  <a:cubicBezTo>
                    <a:pt x="472" y="219"/>
                    <a:pt x="472" y="219"/>
                    <a:pt x="472" y="219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2"/>
                    <a:pt x="471" y="222"/>
                    <a:pt x="471" y="222"/>
                  </a:cubicBezTo>
                  <a:cubicBezTo>
                    <a:pt x="472" y="222"/>
                    <a:pt x="472" y="222"/>
                    <a:pt x="472" y="222"/>
                  </a:cubicBezTo>
                  <a:cubicBezTo>
                    <a:pt x="473" y="223"/>
                    <a:pt x="473" y="223"/>
                    <a:pt x="473" y="223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5" y="225"/>
                    <a:pt x="475" y="225"/>
                    <a:pt x="475" y="225"/>
                  </a:cubicBezTo>
                  <a:cubicBezTo>
                    <a:pt x="475" y="226"/>
                    <a:pt x="475" y="226"/>
                    <a:pt x="475" y="226"/>
                  </a:cubicBezTo>
                  <a:cubicBezTo>
                    <a:pt x="475" y="227"/>
                    <a:pt x="475" y="227"/>
                    <a:pt x="475" y="227"/>
                  </a:cubicBezTo>
                  <a:cubicBezTo>
                    <a:pt x="475" y="228"/>
                    <a:pt x="475" y="228"/>
                    <a:pt x="475" y="228"/>
                  </a:cubicBezTo>
                  <a:cubicBezTo>
                    <a:pt x="476" y="228"/>
                    <a:pt x="476" y="228"/>
                    <a:pt x="476" y="228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30"/>
                    <a:pt x="475" y="230"/>
                    <a:pt x="475" y="230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3"/>
                    <a:pt x="475" y="233"/>
                    <a:pt x="475" y="233"/>
                  </a:cubicBezTo>
                  <a:cubicBezTo>
                    <a:pt x="476" y="235"/>
                    <a:pt x="476" y="235"/>
                    <a:pt x="476" y="235"/>
                  </a:cubicBezTo>
                  <a:cubicBezTo>
                    <a:pt x="475" y="235"/>
                    <a:pt x="475" y="235"/>
                    <a:pt x="475" y="235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8"/>
                    <a:pt x="476" y="238"/>
                    <a:pt x="476" y="238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8" y="240"/>
                    <a:pt x="478" y="240"/>
                    <a:pt x="478" y="240"/>
                  </a:cubicBezTo>
                  <a:cubicBezTo>
                    <a:pt x="478" y="241"/>
                    <a:pt x="478" y="241"/>
                    <a:pt x="478" y="241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9" y="244"/>
                    <a:pt x="479" y="244"/>
                    <a:pt x="479" y="244"/>
                  </a:cubicBezTo>
                  <a:cubicBezTo>
                    <a:pt x="479" y="245"/>
                    <a:pt x="479" y="245"/>
                    <a:pt x="479" y="245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9"/>
                    <a:pt x="480" y="249"/>
                    <a:pt x="480" y="249"/>
                  </a:cubicBezTo>
                  <a:cubicBezTo>
                    <a:pt x="480" y="250"/>
                    <a:pt x="480" y="250"/>
                    <a:pt x="480" y="250"/>
                  </a:cubicBezTo>
                  <a:cubicBezTo>
                    <a:pt x="480" y="251"/>
                    <a:pt x="480" y="251"/>
                    <a:pt x="480" y="251"/>
                  </a:cubicBezTo>
                  <a:cubicBezTo>
                    <a:pt x="480" y="252"/>
                    <a:pt x="480" y="252"/>
                    <a:pt x="480" y="252"/>
                  </a:cubicBezTo>
                  <a:cubicBezTo>
                    <a:pt x="480" y="253"/>
                    <a:pt x="480" y="253"/>
                    <a:pt x="480" y="253"/>
                  </a:cubicBezTo>
                  <a:cubicBezTo>
                    <a:pt x="479" y="254"/>
                    <a:pt x="479" y="254"/>
                    <a:pt x="479" y="254"/>
                  </a:cubicBezTo>
                  <a:cubicBezTo>
                    <a:pt x="479" y="255"/>
                    <a:pt x="479" y="255"/>
                    <a:pt x="479" y="255"/>
                  </a:cubicBezTo>
                  <a:cubicBezTo>
                    <a:pt x="479" y="256"/>
                    <a:pt x="479" y="256"/>
                    <a:pt x="479" y="256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9"/>
                    <a:pt x="479" y="259"/>
                    <a:pt x="479" y="259"/>
                  </a:cubicBezTo>
                  <a:cubicBezTo>
                    <a:pt x="478" y="260"/>
                    <a:pt x="478" y="260"/>
                    <a:pt x="478" y="260"/>
                  </a:cubicBezTo>
                  <a:cubicBezTo>
                    <a:pt x="478" y="261"/>
                    <a:pt x="478" y="261"/>
                    <a:pt x="478" y="261"/>
                  </a:cubicBezTo>
                  <a:cubicBezTo>
                    <a:pt x="477" y="262"/>
                    <a:pt x="477" y="262"/>
                    <a:pt x="477" y="262"/>
                  </a:cubicBezTo>
                  <a:cubicBezTo>
                    <a:pt x="478" y="262"/>
                    <a:pt x="478" y="262"/>
                    <a:pt x="478" y="262"/>
                  </a:cubicBezTo>
                  <a:cubicBezTo>
                    <a:pt x="478" y="263"/>
                    <a:pt x="478" y="263"/>
                    <a:pt x="478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8" y="265"/>
                    <a:pt x="478" y="265"/>
                    <a:pt x="478" y="265"/>
                  </a:cubicBezTo>
                  <a:cubicBezTo>
                    <a:pt x="477" y="266"/>
                    <a:pt x="477" y="266"/>
                    <a:pt x="477" y="266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8"/>
                    <a:pt x="477" y="268"/>
                    <a:pt x="477" y="268"/>
                  </a:cubicBezTo>
                  <a:cubicBezTo>
                    <a:pt x="476" y="269"/>
                    <a:pt x="476" y="269"/>
                    <a:pt x="476" y="269"/>
                  </a:cubicBezTo>
                  <a:cubicBezTo>
                    <a:pt x="476" y="270"/>
                    <a:pt x="476" y="270"/>
                    <a:pt x="476" y="270"/>
                  </a:cubicBezTo>
                  <a:cubicBezTo>
                    <a:pt x="475" y="271"/>
                    <a:pt x="475" y="271"/>
                    <a:pt x="475" y="271"/>
                  </a:cubicBezTo>
                  <a:cubicBezTo>
                    <a:pt x="475" y="272"/>
                    <a:pt x="475" y="272"/>
                    <a:pt x="475" y="272"/>
                  </a:cubicBezTo>
                  <a:cubicBezTo>
                    <a:pt x="474" y="273"/>
                    <a:pt x="474" y="273"/>
                    <a:pt x="474" y="273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7"/>
                    <a:pt x="473" y="277"/>
                    <a:pt x="473" y="277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2" y="279"/>
                    <a:pt x="472" y="279"/>
                    <a:pt x="472" y="279"/>
                  </a:cubicBezTo>
                  <a:cubicBezTo>
                    <a:pt x="472" y="280"/>
                    <a:pt x="472" y="280"/>
                    <a:pt x="472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1"/>
                    <a:pt x="471" y="281"/>
                    <a:pt x="471" y="281"/>
                  </a:cubicBezTo>
                  <a:cubicBezTo>
                    <a:pt x="470" y="281"/>
                    <a:pt x="470" y="281"/>
                    <a:pt x="470" y="281"/>
                  </a:cubicBezTo>
                  <a:cubicBezTo>
                    <a:pt x="471" y="282"/>
                    <a:pt x="471" y="282"/>
                    <a:pt x="471" y="282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69" y="283"/>
                    <a:pt x="469" y="283"/>
                    <a:pt x="469" y="283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69" y="285"/>
                    <a:pt x="469" y="285"/>
                    <a:pt x="469" y="285"/>
                  </a:cubicBezTo>
                  <a:cubicBezTo>
                    <a:pt x="468" y="285"/>
                    <a:pt x="468" y="285"/>
                    <a:pt x="468" y="285"/>
                  </a:cubicBezTo>
                  <a:cubicBezTo>
                    <a:pt x="469" y="286"/>
                    <a:pt x="469" y="286"/>
                    <a:pt x="469" y="286"/>
                  </a:cubicBezTo>
                  <a:cubicBezTo>
                    <a:pt x="467" y="287"/>
                    <a:pt x="467" y="287"/>
                    <a:pt x="467" y="287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9"/>
                    <a:pt x="466" y="289"/>
                    <a:pt x="466" y="289"/>
                  </a:cubicBezTo>
                  <a:cubicBezTo>
                    <a:pt x="464" y="289"/>
                    <a:pt x="464" y="289"/>
                    <a:pt x="464" y="289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2" y="290"/>
                    <a:pt x="462" y="290"/>
                    <a:pt x="462" y="290"/>
                  </a:cubicBezTo>
                  <a:cubicBezTo>
                    <a:pt x="461" y="289"/>
                    <a:pt x="461" y="289"/>
                    <a:pt x="461" y="289"/>
                  </a:cubicBezTo>
                  <a:cubicBezTo>
                    <a:pt x="460" y="289"/>
                    <a:pt x="460" y="289"/>
                    <a:pt x="460" y="289"/>
                  </a:cubicBezTo>
                  <a:cubicBezTo>
                    <a:pt x="460" y="287"/>
                    <a:pt x="460" y="287"/>
                    <a:pt x="460" y="287"/>
                  </a:cubicBezTo>
                  <a:cubicBezTo>
                    <a:pt x="459" y="287"/>
                    <a:pt x="459" y="287"/>
                    <a:pt x="459" y="287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8"/>
                    <a:pt x="457" y="288"/>
                    <a:pt x="457" y="288"/>
                  </a:cubicBezTo>
                  <a:cubicBezTo>
                    <a:pt x="456" y="289"/>
                    <a:pt x="456" y="289"/>
                    <a:pt x="456" y="289"/>
                  </a:cubicBezTo>
                  <a:cubicBezTo>
                    <a:pt x="456" y="290"/>
                    <a:pt x="456" y="290"/>
                    <a:pt x="456" y="290"/>
                  </a:cubicBezTo>
                  <a:cubicBezTo>
                    <a:pt x="455" y="290"/>
                    <a:pt x="455" y="290"/>
                    <a:pt x="455" y="290"/>
                  </a:cubicBezTo>
                  <a:cubicBezTo>
                    <a:pt x="455" y="292"/>
                    <a:pt x="455" y="292"/>
                    <a:pt x="455" y="292"/>
                  </a:cubicBezTo>
                  <a:cubicBezTo>
                    <a:pt x="455" y="291"/>
                    <a:pt x="455" y="291"/>
                    <a:pt x="455" y="291"/>
                  </a:cubicBezTo>
                  <a:cubicBezTo>
                    <a:pt x="453" y="292"/>
                    <a:pt x="453" y="292"/>
                    <a:pt x="453" y="292"/>
                  </a:cubicBezTo>
                  <a:cubicBezTo>
                    <a:pt x="453" y="293"/>
                    <a:pt x="453" y="293"/>
                    <a:pt x="453" y="293"/>
                  </a:cubicBezTo>
                  <a:cubicBezTo>
                    <a:pt x="453" y="293"/>
                    <a:pt x="453" y="293"/>
                    <a:pt x="453" y="293"/>
                  </a:cubicBezTo>
                  <a:close/>
                  <a:moveTo>
                    <a:pt x="147" y="296"/>
                  </a:moveTo>
                  <a:cubicBezTo>
                    <a:pt x="146" y="295"/>
                    <a:pt x="146" y="295"/>
                    <a:pt x="146" y="295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7" y="296"/>
                    <a:pt x="147" y="296"/>
                    <a:pt x="147" y="296"/>
                  </a:cubicBezTo>
                  <a:close/>
                  <a:moveTo>
                    <a:pt x="518" y="279"/>
                  </a:moveTo>
                  <a:cubicBezTo>
                    <a:pt x="519" y="279"/>
                    <a:pt x="519" y="279"/>
                    <a:pt x="519" y="279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20" y="278"/>
                    <a:pt x="520" y="278"/>
                    <a:pt x="520" y="278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18" y="279"/>
                    <a:pt x="518" y="279"/>
                    <a:pt x="518" y="279"/>
                  </a:cubicBezTo>
                  <a:close/>
                  <a:moveTo>
                    <a:pt x="29" y="41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lose/>
                  <a:moveTo>
                    <a:pt x="36" y="29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lose/>
                  <a:moveTo>
                    <a:pt x="34" y="45"/>
                  </a:moveTo>
                  <a:cubicBezTo>
                    <a:pt x="34" y="45"/>
                    <a:pt x="34" y="45"/>
                    <a:pt x="34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lose/>
                  <a:moveTo>
                    <a:pt x="40" y="44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4"/>
                    <a:pt x="40" y="44"/>
                    <a:pt x="40" y="44"/>
                  </a:cubicBezTo>
                  <a:close/>
                  <a:moveTo>
                    <a:pt x="41" y="46"/>
                  </a:moveTo>
                  <a:cubicBezTo>
                    <a:pt x="41" y="46"/>
                    <a:pt x="42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1" y="46"/>
                  </a:cubicBezTo>
                  <a:close/>
                  <a:moveTo>
                    <a:pt x="52" y="18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lose/>
                  <a:moveTo>
                    <a:pt x="54" y="22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22"/>
                    <a:pt x="54" y="22"/>
                    <a:pt x="54" y="22"/>
                  </a:cubicBezTo>
                  <a:close/>
                  <a:moveTo>
                    <a:pt x="56" y="22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lose/>
                  <a:moveTo>
                    <a:pt x="52" y="26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lose/>
                  <a:moveTo>
                    <a:pt x="55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5" y="26"/>
                    <a:pt x="55" y="26"/>
                  </a:cubicBezTo>
                  <a:close/>
                  <a:moveTo>
                    <a:pt x="57" y="28"/>
                  </a:move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56" y="30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lose/>
                  <a:moveTo>
                    <a:pt x="57" y="32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lose/>
                  <a:moveTo>
                    <a:pt x="50" y="33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0" y="33"/>
                    <a:pt x="50" y="33"/>
                    <a:pt x="50" y="33"/>
                  </a:cubicBezTo>
                  <a:close/>
                  <a:moveTo>
                    <a:pt x="48" y="38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lose/>
                  <a:moveTo>
                    <a:pt x="49" y="37"/>
                  </a:moveTo>
                  <a:cubicBezTo>
                    <a:pt x="49" y="37"/>
                    <a:pt x="49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9" y="37"/>
                    <a:pt x="49" y="37"/>
                    <a:pt x="49" y="37"/>
                  </a:cubicBezTo>
                  <a:close/>
                  <a:moveTo>
                    <a:pt x="51" y="37"/>
                  </a:moveTo>
                  <a:cubicBezTo>
                    <a:pt x="51" y="37"/>
                    <a:pt x="52" y="37"/>
                    <a:pt x="52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7"/>
                    <a:pt x="51" y="37"/>
                    <a:pt x="51" y="37"/>
                  </a:cubicBezTo>
                  <a:close/>
                  <a:moveTo>
                    <a:pt x="51" y="39"/>
                  </a:moveTo>
                  <a:cubicBezTo>
                    <a:pt x="51" y="38"/>
                    <a:pt x="51" y="38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9"/>
                    <a:pt x="51" y="39"/>
                    <a:pt x="51" y="39"/>
                  </a:cubicBezTo>
                  <a:close/>
                  <a:moveTo>
                    <a:pt x="49" y="41"/>
                  </a:move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1"/>
                    <a:pt x="49" y="41"/>
                    <a:pt x="49" y="41"/>
                  </a:cubicBezTo>
                  <a:close/>
                  <a:moveTo>
                    <a:pt x="50" y="39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39"/>
                    <a:pt x="50" y="39"/>
                    <a:pt x="50" y="39"/>
                  </a:cubicBezTo>
                  <a:close/>
                  <a:moveTo>
                    <a:pt x="5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52" y="39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lose/>
                  <a:moveTo>
                    <a:pt x="52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8"/>
                  </a:cubicBezTo>
                  <a:close/>
                  <a:moveTo>
                    <a:pt x="54" y="37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54" y="3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lose/>
                  <a:moveTo>
                    <a:pt x="57" y="33"/>
                  </a:move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59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9" y="41"/>
                    <a:pt x="59" y="41"/>
                    <a:pt x="59" y="41"/>
                  </a:cubicBezTo>
                  <a:close/>
                  <a:moveTo>
                    <a:pt x="61" y="40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64" y="40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lose/>
                  <a:moveTo>
                    <a:pt x="64" y="42"/>
                  </a:moveTo>
                  <a:cubicBezTo>
                    <a:pt x="64" y="43"/>
                    <a:pt x="64" y="43"/>
                    <a:pt x="64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2"/>
                    <a:pt x="64" y="42"/>
                    <a:pt x="64" y="42"/>
                  </a:cubicBezTo>
                  <a:close/>
                  <a:moveTo>
                    <a:pt x="64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lose/>
                  <a:moveTo>
                    <a:pt x="66" y="28"/>
                  </a:moveTo>
                  <a:cubicBezTo>
                    <a:pt x="66" y="27"/>
                    <a:pt x="66" y="27"/>
                    <a:pt x="66" y="27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8"/>
                    <a:pt x="66" y="28"/>
                    <a:pt x="66" y="28"/>
                  </a:cubicBezTo>
                  <a:close/>
                  <a:moveTo>
                    <a:pt x="68" y="26"/>
                  </a:move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6"/>
                    <a:pt x="68" y="26"/>
                    <a:pt x="68" y="26"/>
                  </a:cubicBezTo>
                  <a:close/>
                  <a:moveTo>
                    <a:pt x="72" y="28"/>
                  </a:move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28"/>
                    <a:pt x="72" y="28"/>
                    <a:pt x="72" y="28"/>
                  </a:cubicBezTo>
                  <a:close/>
                  <a:moveTo>
                    <a:pt x="453" y="50"/>
                  </a:move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2" y="50"/>
                    <a:pt x="452" y="50"/>
                    <a:pt x="452" y="50"/>
                  </a:cubicBezTo>
                  <a:cubicBezTo>
                    <a:pt x="453" y="50"/>
                    <a:pt x="453" y="50"/>
                    <a:pt x="453" y="50"/>
                  </a:cubicBezTo>
                  <a:close/>
                  <a:moveTo>
                    <a:pt x="449" y="50"/>
                  </a:moveTo>
                  <a:cubicBezTo>
                    <a:pt x="450" y="50"/>
                    <a:pt x="450" y="50"/>
                    <a:pt x="450" y="50"/>
                  </a:cubicBezTo>
                  <a:cubicBezTo>
                    <a:pt x="450" y="49"/>
                    <a:pt x="450" y="49"/>
                    <a:pt x="450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50"/>
                    <a:pt x="449" y="50"/>
                    <a:pt x="449" y="50"/>
                  </a:cubicBezTo>
                  <a:close/>
                  <a:moveTo>
                    <a:pt x="446" y="51"/>
                  </a:moveTo>
                  <a:cubicBezTo>
                    <a:pt x="446" y="51"/>
                    <a:pt x="446" y="51"/>
                    <a:pt x="446" y="51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5" y="50"/>
                    <a:pt x="445" y="50"/>
                    <a:pt x="445" y="50"/>
                  </a:cubicBezTo>
                  <a:cubicBezTo>
                    <a:pt x="446" y="51"/>
                    <a:pt x="446" y="51"/>
                    <a:pt x="446" y="51"/>
                  </a:cubicBezTo>
                  <a:close/>
                  <a:moveTo>
                    <a:pt x="523" y="136"/>
                  </a:moveTo>
                  <a:cubicBezTo>
                    <a:pt x="522" y="136"/>
                    <a:pt x="522" y="136"/>
                    <a:pt x="522" y="136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lose/>
                  <a:moveTo>
                    <a:pt x="522" y="134"/>
                  </a:moveTo>
                  <a:cubicBezTo>
                    <a:pt x="522" y="135"/>
                    <a:pt x="522" y="135"/>
                    <a:pt x="522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6"/>
                    <a:pt x="83" y="86"/>
                    <a:pt x="83" y="86"/>
                  </a:cubicBezTo>
                  <a:close/>
                  <a:moveTo>
                    <a:pt x="77" y="111"/>
                  </a:moveTo>
                  <a:cubicBezTo>
                    <a:pt x="79" y="112"/>
                    <a:pt x="79" y="112"/>
                    <a:pt x="79" y="112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1" y="71"/>
                    <a:pt x="111" y="71"/>
                    <a:pt x="111" y="71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2"/>
                    <a:pt x="77" y="111"/>
                  </a:cubicBezTo>
                  <a:close/>
                  <a:moveTo>
                    <a:pt x="81" y="133"/>
                  </a:move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1" y="133"/>
                    <a:pt x="81" y="133"/>
                    <a:pt x="81" y="133"/>
                  </a:cubicBezTo>
                  <a:close/>
                  <a:moveTo>
                    <a:pt x="97" y="133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23"/>
                    <a:pt x="87" y="123"/>
                    <a:pt x="87" y="123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3" y="127"/>
                    <a:pt x="73" y="127"/>
                    <a:pt x="73" y="127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6" y="130"/>
                    <a:pt x="76" y="130"/>
                    <a:pt x="76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3"/>
                    <a:pt x="97" y="133"/>
                    <a:pt x="97" y="133"/>
                  </a:cubicBezTo>
                  <a:close/>
                  <a:moveTo>
                    <a:pt x="31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3"/>
                    <a:pt x="31" y="183"/>
                    <a:pt x="31" y="183"/>
                  </a:cubicBezTo>
                  <a:close/>
                  <a:moveTo>
                    <a:pt x="54" y="170"/>
                  </a:moveTo>
                  <a:cubicBezTo>
                    <a:pt x="54" y="170"/>
                    <a:pt x="54" y="170"/>
                    <a:pt x="54" y="17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4" y="170"/>
                    <a:pt x="54" y="170"/>
                    <a:pt x="54" y="170"/>
                  </a:cubicBezTo>
                  <a:close/>
                  <a:moveTo>
                    <a:pt x="71" y="153"/>
                  </a:moveTo>
                  <a:cubicBezTo>
                    <a:pt x="72" y="153"/>
                    <a:pt x="72" y="153"/>
                    <a:pt x="72" y="153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  <a:close/>
                  <a:moveTo>
                    <a:pt x="79" y="154"/>
                  </a:moveTo>
                  <a:cubicBezTo>
                    <a:pt x="80" y="154"/>
                    <a:pt x="80" y="154"/>
                    <a:pt x="80" y="154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lose/>
                  <a:moveTo>
                    <a:pt x="92" y="154"/>
                  </a:moveTo>
                  <a:cubicBezTo>
                    <a:pt x="92" y="154"/>
                    <a:pt x="92" y="154"/>
                    <a:pt x="92" y="154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2" y="154"/>
                    <a:pt x="92" y="154"/>
                    <a:pt x="92" y="154"/>
                  </a:cubicBezTo>
                  <a:close/>
                  <a:moveTo>
                    <a:pt x="90" y="154"/>
                  </a:move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4"/>
                    <a:pt x="90" y="154"/>
                    <a:pt x="90" y="154"/>
                  </a:cubicBezTo>
                  <a:close/>
                  <a:moveTo>
                    <a:pt x="101" y="150"/>
                  </a:moveTo>
                  <a:cubicBezTo>
                    <a:pt x="101" y="150"/>
                    <a:pt x="101" y="150"/>
                    <a:pt x="101" y="150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01" y="150"/>
                    <a:pt x="101" y="150"/>
                    <a:pt x="101" y="150"/>
                  </a:cubicBezTo>
                  <a:close/>
                  <a:moveTo>
                    <a:pt x="97" y="149"/>
                  </a:moveTo>
                  <a:cubicBezTo>
                    <a:pt x="97" y="150"/>
                    <a:pt x="97" y="150"/>
                    <a:pt x="97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lose/>
                  <a:moveTo>
                    <a:pt x="94" y="149"/>
                  </a:moveTo>
                  <a:cubicBezTo>
                    <a:pt x="95" y="149"/>
                    <a:pt x="95" y="149"/>
                    <a:pt x="95" y="149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5" y="149"/>
                    <a:pt x="95" y="149"/>
                    <a:pt x="95" y="149"/>
                  </a:cubicBezTo>
                  <a:cubicBezTo>
                    <a:pt x="94" y="149"/>
                    <a:pt x="94" y="149"/>
                    <a:pt x="94" y="149"/>
                  </a:cubicBezTo>
                  <a:close/>
                  <a:moveTo>
                    <a:pt x="93" y="149"/>
                  </a:move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lose/>
                  <a:moveTo>
                    <a:pt x="188" y="123"/>
                  </a:move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8" y="123"/>
                    <a:pt x="188" y="123"/>
                    <a:pt x="188" y="123"/>
                  </a:cubicBezTo>
                  <a:close/>
                  <a:moveTo>
                    <a:pt x="186" y="121"/>
                  </a:moveTo>
                  <a:cubicBezTo>
                    <a:pt x="186" y="122"/>
                    <a:pt x="186" y="122"/>
                    <a:pt x="186" y="122"/>
                  </a:cubicBezTo>
                  <a:cubicBezTo>
                    <a:pt x="186" y="123"/>
                    <a:pt x="186" y="123"/>
                    <a:pt x="186" y="123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7" y="124"/>
                    <a:pt x="187" y="124"/>
                    <a:pt x="187" y="124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5" y="119"/>
                  </a:moveTo>
                  <a:cubicBezTo>
                    <a:pt x="185" y="120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5" y="119"/>
                    <a:pt x="185" y="119"/>
                    <a:pt x="185" y="119"/>
                  </a:cubicBezTo>
                  <a:close/>
                  <a:moveTo>
                    <a:pt x="104" y="143"/>
                  </a:move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3"/>
                    <a:pt x="104" y="143"/>
                    <a:pt x="104" y="143"/>
                  </a:cubicBezTo>
                  <a:close/>
                  <a:moveTo>
                    <a:pt x="108" y="146"/>
                  </a:moveTo>
                  <a:cubicBezTo>
                    <a:pt x="108" y="146"/>
                    <a:pt x="109" y="146"/>
                    <a:pt x="109" y="146"/>
                  </a:cubicBezTo>
                  <a:cubicBezTo>
                    <a:pt x="108" y="146"/>
                    <a:pt x="108" y="146"/>
                    <a:pt x="108" y="146"/>
                  </a:cubicBezTo>
                  <a:cubicBezTo>
                    <a:pt x="108" y="146"/>
                    <a:pt x="108" y="146"/>
                    <a:pt x="108" y="146"/>
                  </a:cubicBezTo>
                  <a:close/>
                  <a:moveTo>
                    <a:pt x="107" y="145"/>
                  </a:moveTo>
                  <a:cubicBezTo>
                    <a:pt x="107" y="144"/>
                    <a:pt x="107" y="144"/>
                    <a:pt x="107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5" y="143"/>
                    <a:pt x="105" y="143"/>
                    <a:pt x="105" y="143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7" y="145"/>
                    <a:pt x="107" y="145"/>
                    <a:pt x="107" y="145"/>
                  </a:cubicBezTo>
                  <a:close/>
                  <a:moveTo>
                    <a:pt x="110" y="141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0" y="141"/>
                    <a:pt x="110" y="141"/>
                    <a:pt x="110" y="141"/>
                  </a:cubicBezTo>
                  <a:close/>
                  <a:moveTo>
                    <a:pt x="131" y="107"/>
                  </a:moveTo>
                  <a:cubicBezTo>
                    <a:pt x="131" y="107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3" y="102"/>
                    <a:pt x="133" y="102"/>
                    <a:pt x="133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3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0" y="107"/>
                    <a:pt x="130" y="107"/>
                    <a:pt x="130" y="107"/>
                  </a:cubicBezTo>
                  <a:cubicBezTo>
                    <a:pt x="131" y="107"/>
                    <a:pt x="131" y="107"/>
                    <a:pt x="131" y="107"/>
                  </a:cubicBezTo>
                  <a:close/>
                  <a:moveTo>
                    <a:pt x="133" y="141"/>
                  </a:moveTo>
                  <a:cubicBezTo>
                    <a:pt x="133" y="141"/>
                    <a:pt x="134" y="141"/>
                    <a:pt x="134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5" y="141"/>
                    <a:pt x="135" y="141"/>
                    <a:pt x="135" y="141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50" y="160"/>
                  </a:moveTo>
                  <a:cubicBezTo>
                    <a:pt x="150" y="161"/>
                    <a:pt x="150" y="161"/>
                    <a:pt x="150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0" y="160"/>
                    <a:pt x="150" y="160"/>
                    <a:pt x="150" y="160"/>
                  </a:cubicBezTo>
                  <a:close/>
                  <a:moveTo>
                    <a:pt x="147" y="107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7" y="107"/>
                    <a:pt x="147" y="107"/>
                    <a:pt x="147" y="107"/>
                  </a:cubicBezTo>
                  <a:close/>
                  <a:moveTo>
                    <a:pt x="146" y="101"/>
                  </a:moveTo>
                  <a:cubicBezTo>
                    <a:pt x="146" y="100"/>
                    <a:pt x="146" y="100"/>
                    <a:pt x="146" y="100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7" y="99"/>
                    <a:pt x="147" y="99"/>
                    <a:pt x="147" y="99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1"/>
                    <a:pt x="146" y="101"/>
                    <a:pt x="146" y="101"/>
                  </a:cubicBezTo>
                  <a:close/>
                  <a:moveTo>
                    <a:pt x="149" y="102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lose/>
                  <a:moveTo>
                    <a:pt x="158" y="108"/>
                  </a:moveTo>
                  <a:cubicBezTo>
                    <a:pt x="158" y="109"/>
                    <a:pt x="158" y="109"/>
                    <a:pt x="15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59" y="107"/>
                    <a:pt x="159" y="107"/>
                    <a:pt x="159" y="107"/>
                  </a:cubicBezTo>
                  <a:cubicBezTo>
                    <a:pt x="158" y="108"/>
                    <a:pt x="158" y="108"/>
                    <a:pt x="158" y="108"/>
                  </a:cubicBezTo>
                  <a:close/>
                  <a:moveTo>
                    <a:pt x="161" y="100"/>
                  </a:moveTo>
                  <a:cubicBezTo>
                    <a:pt x="160" y="101"/>
                    <a:pt x="160" y="101"/>
                    <a:pt x="160" y="101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2" y="101"/>
                    <a:pt x="162" y="101"/>
                    <a:pt x="162" y="101"/>
                  </a:cubicBezTo>
                  <a:cubicBezTo>
                    <a:pt x="161" y="100"/>
                    <a:pt x="161" y="100"/>
                    <a:pt x="161" y="100"/>
                  </a:cubicBezTo>
                  <a:close/>
                  <a:moveTo>
                    <a:pt x="155" y="87"/>
                  </a:moveTo>
                  <a:cubicBezTo>
                    <a:pt x="155" y="86"/>
                    <a:pt x="155" y="86"/>
                    <a:pt x="155" y="8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5" y="87"/>
                    <a:pt x="155" y="87"/>
                    <a:pt x="155" y="8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56" y="72"/>
                  </a:moveTo>
                  <a:cubicBezTo>
                    <a:pt x="155" y="72"/>
                    <a:pt x="155" y="72"/>
                    <a:pt x="155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2"/>
                    <a:pt x="156" y="72"/>
                    <a:pt x="156" y="72"/>
                  </a:cubicBezTo>
                  <a:close/>
                  <a:moveTo>
                    <a:pt x="156" y="71"/>
                  </a:moveTo>
                  <a:cubicBezTo>
                    <a:pt x="156" y="71"/>
                    <a:pt x="157" y="72"/>
                    <a:pt x="157" y="72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1"/>
                    <a:pt x="156" y="71"/>
                    <a:pt x="156" y="71"/>
                  </a:cubicBezTo>
                  <a:close/>
                  <a:moveTo>
                    <a:pt x="167" y="91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7" y="91"/>
                    <a:pt x="167" y="91"/>
                    <a:pt x="167" y="91"/>
                  </a:cubicBezTo>
                  <a:close/>
                  <a:moveTo>
                    <a:pt x="169" y="90"/>
                  </a:moveTo>
                  <a:cubicBezTo>
                    <a:pt x="170" y="90"/>
                    <a:pt x="170" y="90"/>
                    <a:pt x="170" y="90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69" y="90"/>
                    <a:pt x="169" y="90"/>
                    <a:pt x="169" y="90"/>
                  </a:cubicBezTo>
                  <a:close/>
                  <a:moveTo>
                    <a:pt x="173" y="91"/>
                  </a:moveTo>
                  <a:cubicBezTo>
                    <a:pt x="174" y="90"/>
                    <a:pt x="174" y="90"/>
                    <a:pt x="174" y="90"/>
                  </a:cubicBezTo>
                  <a:cubicBezTo>
                    <a:pt x="173" y="90"/>
                    <a:pt x="173" y="90"/>
                    <a:pt x="173" y="90"/>
                  </a:cubicBezTo>
                  <a:cubicBezTo>
                    <a:pt x="172" y="90"/>
                    <a:pt x="172" y="90"/>
                    <a:pt x="172" y="90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3" y="91"/>
                    <a:pt x="173" y="91"/>
                    <a:pt x="173" y="91"/>
                  </a:cubicBezTo>
                  <a:close/>
                  <a:moveTo>
                    <a:pt x="179" y="89"/>
                  </a:move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9" y="89"/>
                    <a:pt x="179" y="89"/>
                    <a:pt x="179" y="89"/>
                  </a:cubicBezTo>
                  <a:close/>
                  <a:moveTo>
                    <a:pt x="176" y="88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77" y="88"/>
                    <a:pt x="177" y="88"/>
                    <a:pt x="177" y="88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3" y="85"/>
                  </a:moveTo>
                  <a:cubicBezTo>
                    <a:pt x="173" y="84"/>
                    <a:pt x="173" y="84"/>
                    <a:pt x="173" y="8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3" y="85"/>
                    <a:pt x="173" y="85"/>
                    <a:pt x="173" y="85"/>
                  </a:cubicBezTo>
                  <a:close/>
                  <a:moveTo>
                    <a:pt x="175" y="84"/>
                  </a:moveTo>
                  <a:cubicBezTo>
                    <a:pt x="175" y="84"/>
                    <a:pt x="175" y="84"/>
                    <a:pt x="175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4"/>
                    <a:pt x="175" y="84"/>
                    <a:pt x="175" y="84"/>
                  </a:cubicBezTo>
                  <a:close/>
                  <a:moveTo>
                    <a:pt x="176" y="85"/>
                  </a:moveTo>
                  <a:cubicBezTo>
                    <a:pt x="176" y="85"/>
                    <a:pt x="176" y="85"/>
                    <a:pt x="176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6" y="83"/>
                    <a:pt x="176" y="83"/>
                    <a:pt x="176" y="83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5"/>
                    <a:pt x="176" y="85"/>
                    <a:pt x="176" y="85"/>
                  </a:cubicBezTo>
                  <a:close/>
                  <a:moveTo>
                    <a:pt x="173" y="82"/>
                  </a:moveTo>
                  <a:cubicBezTo>
                    <a:pt x="174" y="81"/>
                    <a:pt x="174" y="81"/>
                    <a:pt x="174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2"/>
                    <a:pt x="171" y="82"/>
                    <a:pt x="171" y="82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3" y="82"/>
                    <a:pt x="173" y="82"/>
                    <a:pt x="173" y="82"/>
                  </a:cubicBezTo>
                  <a:close/>
                  <a:moveTo>
                    <a:pt x="177" y="80"/>
                  </a:moveTo>
                  <a:cubicBezTo>
                    <a:pt x="177" y="80"/>
                    <a:pt x="177" y="80"/>
                    <a:pt x="177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7" y="80"/>
                    <a:pt x="177" y="80"/>
                    <a:pt x="177" y="80"/>
                  </a:cubicBezTo>
                  <a:close/>
                  <a:moveTo>
                    <a:pt x="174" y="46"/>
                  </a:moveTo>
                  <a:cubicBezTo>
                    <a:pt x="174" y="46"/>
                    <a:pt x="174" y="46"/>
                    <a:pt x="174" y="46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4" y="46"/>
                    <a:pt x="174" y="46"/>
                    <a:pt x="174" y="46"/>
                  </a:cubicBezTo>
                  <a:close/>
                  <a:moveTo>
                    <a:pt x="169" y="53"/>
                  </a:moveTo>
                  <a:cubicBezTo>
                    <a:pt x="169" y="53"/>
                    <a:pt x="169" y="53"/>
                    <a:pt x="169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1"/>
                    <a:pt x="170" y="51"/>
                    <a:pt x="170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3"/>
                    <a:pt x="169" y="53"/>
                    <a:pt x="169" y="53"/>
                  </a:cubicBezTo>
                  <a:close/>
                  <a:moveTo>
                    <a:pt x="189" y="51"/>
                  </a:moveTo>
                  <a:cubicBezTo>
                    <a:pt x="189" y="51"/>
                    <a:pt x="189" y="51"/>
                    <a:pt x="189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3" y="49"/>
                    <a:pt x="193" y="49"/>
                    <a:pt x="193" y="49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9" y="51"/>
                    <a:pt x="189" y="51"/>
                    <a:pt x="189" y="51"/>
                  </a:cubicBezTo>
                  <a:cubicBezTo>
                    <a:pt x="189" y="51"/>
                    <a:pt x="189" y="51"/>
                    <a:pt x="189" y="51"/>
                  </a:cubicBezTo>
                  <a:close/>
                  <a:moveTo>
                    <a:pt x="197" y="52"/>
                  </a:moveTo>
                  <a:cubicBezTo>
                    <a:pt x="198" y="52"/>
                    <a:pt x="198" y="52"/>
                    <a:pt x="198" y="52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lose/>
                  <a:moveTo>
                    <a:pt x="199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191" y="56"/>
                  </a:moveTo>
                  <a:cubicBezTo>
                    <a:pt x="192" y="55"/>
                    <a:pt x="192" y="55"/>
                    <a:pt x="192" y="55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1" y="56"/>
                    <a:pt x="191" y="56"/>
                    <a:pt x="191" y="56"/>
                  </a:cubicBezTo>
                  <a:close/>
                  <a:moveTo>
                    <a:pt x="195" y="56"/>
                  </a:move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6"/>
                    <a:pt x="195" y="56"/>
                    <a:pt x="195" y="56"/>
                  </a:cubicBezTo>
                  <a:close/>
                  <a:moveTo>
                    <a:pt x="196" y="60"/>
                  </a:moveTo>
                  <a:cubicBezTo>
                    <a:pt x="196" y="60"/>
                    <a:pt x="196" y="60"/>
                    <a:pt x="196" y="60"/>
                  </a:cubicBezTo>
                  <a:cubicBezTo>
                    <a:pt x="197" y="60"/>
                    <a:pt x="197" y="60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7" y="58"/>
                    <a:pt x="197" y="58"/>
                    <a:pt x="197" y="58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6" y="60"/>
                    <a:pt x="196" y="60"/>
                    <a:pt x="196" y="60"/>
                  </a:cubicBezTo>
                  <a:close/>
                  <a:moveTo>
                    <a:pt x="116" y="36"/>
                  </a:moveTo>
                  <a:cubicBezTo>
                    <a:pt x="117" y="36"/>
                    <a:pt x="117" y="36"/>
                    <a:pt x="117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114" y="19"/>
                  </a:moveTo>
                  <a:cubicBezTo>
                    <a:pt x="114" y="19"/>
                    <a:pt x="114" y="19"/>
                    <a:pt x="114" y="19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4" y="19"/>
                    <a:pt x="114" y="19"/>
                  </a:cubicBezTo>
                  <a:close/>
                  <a:moveTo>
                    <a:pt x="142" y="6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6"/>
                    <a:pt x="142" y="6"/>
                    <a:pt x="142" y="6"/>
                  </a:cubicBezTo>
                  <a:close/>
                  <a:moveTo>
                    <a:pt x="161" y="18"/>
                  </a:moveTo>
                  <a:cubicBezTo>
                    <a:pt x="163" y="17"/>
                    <a:pt x="163" y="17"/>
                    <a:pt x="163" y="17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1" y="7"/>
                    <a:pt x="151" y="7"/>
                    <a:pt x="151" y="7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1" y="18"/>
                    <a:pt x="161" y="18"/>
                    <a:pt x="161" y="18"/>
                  </a:cubicBezTo>
                  <a:close/>
                  <a:moveTo>
                    <a:pt x="157" y="23"/>
                  </a:moveTo>
                  <a:cubicBezTo>
                    <a:pt x="157" y="23"/>
                    <a:pt x="157" y="23"/>
                    <a:pt x="157" y="23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3" y="20"/>
                    <a:pt x="163" y="20"/>
                    <a:pt x="163" y="20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9"/>
                    <a:pt x="161" y="19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9"/>
                    <a:pt x="156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lose/>
                  <a:moveTo>
                    <a:pt x="187" y="26"/>
                  </a:moveTo>
                  <a:cubicBezTo>
                    <a:pt x="187" y="26"/>
                    <a:pt x="187" y="26"/>
                    <a:pt x="187" y="26"/>
                  </a:cubicBezTo>
                  <a:cubicBezTo>
                    <a:pt x="186" y="27"/>
                    <a:pt x="186" y="27"/>
                    <a:pt x="186" y="27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8"/>
                    <a:pt x="164" y="18"/>
                    <a:pt x="164" y="18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82" y="18"/>
                    <a:pt x="182" y="18"/>
                    <a:pt x="182" y="18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20"/>
                    <a:pt x="183" y="20"/>
                    <a:pt x="183" y="20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7" y="26"/>
                    <a:pt x="187" y="26"/>
                    <a:pt x="187" y="26"/>
                  </a:cubicBezTo>
                  <a:close/>
                  <a:moveTo>
                    <a:pt x="350" y="3"/>
                  </a:moveTo>
                  <a:cubicBezTo>
                    <a:pt x="350" y="2"/>
                    <a:pt x="350" y="2"/>
                    <a:pt x="350" y="2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2"/>
                    <a:pt x="352" y="2"/>
                    <a:pt x="352" y="2"/>
                  </a:cubicBezTo>
                  <a:cubicBezTo>
                    <a:pt x="351" y="2"/>
                    <a:pt x="351" y="2"/>
                    <a:pt x="351" y="2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0" y="3"/>
                    <a:pt x="350" y="3"/>
                    <a:pt x="350" y="3"/>
                  </a:cubicBezTo>
                  <a:close/>
                  <a:moveTo>
                    <a:pt x="359" y="17"/>
                  </a:moveTo>
                  <a:cubicBezTo>
                    <a:pt x="359" y="18"/>
                    <a:pt x="359" y="18"/>
                    <a:pt x="359" y="18"/>
                  </a:cubicBezTo>
                  <a:cubicBezTo>
                    <a:pt x="361" y="20"/>
                    <a:pt x="361" y="20"/>
                    <a:pt x="361" y="20"/>
                  </a:cubicBezTo>
                  <a:cubicBezTo>
                    <a:pt x="361" y="21"/>
                    <a:pt x="361" y="21"/>
                    <a:pt x="361" y="21"/>
                  </a:cubicBezTo>
                  <a:cubicBezTo>
                    <a:pt x="364" y="22"/>
                    <a:pt x="364" y="22"/>
                    <a:pt x="364" y="22"/>
                  </a:cubicBezTo>
                  <a:cubicBezTo>
                    <a:pt x="367" y="22"/>
                    <a:pt x="367" y="22"/>
                    <a:pt x="367" y="22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70" y="23"/>
                    <a:pt x="370" y="23"/>
                    <a:pt x="370" y="23"/>
                  </a:cubicBezTo>
                  <a:cubicBezTo>
                    <a:pt x="371" y="22"/>
                    <a:pt x="371" y="22"/>
                    <a:pt x="371" y="22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5" y="22"/>
                    <a:pt x="375" y="22"/>
                    <a:pt x="375" y="22"/>
                  </a:cubicBezTo>
                  <a:cubicBezTo>
                    <a:pt x="375" y="21"/>
                    <a:pt x="375" y="21"/>
                    <a:pt x="375" y="21"/>
                  </a:cubicBezTo>
                  <a:cubicBezTo>
                    <a:pt x="376" y="20"/>
                    <a:pt x="376" y="20"/>
                    <a:pt x="376" y="20"/>
                  </a:cubicBezTo>
                  <a:cubicBezTo>
                    <a:pt x="375" y="19"/>
                    <a:pt x="375" y="19"/>
                    <a:pt x="375" y="19"/>
                  </a:cubicBezTo>
                  <a:cubicBezTo>
                    <a:pt x="375" y="18"/>
                    <a:pt x="375" y="18"/>
                    <a:pt x="375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1" y="17"/>
                    <a:pt x="371" y="17"/>
                    <a:pt x="371" y="17"/>
                  </a:cubicBezTo>
                  <a:cubicBezTo>
                    <a:pt x="369" y="17"/>
                    <a:pt x="369" y="17"/>
                    <a:pt x="369" y="17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5" y="17"/>
                    <a:pt x="365" y="17"/>
                    <a:pt x="365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61" y="18"/>
                    <a:pt x="361" y="18"/>
                    <a:pt x="361" y="18"/>
                  </a:cubicBezTo>
                  <a:cubicBezTo>
                    <a:pt x="360" y="18"/>
                    <a:pt x="360" y="18"/>
                    <a:pt x="360" y="18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59" y="17"/>
                    <a:pt x="359" y="17"/>
                    <a:pt x="359" y="17"/>
                  </a:cubicBezTo>
                  <a:close/>
                  <a:moveTo>
                    <a:pt x="325" y="31"/>
                  </a:moveTo>
                  <a:cubicBezTo>
                    <a:pt x="324" y="29"/>
                    <a:pt x="324" y="29"/>
                    <a:pt x="324" y="29"/>
                  </a:cubicBezTo>
                  <a:cubicBezTo>
                    <a:pt x="324" y="28"/>
                    <a:pt x="324" y="28"/>
                    <a:pt x="324" y="28"/>
                  </a:cubicBezTo>
                  <a:cubicBezTo>
                    <a:pt x="323" y="27"/>
                    <a:pt x="323" y="27"/>
                    <a:pt x="323" y="27"/>
                  </a:cubicBezTo>
                  <a:cubicBezTo>
                    <a:pt x="321" y="27"/>
                    <a:pt x="321" y="27"/>
                    <a:pt x="321" y="27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23" y="30"/>
                    <a:pt x="323" y="30"/>
                    <a:pt x="323" y="30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5" y="31"/>
                    <a:pt x="325" y="31"/>
                    <a:pt x="325" y="31"/>
                  </a:cubicBezTo>
                  <a:close/>
                  <a:moveTo>
                    <a:pt x="342" y="32"/>
                  </a:moveTo>
                  <a:cubicBezTo>
                    <a:pt x="342" y="32"/>
                    <a:pt x="342" y="32"/>
                    <a:pt x="342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1"/>
                    <a:pt x="341" y="31"/>
                    <a:pt x="341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32"/>
                    <a:pt x="342" y="32"/>
                    <a:pt x="342" y="32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6" y="30"/>
                    <a:pt x="346" y="30"/>
                    <a:pt x="346" y="30"/>
                  </a:cubicBezTo>
                  <a:cubicBezTo>
                    <a:pt x="347" y="29"/>
                    <a:pt x="347" y="29"/>
                    <a:pt x="347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50" y="29"/>
                    <a:pt x="350" y="29"/>
                    <a:pt x="350" y="29"/>
                  </a:cubicBezTo>
                  <a:cubicBezTo>
                    <a:pt x="350" y="30"/>
                    <a:pt x="350" y="30"/>
                    <a:pt x="350" y="30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3" y="28"/>
                    <a:pt x="353" y="28"/>
                    <a:pt x="353" y="28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2" y="27"/>
                    <a:pt x="352" y="27"/>
                    <a:pt x="352" y="27"/>
                  </a:cubicBezTo>
                  <a:cubicBezTo>
                    <a:pt x="350" y="28"/>
                    <a:pt x="350" y="28"/>
                    <a:pt x="350" y="28"/>
                  </a:cubicBezTo>
                  <a:cubicBezTo>
                    <a:pt x="349" y="27"/>
                    <a:pt x="349" y="27"/>
                    <a:pt x="349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4" y="24"/>
                    <a:pt x="344" y="24"/>
                    <a:pt x="344" y="24"/>
                  </a:cubicBezTo>
                  <a:cubicBezTo>
                    <a:pt x="343" y="23"/>
                    <a:pt x="343" y="23"/>
                    <a:pt x="343" y="23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1"/>
                  </a:cubicBezTo>
                  <a:cubicBezTo>
                    <a:pt x="342" y="20"/>
                    <a:pt x="342" y="20"/>
                    <a:pt x="342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7"/>
                    <a:pt x="342" y="17"/>
                    <a:pt x="342" y="17"/>
                  </a:cubicBezTo>
                  <a:cubicBezTo>
                    <a:pt x="341" y="17"/>
                    <a:pt x="341" y="17"/>
                    <a:pt x="341" y="17"/>
                  </a:cubicBezTo>
                  <a:cubicBezTo>
                    <a:pt x="339" y="17"/>
                    <a:pt x="339" y="17"/>
                    <a:pt x="339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6"/>
                    <a:pt x="338" y="16"/>
                    <a:pt x="338" y="16"/>
                  </a:cubicBezTo>
                  <a:cubicBezTo>
                    <a:pt x="337" y="16"/>
                    <a:pt x="337" y="16"/>
                    <a:pt x="337" y="16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37" y="17"/>
                    <a:pt x="337" y="17"/>
                    <a:pt x="337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8"/>
                    <a:pt x="338" y="18"/>
                    <a:pt x="338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6" y="18"/>
                    <a:pt x="336" y="18"/>
                    <a:pt x="336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336" y="19"/>
                    <a:pt x="336" y="19"/>
                    <a:pt x="336" y="19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8" y="22"/>
                    <a:pt x="338" y="22"/>
                    <a:pt x="338" y="22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5" y="21"/>
                    <a:pt x="335" y="21"/>
                    <a:pt x="335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2" y="21"/>
                    <a:pt x="332" y="21"/>
                    <a:pt x="332" y="21"/>
                  </a:cubicBezTo>
                  <a:cubicBezTo>
                    <a:pt x="332" y="20"/>
                    <a:pt x="332" y="20"/>
                    <a:pt x="332" y="20"/>
                  </a:cubicBezTo>
                  <a:cubicBezTo>
                    <a:pt x="332" y="19"/>
                    <a:pt x="332" y="19"/>
                    <a:pt x="332" y="19"/>
                  </a:cubicBezTo>
                  <a:cubicBezTo>
                    <a:pt x="331" y="19"/>
                    <a:pt x="331" y="19"/>
                    <a:pt x="331" y="19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29" y="18"/>
                    <a:pt x="329" y="18"/>
                    <a:pt x="329" y="18"/>
                  </a:cubicBezTo>
                  <a:cubicBezTo>
                    <a:pt x="328" y="18"/>
                    <a:pt x="328" y="18"/>
                    <a:pt x="328" y="18"/>
                  </a:cubicBezTo>
                  <a:cubicBezTo>
                    <a:pt x="328" y="17"/>
                    <a:pt x="328" y="17"/>
                    <a:pt x="328" y="17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9"/>
                    <a:pt x="326" y="19"/>
                    <a:pt x="326" y="19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1"/>
                    <a:pt x="326" y="21"/>
                    <a:pt x="326" y="21"/>
                  </a:cubicBezTo>
                  <a:cubicBezTo>
                    <a:pt x="325" y="22"/>
                    <a:pt x="325" y="22"/>
                    <a:pt x="325" y="22"/>
                  </a:cubicBezTo>
                  <a:cubicBezTo>
                    <a:pt x="324" y="22"/>
                    <a:pt x="324" y="22"/>
                    <a:pt x="324" y="22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5" y="24"/>
                    <a:pt x="325" y="24"/>
                    <a:pt x="325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6"/>
                    <a:pt x="326" y="26"/>
                    <a:pt x="326" y="26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8"/>
                    <a:pt x="327" y="28"/>
                    <a:pt x="327" y="28"/>
                  </a:cubicBezTo>
                  <a:cubicBezTo>
                    <a:pt x="328" y="28"/>
                    <a:pt x="328" y="28"/>
                    <a:pt x="328" y="28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1"/>
                    <a:pt x="329" y="31"/>
                    <a:pt x="329" y="31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4" y="33"/>
                    <a:pt x="334" y="33"/>
                    <a:pt x="334" y="33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36" y="34"/>
                    <a:pt x="336" y="34"/>
                    <a:pt x="336" y="34"/>
                  </a:cubicBezTo>
                  <a:cubicBezTo>
                    <a:pt x="336" y="35"/>
                    <a:pt x="336" y="35"/>
                    <a:pt x="336" y="35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41" y="35"/>
                    <a:pt x="341" y="35"/>
                    <a:pt x="341" y="35"/>
                  </a:cubicBezTo>
                  <a:cubicBezTo>
                    <a:pt x="342" y="36"/>
                    <a:pt x="342" y="36"/>
                    <a:pt x="342" y="36"/>
                  </a:cubicBezTo>
                  <a:cubicBezTo>
                    <a:pt x="342" y="35"/>
                    <a:pt x="342" y="35"/>
                    <a:pt x="342" y="35"/>
                  </a:cubicBezTo>
                  <a:cubicBezTo>
                    <a:pt x="343" y="35"/>
                    <a:pt x="343" y="35"/>
                    <a:pt x="343" y="35"/>
                  </a:cubicBezTo>
                  <a:cubicBezTo>
                    <a:pt x="343" y="34"/>
                    <a:pt x="343" y="34"/>
                    <a:pt x="343" y="34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32"/>
                    <a:pt x="342" y="32"/>
                    <a:pt x="342" y="32"/>
                  </a:cubicBezTo>
                  <a:close/>
                  <a:moveTo>
                    <a:pt x="343" y="17"/>
                  </a:moveTo>
                  <a:cubicBezTo>
                    <a:pt x="344" y="17"/>
                    <a:pt x="344" y="17"/>
                    <a:pt x="344" y="17"/>
                  </a:cubicBezTo>
                  <a:cubicBezTo>
                    <a:pt x="345" y="17"/>
                    <a:pt x="345" y="17"/>
                    <a:pt x="345" y="17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9" y="18"/>
                    <a:pt x="349" y="18"/>
                    <a:pt x="349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2" y="18"/>
                    <a:pt x="352" y="18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3" y="20"/>
                    <a:pt x="353" y="20"/>
                    <a:pt x="353" y="20"/>
                  </a:cubicBezTo>
                  <a:cubicBezTo>
                    <a:pt x="353" y="21"/>
                    <a:pt x="353" y="21"/>
                    <a:pt x="353" y="21"/>
                  </a:cubicBezTo>
                  <a:cubicBezTo>
                    <a:pt x="354" y="22"/>
                    <a:pt x="354" y="22"/>
                    <a:pt x="354" y="22"/>
                  </a:cubicBezTo>
                  <a:cubicBezTo>
                    <a:pt x="355" y="22"/>
                    <a:pt x="355" y="22"/>
                    <a:pt x="355" y="22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6"/>
                    <a:pt x="354" y="26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6" y="20"/>
                    <a:pt x="346" y="20"/>
                    <a:pt x="346" y="20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5" y="19"/>
                    <a:pt x="345" y="19"/>
                    <a:pt x="345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44" y="18"/>
                    <a:pt x="344" y="18"/>
                    <a:pt x="34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7"/>
                    <a:pt x="343" y="17"/>
                    <a:pt x="343" y="17"/>
                  </a:cubicBezTo>
                  <a:close/>
                  <a:moveTo>
                    <a:pt x="195" y="38"/>
                  </a:moveTo>
                  <a:cubicBezTo>
                    <a:pt x="195" y="38"/>
                    <a:pt x="196" y="37"/>
                    <a:pt x="196" y="37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9" y="33"/>
                    <a:pt x="199" y="33"/>
                    <a:pt x="199" y="33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3" y="31"/>
                    <a:pt x="203" y="31"/>
                    <a:pt x="203" y="31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7" y="27"/>
                    <a:pt x="207" y="27"/>
                    <a:pt x="207" y="27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6" y="25"/>
                    <a:pt x="206" y="25"/>
                    <a:pt x="206" y="25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0" y="21"/>
                    <a:pt x="200" y="21"/>
                    <a:pt x="200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4" y="21"/>
                    <a:pt x="194" y="21"/>
                    <a:pt x="194" y="21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4"/>
                    <a:pt x="191" y="24"/>
                    <a:pt x="191" y="24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7"/>
                    <a:pt x="193" y="27"/>
                    <a:pt x="193" y="27"/>
                  </a:cubicBezTo>
                  <a:cubicBezTo>
                    <a:pt x="192" y="27"/>
                    <a:pt x="192" y="27"/>
                    <a:pt x="192" y="27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4"/>
                    <a:pt x="193" y="34"/>
                    <a:pt x="193" y="34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8"/>
                    <a:pt x="195" y="38"/>
                    <a:pt x="195" y="38"/>
                  </a:cubicBezTo>
                  <a:close/>
                  <a:moveTo>
                    <a:pt x="212" y="29"/>
                  </a:move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2" y="29"/>
                    <a:pt x="212" y="29"/>
                    <a:pt x="212" y="29"/>
                  </a:cubicBezTo>
                  <a:cubicBezTo>
                    <a:pt x="212" y="29"/>
                    <a:pt x="212" y="29"/>
                    <a:pt x="212" y="29"/>
                  </a:cubicBezTo>
                  <a:close/>
                  <a:moveTo>
                    <a:pt x="213" y="29"/>
                  </a:moveTo>
                  <a:cubicBezTo>
                    <a:pt x="214" y="28"/>
                    <a:pt x="214" y="28"/>
                    <a:pt x="214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7" y="29"/>
                    <a:pt x="217" y="29"/>
                    <a:pt x="217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9"/>
                  </a:cubicBezTo>
                  <a:close/>
                  <a:moveTo>
                    <a:pt x="222" y="36"/>
                  </a:moveTo>
                  <a:cubicBezTo>
                    <a:pt x="222" y="37"/>
                    <a:pt x="222" y="37"/>
                    <a:pt x="222" y="37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9"/>
                    <a:pt x="223" y="39"/>
                    <a:pt x="223" y="39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7"/>
                    <a:pt x="224" y="37"/>
                    <a:pt x="224" y="37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22" y="36"/>
                    <a:pt x="222" y="36"/>
                    <a:pt x="222" y="36"/>
                  </a:cubicBezTo>
                  <a:close/>
                  <a:moveTo>
                    <a:pt x="305" y="61"/>
                  </a:moveTo>
                  <a:cubicBezTo>
                    <a:pt x="305" y="60"/>
                    <a:pt x="305" y="60"/>
                    <a:pt x="305" y="60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4" y="59"/>
                    <a:pt x="304" y="59"/>
                    <a:pt x="304" y="59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5" y="61"/>
                    <a:pt x="305" y="61"/>
                    <a:pt x="305" y="61"/>
                  </a:cubicBezTo>
                  <a:close/>
                  <a:moveTo>
                    <a:pt x="294" y="72"/>
                  </a:moveTo>
                  <a:cubicBezTo>
                    <a:pt x="295" y="72"/>
                    <a:pt x="295" y="72"/>
                    <a:pt x="295" y="72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2"/>
                    <a:pt x="294" y="72"/>
                  </a:cubicBezTo>
                  <a:close/>
                  <a:moveTo>
                    <a:pt x="263" y="67"/>
                  </a:moveTo>
                  <a:cubicBezTo>
                    <a:pt x="264" y="67"/>
                    <a:pt x="264" y="67"/>
                    <a:pt x="264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5" y="65"/>
                    <a:pt x="265" y="65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3"/>
                    <a:pt x="265" y="63"/>
                    <a:pt x="265" y="63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1" y="63"/>
                    <a:pt x="261" y="63"/>
                    <a:pt x="261" y="63"/>
                  </a:cubicBezTo>
                  <a:cubicBezTo>
                    <a:pt x="260" y="63"/>
                    <a:pt x="260" y="63"/>
                    <a:pt x="260" y="63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5"/>
                    <a:pt x="261" y="65"/>
                    <a:pt x="261" y="65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1" y="66"/>
                    <a:pt x="261" y="66"/>
                    <a:pt x="261" y="66"/>
                  </a:cubicBezTo>
                  <a:cubicBezTo>
                    <a:pt x="263" y="67"/>
                    <a:pt x="263" y="67"/>
                    <a:pt x="263" y="67"/>
                  </a:cubicBezTo>
                  <a:close/>
                  <a:moveTo>
                    <a:pt x="353" y="42"/>
                  </a:moveTo>
                  <a:cubicBezTo>
                    <a:pt x="354" y="42"/>
                    <a:pt x="354" y="42"/>
                    <a:pt x="354" y="42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2" y="37"/>
                    <a:pt x="352" y="37"/>
                    <a:pt x="352" y="37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0" y="39"/>
                    <a:pt x="350" y="39"/>
                    <a:pt x="350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1"/>
                    <a:pt x="351" y="41"/>
                    <a:pt x="351" y="41"/>
                  </a:cubicBezTo>
                  <a:cubicBezTo>
                    <a:pt x="352" y="41"/>
                    <a:pt x="352" y="41"/>
                    <a:pt x="352" y="41"/>
                  </a:cubicBezTo>
                  <a:cubicBezTo>
                    <a:pt x="353" y="42"/>
                    <a:pt x="353" y="42"/>
                    <a:pt x="353" y="42"/>
                  </a:cubicBezTo>
                  <a:cubicBezTo>
                    <a:pt x="353" y="42"/>
                    <a:pt x="353" y="42"/>
                    <a:pt x="353" y="42"/>
                  </a:cubicBezTo>
                  <a:close/>
                  <a:moveTo>
                    <a:pt x="356" y="48"/>
                  </a:moveTo>
                  <a:cubicBezTo>
                    <a:pt x="357" y="48"/>
                    <a:pt x="357" y="48"/>
                    <a:pt x="357" y="48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60" y="47"/>
                    <a:pt x="360" y="47"/>
                    <a:pt x="360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3" y="47"/>
                    <a:pt x="363" y="47"/>
                    <a:pt x="363" y="47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7" y="46"/>
                    <a:pt x="367" y="46"/>
                    <a:pt x="367" y="46"/>
                  </a:cubicBezTo>
                  <a:cubicBezTo>
                    <a:pt x="368" y="46"/>
                    <a:pt x="368" y="46"/>
                    <a:pt x="368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8" y="44"/>
                    <a:pt x="368" y="44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5" y="42"/>
                    <a:pt x="365" y="42"/>
                    <a:pt x="365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3" y="41"/>
                    <a:pt x="363" y="41"/>
                    <a:pt x="363" y="41"/>
                  </a:cubicBezTo>
                  <a:cubicBezTo>
                    <a:pt x="362" y="41"/>
                    <a:pt x="362" y="41"/>
                    <a:pt x="362" y="41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0" y="41"/>
                    <a:pt x="360" y="41"/>
                    <a:pt x="360" y="41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58" y="40"/>
                    <a:pt x="358" y="40"/>
                    <a:pt x="358" y="40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5"/>
                    <a:pt x="357" y="45"/>
                    <a:pt x="357" y="45"/>
                  </a:cubicBezTo>
                  <a:cubicBezTo>
                    <a:pt x="356" y="47"/>
                    <a:pt x="356" y="47"/>
                    <a:pt x="356" y="47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6" y="48"/>
                    <a:pt x="356" y="48"/>
                    <a:pt x="356" y="48"/>
                  </a:cubicBezTo>
                  <a:close/>
                  <a:moveTo>
                    <a:pt x="335" y="44"/>
                  </a:moveTo>
                  <a:cubicBezTo>
                    <a:pt x="335" y="45"/>
                    <a:pt x="335" y="45"/>
                    <a:pt x="335" y="45"/>
                  </a:cubicBezTo>
                  <a:cubicBezTo>
                    <a:pt x="336" y="46"/>
                    <a:pt x="336" y="46"/>
                    <a:pt x="336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8" y="45"/>
                    <a:pt x="338" y="45"/>
                    <a:pt x="338" y="45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36" y="44"/>
                    <a:pt x="336" y="44"/>
                    <a:pt x="336" y="44"/>
                  </a:cubicBezTo>
                  <a:cubicBezTo>
                    <a:pt x="335" y="44"/>
                    <a:pt x="335" y="44"/>
                    <a:pt x="335" y="44"/>
                  </a:cubicBezTo>
                  <a:cubicBezTo>
                    <a:pt x="335" y="44"/>
                    <a:pt x="335" y="44"/>
                    <a:pt x="335" y="44"/>
                  </a:cubicBezTo>
                  <a:close/>
                  <a:moveTo>
                    <a:pt x="363" y="70"/>
                  </a:moveTo>
                  <a:cubicBezTo>
                    <a:pt x="364" y="71"/>
                    <a:pt x="364" y="71"/>
                    <a:pt x="364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0"/>
                    <a:pt x="363" y="70"/>
                    <a:pt x="363" y="70"/>
                  </a:cubicBezTo>
                  <a:close/>
                  <a:moveTo>
                    <a:pt x="462" y="63"/>
                  </a:moveTo>
                  <a:cubicBezTo>
                    <a:pt x="462" y="63"/>
                    <a:pt x="462" y="63"/>
                    <a:pt x="462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3"/>
                    <a:pt x="462" y="63"/>
                    <a:pt x="462" y="63"/>
                  </a:cubicBezTo>
                  <a:close/>
                  <a:moveTo>
                    <a:pt x="461" y="64"/>
                  </a:moveTo>
                  <a:cubicBezTo>
                    <a:pt x="462" y="64"/>
                    <a:pt x="462" y="64"/>
                    <a:pt x="462" y="64"/>
                  </a:cubicBezTo>
                  <a:cubicBezTo>
                    <a:pt x="462" y="63"/>
                    <a:pt x="462" y="63"/>
                    <a:pt x="462" y="63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3"/>
                    <a:pt x="461" y="63"/>
                    <a:pt x="461" y="63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61" y="64"/>
                  </a:moveTo>
                  <a:cubicBezTo>
                    <a:pt x="461" y="65"/>
                    <a:pt x="461" y="65"/>
                    <a:pt x="461" y="6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5"/>
                    <a:pt x="462" y="65"/>
                    <a:pt x="462" y="65"/>
                  </a:cubicBezTo>
                  <a:cubicBezTo>
                    <a:pt x="462" y="64"/>
                    <a:pt x="462" y="64"/>
                    <a:pt x="462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58" y="63"/>
                  </a:moveTo>
                  <a:cubicBezTo>
                    <a:pt x="459" y="64"/>
                    <a:pt x="459" y="64"/>
                    <a:pt x="459" y="64"/>
                  </a:cubicBezTo>
                  <a:cubicBezTo>
                    <a:pt x="460" y="65"/>
                    <a:pt x="460" y="65"/>
                    <a:pt x="460" y="65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8" y="63"/>
                    <a:pt x="458" y="63"/>
                    <a:pt x="458" y="63"/>
                  </a:cubicBezTo>
                  <a:close/>
                  <a:moveTo>
                    <a:pt x="483" y="54"/>
                  </a:moveTo>
                  <a:cubicBezTo>
                    <a:pt x="484" y="55"/>
                    <a:pt x="484" y="55"/>
                    <a:pt x="484" y="55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6" y="54"/>
                    <a:pt x="486" y="54"/>
                    <a:pt x="486" y="54"/>
                  </a:cubicBezTo>
                  <a:cubicBezTo>
                    <a:pt x="485" y="53"/>
                    <a:pt x="485" y="53"/>
                    <a:pt x="485" y="53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1"/>
                    <a:pt x="485" y="51"/>
                    <a:pt x="485" y="51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1"/>
                    <a:pt x="484" y="51"/>
                    <a:pt x="484" y="51"/>
                  </a:cubicBezTo>
                  <a:cubicBezTo>
                    <a:pt x="483" y="51"/>
                    <a:pt x="483" y="51"/>
                    <a:pt x="483" y="51"/>
                  </a:cubicBezTo>
                  <a:cubicBezTo>
                    <a:pt x="482" y="50"/>
                    <a:pt x="482" y="50"/>
                    <a:pt x="482" y="50"/>
                  </a:cubicBezTo>
                  <a:cubicBezTo>
                    <a:pt x="481" y="50"/>
                    <a:pt x="481" y="50"/>
                    <a:pt x="481" y="50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0" y="52"/>
                    <a:pt x="480" y="52"/>
                    <a:pt x="480" y="52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1" y="53"/>
                    <a:pt x="481" y="53"/>
                    <a:pt x="481" y="53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4"/>
                    <a:pt x="483" y="54"/>
                    <a:pt x="483" y="54"/>
                  </a:cubicBezTo>
                  <a:close/>
                  <a:moveTo>
                    <a:pt x="489" y="52"/>
                  </a:moveTo>
                  <a:cubicBezTo>
                    <a:pt x="489" y="52"/>
                    <a:pt x="489" y="52"/>
                    <a:pt x="489" y="52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9" y="52"/>
                    <a:pt x="489" y="52"/>
                    <a:pt x="489" y="52"/>
                  </a:cubicBezTo>
                  <a:close/>
                  <a:moveTo>
                    <a:pt x="495" y="267"/>
                  </a:moveTo>
                  <a:cubicBezTo>
                    <a:pt x="495" y="267"/>
                    <a:pt x="495" y="267"/>
                    <a:pt x="495" y="267"/>
                  </a:cubicBezTo>
                  <a:cubicBezTo>
                    <a:pt x="495" y="266"/>
                    <a:pt x="495" y="266"/>
                    <a:pt x="495" y="266"/>
                  </a:cubicBezTo>
                  <a:cubicBezTo>
                    <a:pt x="494" y="265"/>
                    <a:pt x="494" y="265"/>
                    <a:pt x="494" y="265"/>
                  </a:cubicBezTo>
                  <a:cubicBezTo>
                    <a:pt x="494" y="264"/>
                    <a:pt x="494" y="264"/>
                    <a:pt x="494" y="264"/>
                  </a:cubicBezTo>
                  <a:cubicBezTo>
                    <a:pt x="494" y="263"/>
                    <a:pt x="494" y="263"/>
                    <a:pt x="494" y="263"/>
                  </a:cubicBezTo>
                  <a:cubicBezTo>
                    <a:pt x="495" y="262"/>
                    <a:pt x="495" y="262"/>
                    <a:pt x="495" y="262"/>
                  </a:cubicBezTo>
                  <a:cubicBezTo>
                    <a:pt x="496" y="262"/>
                    <a:pt x="496" y="262"/>
                    <a:pt x="496" y="262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4"/>
                    <a:pt x="498" y="264"/>
                    <a:pt x="498" y="264"/>
                  </a:cubicBezTo>
                  <a:cubicBezTo>
                    <a:pt x="499" y="265"/>
                    <a:pt x="499" y="265"/>
                    <a:pt x="499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6"/>
                    <a:pt x="500" y="266"/>
                    <a:pt x="500" y="266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4"/>
                    <a:pt x="500" y="264"/>
                    <a:pt x="500" y="264"/>
                  </a:cubicBezTo>
                  <a:cubicBezTo>
                    <a:pt x="500" y="263"/>
                    <a:pt x="500" y="263"/>
                    <a:pt x="500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8" y="261"/>
                    <a:pt x="498" y="261"/>
                    <a:pt x="498" y="261"/>
                  </a:cubicBezTo>
                  <a:cubicBezTo>
                    <a:pt x="497" y="261"/>
                    <a:pt x="497" y="261"/>
                    <a:pt x="497" y="261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6" y="259"/>
                    <a:pt x="496" y="259"/>
                    <a:pt x="496" y="259"/>
                  </a:cubicBezTo>
                  <a:cubicBezTo>
                    <a:pt x="495" y="258"/>
                    <a:pt x="495" y="258"/>
                    <a:pt x="495" y="258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93" y="255"/>
                    <a:pt x="493" y="255"/>
                    <a:pt x="493" y="255"/>
                  </a:cubicBezTo>
                  <a:cubicBezTo>
                    <a:pt x="492" y="254"/>
                    <a:pt x="492" y="254"/>
                    <a:pt x="492" y="254"/>
                  </a:cubicBezTo>
                  <a:cubicBezTo>
                    <a:pt x="492" y="253"/>
                    <a:pt x="492" y="253"/>
                    <a:pt x="492" y="253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1" y="250"/>
                    <a:pt x="491" y="250"/>
                    <a:pt x="491" y="250"/>
                  </a:cubicBezTo>
                  <a:cubicBezTo>
                    <a:pt x="491" y="249"/>
                    <a:pt x="491" y="249"/>
                    <a:pt x="491" y="249"/>
                  </a:cubicBezTo>
                  <a:cubicBezTo>
                    <a:pt x="491" y="248"/>
                    <a:pt x="491" y="248"/>
                    <a:pt x="491" y="248"/>
                  </a:cubicBezTo>
                  <a:cubicBezTo>
                    <a:pt x="491" y="247"/>
                    <a:pt x="491" y="247"/>
                    <a:pt x="491" y="247"/>
                  </a:cubicBezTo>
                  <a:cubicBezTo>
                    <a:pt x="490" y="246"/>
                    <a:pt x="490" y="246"/>
                    <a:pt x="490" y="246"/>
                  </a:cubicBezTo>
                  <a:cubicBezTo>
                    <a:pt x="491" y="246"/>
                    <a:pt x="491" y="246"/>
                    <a:pt x="491" y="246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5"/>
                    <a:pt x="493" y="245"/>
                    <a:pt x="493" y="245"/>
                  </a:cubicBezTo>
                  <a:cubicBezTo>
                    <a:pt x="494" y="245"/>
                    <a:pt x="494" y="245"/>
                    <a:pt x="494" y="245"/>
                  </a:cubicBezTo>
                  <a:cubicBezTo>
                    <a:pt x="495" y="245"/>
                    <a:pt x="495" y="245"/>
                    <a:pt x="495" y="245"/>
                  </a:cubicBezTo>
                  <a:cubicBezTo>
                    <a:pt x="495" y="246"/>
                    <a:pt x="495" y="246"/>
                    <a:pt x="495" y="246"/>
                  </a:cubicBezTo>
                  <a:cubicBezTo>
                    <a:pt x="496" y="247"/>
                    <a:pt x="496" y="247"/>
                    <a:pt x="496" y="247"/>
                  </a:cubicBezTo>
                  <a:cubicBezTo>
                    <a:pt x="497" y="247"/>
                    <a:pt x="497" y="247"/>
                    <a:pt x="497" y="247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9" y="248"/>
                    <a:pt x="499" y="248"/>
                    <a:pt x="499" y="248"/>
                  </a:cubicBezTo>
                  <a:cubicBezTo>
                    <a:pt x="498" y="247"/>
                    <a:pt x="498" y="247"/>
                    <a:pt x="498" y="247"/>
                  </a:cubicBezTo>
                  <a:cubicBezTo>
                    <a:pt x="497" y="246"/>
                    <a:pt x="497" y="246"/>
                    <a:pt x="497" y="246"/>
                  </a:cubicBezTo>
                  <a:cubicBezTo>
                    <a:pt x="496" y="246"/>
                    <a:pt x="496" y="246"/>
                    <a:pt x="496" y="246"/>
                  </a:cubicBezTo>
                  <a:cubicBezTo>
                    <a:pt x="495" y="244"/>
                    <a:pt x="495" y="244"/>
                    <a:pt x="495" y="244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3" y="241"/>
                    <a:pt x="493" y="241"/>
                    <a:pt x="493" y="241"/>
                  </a:cubicBezTo>
                  <a:cubicBezTo>
                    <a:pt x="493" y="240"/>
                    <a:pt x="493" y="240"/>
                    <a:pt x="493" y="240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39"/>
                    <a:pt x="492" y="239"/>
                    <a:pt x="492" y="239"/>
                  </a:cubicBezTo>
                  <a:cubicBezTo>
                    <a:pt x="491" y="238"/>
                    <a:pt x="491" y="238"/>
                    <a:pt x="491" y="238"/>
                  </a:cubicBezTo>
                  <a:cubicBezTo>
                    <a:pt x="489" y="236"/>
                    <a:pt x="489" y="236"/>
                    <a:pt x="489" y="236"/>
                  </a:cubicBezTo>
                  <a:cubicBezTo>
                    <a:pt x="489" y="235"/>
                    <a:pt x="489" y="235"/>
                    <a:pt x="489" y="235"/>
                  </a:cubicBezTo>
                  <a:cubicBezTo>
                    <a:pt x="488" y="233"/>
                    <a:pt x="488" y="233"/>
                    <a:pt x="488" y="233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86" y="231"/>
                    <a:pt x="486" y="231"/>
                    <a:pt x="486" y="231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4" y="229"/>
                    <a:pt x="484" y="229"/>
                    <a:pt x="484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4" y="228"/>
                    <a:pt x="484" y="228"/>
                    <a:pt x="484" y="228"/>
                  </a:cubicBezTo>
                  <a:cubicBezTo>
                    <a:pt x="483" y="228"/>
                    <a:pt x="483" y="228"/>
                    <a:pt x="483" y="228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82" y="226"/>
                    <a:pt x="482" y="226"/>
                    <a:pt x="482" y="226"/>
                  </a:cubicBezTo>
                  <a:cubicBezTo>
                    <a:pt x="482" y="225"/>
                    <a:pt x="482" y="225"/>
                    <a:pt x="482" y="225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3"/>
                    <a:pt x="482" y="223"/>
                    <a:pt x="482" y="223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0"/>
                    <a:pt x="481" y="220"/>
                    <a:pt x="481" y="220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80" y="219"/>
                    <a:pt x="480" y="219"/>
                    <a:pt x="480" y="219"/>
                  </a:cubicBezTo>
                  <a:cubicBezTo>
                    <a:pt x="479" y="219"/>
                    <a:pt x="479" y="219"/>
                    <a:pt x="479" y="219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80" y="218"/>
                    <a:pt x="480" y="218"/>
                    <a:pt x="480" y="218"/>
                  </a:cubicBezTo>
                  <a:cubicBezTo>
                    <a:pt x="481" y="219"/>
                    <a:pt x="481" y="219"/>
                    <a:pt x="481" y="219"/>
                  </a:cubicBezTo>
                  <a:cubicBezTo>
                    <a:pt x="481" y="218"/>
                    <a:pt x="481" y="218"/>
                    <a:pt x="481" y="218"/>
                  </a:cubicBezTo>
                  <a:cubicBezTo>
                    <a:pt x="480" y="217"/>
                    <a:pt x="480" y="217"/>
                    <a:pt x="480" y="217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78" y="216"/>
                    <a:pt x="478" y="216"/>
                    <a:pt x="478" y="216"/>
                  </a:cubicBezTo>
                  <a:cubicBezTo>
                    <a:pt x="478" y="215"/>
                    <a:pt x="478" y="215"/>
                    <a:pt x="478" y="215"/>
                  </a:cubicBezTo>
                  <a:cubicBezTo>
                    <a:pt x="476" y="214"/>
                    <a:pt x="476" y="214"/>
                    <a:pt x="476" y="214"/>
                  </a:cubicBezTo>
                  <a:cubicBezTo>
                    <a:pt x="476" y="213"/>
                    <a:pt x="476" y="213"/>
                    <a:pt x="476" y="213"/>
                  </a:cubicBezTo>
                  <a:cubicBezTo>
                    <a:pt x="476" y="212"/>
                    <a:pt x="476" y="212"/>
                    <a:pt x="476" y="212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1"/>
                    <a:pt x="473" y="211"/>
                    <a:pt x="473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1" y="211"/>
                    <a:pt x="471" y="211"/>
                    <a:pt x="471" y="211"/>
                  </a:cubicBezTo>
                  <a:cubicBezTo>
                    <a:pt x="472" y="212"/>
                    <a:pt x="472" y="212"/>
                    <a:pt x="472" y="212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3"/>
                    <a:pt x="474" y="213"/>
                    <a:pt x="474" y="213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4" y="216"/>
                    <a:pt x="474" y="216"/>
                    <a:pt x="474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2" y="217"/>
                    <a:pt x="472" y="217"/>
                    <a:pt x="472" y="217"/>
                  </a:cubicBezTo>
                  <a:cubicBezTo>
                    <a:pt x="473" y="218"/>
                    <a:pt x="473" y="218"/>
                    <a:pt x="473" y="218"/>
                  </a:cubicBezTo>
                  <a:cubicBezTo>
                    <a:pt x="473" y="219"/>
                    <a:pt x="473" y="219"/>
                    <a:pt x="473" y="219"/>
                  </a:cubicBezTo>
                  <a:cubicBezTo>
                    <a:pt x="474" y="220"/>
                    <a:pt x="474" y="220"/>
                    <a:pt x="474" y="220"/>
                  </a:cubicBezTo>
                  <a:cubicBezTo>
                    <a:pt x="475" y="221"/>
                    <a:pt x="475" y="221"/>
                    <a:pt x="475" y="221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6" y="225"/>
                    <a:pt x="476" y="225"/>
                    <a:pt x="476" y="225"/>
                  </a:cubicBezTo>
                  <a:cubicBezTo>
                    <a:pt x="476" y="227"/>
                    <a:pt x="476" y="227"/>
                    <a:pt x="476" y="227"/>
                  </a:cubicBezTo>
                  <a:cubicBezTo>
                    <a:pt x="477" y="228"/>
                    <a:pt x="477" y="228"/>
                    <a:pt x="477" y="228"/>
                  </a:cubicBezTo>
                  <a:cubicBezTo>
                    <a:pt x="478" y="228"/>
                    <a:pt x="478" y="228"/>
                    <a:pt x="478" y="228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1" y="232"/>
                    <a:pt x="481" y="232"/>
                    <a:pt x="481" y="232"/>
                  </a:cubicBezTo>
                  <a:cubicBezTo>
                    <a:pt x="482" y="234"/>
                    <a:pt x="482" y="234"/>
                    <a:pt x="482" y="234"/>
                  </a:cubicBezTo>
                  <a:cubicBezTo>
                    <a:pt x="482" y="235"/>
                    <a:pt x="482" y="235"/>
                    <a:pt x="482" y="235"/>
                  </a:cubicBezTo>
                  <a:cubicBezTo>
                    <a:pt x="482" y="236"/>
                    <a:pt x="482" y="236"/>
                    <a:pt x="482" y="236"/>
                  </a:cubicBezTo>
                  <a:cubicBezTo>
                    <a:pt x="482" y="237"/>
                    <a:pt x="482" y="237"/>
                    <a:pt x="482" y="237"/>
                  </a:cubicBezTo>
                  <a:cubicBezTo>
                    <a:pt x="483" y="237"/>
                    <a:pt x="483" y="237"/>
                    <a:pt x="483" y="237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9"/>
                    <a:pt x="484" y="239"/>
                    <a:pt x="484" y="239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1"/>
                    <a:pt x="485" y="241"/>
                    <a:pt x="485" y="241"/>
                  </a:cubicBezTo>
                  <a:cubicBezTo>
                    <a:pt x="485" y="242"/>
                    <a:pt x="485" y="242"/>
                    <a:pt x="485" y="242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5"/>
                    <a:pt x="486" y="245"/>
                    <a:pt x="486" y="245"/>
                  </a:cubicBezTo>
                  <a:cubicBezTo>
                    <a:pt x="486" y="246"/>
                    <a:pt x="486" y="246"/>
                    <a:pt x="486" y="246"/>
                  </a:cubicBezTo>
                  <a:cubicBezTo>
                    <a:pt x="487" y="248"/>
                    <a:pt x="487" y="248"/>
                    <a:pt x="487" y="248"/>
                  </a:cubicBezTo>
                  <a:cubicBezTo>
                    <a:pt x="486" y="248"/>
                    <a:pt x="486" y="248"/>
                    <a:pt x="486" y="248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9" y="252"/>
                    <a:pt x="489" y="252"/>
                    <a:pt x="489" y="252"/>
                  </a:cubicBezTo>
                  <a:cubicBezTo>
                    <a:pt x="489" y="253"/>
                    <a:pt x="489" y="253"/>
                    <a:pt x="489" y="253"/>
                  </a:cubicBezTo>
                  <a:cubicBezTo>
                    <a:pt x="490" y="254"/>
                    <a:pt x="490" y="254"/>
                    <a:pt x="490" y="254"/>
                  </a:cubicBezTo>
                  <a:cubicBezTo>
                    <a:pt x="490" y="256"/>
                    <a:pt x="490" y="256"/>
                    <a:pt x="490" y="256"/>
                  </a:cubicBezTo>
                  <a:cubicBezTo>
                    <a:pt x="490" y="257"/>
                    <a:pt x="490" y="257"/>
                    <a:pt x="490" y="257"/>
                  </a:cubicBezTo>
                  <a:cubicBezTo>
                    <a:pt x="491" y="258"/>
                    <a:pt x="491" y="258"/>
                    <a:pt x="491" y="258"/>
                  </a:cubicBezTo>
                  <a:cubicBezTo>
                    <a:pt x="491" y="259"/>
                    <a:pt x="491" y="259"/>
                    <a:pt x="491" y="259"/>
                  </a:cubicBezTo>
                  <a:cubicBezTo>
                    <a:pt x="492" y="260"/>
                    <a:pt x="492" y="260"/>
                    <a:pt x="492" y="260"/>
                  </a:cubicBezTo>
                  <a:cubicBezTo>
                    <a:pt x="492" y="261"/>
                    <a:pt x="492" y="261"/>
                    <a:pt x="492" y="261"/>
                  </a:cubicBezTo>
                  <a:cubicBezTo>
                    <a:pt x="492" y="262"/>
                    <a:pt x="492" y="262"/>
                    <a:pt x="492" y="262"/>
                  </a:cubicBezTo>
                  <a:cubicBezTo>
                    <a:pt x="492" y="264"/>
                    <a:pt x="492" y="264"/>
                    <a:pt x="492" y="264"/>
                  </a:cubicBezTo>
                  <a:cubicBezTo>
                    <a:pt x="492" y="265"/>
                    <a:pt x="492" y="265"/>
                    <a:pt x="492" y="265"/>
                  </a:cubicBezTo>
                  <a:cubicBezTo>
                    <a:pt x="493" y="266"/>
                    <a:pt x="493" y="266"/>
                    <a:pt x="493" y="266"/>
                  </a:cubicBezTo>
                  <a:cubicBezTo>
                    <a:pt x="494" y="267"/>
                    <a:pt x="494" y="267"/>
                    <a:pt x="494" y="267"/>
                  </a:cubicBezTo>
                  <a:cubicBezTo>
                    <a:pt x="495" y="267"/>
                    <a:pt x="495" y="267"/>
                    <a:pt x="495" y="267"/>
                  </a:cubicBezTo>
                  <a:close/>
                  <a:moveTo>
                    <a:pt x="450" y="211"/>
                  </a:moveTo>
                  <a:cubicBezTo>
                    <a:pt x="450" y="211"/>
                    <a:pt x="450" y="211"/>
                    <a:pt x="450" y="211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1" y="210"/>
                    <a:pt x="451" y="210"/>
                    <a:pt x="451" y="210"/>
                  </a:cubicBezTo>
                  <a:cubicBezTo>
                    <a:pt x="451" y="211"/>
                    <a:pt x="451" y="211"/>
                    <a:pt x="451" y="211"/>
                  </a:cubicBezTo>
                  <a:cubicBezTo>
                    <a:pt x="452" y="211"/>
                    <a:pt x="452" y="211"/>
                    <a:pt x="452" y="211"/>
                  </a:cubicBezTo>
                  <a:cubicBezTo>
                    <a:pt x="452" y="210"/>
                    <a:pt x="452" y="210"/>
                    <a:pt x="452" y="210"/>
                  </a:cubicBezTo>
                  <a:cubicBezTo>
                    <a:pt x="453" y="210"/>
                    <a:pt x="453" y="210"/>
                    <a:pt x="453" y="210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3" y="209"/>
                    <a:pt x="453" y="209"/>
                    <a:pt x="453" y="209"/>
                  </a:cubicBezTo>
                  <a:cubicBezTo>
                    <a:pt x="453" y="208"/>
                    <a:pt x="453" y="208"/>
                    <a:pt x="453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1" y="209"/>
                    <a:pt x="451" y="209"/>
                    <a:pt x="451" y="209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0" y="207"/>
                    <a:pt x="450" y="207"/>
                    <a:pt x="450" y="207"/>
                  </a:cubicBezTo>
                  <a:cubicBezTo>
                    <a:pt x="450" y="208"/>
                    <a:pt x="450" y="208"/>
                    <a:pt x="450" y="208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10"/>
                    <a:pt x="449" y="210"/>
                    <a:pt x="449" y="210"/>
                  </a:cubicBezTo>
                  <a:cubicBezTo>
                    <a:pt x="450" y="211"/>
                    <a:pt x="450" y="211"/>
                    <a:pt x="450" y="211"/>
                  </a:cubicBezTo>
                  <a:close/>
                  <a:moveTo>
                    <a:pt x="447" y="210"/>
                  </a:moveTo>
                  <a:cubicBezTo>
                    <a:pt x="447" y="210"/>
                    <a:pt x="447" y="210"/>
                    <a:pt x="447" y="210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6" y="209"/>
                    <a:pt x="446" y="209"/>
                    <a:pt x="446" y="209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7" y="210"/>
                    <a:pt x="447" y="210"/>
                    <a:pt x="447" y="210"/>
                  </a:cubicBezTo>
                  <a:close/>
                  <a:moveTo>
                    <a:pt x="453" y="213"/>
                  </a:moveTo>
                  <a:cubicBezTo>
                    <a:pt x="453" y="213"/>
                    <a:pt x="453" y="213"/>
                    <a:pt x="453" y="213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4" y="212"/>
                    <a:pt x="454" y="212"/>
                    <a:pt x="454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3"/>
                    <a:pt x="453" y="213"/>
                    <a:pt x="453" y="213"/>
                  </a:cubicBezTo>
                  <a:close/>
                  <a:moveTo>
                    <a:pt x="452" y="212"/>
                  </a:moveTo>
                  <a:cubicBezTo>
                    <a:pt x="452" y="212"/>
                    <a:pt x="452" y="212"/>
                    <a:pt x="452" y="212"/>
                  </a:cubicBezTo>
                  <a:cubicBezTo>
                    <a:pt x="452" y="213"/>
                    <a:pt x="452" y="213"/>
                    <a:pt x="452" y="213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lose/>
                  <a:moveTo>
                    <a:pt x="452" y="215"/>
                  </a:moveTo>
                  <a:cubicBezTo>
                    <a:pt x="452" y="215"/>
                    <a:pt x="452" y="215"/>
                    <a:pt x="452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2" y="214"/>
                    <a:pt x="452" y="214"/>
                    <a:pt x="452" y="214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51" y="215"/>
                    <a:pt x="451" y="215"/>
                    <a:pt x="451" y="215"/>
                  </a:cubicBezTo>
                  <a:cubicBezTo>
                    <a:pt x="452" y="215"/>
                    <a:pt x="452" y="215"/>
                    <a:pt x="452" y="215"/>
                  </a:cubicBezTo>
                  <a:close/>
                  <a:moveTo>
                    <a:pt x="486" y="169"/>
                  </a:moveTo>
                  <a:cubicBezTo>
                    <a:pt x="486" y="169"/>
                    <a:pt x="486" y="169"/>
                    <a:pt x="486" y="169"/>
                  </a:cubicBezTo>
                  <a:cubicBezTo>
                    <a:pt x="487" y="168"/>
                    <a:pt x="487" y="168"/>
                    <a:pt x="487" y="168"/>
                  </a:cubicBezTo>
                  <a:cubicBezTo>
                    <a:pt x="487" y="167"/>
                    <a:pt x="487" y="167"/>
                    <a:pt x="487" y="167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6" y="168"/>
                    <a:pt x="486" y="168"/>
                    <a:pt x="486" y="168"/>
                  </a:cubicBezTo>
                  <a:cubicBezTo>
                    <a:pt x="486" y="169"/>
                    <a:pt x="486" y="169"/>
                    <a:pt x="486" y="169"/>
                  </a:cubicBezTo>
                  <a:close/>
                  <a:moveTo>
                    <a:pt x="540" y="163"/>
                  </a:moveTo>
                  <a:cubicBezTo>
                    <a:pt x="540" y="164"/>
                    <a:pt x="540" y="164"/>
                    <a:pt x="540" y="164"/>
                  </a:cubicBezTo>
                  <a:cubicBezTo>
                    <a:pt x="540" y="163"/>
                    <a:pt x="540" y="163"/>
                    <a:pt x="540" y="163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1" y="160"/>
                    <a:pt x="541" y="160"/>
                    <a:pt x="541" y="160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2" y="159"/>
                    <a:pt x="542" y="159"/>
                    <a:pt x="542" y="159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2" y="157"/>
                    <a:pt x="542" y="157"/>
                    <a:pt x="542" y="157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8" y="159"/>
                    <a:pt x="538" y="159"/>
                    <a:pt x="538" y="159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9"/>
                    <a:pt x="539" y="159"/>
                    <a:pt x="539" y="159"/>
                  </a:cubicBezTo>
                  <a:cubicBezTo>
                    <a:pt x="539" y="160"/>
                    <a:pt x="539" y="160"/>
                    <a:pt x="539" y="160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39" y="162"/>
                    <a:pt x="539" y="162"/>
                    <a:pt x="539" y="162"/>
                  </a:cubicBezTo>
                  <a:cubicBezTo>
                    <a:pt x="539" y="163"/>
                    <a:pt x="539" y="163"/>
                    <a:pt x="539" y="163"/>
                  </a:cubicBezTo>
                  <a:cubicBezTo>
                    <a:pt x="540" y="163"/>
                    <a:pt x="540" y="163"/>
                    <a:pt x="540" y="163"/>
                  </a:cubicBezTo>
                  <a:close/>
                  <a:moveTo>
                    <a:pt x="572" y="189"/>
                  </a:moveTo>
                  <a:cubicBezTo>
                    <a:pt x="572" y="189"/>
                    <a:pt x="572" y="189"/>
                    <a:pt x="572" y="189"/>
                  </a:cubicBezTo>
                  <a:cubicBezTo>
                    <a:pt x="573" y="189"/>
                    <a:pt x="573" y="189"/>
                    <a:pt x="573" y="189"/>
                  </a:cubicBezTo>
                  <a:cubicBezTo>
                    <a:pt x="574" y="190"/>
                    <a:pt x="574" y="190"/>
                    <a:pt x="574" y="190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7" y="191"/>
                    <a:pt x="577" y="191"/>
                    <a:pt x="577" y="191"/>
                  </a:cubicBezTo>
                  <a:cubicBezTo>
                    <a:pt x="577" y="190"/>
                    <a:pt x="577" y="190"/>
                    <a:pt x="577" y="190"/>
                  </a:cubicBezTo>
                  <a:cubicBezTo>
                    <a:pt x="576" y="190"/>
                    <a:pt x="576" y="190"/>
                    <a:pt x="576" y="190"/>
                  </a:cubicBezTo>
                  <a:cubicBezTo>
                    <a:pt x="575" y="190"/>
                    <a:pt x="575" y="190"/>
                    <a:pt x="575" y="190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2" y="189"/>
                    <a:pt x="572" y="189"/>
                    <a:pt x="572" y="189"/>
                  </a:cubicBezTo>
                  <a:cubicBezTo>
                    <a:pt x="572" y="189"/>
                    <a:pt x="572" y="189"/>
                    <a:pt x="572" y="189"/>
                  </a:cubicBezTo>
                  <a:close/>
                  <a:moveTo>
                    <a:pt x="563" y="187"/>
                  </a:moveTo>
                  <a:cubicBezTo>
                    <a:pt x="564" y="187"/>
                    <a:pt x="564" y="187"/>
                    <a:pt x="564" y="187"/>
                  </a:cubicBezTo>
                  <a:cubicBezTo>
                    <a:pt x="564" y="187"/>
                    <a:pt x="564" y="187"/>
                    <a:pt x="564" y="187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8" y="190"/>
                    <a:pt x="568" y="190"/>
                    <a:pt x="568" y="190"/>
                  </a:cubicBezTo>
                  <a:cubicBezTo>
                    <a:pt x="569" y="190"/>
                    <a:pt x="569" y="190"/>
                    <a:pt x="569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69" y="189"/>
                    <a:pt x="569" y="189"/>
                    <a:pt x="569" y="189"/>
                  </a:cubicBezTo>
                  <a:cubicBezTo>
                    <a:pt x="568" y="189"/>
                    <a:pt x="568" y="189"/>
                    <a:pt x="568" y="189"/>
                  </a:cubicBezTo>
                  <a:cubicBezTo>
                    <a:pt x="567" y="188"/>
                    <a:pt x="567" y="188"/>
                    <a:pt x="567" y="188"/>
                  </a:cubicBezTo>
                  <a:cubicBezTo>
                    <a:pt x="567" y="187"/>
                    <a:pt x="567" y="187"/>
                    <a:pt x="567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6" y="186"/>
                    <a:pt x="566" y="186"/>
                    <a:pt x="566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4" y="186"/>
                    <a:pt x="564" y="186"/>
                    <a:pt x="564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7"/>
                    <a:pt x="563" y="187"/>
                    <a:pt x="563" y="187"/>
                  </a:cubicBezTo>
                  <a:close/>
                  <a:moveTo>
                    <a:pt x="541" y="228"/>
                  </a:moveTo>
                  <a:cubicBezTo>
                    <a:pt x="541" y="228"/>
                    <a:pt x="541" y="228"/>
                    <a:pt x="541" y="228"/>
                  </a:cubicBezTo>
                  <a:cubicBezTo>
                    <a:pt x="542" y="228"/>
                    <a:pt x="542" y="228"/>
                    <a:pt x="542" y="228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1" y="227"/>
                    <a:pt x="541" y="227"/>
                    <a:pt x="541" y="227"/>
                  </a:cubicBezTo>
                  <a:cubicBezTo>
                    <a:pt x="540" y="227"/>
                    <a:pt x="540" y="227"/>
                    <a:pt x="540" y="227"/>
                  </a:cubicBezTo>
                  <a:cubicBezTo>
                    <a:pt x="540" y="228"/>
                    <a:pt x="540" y="228"/>
                    <a:pt x="540" y="228"/>
                  </a:cubicBezTo>
                  <a:cubicBezTo>
                    <a:pt x="541" y="228"/>
                    <a:pt x="541" y="228"/>
                    <a:pt x="541" y="228"/>
                  </a:cubicBezTo>
                  <a:close/>
                  <a:moveTo>
                    <a:pt x="536" y="227"/>
                  </a:moveTo>
                  <a:cubicBezTo>
                    <a:pt x="536" y="228"/>
                    <a:pt x="536" y="228"/>
                    <a:pt x="536" y="228"/>
                  </a:cubicBezTo>
                  <a:cubicBezTo>
                    <a:pt x="537" y="228"/>
                    <a:pt x="537" y="228"/>
                    <a:pt x="537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7" y="227"/>
                    <a:pt x="537" y="227"/>
                    <a:pt x="537" y="227"/>
                  </a:cubicBezTo>
                  <a:cubicBezTo>
                    <a:pt x="536" y="227"/>
                    <a:pt x="536" y="227"/>
                    <a:pt x="536" y="227"/>
                  </a:cubicBezTo>
                  <a:close/>
                  <a:moveTo>
                    <a:pt x="539" y="234"/>
                  </a:moveTo>
                  <a:cubicBezTo>
                    <a:pt x="539" y="234"/>
                    <a:pt x="539" y="234"/>
                    <a:pt x="539" y="234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2"/>
                    <a:pt x="539" y="232"/>
                    <a:pt x="539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41" y="231"/>
                    <a:pt x="541" y="231"/>
                    <a:pt x="541" y="231"/>
                  </a:cubicBezTo>
                  <a:cubicBezTo>
                    <a:pt x="540" y="230"/>
                    <a:pt x="540" y="230"/>
                    <a:pt x="540" y="230"/>
                  </a:cubicBezTo>
                  <a:cubicBezTo>
                    <a:pt x="541" y="230"/>
                    <a:pt x="541" y="230"/>
                    <a:pt x="541" y="230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7" y="231"/>
                    <a:pt x="537" y="231"/>
                    <a:pt x="537" y="231"/>
                  </a:cubicBezTo>
                  <a:cubicBezTo>
                    <a:pt x="537" y="232"/>
                    <a:pt x="537" y="232"/>
                    <a:pt x="537" y="232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4"/>
                    <a:pt x="539" y="234"/>
                    <a:pt x="539" y="234"/>
                  </a:cubicBezTo>
                  <a:close/>
                  <a:moveTo>
                    <a:pt x="538" y="239"/>
                  </a:moveTo>
                  <a:cubicBezTo>
                    <a:pt x="538" y="239"/>
                    <a:pt x="538" y="238"/>
                    <a:pt x="538" y="238"/>
                  </a:cubicBezTo>
                  <a:cubicBezTo>
                    <a:pt x="538" y="238"/>
                    <a:pt x="538" y="238"/>
                    <a:pt x="538" y="238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7" y="238"/>
                    <a:pt x="537" y="238"/>
                    <a:pt x="537" y="238"/>
                  </a:cubicBezTo>
                  <a:cubicBezTo>
                    <a:pt x="538" y="239"/>
                    <a:pt x="538" y="239"/>
                    <a:pt x="538" y="239"/>
                  </a:cubicBezTo>
                  <a:close/>
                  <a:moveTo>
                    <a:pt x="538" y="240"/>
                  </a:moveTo>
                  <a:cubicBezTo>
                    <a:pt x="539" y="240"/>
                    <a:pt x="539" y="240"/>
                    <a:pt x="539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39"/>
                    <a:pt x="538" y="239"/>
                    <a:pt x="538" y="239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lose/>
                  <a:moveTo>
                    <a:pt x="537" y="241"/>
                  </a:moveTo>
                  <a:cubicBezTo>
                    <a:pt x="537" y="241"/>
                    <a:pt x="537" y="241"/>
                    <a:pt x="537" y="241"/>
                  </a:cubicBezTo>
                  <a:cubicBezTo>
                    <a:pt x="537" y="241"/>
                    <a:pt x="537" y="241"/>
                    <a:pt x="537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7" y="241"/>
                    <a:pt x="537" y="241"/>
                    <a:pt x="537" y="241"/>
                  </a:cubicBezTo>
                  <a:close/>
                  <a:moveTo>
                    <a:pt x="537" y="243"/>
                  </a:moveTo>
                  <a:cubicBezTo>
                    <a:pt x="538" y="243"/>
                    <a:pt x="538" y="243"/>
                    <a:pt x="538" y="243"/>
                  </a:cubicBezTo>
                  <a:cubicBezTo>
                    <a:pt x="538" y="243"/>
                    <a:pt x="538" y="243"/>
                    <a:pt x="538" y="243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7" y="242"/>
                    <a:pt x="537" y="242"/>
                    <a:pt x="537" y="242"/>
                  </a:cubicBezTo>
                  <a:cubicBezTo>
                    <a:pt x="537" y="243"/>
                    <a:pt x="537" y="243"/>
                    <a:pt x="537" y="243"/>
                  </a:cubicBezTo>
                  <a:close/>
                  <a:moveTo>
                    <a:pt x="536" y="248"/>
                  </a:move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lose/>
                  <a:moveTo>
                    <a:pt x="536" y="251"/>
                  </a:move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1"/>
                    <a:pt x="536" y="251"/>
                    <a:pt x="536" y="251"/>
                  </a:cubicBezTo>
                  <a:close/>
                  <a:moveTo>
                    <a:pt x="536" y="252"/>
                  </a:move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lose/>
                  <a:moveTo>
                    <a:pt x="535" y="253"/>
                  </a:move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lose/>
                  <a:moveTo>
                    <a:pt x="534" y="256"/>
                  </a:moveTo>
                  <a:cubicBezTo>
                    <a:pt x="534" y="256"/>
                    <a:pt x="534" y="256"/>
                    <a:pt x="534" y="256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6"/>
                    <a:pt x="534" y="256"/>
                    <a:pt x="534" y="256"/>
                  </a:cubicBezTo>
                  <a:cubicBezTo>
                    <a:pt x="534" y="256"/>
                    <a:pt x="534" y="256"/>
                    <a:pt x="534" y="256"/>
                  </a:cubicBezTo>
                  <a:close/>
                  <a:moveTo>
                    <a:pt x="526" y="266"/>
                  </a:moveTo>
                  <a:cubicBezTo>
                    <a:pt x="527" y="266"/>
                    <a:pt x="527" y="266"/>
                    <a:pt x="527" y="266"/>
                  </a:cubicBezTo>
                  <a:cubicBezTo>
                    <a:pt x="528" y="265"/>
                    <a:pt x="528" y="265"/>
                    <a:pt x="528" y="265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29" y="264"/>
                    <a:pt x="529" y="264"/>
                    <a:pt x="529" y="264"/>
                  </a:cubicBezTo>
                  <a:cubicBezTo>
                    <a:pt x="529" y="263"/>
                    <a:pt x="529" y="263"/>
                    <a:pt x="529" y="263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29" y="261"/>
                    <a:pt x="529" y="261"/>
                    <a:pt x="529" y="261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3"/>
                    <a:pt x="528" y="263"/>
                    <a:pt x="528" y="263"/>
                  </a:cubicBezTo>
                  <a:cubicBezTo>
                    <a:pt x="527" y="263"/>
                    <a:pt x="527" y="263"/>
                    <a:pt x="527" y="263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6" y="266"/>
                    <a:pt x="526" y="266"/>
                    <a:pt x="526" y="266"/>
                  </a:cubicBezTo>
                  <a:close/>
                  <a:moveTo>
                    <a:pt x="518" y="274"/>
                  </a:moveTo>
                  <a:cubicBezTo>
                    <a:pt x="519" y="274"/>
                    <a:pt x="519" y="274"/>
                    <a:pt x="519" y="274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20" y="272"/>
                    <a:pt x="520" y="272"/>
                    <a:pt x="520" y="272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1" y="271"/>
                    <a:pt x="521" y="271"/>
                    <a:pt x="521" y="271"/>
                  </a:cubicBezTo>
                  <a:cubicBezTo>
                    <a:pt x="521" y="270"/>
                    <a:pt x="521" y="270"/>
                    <a:pt x="521" y="270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3" y="268"/>
                    <a:pt x="523" y="268"/>
                    <a:pt x="523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7"/>
                    <a:pt x="524" y="267"/>
                    <a:pt x="524" y="267"/>
                  </a:cubicBezTo>
                  <a:cubicBezTo>
                    <a:pt x="524" y="266"/>
                    <a:pt x="524" y="266"/>
                    <a:pt x="524" y="266"/>
                  </a:cubicBezTo>
                  <a:cubicBezTo>
                    <a:pt x="523" y="266"/>
                    <a:pt x="523" y="266"/>
                    <a:pt x="523" y="266"/>
                  </a:cubicBezTo>
                  <a:cubicBezTo>
                    <a:pt x="523" y="267"/>
                    <a:pt x="523" y="267"/>
                    <a:pt x="523" y="267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4"/>
                    <a:pt x="518" y="274"/>
                    <a:pt x="518" y="274"/>
                  </a:cubicBezTo>
                  <a:cubicBezTo>
                    <a:pt x="518" y="274"/>
                    <a:pt x="518" y="274"/>
                    <a:pt x="518" y="274"/>
                  </a:cubicBezTo>
                  <a:close/>
                  <a:moveTo>
                    <a:pt x="514" y="280"/>
                  </a:moveTo>
                  <a:cubicBezTo>
                    <a:pt x="514" y="280"/>
                    <a:pt x="514" y="279"/>
                    <a:pt x="514" y="279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6" y="276"/>
                    <a:pt x="516" y="276"/>
                    <a:pt x="516" y="276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5" y="275"/>
                    <a:pt x="515" y="275"/>
                    <a:pt x="515" y="275"/>
                  </a:cubicBezTo>
                  <a:cubicBezTo>
                    <a:pt x="515" y="274"/>
                    <a:pt x="515" y="274"/>
                    <a:pt x="515" y="274"/>
                  </a:cubicBezTo>
                  <a:cubicBezTo>
                    <a:pt x="514" y="275"/>
                    <a:pt x="514" y="275"/>
                    <a:pt x="514" y="275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8"/>
                    <a:pt x="514" y="278"/>
                    <a:pt x="514" y="278"/>
                  </a:cubicBezTo>
                  <a:cubicBezTo>
                    <a:pt x="513" y="278"/>
                    <a:pt x="513" y="278"/>
                    <a:pt x="513" y="278"/>
                  </a:cubicBezTo>
                  <a:cubicBezTo>
                    <a:pt x="514" y="279"/>
                    <a:pt x="514" y="279"/>
                    <a:pt x="514" y="279"/>
                  </a:cubicBezTo>
                  <a:cubicBezTo>
                    <a:pt x="514" y="280"/>
                    <a:pt x="514" y="280"/>
                    <a:pt x="514" y="280"/>
                  </a:cubicBezTo>
                  <a:close/>
                  <a:moveTo>
                    <a:pt x="9" y="215"/>
                  </a:moveTo>
                  <a:cubicBezTo>
                    <a:pt x="9" y="215"/>
                    <a:pt x="8" y="216"/>
                    <a:pt x="8" y="216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10" y="216"/>
                    <a:pt x="10" y="216"/>
                    <a:pt x="10" y="216"/>
                  </a:cubicBezTo>
                  <a:lnTo>
                    <a:pt x="9" y="2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Freeform 11"/>
            <p:cNvSpPr>
              <a:spLocks noEditPoints="1"/>
            </p:cNvSpPr>
            <p:nvPr/>
          </p:nvSpPr>
          <p:spPr bwMode="auto">
            <a:xfrm>
              <a:off x="4426829" y="1014430"/>
              <a:ext cx="299785" cy="329377"/>
            </a:xfrm>
            <a:custGeom>
              <a:avLst/>
              <a:gdLst>
                <a:gd name="T0" fmla="*/ 60 w 63"/>
                <a:gd name="T1" fmla="*/ 6 h 69"/>
                <a:gd name="T2" fmla="*/ 26 w 63"/>
                <a:gd name="T3" fmla="*/ 0 h 69"/>
                <a:gd name="T4" fmla="*/ 21 w 63"/>
                <a:gd name="T5" fmla="*/ 7 h 69"/>
                <a:gd name="T6" fmla="*/ 28 w 63"/>
                <a:gd name="T7" fmla="*/ 13 h 69"/>
                <a:gd name="T8" fmla="*/ 28 w 63"/>
                <a:gd name="T9" fmla="*/ 13 h 69"/>
                <a:gd name="T10" fmla="*/ 25 w 63"/>
                <a:gd name="T11" fmla="*/ 14 h 69"/>
                <a:gd name="T12" fmla="*/ 33 w 63"/>
                <a:gd name="T13" fmla="*/ 17 h 69"/>
                <a:gd name="T14" fmla="*/ 39 w 63"/>
                <a:gd name="T15" fmla="*/ 17 h 69"/>
                <a:gd name="T16" fmla="*/ 45 w 63"/>
                <a:gd name="T17" fmla="*/ 12 h 69"/>
                <a:gd name="T18" fmla="*/ 44 w 63"/>
                <a:gd name="T19" fmla="*/ 7 h 69"/>
                <a:gd name="T20" fmla="*/ 38 w 63"/>
                <a:gd name="T21" fmla="*/ 5 h 69"/>
                <a:gd name="T22" fmla="*/ 35 w 63"/>
                <a:gd name="T23" fmla="*/ 7 h 69"/>
                <a:gd name="T24" fmla="*/ 33 w 63"/>
                <a:gd name="T25" fmla="*/ 3 h 69"/>
                <a:gd name="T26" fmla="*/ 33 w 63"/>
                <a:gd name="T27" fmla="*/ 10 h 69"/>
                <a:gd name="T28" fmla="*/ 28 w 63"/>
                <a:gd name="T29" fmla="*/ 7 h 69"/>
                <a:gd name="T30" fmla="*/ 25 w 63"/>
                <a:gd name="T31" fmla="*/ 3 h 69"/>
                <a:gd name="T32" fmla="*/ 24 w 63"/>
                <a:gd name="T33" fmla="*/ 8 h 69"/>
                <a:gd name="T34" fmla="*/ 21 w 63"/>
                <a:gd name="T35" fmla="*/ 10 h 69"/>
                <a:gd name="T36" fmla="*/ 51 w 63"/>
                <a:gd name="T37" fmla="*/ 22 h 69"/>
                <a:gd name="T38" fmla="*/ 52 w 63"/>
                <a:gd name="T39" fmla="*/ 22 h 69"/>
                <a:gd name="T40" fmla="*/ 49 w 63"/>
                <a:gd name="T41" fmla="*/ 24 h 69"/>
                <a:gd name="T42" fmla="*/ 39 w 63"/>
                <a:gd name="T43" fmla="*/ 30 h 69"/>
                <a:gd name="T44" fmla="*/ 44 w 63"/>
                <a:gd name="T45" fmla="*/ 34 h 69"/>
                <a:gd name="T46" fmla="*/ 38 w 63"/>
                <a:gd name="T47" fmla="*/ 39 h 69"/>
                <a:gd name="T48" fmla="*/ 33 w 63"/>
                <a:gd name="T49" fmla="*/ 39 h 69"/>
                <a:gd name="T50" fmla="*/ 33 w 63"/>
                <a:gd name="T51" fmla="*/ 32 h 69"/>
                <a:gd name="T52" fmla="*/ 29 w 63"/>
                <a:gd name="T53" fmla="*/ 27 h 69"/>
                <a:gd name="T54" fmla="*/ 35 w 63"/>
                <a:gd name="T55" fmla="*/ 29 h 69"/>
                <a:gd name="T56" fmla="*/ 33 w 63"/>
                <a:gd name="T57" fmla="*/ 25 h 69"/>
                <a:gd name="T58" fmla="*/ 3 w 63"/>
                <a:gd name="T59" fmla="*/ 28 h 69"/>
                <a:gd name="T60" fmla="*/ 3 w 63"/>
                <a:gd name="T61" fmla="*/ 27 h 69"/>
                <a:gd name="T62" fmla="*/ 21 w 63"/>
                <a:gd name="T63" fmla="*/ 48 h 69"/>
                <a:gd name="T64" fmla="*/ 19 w 63"/>
                <a:gd name="T65" fmla="*/ 44 h 69"/>
                <a:gd name="T66" fmla="*/ 14 w 63"/>
                <a:gd name="T67" fmla="*/ 42 h 69"/>
                <a:gd name="T68" fmla="*/ 12 w 63"/>
                <a:gd name="T69" fmla="*/ 39 h 69"/>
                <a:gd name="T70" fmla="*/ 16 w 63"/>
                <a:gd name="T71" fmla="*/ 38 h 69"/>
                <a:gd name="T72" fmla="*/ 19 w 63"/>
                <a:gd name="T73" fmla="*/ 35 h 69"/>
                <a:gd name="T74" fmla="*/ 17 w 63"/>
                <a:gd name="T75" fmla="*/ 34 h 69"/>
                <a:gd name="T76" fmla="*/ 11 w 63"/>
                <a:gd name="T77" fmla="*/ 35 h 69"/>
                <a:gd name="T78" fmla="*/ 14 w 63"/>
                <a:gd name="T79" fmla="*/ 31 h 69"/>
                <a:gd name="T80" fmla="*/ 19 w 63"/>
                <a:gd name="T81" fmla="*/ 28 h 69"/>
                <a:gd name="T82" fmla="*/ 15 w 63"/>
                <a:gd name="T83" fmla="*/ 28 h 69"/>
                <a:gd name="T84" fmla="*/ 14 w 63"/>
                <a:gd name="T85" fmla="*/ 26 h 69"/>
                <a:gd name="T86" fmla="*/ 13 w 63"/>
                <a:gd name="T87" fmla="*/ 29 h 69"/>
                <a:gd name="T88" fmla="*/ 7 w 63"/>
                <a:gd name="T89" fmla="*/ 29 h 69"/>
                <a:gd name="T90" fmla="*/ 4 w 63"/>
                <a:gd name="T91" fmla="*/ 25 h 69"/>
                <a:gd name="T92" fmla="*/ 5 w 63"/>
                <a:gd name="T93" fmla="*/ 24 h 69"/>
                <a:gd name="T94" fmla="*/ 4 w 63"/>
                <a:gd name="T95" fmla="*/ 19 h 69"/>
                <a:gd name="T96" fmla="*/ 0 w 63"/>
                <a:gd name="T97" fmla="*/ 17 h 69"/>
                <a:gd name="T98" fmla="*/ 5 w 63"/>
                <a:gd name="T99" fmla="*/ 15 h 69"/>
                <a:gd name="T100" fmla="*/ 9 w 63"/>
                <a:gd name="T101" fmla="*/ 14 h 69"/>
                <a:gd name="T102" fmla="*/ 9 w 63"/>
                <a:gd name="T103" fmla="*/ 15 h 69"/>
                <a:gd name="T104" fmla="*/ 10 w 63"/>
                <a:gd name="T105" fmla="*/ 19 h 69"/>
                <a:gd name="T106" fmla="*/ 13 w 63"/>
                <a:gd name="T107" fmla="*/ 17 h 69"/>
                <a:gd name="T108" fmla="*/ 17 w 63"/>
                <a:gd name="T109" fmla="*/ 23 h 69"/>
                <a:gd name="T110" fmla="*/ 15 w 63"/>
                <a:gd name="T111" fmla="*/ 12 h 69"/>
                <a:gd name="T112" fmla="*/ 21 w 63"/>
                <a:gd name="T113" fmla="*/ 13 h 69"/>
                <a:gd name="T114" fmla="*/ 23 w 63"/>
                <a:gd name="T115" fmla="*/ 15 h 69"/>
                <a:gd name="T116" fmla="*/ 32 w 63"/>
                <a:gd name="T117" fmla="*/ 23 h 69"/>
                <a:gd name="T118" fmla="*/ 27 w 63"/>
                <a:gd name="T119" fmla="*/ 27 h 69"/>
                <a:gd name="T120" fmla="*/ 26 w 63"/>
                <a:gd name="T121" fmla="*/ 34 h 69"/>
                <a:gd name="T122" fmla="*/ 23 w 63"/>
                <a:gd name="T123" fmla="*/ 41 h 69"/>
                <a:gd name="T124" fmla="*/ 32 w 63"/>
                <a:gd name="T1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69">
                  <a:moveTo>
                    <a:pt x="58" y="6"/>
                  </a:move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47" y="7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7"/>
                    <a:pt x="47" y="7"/>
                    <a:pt x="47" y="7"/>
                  </a:cubicBezTo>
                  <a:close/>
                  <a:moveTo>
                    <a:pt x="26" y="0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2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3"/>
                    <a:pt x="26" y="13"/>
                    <a:pt x="26" y="13"/>
                  </a:cubicBezTo>
                  <a:close/>
                  <a:moveTo>
                    <a:pt x="51" y="22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48" y="25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lose/>
                  <a:moveTo>
                    <a:pt x="32" y="32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28" y="20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lose/>
                  <a:moveTo>
                    <a:pt x="29" y="27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  <a:moveTo>
                    <a:pt x="5" y="31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lose/>
                  <a:moveTo>
                    <a:pt x="21" y="49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49"/>
                    <a:pt x="21" y="49"/>
                    <a:pt x="21" y="49"/>
                  </a:cubicBezTo>
                  <a:close/>
                  <a:moveTo>
                    <a:pt x="31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Freeform 12"/>
            <p:cNvSpPr>
              <a:spLocks noEditPoints="1"/>
            </p:cNvSpPr>
            <p:nvPr/>
          </p:nvSpPr>
          <p:spPr bwMode="auto">
            <a:xfrm>
              <a:off x="6884296" y="2097772"/>
              <a:ext cx="333238" cy="582844"/>
            </a:xfrm>
            <a:custGeom>
              <a:avLst/>
              <a:gdLst>
                <a:gd name="T0" fmla="*/ 108 w 259"/>
                <a:gd name="T1" fmla="*/ 219 h 453"/>
                <a:gd name="T2" fmla="*/ 11 w 259"/>
                <a:gd name="T3" fmla="*/ 449 h 453"/>
                <a:gd name="T4" fmla="*/ 60 w 259"/>
                <a:gd name="T5" fmla="*/ 412 h 453"/>
                <a:gd name="T6" fmla="*/ 60 w 259"/>
                <a:gd name="T7" fmla="*/ 412 h 453"/>
                <a:gd name="T8" fmla="*/ 74 w 259"/>
                <a:gd name="T9" fmla="*/ 375 h 453"/>
                <a:gd name="T10" fmla="*/ 78 w 259"/>
                <a:gd name="T11" fmla="*/ 378 h 453"/>
                <a:gd name="T12" fmla="*/ 182 w 259"/>
                <a:gd name="T13" fmla="*/ 93 h 453"/>
                <a:gd name="T14" fmla="*/ 174 w 259"/>
                <a:gd name="T15" fmla="*/ 63 h 453"/>
                <a:gd name="T16" fmla="*/ 185 w 259"/>
                <a:gd name="T17" fmla="*/ 56 h 453"/>
                <a:gd name="T18" fmla="*/ 185 w 259"/>
                <a:gd name="T19" fmla="*/ 33 h 453"/>
                <a:gd name="T20" fmla="*/ 185 w 259"/>
                <a:gd name="T21" fmla="*/ 0 h 453"/>
                <a:gd name="T22" fmla="*/ 230 w 259"/>
                <a:gd name="T23" fmla="*/ 33 h 453"/>
                <a:gd name="T24" fmla="*/ 245 w 259"/>
                <a:gd name="T25" fmla="*/ 33 h 453"/>
                <a:gd name="T26" fmla="*/ 256 w 259"/>
                <a:gd name="T27" fmla="*/ 48 h 453"/>
                <a:gd name="T28" fmla="*/ 230 w 259"/>
                <a:gd name="T29" fmla="*/ 67 h 453"/>
                <a:gd name="T30" fmla="*/ 200 w 259"/>
                <a:gd name="T31" fmla="*/ 67 h 453"/>
                <a:gd name="T32" fmla="*/ 189 w 259"/>
                <a:gd name="T33" fmla="*/ 78 h 453"/>
                <a:gd name="T34" fmla="*/ 185 w 259"/>
                <a:gd name="T35" fmla="*/ 96 h 453"/>
                <a:gd name="T36" fmla="*/ 182 w 259"/>
                <a:gd name="T37" fmla="*/ 171 h 453"/>
                <a:gd name="T38" fmla="*/ 60 w 259"/>
                <a:gd name="T39" fmla="*/ 278 h 453"/>
                <a:gd name="T40" fmla="*/ 52 w 259"/>
                <a:gd name="T41" fmla="*/ 286 h 453"/>
                <a:gd name="T42" fmla="*/ 52 w 259"/>
                <a:gd name="T43" fmla="*/ 293 h 453"/>
                <a:gd name="T44" fmla="*/ 74 w 259"/>
                <a:gd name="T45" fmla="*/ 300 h 453"/>
                <a:gd name="T46" fmla="*/ 71 w 259"/>
                <a:gd name="T47" fmla="*/ 289 h 453"/>
                <a:gd name="T48" fmla="*/ 130 w 259"/>
                <a:gd name="T49" fmla="*/ 252 h 453"/>
                <a:gd name="T50" fmla="*/ 122 w 259"/>
                <a:gd name="T51" fmla="*/ 282 h 453"/>
                <a:gd name="T52" fmla="*/ 145 w 259"/>
                <a:gd name="T53" fmla="*/ 260 h 453"/>
                <a:gd name="T54" fmla="*/ 115 w 259"/>
                <a:gd name="T55" fmla="*/ 263 h 453"/>
                <a:gd name="T56" fmla="*/ 115 w 259"/>
                <a:gd name="T57" fmla="*/ 282 h 453"/>
                <a:gd name="T58" fmla="*/ 97 w 259"/>
                <a:gd name="T59" fmla="*/ 330 h 453"/>
                <a:gd name="T60" fmla="*/ 93 w 259"/>
                <a:gd name="T61" fmla="*/ 312 h 453"/>
                <a:gd name="T62" fmla="*/ 100 w 259"/>
                <a:gd name="T63" fmla="*/ 282 h 453"/>
                <a:gd name="T64" fmla="*/ 89 w 259"/>
                <a:gd name="T65" fmla="*/ 271 h 453"/>
                <a:gd name="T66" fmla="*/ 104 w 259"/>
                <a:gd name="T67" fmla="*/ 252 h 453"/>
                <a:gd name="T68" fmla="*/ 134 w 259"/>
                <a:gd name="T69" fmla="*/ 249 h 453"/>
                <a:gd name="T70" fmla="*/ 148 w 259"/>
                <a:gd name="T71" fmla="*/ 260 h 453"/>
                <a:gd name="T72" fmla="*/ 171 w 259"/>
                <a:gd name="T73" fmla="*/ 252 h 453"/>
                <a:gd name="T74" fmla="*/ 171 w 259"/>
                <a:gd name="T75" fmla="*/ 241 h 453"/>
                <a:gd name="T76" fmla="*/ 185 w 259"/>
                <a:gd name="T77" fmla="*/ 241 h 453"/>
                <a:gd name="T78" fmla="*/ 208 w 259"/>
                <a:gd name="T79" fmla="*/ 237 h 453"/>
                <a:gd name="T80" fmla="*/ 219 w 259"/>
                <a:gd name="T81" fmla="*/ 226 h 453"/>
                <a:gd name="T82" fmla="*/ 226 w 259"/>
                <a:gd name="T83" fmla="*/ 211 h 453"/>
                <a:gd name="T84" fmla="*/ 230 w 259"/>
                <a:gd name="T85" fmla="*/ 163 h 453"/>
                <a:gd name="T86" fmla="*/ 226 w 259"/>
                <a:gd name="T87" fmla="*/ 137 h 453"/>
                <a:gd name="T88" fmla="*/ 204 w 259"/>
                <a:gd name="T89" fmla="*/ 93 h 453"/>
                <a:gd name="T90" fmla="*/ 204 w 259"/>
                <a:gd name="T91" fmla="*/ 100 h 453"/>
                <a:gd name="T92" fmla="*/ 189 w 259"/>
                <a:gd name="T93" fmla="*/ 100 h 453"/>
                <a:gd name="T94" fmla="*/ 185 w 259"/>
                <a:gd name="T95" fmla="*/ 126 h 453"/>
                <a:gd name="T96" fmla="*/ 185 w 259"/>
                <a:gd name="T97" fmla="*/ 178 h 453"/>
                <a:gd name="T98" fmla="*/ 163 w 259"/>
                <a:gd name="T99" fmla="*/ 189 h 453"/>
                <a:gd name="T100" fmla="*/ 152 w 259"/>
                <a:gd name="T101" fmla="*/ 211 h 453"/>
                <a:gd name="T102" fmla="*/ 145 w 259"/>
                <a:gd name="T103" fmla="*/ 226 h 453"/>
                <a:gd name="T104" fmla="*/ 111 w 259"/>
                <a:gd name="T105" fmla="*/ 230 h 453"/>
                <a:gd name="T106" fmla="*/ 78 w 259"/>
                <a:gd name="T107" fmla="*/ 256 h 453"/>
                <a:gd name="T108" fmla="*/ 63 w 259"/>
                <a:gd name="T109" fmla="*/ 278 h 453"/>
                <a:gd name="T110" fmla="*/ 67 w 259"/>
                <a:gd name="T111" fmla="*/ 289 h 453"/>
                <a:gd name="T112" fmla="*/ 71 w 259"/>
                <a:gd name="T113" fmla="*/ 282 h 453"/>
                <a:gd name="T114" fmla="*/ 78 w 259"/>
                <a:gd name="T115" fmla="*/ 308 h 453"/>
                <a:gd name="T116" fmla="*/ 89 w 259"/>
                <a:gd name="T117" fmla="*/ 3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453">
                  <a:moveTo>
                    <a:pt x="104" y="219"/>
                  </a:moveTo>
                  <a:lnTo>
                    <a:pt x="108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close/>
                  <a:moveTo>
                    <a:pt x="108" y="219"/>
                  </a:moveTo>
                  <a:lnTo>
                    <a:pt x="108" y="215"/>
                  </a:lnTo>
                  <a:lnTo>
                    <a:pt x="108" y="215"/>
                  </a:lnTo>
                  <a:lnTo>
                    <a:pt x="111" y="215"/>
                  </a:lnTo>
                  <a:lnTo>
                    <a:pt x="111" y="215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08" y="219"/>
                  </a:lnTo>
                  <a:close/>
                  <a:moveTo>
                    <a:pt x="4" y="453"/>
                  </a:moveTo>
                  <a:lnTo>
                    <a:pt x="4" y="449"/>
                  </a:lnTo>
                  <a:lnTo>
                    <a:pt x="0" y="449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53"/>
                  </a:lnTo>
                  <a:lnTo>
                    <a:pt x="4" y="453"/>
                  </a:lnTo>
                  <a:close/>
                  <a:moveTo>
                    <a:pt x="8" y="449"/>
                  </a:moveTo>
                  <a:lnTo>
                    <a:pt x="8" y="445"/>
                  </a:lnTo>
                  <a:lnTo>
                    <a:pt x="11" y="449"/>
                  </a:lnTo>
                  <a:lnTo>
                    <a:pt x="8" y="453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9"/>
                  </a:lnTo>
                  <a:close/>
                  <a:moveTo>
                    <a:pt x="22" y="438"/>
                  </a:moveTo>
                  <a:lnTo>
                    <a:pt x="22" y="441"/>
                  </a:lnTo>
                  <a:lnTo>
                    <a:pt x="22" y="441"/>
                  </a:lnTo>
                  <a:lnTo>
                    <a:pt x="26" y="441"/>
                  </a:lnTo>
                  <a:lnTo>
                    <a:pt x="26" y="441"/>
                  </a:lnTo>
                  <a:lnTo>
                    <a:pt x="22" y="438"/>
                  </a:lnTo>
                  <a:lnTo>
                    <a:pt x="22" y="438"/>
                  </a:lnTo>
                  <a:close/>
                  <a:moveTo>
                    <a:pt x="60" y="412"/>
                  </a:moveTo>
                  <a:lnTo>
                    <a:pt x="56" y="408"/>
                  </a:lnTo>
                  <a:lnTo>
                    <a:pt x="60" y="408"/>
                  </a:lnTo>
                  <a:lnTo>
                    <a:pt x="60" y="404"/>
                  </a:lnTo>
                  <a:lnTo>
                    <a:pt x="60" y="404"/>
                  </a:lnTo>
                  <a:lnTo>
                    <a:pt x="63" y="401"/>
                  </a:lnTo>
                  <a:lnTo>
                    <a:pt x="63" y="401"/>
                  </a:lnTo>
                  <a:lnTo>
                    <a:pt x="67" y="401"/>
                  </a:lnTo>
                  <a:lnTo>
                    <a:pt x="63" y="404"/>
                  </a:lnTo>
                  <a:lnTo>
                    <a:pt x="63" y="408"/>
                  </a:lnTo>
                  <a:lnTo>
                    <a:pt x="60" y="408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0" y="412"/>
                  </a:lnTo>
                  <a:close/>
                  <a:moveTo>
                    <a:pt x="74" y="382"/>
                  </a:moveTo>
                  <a:lnTo>
                    <a:pt x="74" y="382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1" y="386"/>
                  </a:lnTo>
                  <a:lnTo>
                    <a:pt x="71" y="382"/>
                  </a:lnTo>
                  <a:lnTo>
                    <a:pt x="74" y="382"/>
                  </a:lnTo>
                  <a:lnTo>
                    <a:pt x="74" y="382"/>
                  </a:lnTo>
                  <a:close/>
                  <a:moveTo>
                    <a:pt x="78" y="378"/>
                  </a:moveTo>
                  <a:lnTo>
                    <a:pt x="78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8" y="371"/>
                  </a:lnTo>
                  <a:lnTo>
                    <a:pt x="78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5" y="371"/>
                  </a:lnTo>
                  <a:lnTo>
                    <a:pt x="82" y="371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78" y="378"/>
                  </a:lnTo>
                  <a:lnTo>
                    <a:pt x="78" y="378"/>
                  </a:lnTo>
                  <a:close/>
                  <a:moveTo>
                    <a:pt x="163" y="82"/>
                  </a:moveTo>
                  <a:lnTo>
                    <a:pt x="163" y="82"/>
                  </a:lnTo>
                  <a:lnTo>
                    <a:pt x="163" y="78"/>
                  </a:lnTo>
                  <a:lnTo>
                    <a:pt x="167" y="74"/>
                  </a:lnTo>
                  <a:lnTo>
                    <a:pt x="167" y="74"/>
                  </a:lnTo>
                  <a:lnTo>
                    <a:pt x="167" y="78"/>
                  </a:lnTo>
                  <a:lnTo>
                    <a:pt x="167" y="82"/>
                  </a:lnTo>
                  <a:lnTo>
                    <a:pt x="163" y="82"/>
                  </a:lnTo>
                  <a:lnTo>
                    <a:pt x="163" y="82"/>
                  </a:lnTo>
                  <a:close/>
                  <a:moveTo>
                    <a:pt x="185" y="96"/>
                  </a:moveTo>
                  <a:lnTo>
                    <a:pt x="182" y="93"/>
                  </a:lnTo>
                  <a:lnTo>
                    <a:pt x="182" y="93"/>
                  </a:lnTo>
                  <a:lnTo>
                    <a:pt x="182" y="93"/>
                  </a:lnTo>
                  <a:lnTo>
                    <a:pt x="182" y="85"/>
                  </a:lnTo>
                  <a:lnTo>
                    <a:pt x="178" y="82"/>
                  </a:lnTo>
                  <a:lnTo>
                    <a:pt x="174" y="78"/>
                  </a:lnTo>
                  <a:lnTo>
                    <a:pt x="174" y="78"/>
                  </a:lnTo>
                  <a:lnTo>
                    <a:pt x="171" y="78"/>
                  </a:lnTo>
                  <a:lnTo>
                    <a:pt x="171" y="74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59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2"/>
                  </a:lnTo>
                  <a:lnTo>
                    <a:pt x="178" y="52"/>
                  </a:lnTo>
                  <a:lnTo>
                    <a:pt x="182" y="52"/>
                  </a:lnTo>
                  <a:lnTo>
                    <a:pt x="185" y="56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5" y="45"/>
                  </a:lnTo>
                  <a:lnTo>
                    <a:pt x="185" y="45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5" y="33"/>
                  </a:lnTo>
                  <a:lnTo>
                    <a:pt x="185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5" y="19"/>
                  </a:lnTo>
                  <a:lnTo>
                    <a:pt x="178" y="11"/>
                  </a:lnTo>
                  <a:lnTo>
                    <a:pt x="178" y="7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5" y="4"/>
                  </a:lnTo>
                  <a:lnTo>
                    <a:pt x="189" y="7"/>
                  </a:lnTo>
                  <a:lnTo>
                    <a:pt x="197" y="7"/>
                  </a:lnTo>
                  <a:lnTo>
                    <a:pt x="197" y="11"/>
                  </a:lnTo>
                  <a:lnTo>
                    <a:pt x="204" y="19"/>
                  </a:lnTo>
                  <a:lnTo>
                    <a:pt x="208" y="22"/>
                  </a:lnTo>
                  <a:lnTo>
                    <a:pt x="211" y="22"/>
                  </a:lnTo>
                  <a:lnTo>
                    <a:pt x="211" y="22"/>
                  </a:lnTo>
                  <a:lnTo>
                    <a:pt x="215" y="26"/>
                  </a:lnTo>
                  <a:lnTo>
                    <a:pt x="222" y="30"/>
                  </a:lnTo>
                  <a:lnTo>
                    <a:pt x="226" y="30"/>
                  </a:lnTo>
                  <a:lnTo>
                    <a:pt x="230" y="33"/>
                  </a:lnTo>
                  <a:lnTo>
                    <a:pt x="230" y="3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41" y="30"/>
                  </a:lnTo>
                  <a:lnTo>
                    <a:pt x="245" y="26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6"/>
                  </a:lnTo>
                  <a:lnTo>
                    <a:pt x="245" y="30"/>
                  </a:lnTo>
                  <a:lnTo>
                    <a:pt x="245" y="33"/>
                  </a:lnTo>
                  <a:lnTo>
                    <a:pt x="245" y="33"/>
                  </a:lnTo>
                  <a:lnTo>
                    <a:pt x="248" y="37"/>
                  </a:lnTo>
                  <a:lnTo>
                    <a:pt x="252" y="41"/>
                  </a:lnTo>
                  <a:lnTo>
                    <a:pt x="252" y="41"/>
                  </a:lnTo>
                  <a:lnTo>
                    <a:pt x="252" y="45"/>
                  </a:lnTo>
                  <a:lnTo>
                    <a:pt x="256" y="45"/>
                  </a:lnTo>
                  <a:lnTo>
                    <a:pt x="256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5"/>
                  </a:lnTo>
                  <a:lnTo>
                    <a:pt x="256" y="48"/>
                  </a:lnTo>
                  <a:lnTo>
                    <a:pt x="252" y="48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8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37" y="52"/>
                  </a:lnTo>
                  <a:lnTo>
                    <a:pt x="237" y="56"/>
                  </a:lnTo>
                  <a:lnTo>
                    <a:pt x="230" y="59"/>
                  </a:lnTo>
                  <a:lnTo>
                    <a:pt x="230" y="67"/>
                  </a:lnTo>
                  <a:lnTo>
                    <a:pt x="230" y="71"/>
                  </a:lnTo>
                  <a:lnTo>
                    <a:pt x="230" y="74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6" y="78"/>
                  </a:lnTo>
                  <a:lnTo>
                    <a:pt x="226" y="74"/>
                  </a:lnTo>
                  <a:lnTo>
                    <a:pt x="219" y="74"/>
                  </a:lnTo>
                  <a:lnTo>
                    <a:pt x="215" y="71"/>
                  </a:lnTo>
                  <a:lnTo>
                    <a:pt x="211" y="67"/>
                  </a:lnTo>
                  <a:lnTo>
                    <a:pt x="208" y="67"/>
                  </a:lnTo>
                  <a:lnTo>
                    <a:pt x="204" y="67"/>
                  </a:lnTo>
                  <a:lnTo>
                    <a:pt x="200" y="67"/>
                  </a:lnTo>
                  <a:lnTo>
                    <a:pt x="200" y="63"/>
                  </a:lnTo>
                  <a:lnTo>
                    <a:pt x="197" y="63"/>
                  </a:lnTo>
                  <a:lnTo>
                    <a:pt x="193" y="67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5" y="67"/>
                  </a:lnTo>
                  <a:lnTo>
                    <a:pt x="182" y="67"/>
                  </a:lnTo>
                  <a:lnTo>
                    <a:pt x="182" y="71"/>
                  </a:lnTo>
                  <a:lnTo>
                    <a:pt x="182" y="74"/>
                  </a:lnTo>
                  <a:lnTo>
                    <a:pt x="182" y="74"/>
                  </a:lnTo>
                  <a:lnTo>
                    <a:pt x="185" y="78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7" y="82"/>
                  </a:lnTo>
                  <a:lnTo>
                    <a:pt x="200" y="82"/>
                  </a:lnTo>
                  <a:lnTo>
                    <a:pt x="200" y="82"/>
                  </a:lnTo>
                  <a:lnTo>
                    <a:pt x="197" y="85"/>
                  </a:lnTo>
                  <a:lnTo>
                    <a:pt x="197" y="89"/>
                  </a:lnTo>
                  <a:lnTo>
                    <a:pt x="197" y="85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9" y="93"/>
                  </a:lnTo>
                  <a:lnTo>
                    <a:pt x="185" y="96"/>
                  </a:lnTo>
                  <a:lnTo>
                    <a:pt x="185" y="96"/>
                  </a:lnTo>
                  <a:close/>
                  <a:moveTo>
                    <a:pt x="178" y="178"/>
                  </a:moveTo>
                  <a:lnTo>
                    <a:pt x="178" y="174"/>
                  </a:lnTo>
                  <a:lnTo>
                    <a:pt x="182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67"/>
                  </a:lnTo>
                  <a:lnTo>
                    <a:pt x="178" y="167"/>
                  </a:lnTo>
                  <a:lnTo>
                    <a:pt x="182" y="167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2" y="174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8" y="178"/>
                  </a:lnTo>
                  <a:lnTo>
                    <a:pt x="178" y="178"/>
                  </a:lnTo>
                  <a:close/>
                  <a:moveTo>
                    <a:pt x="60" y="278"/>
                  </a:moveTo>
                  <a:lnTo>
                    <a:pt x="60" y="28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close/>
                  <a:moveTo>
                    <a:pt x="56" y="282"/>
                  </a:moveTo>
                  <a:lnTo>
                    <a:pt x="60" y="282"/>
                  </a:lnTo>
                  <a:lnTo>
                    <a:pt x="60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6" y="282"/>
                  </a:move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2" y="286"/>
                  </a:moveTo>
                  <a:lnTo>
                    <a:pt x="52" y="286"/>
                  </a:lnTo>
                  <a:lnTo>
                    <a:pt x="56" y="286"/>
                  </a:lnTo>
                  <a:lnTo>
                    <a:pt x="52" y="286"/>
                  </a:lnTo>
                  <a:lnTo>
                    <a:pt x="52" y="286"/>
                  </a:lnTo>
                  <a:close/>
                  <a:moveTo>
                    <a:pt x="52" y="293"/>
                  </a:moveTo>
                  <a:lnTo>
                    <a:pt x="48" y="289"/>
                  </a:lnTo>
                  <a:lnTo>
                    <a:pt x="48" y="286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2" y="289"/>
                  </a:lnTo>
                  <a:lnTo>
                    <a:pt x="56" y="28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close/>
                  <a:moveTo>
                    <a:pt x="74" y="293"/>
                  </a:moveTo>
                  <a:lnTo>
                    <a:pt x="74" y="293"/>
                  </a:lnTo>
                  <a:lnTo>
                    <a:pt x="78" y="289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4" y="293"/>
                  </a:lnTo>
                  <a:lnTo>
                    <a:pt x="74" y="293"/>
                  </a:lnTo>
                  <a:close/>
                  <a:moveTo>
                    <a:pt x="74" y="297"/>
                  </a:moveTo>
                  <a:lnTo>
                    <a:pt x="74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4" y="297"/>
                  </a:lnTo>
                  <a:lnTo>
                    <a:pt x="74" y="297"/>
                  </a:lnTo>
                  <a:close/>
                  <a:moveTo>
                    <a:pt x="71" y="289"/>
                  </a:moveTo>
                  <a:lnTo>
                    <a:pt x="71" y="293"/>
                  </a:lnTo>
                  <a:lnTo>
                    <a:pt x="71" y="293"/>
                  </a:lnTo>
                  <a:lnTo>
                    <a:pt x="71" y="297"/>
                  </a:lnTo>
                  <a:lnTo>
                    <a:pt x="74" y="297"/>
                  </a:lnTo>
                  <a:lnTo>
                    <a:pt x="74" y="293"/>
                  </a:lnTo>
                  <a:lnTo>
                    <a:pt x="74" y="293"/>
                  </a:lnTo>
                  <a:lnTo>
                    <a:pt x="74" y="289"/>
                  </a:lnTo>
                  <a:lnTo>
                    <a:pt x="71" y="289"/>
                  </a:lnTo>
                  <a:lnTo>
                    <a:pt x="71" y="289"/>
                  </a:lnTo>
                  <a:close/>
                  <a:moveTo>
                    <a:pt x="141" y="256"/>
                  </a:moveTo>
                  <a:lnTo>
                    <a:pt x="141" y="252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5" y="249"/>
                  </a:lnTo>
                  <a:lnTo>
                    <a:pt x="145" y="249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6"/>
                  </a:lnTo>
                  <a:lnTo>
                    <a:pt x="141" y="256"/>
                  </a:lnTo>
                  <a:lnTo>
                    <a:pt x="141" y="256"/>
                  </a:lnTo>
                  <a:close/>
                  <a:moveTo>
                    <a:pt x="130" y="252"/>
                  </a:moveTo>
                  <a:lnTo>
                    <a:pt x="134" y="249"/>
                  </a:lnTo>
                  <a:lnTo>
                    <a:pt x="137" y="249"/>
                  </a:lnTo>
                  <a:lnTo>
                    <a:pt x="134" y="252"/>
                  </a:lnTo>
                  <a:lnTo>
                    <a:pt x="134" y="252"/>
                  </a:lnTo>
                  <a:lnTo>
                    <a:pt x="130" y="252"/>
                  </a:lnTo>
                  <a:lnTo>
                    <a:pt x="130" y="252"/>
                  </a:lnTo>
                  <a:close/>
                  <a:moveTo>
                    <a:pt x="115" y="282"/>
                  </a:moveTo>
                  <a:lnTo>
                    <a:pt x="119" y="282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9" y="278"/>
                  </a:lnTo>
                  <a:lnTo>
                    <a:pt x="119" y="275"/>
                  </a:lnTo>
                  <a:lnTo>
                    <a:pt x="122" y="271"/>
                  </a:lnTo>
                  <a:lnTo>
                    <a:pt x="126" y="271"/>
                  </a:lnTo>
                  <a:lnTo>
                    <a:pt x="126" y="267"/>
                  </a:lnTo>
                  <a:lnTo>
                    <a:pt x="130" y="267"/>
                  </a:lnTo>
                  <a:lnTo>
                    <a:pt x="134" y="271"/>
                  </a:lnTo>
                  <a:lnTo>
                    <a:pt x="137" y="271"/>
                  </a:lnTo>
                  <a:lnTo>
                    <a:pt x="137" y="271"/>
                  </a:lnTo>
                  <a:lnTo>
                    <a:pt x="141" y="267"/>
                  </a:lnTo>
                  <a:lnTo>
                    <a:pt x="145" y="263"/>
                  </a:lnTo>
                  <a:lnTo>
                    <a:pt x="145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37" y="256"/>
                  </a:lnTo>
                  <a:lnTo>
                    <a:pt x="137" y="256"/>
                  </a:lnTo>
                  <a:lnTo>
                    <a:pt x="134" y="256"/>
                  </a:lnTo>
                  <a:lnTo>
                    <a:pt x="130" y="252"/>
                  </a:lnTo>
                  <a:lnTo>
                    <a:pt x="126" y="256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5" y="263"/>
                  </a:lnTo>
                  <a:lnTo>
                    <a:pt x="115" y="260"/>
                  </a:lnTo>
                  <a:lnTo>
                    <a:pt x="111" y="260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71"/>
                  </a:lnTo>
                  <a:lnTo>
                    <a:pt x="111" y="271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8"/>
                  </a:lnTo>
                  <a:lnTo>
                    <a:pt x="111" y="282"/>
                  </a:lnTo>
                  <a:lnTo>
                    <a:pt x="115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93" y="334"/>
                  </a:moveTo>
                  <a:lnTo>
                    <a:pt x="93" y="330"/>
                  </a:lnTo>
                  <a:lnTo>
                    <a:pt x="89" y="330"/>
                  </a:lnTo>
                  <a:lnTo>
                    <a:pt x="89" y="334"/>
                  </a:lnTo>
                  <a:lnTo>
                    <a:pt x="93" y="338"/>
                  </a:lnTo>
                  <a:lnTo>
                    <a:pt x="93" y="338"/>
                  </a:lnTo>
                  <a:lnTo>
                    <a:pt x="97" y="334"/>
                  </a:lnTo>
                  <a:lnTo>
                    <a:pt x="93" y="334"/>
                  </a:lnTo>
                  <a:lnTo>
                    <a:pt x="93" y="334"/>
                  </a:lnTo>
                  <a:close/>
                  <a:moveTo>
                    <a:pt x="97" y="330"/>
                  </a:moveTo>
                  <a:lnTo>
                    <a:pt x="97" y="326"/>
                  </a:lnTo>
                  <a:lnTo>
                    <a:pt x="97" y="323"/>
                  </a:lnTo>
                  <a:lnTo>
                    <a:pt x="100" y="326"/>
                  </a:lnTo>
                  <a:lnTo>
                    <a:pt x="100" y="326"/>
                  </a:lnTo>
                  <a:lnTo>
                    <a:pt x="97" y="330"/>
                  </a:lnTo>
                  <a:lnTo>
                    <a:pt x="97" y="330"/>
                  </a:lnTo>
                  <a:lnTo>
                    <a:pt x="97" y="330"/>
                  </a:lnTo>
                  <a:close/>
                  <a:moveTo>
                    <a:pt x="93" y="323"/>
                  </a:moveTo>
                  <a:lnTo>
                    <a:pt x="93" y="319"/>
                  </a:lnTo>
                  <a:lnTo>
                    <a:pt x="97" y="315"/>
                  </a:lnTo>
                  <a:lnTo>
                    <a:pt x="97" y="312"/>
                  </a:lnTo>
                  <a:lnTo>
                    <a:pt x="93" y="312"/>
                  </a:lnTo>
                  <a:lnTo>
                    <a:pt x="97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293"/>
                  </a:lnTo>
                  <a:lnTo>
                    <a:pt x="100" y="289"/>
                  </a:lnTo>
                  <a:lnTo>
                    <a:pt x="100" y="286"/>
                  </a:lnTo>
                  <a:lnTo>
                    <a:pt x="104" y="286"/>
                  </a:lnTo>
                  <a:lnTo>
                    <a:pt x="104" y="282"/>
                  </a:lnTo>
                  <a:lnTo>
                    <a:pt x="100" y="282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97" y="278"/>
                  </a:lnTo>
                  <a:lnTo>
                    <a:pt x="93" y="275"/>
                  </a:lnTo>
                  <a:lnTo>
                    <a:pt x="97" y="275"/>
                  </a:lnTo>
                  <a:lnTo>
                    <a:pt x="97" y="271"/>
                  </a:lnTo>
                  <a:lnTo>
                    <a:pt x="97" y="267"/>
                  </a:lnTo>
                  <a:lnTo>
                    <a:pt x="97" y="267"/>
                  </a:lnTo>
                  <a:lnTo>
                    <a:pt x="93" y="267"/>
                  </a:lnTo>
                  <a:lnTo>
                    <a:pt x="93" y="267"/>
                  </a:lnTo>
                  <a:lnTo>
                    <a:pt x="89" y="271"/>
                  </a:lnTo>
                  <a:lnTo>
                    <a:pt x="89" y="271"/>
                  </a:lnTo>
                  <a:lnTo>
                    <a:pt x="85" y="267"/>
                  </a:lnTo>
                  <a:lnTo>
                    <a:pt x="85" y="263"/>
                  </a:lnTo>
                  <a:lnTo>
                    <a:pt x="89" y="263"/>
                  </a:lnTo>
                  <a:lnTo>
                    <a:pt x="93" y="260"/>
                  </a:lnTo>
                  <a:lnTo>
                    <a:pt x="100" y="263"/>
                  </a:lnTo>
                  <a:lnTo>
                    <a:pt x="100" y="263"/>
                  </a:lnTo>
                  <a:lnTo>
                    <a:pt x="104" y="263"/>
                  </a:lnTo>
                  <a:lnTo>
                    <a:pt x="104" y="260"/>
                  </a:lnTo>
                  <a:lnTo>
                    <a:pt x="104" y="256"/>
                  </a:lnTo>
                  <a:lnTo>
                    <a:pt x="100" y="256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8" y="256"/>
                  </a:lnTo>
                  <a:lnTo>
                    <a:pt x="108" y="256"/>
                  </a:lnTo>
                  <a:lnTo>
                    <a:pt x="111" y="252"/>
                  </a:lnTo>
                  <a:lnTo>
                    <a:pt x="115" y="252"/>
                  </a:lnTo>
                  <a:lnTo>
                    <a:pt x="122" y="252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30" y="252"/>
                  </a:lnTo>
                  <a:lnTo>
                    <a:pt x="130" y="249"/>
                  </a:lnTo>
                  <a:lnTo>
                    <a:pt x="134" y="249"/>
                  </a:lnTo>
                  <a:lnTo>
                    <a:pt x="134" y="249"/>
                  </a:lnTo>
                  <a:lnTo>
                    <a:pt x="137" y="245"/>
                  </a:lnTo>
                  <a:lnTo>
                    <a:pt x="141" y="241"/>
                  </a:lnTo>
                  <a:lnTo>
                    <a:pt x="145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9"/>
                  </a:lnTo>
                  <a:lnTo>
                    <a:pt x="145" y="252"/>
                  </a:lnTo>
                  <a:lnTo>
                    <a:pt x="148" y="252"/>
                  </a:lnTo>
                  <a:lnTo>
                    <a:pt x="148" y="256"/>
                  </a:lnTo>
                  <a:lnTo>
                    <a:pt x="148" y="260"/>
                  </a:lnTo>
                  <a:lnTo>
                    <a:pt x="148" y="260"/>
                  </a:lnTo>
                  <a:lnTo>
                    <a:pt x="148" y="263"/>
                  </a:lnTo>
                  <a:lnTo>
                    <a:pt x="152" y="263"/>
                  </a:lnTo>
                  <a:lnTo>
                    <a:pt x="156" y="267"/>
                  </a:lnTo>
                  <a:lnTo>
                    <a:pt x="159" y="267"/>
                  </a:lnTo>
                  <a:lnTo>
                    <a:pt x="163" y="267"/>
                  </a:lnTo>
                  <a:lnTo>
                    <a:pt x="163" y="263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56"/>
                  </a:lnTo>
                  <a:lnTo>
                    <a:pt x="171" y="252"/>
                  </a:lnTo>
                  <a:lnTo>
                    <a:pt x="171" y="252"/>
                  </a:lnTo>
                  <a:lnTo>
                    <a:pt x="174" y="252"/>
                  </a:lnTo>
                  <a:lnTo>
                    <a:pt x="174" y="252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67" y="245"/>
                  </a:lnTo>
                  <a:lnTo>
                    <a:pt x="167" y="241"/>
                  </a:lnTo>
                  <a:lnTo>
                    <a:pt x="167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41"/>
                  </a:lnTo>
                  <a:lnTo>
                    <a:pt x="171" y="241"/>
                  </a:lnTo>
                  <a:lnTo>
                    <a:pt x="174" y="241"/>
                  </a:lnTo>
                  <a:lnTo>
                    <a:pt x="174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2" y="245"/>
                  </a:lnTo>
                  <a:lnTo>
                    <a:pt x="185" y="241"/>
                  </a:lnTo>
                  <a:lnTo>
                    <a:pt x="193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37"/>
                  </a:lnTo>
                  <a:lnTo>
                    <a:pt x="197" y="234"/>
                  </a:lnTo>
                  <a:lnTo>
                    <a:pt x="200" y="234"/>
                  </a:lnTo>
                  <a:lnTo>
                    <a:pt x="204" y="234"/>
                  </a:lnTo>
                  <a:lnTo>
                    <a:pt x="204" y="237"/>
                  </a:lnTo>
                  <a:lnTo>
                    <a:pt x="204" y="241"/>
                  </a:lnTo>
                  <a:lnTo>
                    <a:pt x="204" y="241"/>
                  </a:lnTo>
                  <a:lnTo>
                    <a:pt x="208" y="241"/>
                  </a:lnTo>
                  <a:lnTo>
                    <a:pt x="208" y="237"/>
                  </a:lnTo>
                  <a:lnTo>
                    <a:pt x="208" y="234"/>
                  </a:lnTo>
                  <a:lnTo>
                    <a:pt x="208" y="230"/>
                  </a:lnTo>
                  <a:lnTo>
                    <a:pt x="211" y="226"/>
                  </a:lnTo>
                  <a:lnTo>
                    <a:pt x="215" y="226"/>
                  </a:lnTo>
                  <a:lnTo>
                    <a:pt x="215" y="226"/>
                  </a:lnTo>
                  <a:lnTo>
                    <a:pt x="211" y="223"/>
                  </a:lnTo>
                  <a:lnTo>
                    <a:pt x="215" y="219"/>
                  </a:lnTo>
                  <a:lnTo>
                    <a:pt x="215" y="219"/>
                  </a:lnTo>
                  <a:lnTo>
                    <a:pt x="219" y="219"/>
                  </a:lnTo>
                  <a:lnTo>
                    <a:pt x="219" y="223"/>
                  </a:lnTo>
                  <a:lnTo>
                    <a:pt x="219" y="223"/>
                  </a:lnTo>
                  <a:lnTo>
                    <a:pt x="219" y="226"/>
                  </a:lnTo>
                  <a:lnTo>
                    <a:pt x="219" y="237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6" y="234"/>
                  </a:lnTo>
                  <a:lnTo>
                    <a:pt x="230" y="230"/>
                  </a:lnTo>
                  <a:lnTo>
                    <a:pt x="230" y="226"/>
                  </a:lnTo>
                  <a:lnTo>
                    <a:pt x="230" y="223"/>
                  </a:lnTo>
                  <a:lnTo>
                    <a:pt x="234" y="219"/>
                  </a:lnTo>
                  <a:lnTo>
                    <a:pt x="234" y="219"/>
                  </a:lnTo>
                  <a:lnTo>
                    <a:pt x="230" y="215"/>
                  </a:lnTo>
                  <a:lnTo>
                    <a:pt x="226" y="211"/>
                  </a:lnTo>
                  <a:lnTo>
                    <a:pt x="226" y="208"/>
                  </a:lnTo>
                  <a:lnTo>
                    <a:pt x="226" y="200"/>
                  </a:lnTo>
                  <a:lnTo>
                    <a:pt x="226" y="193"/>
                  </a:lnTo>
                  <a:lnTo>
                    <a:pt x="226" y="186"/>
                  </a:lnTo>
                  <a:lnTo>
                    <a:pt x="222" y="178"/>
                  </a:lnTo>
                  <a:lnTo>
                    <a:pt x="219" y="171"/>
                  </a:lnTo>
                  <a:lnTo>
                    <a:pt x="219" y="167"/>
                  </a:lnTo>
                  <a:lnTo>
                    <a:pt x="219" y="163"/>
                  </a:lnTo>
                  <a:lnTo>
                    <a:pt x="226" y="160"/>
                  </a:lnTo>
                  <a:lnTo>
                    <a:pt x="226" y="160"/>
                  </a:lnTo>
                  <a:lnTo>
                    <a:pt x="230" y="163"/>
                  </a:lnTo>
                  <a:lnTo>
                    <a:pt x="230" y="163"/>
                  </a:lnTo>
                  <a:lnTo>
                    <a:pt x="230" y="160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26" y="152"/>
                  </a:lnTo>
                  <a:lnTo>
                    <a:pt x="226" y="152"/>
                  </a:lnTo>
                  <a:lnTo>
                    <a:pt x="226" y="148"/>
                  </a:lnTo>
                  <a:lnTo>
                    <a:pt x="226" y="148"/>
                  </a:lnTo>
                  <a:lnTo>
                    <a:pt x="226" y="145"/>
                  </a:lnTo>
                  <a:lnTo>
                    <a:pt x="226" y="145"/>
                  </a:lnTo>
                  <a:lnTo>
                    <a:pt x="226" y="141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4"/>
                  </a:lnTo>
                  <a:lnTo>
                    <a:pt x="226" y="130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19" y="122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08" y="108"/>
                  </a:lnTo>
                  <a:lnTo>
                    <a:pt x="208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204" y="93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0" y="93"/>
                  </a:lnTo>
                  <a:lnTo>
                    <a:pt x="200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6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200" y="100"/>
                  </a:lnTo>
                  <a:lnTo>
                    <a:pt x="204" y="96"/>
                  </a:lnTo>
                  <a:lnTo>
                    <a:pt x="204" y="100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7" y="104"/>
                  </a:lnTo>
                  <a:lnTo>
                    <a:pt x="200" y="108"/>
                  </a:lnTo>
                  <a:lnTo>
                    <a:pt x="197" y="108"/>
                  </a:lnTo>
                  <a:lnTo>
                    <a:pt x="197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100"/>
                  </a:lnTo>
                  <a:lnTo>
                    <a:pt x="189" y="100"/>
                  </a:lnTo>
                  <a:lnTo>
                    <a:pt x="189" y="100"/>
                  </a:lnTo>
                  <a:lnTo>
                    <a:pt x="189" y="104"/>
                  </a:lnTo>
                  <a:lnTo>
                    <a:pt x="189" y="108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9" y="119"/>
                  </a:lnTo>
                  <a:lnTo>
                    <a:pt x="193" y="122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85" y="126"/>
                  </a:lnTo>
                  <a:lnTo>
                    <a:pt x="185" y="126"/>
                  </a:lnTo>
                  <a:lnTo>
                    <a:pt x="185" y="130"/>
                  </a:lnTo>
                  <a:lnTo>
                    <a:pt x="189" y="130"/>
                  </a:lnTo>
                  <a:lnTo>
                    <a:pt x="193" y="126"/>
                  </a:lnTo>
                  <a:lnTo>
                    <a:pt x="197" y="134"/>
                  </a:lnTo>
                  <a:lnTo>
                    <a:pt x="197" y="141"/>
                  </a:lnTo>
                  <a:lnTo>
                    <a:pt x="197" y="145"/>
                  </a:lnTo>
                  <a:lnTo>
                    <a:pt x="197" y="152"/>
                  </a:lnTo>
                  <a:lnTo>
                    <a:pt x="193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89" y="174"/>
                  </a:lnTo>
                  <a:lnTo>
                    <a:pt x="185" y="178"/>
                  </a:lnTo>
                  <a:lnTo>
                    <a:pt x="185" y="182"/>
                  </a:lnTo>
                  <a:lnTo>
                    <a:pt x="185" y="186"/>
                  </a:lnTo>
                  <a:lnTo>
                    <a:pt x="185" y="189"/>
                  </a:lnTo>
                  <a:lnTo>
                    <a:pt x="182" y="193"/>
                  </a:lnTo>
                  <a:lnTo>
                    <a:pt x="171" y="197"/>
                  </a:lnTo>
                  <a:lnTo>
                    <a:pt x="171" y="197"/>
                  </a:lnTo>
                  <a:lnTo>
                    <a:pt x="167" y="200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93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2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9"/>
                  </a:lnTo>
                  <a:lnTo>
                    <a:pt x="156" y="193"/>
                  </a:lnTo>
                  <a:lnTo>
                    <a:pt x="156" y="193"/>
                  </a:lnTo>
                  <a:lnTo>
                    <a:pt x="156" y="200"/>
                  </a:lnTo>
                  <a:lnTo>
                    <a:pt x="156" y="204"/>
                  </a:lnTo>
                  <a:lnTo>
                    <a:pt x="152" y="208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52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5" y="226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37" y="223"/>
                  </a:lnTo>
                  <a:lnTo>
                    <a:pt x="137" y="223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30"/>
                  </a:lnTo>
                  <a:lnTo>
                    <a:pt x="119" y="230"/>
                  </a:lnTo>
                  <a:lnTo>
                    <a:pt x="115" y="230"/>
                  </a:lnTo>
                  <a:lnTo>
                    <a:pt x="111" y="230"/>
                  </a:lnTo>
                  <a:lnTo>
                    <a:pt x="108" y="230"/>
                  </a:lnTo>
                  <a:lnTo>
                    <a:pt x="104" y="234"/>
                  </a:lnTo>
                  <a:lnTo>
                    <a:pt x="100" y="237"/>
                  </a:lnTo>
                  <a:lnTo>
                    <a:pt x="100" y="237"/>
                  </a:lnTo>
                  <a:lnTo>
                    <a:pt x="100" y="241"/>
                  </a:lnTo>
                  <a:lnTo>
                    <a:pt x="93" y="245"/>
                  </a:lnTo>
                  <a:lnTo>
                    <a:pt x="93" y="245"/>
                  </a:lnTo>
                  <a:lnTo>
                    <a:pt x="89" y="249"/>
                  </a:lnTo>
                  <a:lnTo>
                    <a:pt x="89" y="252"/>
                  </a:lnTo>
                  <a:lnTo>
                    <a:pt x="85" y="252"/>
                  </a:lnTo>
                  <a:lnTo>
                    <a:pt x="82" y="252"/>
                  </a:lnTo>
                  <a:lnTo>
                    <a:pt x="78" y="256"/>
                  </a:lnTo>
                  <a:lnTo>
                    <a:pt x="82" y="260"/>
                  </a:lnTo>
                  <a:lnTo>
                    <a:pt x="82" y="260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78" y="263"/>
                  </a:lnTo>
                  <a:lnTo>
                    <a:pt x="74" y="267"/>
                  </a:lnTo>
                  <a:lnTo>
                    <a:pt x="74" y="271"/>
                  </a:lnTo>
                  <a:lnTo>
                    <a:pt x="74" y="271"/>
                  </a:lnTo>
                  <a:lnTo>
                    <a:pt x="71" y="275"/>
                  </a:lnTo>
                  <a:lnTo>
                    <a:pt x="67" y="275"/>
                  </a:lnTo>
                  <a:lnTo>
                    <a:pt x="67" y="275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7" y="278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3" y="282"/>
                  </a:lnTo>
                  <a:lnTo>
                    <a:pt x="67" y="286"/>
                  </a:lnTo>
                  <a:lnTo>
                    <a:pt x="67" y="286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4" y="286"/>
                  </a:lnTo>
                  <a:lnTo>
                    <a:pt x="74" y="289"/>
                  </a:lnTo>
                  <a:lnTo>
                    <a:pt x="74" y="289"/>
                  </a:lnTo>
                  <a:lnTo>
                    <a:pt x="78" y="289"/>
                  </a:lnTo>
                  <a:lnTo>
                    <a:pt x="74" y="286"/>
                  </a:lnTo>
                  <a:lnTo>
                    <a:pt x="74" y="286"/>
                  </a:lnTo>
                  <a:lnTo>
                    <a:pt x="71" y="286"/>
                  </a:lnTo>
                  <a:lnTo>
                    <a:pt x="71" y="282"/>
                  </a:lnTo>
                  <a:lnTo>
                    <a:pt x="71" y="282"/>
                  </a:lnTo>
                  <a:lnTo>
                    <a:pt x="71" y="278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2" y="289"/>
                  </a:lnTo>
                  <a:lnTo>
                    <a:pt x="82" y="293"/>
                  </a:lnTo>
                  <a:lnTo>
                    <a:pt x="78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8" y="304"/>
                  </a:lnTo>
                  <a:lnTo>
                    <a:pt x="78" y="308"/>
                  </a:lnTo>
                  <a:lnTo>
                    <a:pt x="82" y="312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2" y="319"/>
                  </a:lnTo>
                  <a:lnTo>
                    <a:pt x="85" y="319"/>
                  </a:lnTo>
                  <a:lnTo>
                    <a:pt x="89" y="319"/>
                  </a:lnTo>
                  <a:lnTo>
                    <a:pt x="89" y="319"/>
                  </a:lnTo>
                  <a:lnTo>
                    <a:pt x="89" y="315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12"/>
                  </a:lnTo>
                  <a:lnTo>
                    <a:pt x="89" y="312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13"/>
            <p:cNvSpPr>
              <a:spLocks noEditPoints="1"/>
            </p:cNvSpPr>
            <p:nvPr/>
          </p:nvSpPr>
          <p:spPr bwMode="auto">
            <a:xfrm>
              <a:off x="6861137" y="2317785"/>
              <a:ext cx="95211" cy="137670"/>
            </a:xfrm>
            <a:custGeom>
              <a:avLst/>
              <a:gdLst>
                <a:gd name="T0" fmla="*/ 48 w 74"/>
                <a:gd name="T1" fmla="*/ 78 h 107"/>
                <a:gd name="T2" fmla="*/ 44 w 74"/>
                <a:gd name="T3" fmla="*/ 78 h 107"/>
                <a:gd name="T4" fmla="*/ 44 w 74"/>
                <a:gd name="T5" fmla="*/ 78 h 107"/>
                <a:gd name="T6" fmla="*/ 18 w 74"/>
                <a:gd name="T7" fmla="*/ 85 h 107"/>
                <a:gd name="T8" fmla="*/ 22 w 74"/>
                <a:gd name="T9" fmla="*/ 85 h 107"/>
                <a:gd name="T10" fmla="*/ 22 w 74"/>
                <a:gd name="T11" fmla="*/ 85 h 107"/>
                <a:gd name="T12" fmla="*/ 22 w 74"/>
                <a:gd name="T13" fmla="*/ 89 h 107"/>
                <a:gd name="T14" fmla="*/ 22 w 74"/>
                <a:gd name="T15" fmla="*/ 89 h 107"/>
                <a:gd name="T16" fmla="*/ 55 w 74"/>
                <a:gd name="T17" fmla="*/ 74 h 107"/>
                <a:gd name="T18" fmla="*/ 59 w 74"/>
                <a:gd name="T19" fmla="*/ 78 h 107"/>
                <a:gd name="T20" fmla="*/ 59 w 74"/>
                <a:gd name="T21" fmla="*/ 78 h 107"/>
                <a:gd name="T22" fmla="*/ 59 w 74"/>
                <a:gd name="T23" fmla="*/ 74 h 107"/>
                <a:gd name="T24" fmla="*/ 70 w 74"/>
                <a:gd name="T25" fmla="*/ 92 h 107"/>
                <a:gd name="T26" fmla="*/ 70 w 74"/>
                <a:gd name="T27" fmla="*/ 89 h 107"/>
                <a:gd name="T28" fmla="*/ 74 w 74"/>
                <a:gd name="T29" fmla="*/ 92 h 107"/>
                <a:gd name="T30" fmla="*/ 70 w 74"/>
                <a:gd name="T31" fmla="*/ 92 h 107"/>
                <a:gd name="T32" fmla="*/ 74 w 74"/>
                <a:gd name="T33" fmla="*/ 85 h 107"/>
                <a:gd name="T34" fmla="*/ 70 w 74"/>
                <a:gd name="T35" fmla="*/ 85 h 107"/>
                <a:gd name="T36" fmla="*/ 70 w 74"/>
                <a:gd name="T37" fmla="*/ 81 h 107"/>
                <a:gd name="T38" fmla="*/ 74 w 74"/>
                <a:gd name="T39" fmla="*/ 81 h 107"/>
                <a:gd name="T40" fmla="*/ 74 w 74"/>
                <a:gd name="T41" fmla="*/ 85 h 107"/>
                <a:gd name="T42" fmla="*/ 26 w 74"/>
                <a:gd name="T43" fmla="*/ 107 h 107"/>
                <a:gd name="T44" fmla="*/ 26 w 74"/>
                <a:gd name="T45" fmla="*/ 104 h 107"/>
                <a:gd name="T46" fmla="*/ 37 w 74"/>
                <a:gd name="T47" fmla="*/ 104 h 107"/>
                <a:gd name="T48" fmla="*/ 33 w 74"/>
                <a:gd name="T49" fmla="*/ 107 h 107"/>
                <a:gd name="T50" fmla="*/ 26 w 74"/>
                <a:gd name="T51" fmla="*/ 107 h 107"/>
                <a:gd name="T52" fmla="*/ 0 w 74"/>
                <a:gd name="T53" fmla="*/ 18 h 107"/>
                <a:gd name="T54" fmla="*/ 3 w 74"/>
                <a:gd name="T55" fmla="*/ 18 h 107"/>
                <a:gd name="T56" fmla="*/ 3 w 74"/>
                <a:gd name="T57" fmla="*/ 18 h 107"/>
                <a:gd name="T58" fmla="*/ 15 w 74"/>
                <a:gd name="T59" fmla="*/ 29 h 107"/>
                <a:gd name="T60" fmla="*/ 18 w 74"/>
                <a:gd name="T61" fmla="*/ 33 h 107"/>
                <a:gd name="T62" fmla="*/ 22 w 74"/>
                <a:gd name="T63" fmla="*/ 37 h 107"/>
                <a:gd name="T64" fmla="*/ 15 w 74"/>
                <a:gd name="T65" fmla="*/ 33 h 107"/>
                <a:gd name="T66" fmla="*/ 11 w 74"/>
                <a:gd name="T67" fmla="*/ 37 h 107"/>
                <a:gd name="T68" fmla="*/ 15 w 74"/>
                <a:gd name="T69" fmla="*/ 44 h 107"/>
                <a:gd name="T70" fmla="*/ 18 w 74"/>
                <a:gd name="T71" fmla="*/ 44 h 107"/>
                <a:gd name="T72" fmla="*/ 18 w 74"/>
                <a:gd name="T73" fmla="*/ 52 h 107"/>
                <a:gd name="T74" fmla="*/ 22 w 74"/>
                <a:gd name="T75" fmla="*/ 59 h 107"/>
                <a:gd name="T76" fmla="*/ 18 w 74"/>
                <a:gd name="T77" fmla="*/ 63 h 107"/>
                <a:gd name="T78" fmla="*/ 22 w 74"/>
                <a:gd name="T79" fmla="*/ 66 h 107"/>
                <a:gd name="T80" fmla="*/ 18 w 74"/>
                <a:gd name="T81" fmla="*/ 70 h 107"/>
                <a:gd name="T82" fmla="*/ 18 w 74"/>
                <a:gd name="T83" fmla="*/ 74 h 107"/>
                <a:gd name="T84" fmla="*/ 26 w 74"/>
                <a:gd name="T85" fmla="*/ 81 h 107"/>
                <a:gd name="T86" fmla="*/ 26 w 74"/>
                <a:gd name="T87" fmla="*/ 85 h 107"/>
                <a:gd name="T88" fmla="*/ 29 w 74"/>
                <a:gd name="T89" fmla="*/ 85 h 107"/>
                <a:gd name="T90" fmla="*/ 29 w 74"/>
                <a:gd name="T91" fmla="*/ 85 h 107"/>
                <a:gd name="T92" fmla="*/ 40 w 74"/>
                <a:gd name="T93" fmla="*/ 74 h 107"/>
                <a:gd name="T94" fmla="*/ 44 w 74"/>
                <a:gd name="T95" fmla="*/ 78 h 107"/>
                <a:gd name="T96" fmla="*/ 48 w 74"/>
                <a:gd name="T97" fmla="*/ 74 h 107"/>
                <a:gd name="T98" fmla="*/ 52 w 74"/>
                <a:gd name="T99" fmla="*/ 74 h 107"/>
                <a:gd name="T100" fmla="*/ 55 w 74"/>
                <a:gd name="T101" fmla="*/ 74 h 107"/>
                <a:gd name="T102" fmla="*/ 59 w 74"/>
                <a:gd name="T103" fmla="*/ 70 h 107"/>
                <a:gd name="T104" fmla="*/ 66 w 74"/>
                <a:gd name="T105" fmla="*/ 66 h 107"/>
                <a:gd name="T106" fmla="*/ 66 w 74"/>
                <a:gd name="T107" fmla="*/ 63 h 107"/>
                <a:gd name="T108" fmla="*/ 66 w 74"/>
                <a:gd name="T109" fmla="*/ 52 h 107"/>
                <a:gd name="T110" fmla="*/ 63 w 74"/>
                <a:gd name="T111" fmla="*/ 48 h 107"/>
                <a:gd name="T112" fmla="*/ 59 w 74"/>
                <a:gd name="T113" fmla="*/ 37 h 107"/>
                <a:gd name="T114" fmla="*/ 48 w 74"/>
                <a:gd name="T115" fmla="*/ 18 h 107"/>
                <a:gd name="T116" fmla="*/ 33 w 74"/>
                <a:gd name="T117" fmla="*/ 0 h 107"/>
                <a:gd name="T118" fmla="*/ 18 w 74"/>
                <a:gd name="T119" fmla="*/ 3 h 107"/>
                <a:gd name="T120" fmla="*/ 3 w 74"/>
                <a:gd name="T121" fmla="*/ 11 h 107"/>
                <a:gd name="T122" fmla="*/ 0 w 74"/>
                <a:gd name="T123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" h="107">
                  <a:moveTo>
                    <a:pt x="44" y="78"/>
                  </a:moveTo>
                  <a:lnTo>
                    <a:pt x="48" y="78"/>
                  </a:lnTo>
                  <a:lnTo>
                    <a:pt x="4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8"/>
                  </a:lnTo>
                  <a:close/>
                  <a:moveTo>
                    <a:pt x="22" y="89"/>
                  </a:moveTo>
                  <a:lnTo>
                    <a:pt x="18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close/>
                  <a:moveTo>
                    <a:pt x="59" y="74"/>
                  </a:moveTo>
                  <a:lnTo>
                    <a:pt x="55" y="74"/>
                  </a:lnTo>
                  <a:lnTo>
                    <a:pt x="55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close/>
                  <a:moveTo>
                    <a:pt x="70" y="92"/>
                  </a:moveTo>
                  <a:lnTo>
                    <a:pt x="70" y="89"/>
                  </a:lnTo>
                  <a:lnTo>
                    <a:pt x="70" y="89"/>
                  </a:lnTo>
                  <a:lnTo>
                    <a:pt x="74" y="89"/>
                  </a:lnTo>
                  <a:lnTo>
                    <a:pt x="74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92"/>
                  </a:lnTo>
                  <a:close/>
                  <a:moveTo>
                    <a:pt x="74" y="85"/>
                  </a:moveTo>
                  <a:lnTo>
                    <a:pt x="70" y="89"/>
                  </a:lnTo>
                  <a:lnTo>
                    <a:pt x="70" y="85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5"/>
                  </a:lnTo>
                  <a:lnTo>
                    <a:pt x="74" y="85"/>
                  </a:lnTo>
                  <a:close/>
                  <a:moveTo>
                    <a:pt x="26" y="107"/>
                  </a:moveTo>
                  <a:lnTo>
                    <a:pt x="26" y="107"/>
                  </a:lnTo>
                  <a:lnTo>
                    <a:pt x="26" y="104"/>
                  </a:lnTo>
                  <a:lnTo>
                    <a:pt x="33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3" y="107"/>
                  </a:lnTo>
                  <a:lnTo>
                    <a:pt x="29" y="107"/>
                  </a:lnTo>
                  <a:lnTo>
                    <a:pt x="26" y="107"/>
                  </a:lnTo>
                  <a:lnTo>
                    <a:pt x="26" y="107"/>
                  </a:lnTo>
                  <a:close/>
                  <a:moveTo>
                    <a:pt x="0" y="18"/>
                  </a:moveTo>
                  <a:lnTo>
                    <a:pt x="0" y="18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11" y="26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2" y="37"/>
                  </a:lnTo>
                  <a:lnTo>
                    <a:pt x="15" y="37"/>
                  </a:lnTo>
                  <a:lnTo>
                    <a:pt x="15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7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9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22" y="74"/>
                  </a:lnTo>
                  <a:lnTo>
                    <a:pt x="18" y="74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9"/>
                  </a:lnTo>
                  <a:lnTo>
                    <a:pt x="29" y="85"/>
                  </a:lnTo>
                  <a:lnTo>
                    <a:pt x="29" y="81"/>
                  </a:lnTo>
                  <a:lnTo>
                    <a:pt x="29" y="85"/>
                  </a:lnTo>
                  <a:lnTo>
                    <a:pt x="33" y="81"/>
                  </a:lnTo>
                  <a:lnTo>
                    <a:pt x="40" y="74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74"/>
                  </a:lnTo>
                  <a:lnTo>
                    <a:pt x="48" y="74"/>
                  </a:lnTo>
                  <a:lnTo>
                    <a:pt x="48" y="78"/>
                  </a:lnTo>
                  <a:lnTo>
                    <a:pt x="52" y="74"/>
                  </a:lnTo>
                  <a:lnTo>
                    <a:pt x="55" y="78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70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9" y="29"/>
                  </a:lnTo>
                  <a:lnTo>
                    <a:pt x="48" y="18"/>
                  </a:lnTo>
                  <a:lnTo>
                    <a:pt x="40" y="11"/>
                  </a:lnTo>
                  <a:lnTo>
                    <a:pt x="33" y="0"/>
                  </a:lnTo>
                  <a:lnTo>
                    <a:pt x="29" y="3"/>
                  </a:lnTo>
                  <a:lnTo>
                    <a:pt x="18" y="3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15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Freeform 14"/>
            <p:cNvSpPr>
              <a:spLocks/>
            </p:cNvSpPr>
            <p:nvPr/>
          </p:nvSpPr>
          <p:spPr bwMode="auto">
            <a:xfrm>
              <a:off x="6817391" y="2189123"/>
              <a:ext cx="100357" cy="156969"/>
            </a:xfrm>
            <a:custGeom>
              <a:avLst/>
              <a:gdLst>
                <a:gd name="T0" fmla="*/ 0 w 78"/>
                <a:gd name="T1" fmla="*/ 70 h 122"/>
                <a:gd name="T2" fmla="*/ 4 w 78"/>
                <a:gd name="T3" fmla="*/ 63 h 122"/>
                <a:gd name="T4" fmla="*/ 12 w 78"/>
                <a:gd name="T5" fmla="*/ 55 h 122"/>
                <a:gd name="T6" fmla="*/ 15 w 78"/>
                <a:gd name="T7" fmla="*/ 51 h 122"/>
                <a:gd name="T8" fmla="*/ 19 w 78"/>
                <a:gd name="T9" fmla="*/ 40 h 122"/>
                <a:gd name="T10" fmla="*/ 19 w 78"/>
                <a:gd name="T11" fmla="*/ 33 h 122"/>
                <a:gd name="T12" fmla="*/ 26 w 78"/>
                <a:gd name="T13" fmla="*/ 37 h 122"/>
                <a:gd name="T14" fmla="*/ 30 w 78"/>
                <a:gd name="T15" fmla="*/ 37 h 122"/>
                <a:gd name="T16" fmla="*/ 37 w 78"/>
                <a:gd name="T17" fmla="*/ 40 h 122"/>
                <a:gd name="T18" fmla="*/ 49 w 78"/>
                <a:gd name="T19" fmla="*/ 40 h 122"/>
                <a:gd name="T20" fmla="*/ 49 w 78"/>
                <a:gd name="T21" fmla="*/ 33 h 122"/>
                <a:gd name="T22" fmla="*/ 45 w 78"/>
                <a:gd name="T23" fmla="*/ 25 h 122"/>
                <a:gd name="T24" fmla="*/ 49 w 78"/>
                <a:gd name="T25" fmla="*/ 25 h 122"/>
                <a:gd name="T26" fmla="*/ 56 w 78"/>
                <a:gd name="T27" fmla="*/ 18 h 122"/>
                <a:gd name="T28" fmla="*/ 63 w 78"/>
                <a:gd name="T29" fmla="*/ 14 h 122"/>
                <a:gd name="T30" fmla="*/ 63 w 78"/>
                <a:gd name="T31" fmla="*/ 7 h 122"/>
                <a:gd name="T32" fmla="*/ 63 w 78"/>
                <a:gd name="T33" fmla="*/ 3 h 122"/>
                <a:gd name="T34" fmla="*/ 67 w 78"/>
                <a:gd name="T35" fmla="*/ 3 h 122"/>
                <a:gd name="T36" fmla="*/ 67 w 78"/>
                <a:gd name="T37" fmla="*/ 7 h 122"/>
                <a:gd name="T38" fmla="*/ 78 w 78"/>
                <a:gd name="T39" fmla="*/ 14 h 122"/>
                <a:gd name="T40" fmla="*/ 71 w 78"/>
                <a:gd name="T41" fmla="*/ 18 h 122"/>
                <a:gd name="T42" fmla="*/ 71 w 78"/>
                <a:gd name="T43" fmla="*/ 22 h 122"/>
                <a:gd name="T44" fmla="*/ 67 w 78"/>
                <a:gd name="T45" fmla="*/ 33 h 122"/>
                <a:gd name="T46" fmla="*/ 71 w 78"/>
                <a:gd name="T47" fmla="*/ 44 h 122"/>
                <a:gd name="T48" fmla="*/ 71 w 78"/>
                <a:gd name="T49" fmla="*/ 48 h 122"/>
                <a:gd name="T50" fmla="*/ 71 w 78"/>
                <a:gd name="T51" fmla="*/ 55 h 122"/>
                <a:gd name="T52" fmla="*/ 63 w 78"/>
                <a:gd name="T53" fmla="*/ 63 h 122"/>
                <a:gd name="T54" fmla="*/ 60 w 78"/>
                <a:gd name="T55" fmla="*/ 66 h 122"/>
                <a:gd name="T56" fmla="*/ 52 w 78"/>
                <a:gd name="T57" fmla="*/ 70 h 122"/>
                <a:gd name="T58" fmla="*/ 45 w 78"/>
                <a:gd name="T59" fmla="*/ 74 h 122"/>
                <a:gd name="T60" fmla="*/ 49 w 78"/>
                <a:gd name="T61" fmla="*/ 81 h 122"/>
                <a:gd name="T62" fmla="*/ 49 w 78"/>
                <a:gd name="T63" fmla="*/ 89 h 122"/>
                <a:gd name="T64" fmla="*/ 56 w 78"/>
                <a:gd name="T65" fmla="*/ 92 h 122"/>
                <a:gd name="T66" fmla="*/ 67 w 78"/>
                <a:gd name="T67" fmla="*/ 100 h 122"/>
                <a:gd name="T68" fmla="*/ 52 w 78"/>
                <a:gd name="T69" fmla="*/ 103 h 122"/>
                <a:gd name="T70" fmla="*/ 37 w 78"/>
                <a:gd name="T71" fmla="*/ 111 h 122"/>
                <a:gd name="T72" fmla="*/ 34 w 78"/>
                <a:gd name="T73" fmla="*/ 118 h 122"/>
                <a:gd name="T74" fmla="*/ 26 w 78"/>
                <a:gd name="T75" fmla="*/ 118 h 122"/>
                <a:gd name="T76" fmla="*/ 26 w 78"/>
                <a:gd name="T77" fmla="*/ 122 h 122"/>
                <a:gd name="T78" fmla="*/ 19 w 78"/>
                <a:gd name="T79" fmla="*/ 122 h 122"/>
                <a:gd name="T80" fmla="*/ 23 w 78"/>
                <a:gd name="T81" fmla="*/ 118 h 122"/>
                <a:gd name="T82" fmla="*/ 15 w 78"/>
                <a:gd name="T83" fmla="*/ 118 h 122"/>
                <a:gd name="T84" fmla="*/ 15 w 78"/>
                <a:gd name="T85" fmla="*/ 115 h 122"/>
                <a:gd name="T86" fmla="*/ 19 w 78"/>
                <a:gd name="T87" fmla="*/ 103 h 122"/>
                <a:gd name="T88" fmla="*/ 26 w 78"/>
                <a:gd name="T89" fmla="*/ 100 h 122"/>
                <a:gd name="T90" fmla="*/ 15 w 78"/>
                <a:gd name="T91" fmla="*/ 103 h 122"/>
                <a:gd name="T92" fmla="*/ 15 w 78"/>
                <a:gd name="T93" fmla="*/ 92 h 122"/>
                <a:gd name="T94" fmla="*/ 15 w 78"/>
                <a:gd name="T95" fmla="*/ 85 h 122"/>
                <a:gd name="T96" fmla="*/ 19 w 78"/>
                <a:gd name="T97" fmla="*/ 81 h 122"/>
                <a:gd name="T98" fmla="*/ 15 w 78"/>
                <a:gd name="T99" fmla="*/ 81 h 122"/>
                <a:gd name="T100" fmla="*/ 8 w 78"/>
                <a:gd name="T101" fmla="*/ 81 h 122"/>
                <a:gd name="T102" fmla="*/ 4 w 78"/>
                <a:gd name="T103" fmla="*/ 81 h 122"/>
                <a:gd name="T104" fmla="*/ 0 w 78"/>
                <a:gd name="T105" fmla="*/ 77 h 122"/>
                <a:gd name="T106" fmla="*/ 0 w 78"/>
                <a:gd name="T107" fmla="*/ 7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122">
                  <a:moveTo>
                    <a:pt x="0" y="77"/>
                  </a:moveTo>
                  <a:lnTo>
                    <a:pt x="0" y="70"/>
                  </a:lnTo>
                  <a:lnTo>
                    <a:pt x="4" y="66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12" y="55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9" y="44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23" y="29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40"/>
                  </a:lnTo>
                  <a:lnTo>
                    <a:pt x="45" y="37"/>
                  </a:lnTo>
                  <a:lnTo>
                    <a:pt x="49" y="4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9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60" y="14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22"/>
                  </a:lnTo>
                  <a:lnTo>
                    <a:pt x="67" y="29"/>
                  </a:lnTo>
                  <a:lnTo>
                    <a:pt x="67" y="33"/>
                  </a:lnTo>
                  <a:lnTo>
                    <a:pt x="71" y="37"/>
                  </a:lnTo>
                  <a:lnTo>
                    <a:pt x="71" y="44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1"/>
                  </a:lnTo>
                  <a:lnTo>
                    <a:pt x="71" y="55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6" y="66"/>
                  </a:lnTo>
                  <a:lnTo>
                    <a:pt x="52" y="70"/>
                  </a:lnTo>
                  <a:lnTo>
                    <a:pt x="52" y="74"/>
                  </a:lnTo>
                  <a:lnTo>
                    <a:pt x="45" y="74"/>
                  </a:lnTo>
                  <a:lnTo>
                    <a:pt x="45" y="77"/>
                  </a:lnTo>
                  <a:lnTo>
                    <a:pt x="49" y="81"/>
                  </a:lnTo>
                  <a:lnTo>
                    <a:pt x="45" y="85"/>
                  </a:lnTo>
                  <a:lnTo>
                    <a:pt x="49" y="89"/>
                  </a:lnTo>
                  <a:lnTo>
                    <a:pt x="52" y="89"/>
                  </a:lnTo>
                  <a:lnTo>
                    <a:pt x="56" y="92"/>
                  </a:lnTo>
                  <a:lnTo>
                    <a:pt x="67" y="96"/>
                  </a:lnTo>
                  <a:lnTo>
                    <a:pt x="67" y="100"/>
                  </a:lnTo>
                  <a:lnTo>
                    <a:pt x="63" y="103"/>
                  </a:lnTo>
                  <a:lnTo>
                    <a:pt x="52" y="103"/>
                  </a:lnTo>
                  <a:lnTo>
                    <a:pt x="45" y="111"/>
                  </a:lnTo>
                  <a:lnTo>
                    <a:pt x="37" y="111"/>
                  </a:lnTo>
                  <a:lnTo>
                    <a:pt x="34" y="115"/>
                  </a:lnTo>
                  <a:lnTo>
                    <a:pt x="34" y="118"/>
                  </a:lnTo>
                  <a:lnTo>
                    <a:pt x="30" y="115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26" y="122"/>
                  </a:lnTo>
                  <a:lnTo>
                    <a:pt x="23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23" y="118"/>
                  </a:lnTo>
                  <a:lnTo>
                    <a:pt x="19" y="115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23" y="103"/>
                  </a:lnTo>
                  <a:lnTo>
                    <a:pt x="26" y="100"/>
                  </a:lnTo>
                  <a:lnTo>
                    <a:pt x="23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5" y="92"/>
                  </a:lnTo>
                  <a:lnTo>
                    <a:pt x="19" y="89"/>
                  </a:lnTo>
                  <a:lnTo>
                    <a:pt x="15" y="85"/>
                  </a:lnTo>
                  <a:lnTo>
                    <a:pt x="19" y="85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5" y="81"/>
                  </a:lnTo>
                  <a:lnTo>
                    <a:pt x="12" y="85"/>
                  </a:lnTo>
                  <a:lnTo>
                    <a:pt x="8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Freeform 15"/>
            <p:cNvSpPr>
              <a:spLocks/>
            </p:cNvSpPr>
            <p:nvPr/>
          </p:nvSpPr>
          <p:spPr bwMode="auto">
            <a:xfrm>
              <a:off x="6002952" y="1988409"/>
              <a:ext cx="653609" cy="276626"/>
            </a:xfrm>
            <a:custGeom>
              <a:avLst/>
              <a:gdLst>
                <a:gd name="T0" fmla="*/ 19 w 508"/>
                <a:gd name="T1" fmla="*/ 66 h 215"/>
                <a:gd name="T2" fmla="*/ 30 w 508"/>
                <a:gd name="T3" fmla="*/ 52 h 215"/>
                <a:gd name="T4" fmla="*/ 37 w 508"/>
                <a:gd name="T5" fmla="*/ 44 h 215"/>
                <a:gd name="T6" fmla="*/ 60 w 508"/>
                <a:gd name="T7" fmla="*/ 37 h 215"/>
                <a:gd name="T8" fmla="*/ 71 w 508"/>
                <a:gd name="T9" fmla="*/ 41 h 215"/>
                <a:gd name="T10" fmla="*/ 89 w 508"/>
                <a:gd name="T11" fmla="*/ 41 h 215"/>
                <a:gd name="T12" fmla="*/ 108 w 508"/>
                <a:gd name="T13" fmla="*/ 55 h 215"/>
                <a:gd name="T14" fmla="*/ 126 w 508"/>
                <a:gd name="T15" fmla="*/ 52 h 215"/>
                <a:gd name="T16" fmla="*/ 145 w 508"/>
                <a:gd name="T17" fmla="*/ 52 h 215"/>
                <a:gd name="T18" fmla="*/ 148 w 508"/>
                <a:gd name="T19" fmla="*/ 33 h 215"/>
                <a:gd name="T20" fmla="*/ 137 w 508"/>
                <a:gd name="T21" fmla="*/ 18 h 215"/>
                <a:gd name="T22" fmla="*/ 148 w 508"/>
                <a:gd name="T23" fmla="*/ 7 h 215"/>
                <a:gd name="T24" fmla="*/ 159 w 508"/>
                <a:gd name="T25" fmla="*/ 3 h 215"/>
                <a:gd name="T26" fmla="*/ 182 w 508"/>
                <a:gd name="T27" fmla="*/ 7 h 215"/>
                <a:gd name="T28" fmla="*/ 200 w 508"/>
                <a:gd name="T29" fmla="*/ 11 h 215"/>
                <a:gd name="T30" fmla="*/ 208 w 508"/>
                <a:gd name="T31" fmla="*/ 26 h 215"/>
                <a:gd name="T32" fmla="*/ 219 w 508"/>
                <a:gd name="T33" fmla="*/ 33 h 215"/>
                <a:gd name="T34" fmla="*/ 237 w 508"/>
                <a:gd name="T35" fmla="*/ 37 h 215"/>
                <a:gd name="T36" fmla="*/ 259 w 508"/>
                <a:gd name="T37" fmla="*/ 29 h 215"/>
                <a:gd name="T38" fmla="*/ 285 w 508"/>
                <a:gd name="T39" fmla="*/ 33 h 215"/>
                <a:gd name="T40" fmla="*/ 308 w 508"/>
                <a:gd name="T41" fmla="*/ 44 h 215"/>
                <a:gd name="T42" fmla="*/ 330 w 508"/>
                <a:gd name="T43" fmla="*/ 48 h 215"/>
                <a:gd name="T44" fmla="*/ 356 w 508"/>
                <a:gd name="T45" fmla="*/ 48 h 215"/>
                <a:gd name="T46" fmla="*/ 378 w 508"/>
                <a:gd name="T47" fmla="*/ 37 h 215"/>
                <a:gd name="T48" fmla="*/ 393 w 508"/>
                <a:gd name="T49" fmla="*/ 26 h 215"/>
                <a:gd name="T50" fmla="*/ 408 w 508"/>
                <a:gd name="T51" fmla="*/ 18 h 215"/>
                <a:gd name="T52" fmla="*/ 422 w 508"/>
                <a:gd name="T53" fmla="*/ 26 h 215"/>
                <a:gd name="T54" fmla="*/ 437 w 508"/>
                <a:gd name="T55" fmla="*/ 48 h 215"/>
                <a:gd name="T56" fmla="*/ 445 w 508"/>
                <a:gd name="T57" fmla="*/ 74 h 215"/>
                <a:gd name="T58" fmla="*/ 471 w 508"/>
                <a:gd name="T59" fmla="*/ 66 h 215"/>
                <a:gd name="T60" fmla="*/ 496 w 508"/>
                <a:gd name="T61" fmla="*/ 70 h 215"/>
                <a:gd name="T62" fmla="*/ 504 w 508"/>
                <a:gd name="T63" fmla="*/ 89 h 215"/>
                <a:gd name="T64" fmla="*/ 496 w 508"/>
                <a:gd name="T65" fmla="*/ 92 h 215"/>
                <a:gd name="T66" fmla="*/ 474 w 508"/>
                <a:gd name="T67" fmla="*/ 100 h 215"/>
                <a:gd name="T68" fmla="*/ 467 w 508"/>
                <a:gd name="T69" fmla="*/ 104 h 215"/>
                <a:gd name="T70" fmla="*/ 452 w 508"/>
                <a:gd name="T71" fmla="*/ 126 h 215"/>
                <a:gd name="T72" fmla="*/ 430 w 508"/>
                <a:gd name="T73" fmla="*/ 133 h 215"/>
                <a:gd name="T74" fmla="*/ 415 w 508"/>
                <a:gd name="T75" fmla="*/ 137 h 215"/>
                <a:gd name="T76" fmla="*/ 393 w 508"/>
                <a:gd name="T77" fmla="*/ 148 h 215"/>
                <a:gd name="T78" fmla="*/ 404 w 508"/>
                <a:gd name="T79" fmla="*/ 163 h 215"/>
                <a:gd name="T80" fmla="*/ 382 w 508"/>
                <a:gd name="T81" fmla="*/ 189 h 215"/>
                <a:gd name="T82" fmla="*/ 352 w 508"/>
                <a:gd name="T83" fmla="*/ 196 h 215"/>
                <a:gd name="T84" fmla="*/ 311 w 508"/>
                <a:gd name="T85" fmla="*/ 215 h 215"/>
                <a:gd name="T86" fmla="*/ 289 w 508"/>
                <a:gd name="T87" fmla="*/ 215 h 215"/>
                <a:gd name="T88" fmla="*/ 248 w 508"/>
                <a:gd name="T89" fmla="*/ 196 h 215"/>
                <a:gd name="T90" fmla="*/ 215 w 508"/>
                <a:gd name="T91" fmla="*/ 200 h 215"/>
                <a:gd name="T92" fmla="*/ 167 w 508"/>
                <a:gd name="T93" fmla="*/ 200 h 215"/>
                <a:gd name="T94" fmla="*/ 152 w 508"/>
                <a:gd name="T95" fmla="*/ 178 h 215"/>
                <a:gd name="T96" fmla="*/ 145 w 508"/>
                <a:gd name="T97" fmla="*/ 170 h 215"/>
                <a:gd name="T98" fmla="*/ 122 w 508"/>
                <a:gd name="T99" fmla="*/ 163 h 215"/>
                <a:gd name="T100" fmla="*/ 100 w 508"/>
                <a:gd name="T101" fmla="*/ 156 h 215"/>
                <a:gd name="T102" fmla="*/ 63 w 508"/>
                <a:gd name="T103" fmla="*/ 148 h 215"/>
                <a:gd name="T104" fmla="*/ 67 w 508"/>
                <a:gd name="T105" fmla="*/ 133 h 215"/>
                <a:gd name="T106" fmla="*/ 60 w 508"/>
                <a:gd name="T107" fmla="*/ 118 h 215"/>
                <a:gd name="T108" fmla="*/ 52 w 508"/>
                <a:gd name="T109" fmla="*/ 107 h 215"/>
                <a:gd name="T110" fmla="*/ 37 w 508"/>
                <a:gd name="T111" fmla="*/ 104 h 215"/>
                <a:gd name="T112" fmla="*/ 26 w 508"/>
                <a:gd name="T113" fmla="*/ 100 h 215"/>
                <a:gd name="T114" fmla="*/ 19 w 508"/>
                <a:gd name="T115" fmla="*/ 96 h 215"/>
                <a:gd name="T116" fmla="*/ 4 w 508"/>
                <a:gd name="T117" fmla="*/ 85 h 215"/>
                <a:gd name="T118" fmla="*/ 0 w 508"/>
                <a:gd name="T119" fmla="*/ 8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215">
                  <a:moveTo>
                    <a:pt x="0" y="78"/>
                  </a:moveTo>
                  <a:lnTo>
                    <a:pt x="4" y="70"/>
                  </a:lnTo>
                  <a:lnTo>
                    <a:pt x="8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9" y="66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41" y="44"/>
                  </a:lnTo>
                  <a:lnTo>
                    <a:pt x="45" y="44"/>
                  </a:lnTo>
                  <a:lnTo>
                    <a:pt x="45" y="41"/>
                  </a:lnTo>
                  <a:lnTo>
                    <a:pt x="48" y="37"/>
                  </a:lnTo>
                  <a:lnTo>
                    <a:pt x="56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3" y="37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71" y="37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7" y="52"/>
                  </a:lnTo>
                  <a:lnTo>
                    <a:pt x="100" y="52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11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22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52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45" y="52"/>
                  </a:lnTo>
                  <a:lnTo>
                    <a:pt x="148" y="52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48" y="44"/>
                  </a:lnTo>
                  <a:lnTo>
                    <a:pt x="148" y="41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37" y="29"/>
                  </a:lnTo>
                  <a:lnTo>
                    <a:pt x="137" y="26"/>
                  </a:lnTo>
                  <a:lnTo>
                    <a:pt x="137" y="18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7"/>
                  </a:lnTo>
                  <a:lnTo>
                    <a:pt x="145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9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7" y="7"/>
                  </a:lnTo>
                  <a:lnTo>
                    <a:pt x="171" y="7"/>
                  </a:lnTo>
                  <a:lnTo>
                    <a:pt x="178" y="7"/>
                  </a:lnTo>
                  <a:lnTo>
                    <a:pt x="182" y="7"/>
                  </a:lnTo>
                  <a:lnTo>
                    <a:pt x="182" y="11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11"/>
                  </a:lnTo>
                  <a:lnTo>
                    <a:pt x="197" y="11"/>
                  </a:lnTo>
                  <a:lnTo>
                    <a:pt x="200" y="11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18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208" y="26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5" y="33"/>
                  </a:lnTo>
                  <a:lnTo>
                    <a:pt x="215" y="33"/>
                  </a:lnTo>
                  <a:lnTo>
                    <a:pt x="219" y="33"/>
                  </a:lnTo>
                  <a:lnTo>
                    <a:pt x="226" y="37"/>
                  </a:lnTo>
                  <a:lnTo>
                    <a:pt x="226" y="37"/>
                  </a:lnTo>
                  <a:lnTo>
                    <a:pt x="230" y="37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7" y="37"/>
                  </a:lnTo>
                  <a:lnTo>
                    <a:pt x="241" y="37"/>
                  </a:lnTo>
                  <a:lnTo>
                    <a:pt x="241" y="37"/>
                  </a:lnTo>
                  <a:lnTo>
                    <a:pt x="245" y="33"/>
                  </a:lnTo>
                  <a:lnTo>
                    <a:pt x="248" y="29"/>
                  </a:lnTo>
                  <a:lnTo>
                    <a:pt x="256" y="29"/>
                  </a:lnTo>
                  <a:lnTo>
                    <a:pt x="259" y="29"/>
                  </a:lnTo>
                  <a:lnTo>
                    <a:pt x="263" y="29"/>
                  </a:lnTo>
                  <a:lnTo>
                    <a:pt x="267" y="29"/>
                  </a:lnTo>
                  <a:lnTo>
                    <a:pt x="271" y="29"/>
                  </a:lnTo>
                  <a:lnTo>
                    <a:pt x="278" y="29"/>
                  </a:lnTo>
                  <a:lnTo>
                    <a:pt x="282" y="29"/>
                  </a:lnTo>
                  <a:lnTo>
                    <a:pt x="285" y="33"/>
                  </a:lnTo>
                  <a:lnTo>
                    <a:pt x="293" y="37"/>
                  </a:lnTo>
                  <a:lnTo>
                    <a:pt x="296" y="37"/>
                  </a:lnTo>
                  <a:lnTo>
                    <a:pt x="300" y="37"/>
                  </a:lnTo>
                  <a:lnTo>
                    <a:pt x="300" y="37"/>
                  </a:lnTo>
                  <a:lnTo>
                    <a:pt x="304" y="41"/>
                  </a:lnTo>
                  <a:lnTo>
                    <a:pt x="308" y="44"/>
                  </a:lnTo>
                  <a:lnTo>
                    <a:pt x="308" y="44"/>
                  </a:lnTo>
                  <a:lnTo>
                    <a:pt x="311" y="44"/>
                  </a:lnTo>
                  <a:lnTo>
                    <a:pt x="315" y="48"/>
                  </a:lnTo>
                  <a:lnTo>
                    <a:pt x="315" y="48"/>
                  </a:lnTo>
                  <a:lnTo>
                    <a:pt x="322" y="48"/>
                  </a:lnTo>
                  <a:lnTo>
                    <a:pt x="330" y="48"/>
                  </a:lnTo>
                  <a:lnTo>
                    <a:pt x="341" y="48"/>
                  </a:lnTo>
                  <a:lnTo>
                    <a:pt x="345" y="48"/>
                  </a:lnTo>
                  <a:lnTo>
                    <a:pt x="345" y="48"/>
                  </a:lnTo>
                  <a:lnTo>
                    <a:pt x="348" y="48"/>
                  </a:lnTo>
                  <a:lnTo>
                    <a:pt x="352" y="48"/>
                  </a:lnTo>
                  <a:lnTo>
                    <a:pt x="356" y="48"/>
                  </a:lnTo>
                  <a:lnTo>
                    <a:pt x="356" y="44"/>
                  </a:lnTo>
                  <a:lnTo>
                    <a:pt x="363" y="41"/>
                  </a:lnTo>
                  <a:lnTo>
                    <a:pt x="367" y="41"/>
                  </a:lnTo>
                  <a:lnTo>
                    <a:pt x="371" y="41"/>
                  </a:lnTo>
                  <a:lnTo>
                    <a:pt x="371" y="37"/>
                  </a:lnTo>
                  <a:lnTo>
                    <a:pt x="378" y="37"/>
                  </a:lnTo>
                  <a:lnTo>
                    <a:pt x="382" y="37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5" y="29"/>
                  </a:lnTo>
                  <a:lnTo>
                    <a:pt x="389" y="26"/>
                  </a:lnTo>
                  <a:lnTo>
                    <a:pt x="393" y="26"/>
                  </a:lnTo>
                  <a:lnTo>
                    <a:pt x="393" y="22"/>
                  </a:lnTo>
                  <a:lnTo>
                    <a:pt x="396" y="18"/>
                  </a:lnTo>
                  <a:lnTo>
                    <a:pt x="400" y="18"/>
                  </a:lnTo>
                  <a:lnTo>
                    <a:pt x="400" y="22"/>
                  </a:lnTo>
                  <a:lnTo>
                    <a:pt x="404" y="18"/>
                  </a:lnTo>
                  <a:lnTo>
                    <a:pt x="408" y="18"/>
                  </a:lnTo>
                  <a:lnTo>
                    <a:pt x="411" y="22"/>
                  </a:lnTo>
                  <a:lnTo>
                    <a:pt x="415" y="26"/>
                  </a:lnTo>
                  <a:lnTo>
                    <a:pt x="415" y="26"/>
                  </a:lnTo>
                  <a:lnTo>
                    <a:pt x="419" y="26"/>
                  </a:lnTo>
                  <a:lnTo>
                    <a:pt x="419" y="26"/>
                  </a:lnTo>
                  <a:lnTo>
                    <a:pt x="422" y="26"/>
                  </a:lnTo>
                  <a:lnTo>
                    <a:pt x="426" y="22"/>
                  </a:lnTo>
                  <a:lnTo>
                    <a:pt x="426" y="22"/>
                  </a:lnTo>
                  <a:lnTo>
                    <a:pt x="433" y="22"/>
                  </a:lnTo>
                  <a:lnTo>
                    <a:pt x="437" y="22"/>
                  </a:lnTo>
                  <a:lnTo>
                    <a:pt x="441" y="26"/>
                  </a:lnTo>
                  <a:lnTo>
                    <a:pt x="437" y="48"/>
                  </a:lnTo>
                  <a:lnTo>
                    <a:pt x="437" y="52"/>
                  </a:lnTo>
                  <a:lnTo>
                    <a:pt x="437" y="55"/>
                  </a:lnTo>
                  <a:lnTo>
                    <a:pt x="437" y="59"/>
                  </a:lnTo>
                  <a:lnTo>
                    <a:pt x="433" y="66"/>
                  </a:lnTo>
                  <a:lnTo>
                    <a:pt x="437" y="70"/>
                  </a:lnTo>
                  <a:lnTo>
                    <a:pt x="445" y="74"/>
                  </a:lnTo>
                  <a:lnTo>
                    <a:pt x="452" y="70"/>
                  </a:lnTo>
                  <a:lnTo>
                    <a:pt x="456" y="70"/>
                  </a:lnTo>
                  <a:lnTo>
                    <a:pt x="463" y="70"/>
                  </a:lnTo>
                  <a:lnTo>
                    <a:pt x="467" y="74"/>
                  </a:lnTo>
                  <a:lnTo>
                    <a:pt x="471" y="70"/>
                  </a:lnTo>
                  <a:lnTo>
                    <a:pt x="471" y="66"/>
                  </a:lnTo>
                  <a:lnTo>
                    <a:pt x="471" y="63"/>
                  </a:lnTo>
                  <a:lnTo>
                    <a:pt x="474" y="63"/>
                  </a:lnTo>
                  <a:lnTo>
                    <a:pt x="478" y="59"/>
                  </a:lnTo>
                  <a:lnTo>
                    <a:pt x="485" y="63"/>
                  </a:lnTo>
                  <a:lnTo>
                    <a:pt x="489" y="66"/>
                  </a:lnTo>
                  <a:lnTo>
                    <a:pt x="496" y="70"/>
                  </a:lnTo>
                  <a:lnTo>
                    <a:pt x="500" y="78"/>
                  </a:lnTo>
                  <a:lnTo>
                    <a:pt x="504" y="81"/>
                  </a:lnTo>
                  <a:lnTo>
                    <a:pt x="508" y="85"/>
                  </a:lnTo>
                  <a:lnTo>
                    <a:pt x="508" y="85"/>
                  </a:lnTo>
                  <a:lnTo>
                    <a:pt x="508" y="89"/>
                  </a:lnTo>
                  <a:lnTo>
                    <a:pt x="504" y="89"/>
                  </a:lnTo>
                  <a:lnTo>
                    <a:pt x="504" y="92"/>
                  </a:lnTo>
                  <a:lnTo>
                    <a:pt x="504" y="92"/>
                  </a:lnTo>
                  <a:lnTo>
                    <a:pt x="500" y="92"/>
                  </a:lnTo>
                  <a:lnTo>
                    <a:pt x="500" y="92"/>
                  </a:lnTo>
                  <a:lnTo>
                    <a:pt x="496" y="92"/>
                  </a:lnTo>
                  <a:lnTo>
                    <a:pt x="496" y="92"/>
                  </a:lnTo>
                  <a:lnTo>
                    <a:pt x="489" y="92"/>
                  </a:lnTo>
                  <a:lnTo>
                    <a:pt x="489" y="92"/>
                  </a:lnTo>
                  <a:lnTo>
                    <a:pt x="485" y="96"/>
                  </a:lnTo>
                  <a:lnTo>
                    <a:pt x="482" y="100"/>
                  </a:lnTo>
                  <a:lnTo>
                    <a:pt x="478" y="100"/>
                  </a:lnTo>
                  <a:lnTo>
                    <a:pt x="474" y="100"/>
                  </a:lnTo>
                  <a:lnTo>
                    <a:pt x="474" y="100"/>
                  </a:lnTo>
                  <a:lnTo>
                    <a:pt x="474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7" y="104"/>
                  </a:lnTo>
                  <a:lnTo>
                    <a:pt x="467" y="104"/>
                  </a:lnTo>
                  <a:lnTo>
                    <a:pt x="463" y="111"/>
                  </a:lnTo>
                  <a:lnTo>
                    <a:pt x="463" y="115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59" y="118"/>
                  </a:lnTo>
                  <a:lnTo>
                    <a:pt x="452" y="126"/>
                  </a:lnTo>
                  <a:lnTo>
                    <a:pt x="448" y="126"/>
                  </a:lnTo>
                  <a:lnTo>
                    <a:pt x="441" y="122"/>
                  </a:lnTo>
                  <a:lnTo>
                    <a:pt x="441" y="126"/>
                  </a:lnTo>
                  <a:lnTo>
                    <a:pt x="437" y="130"/>
                  </a:lnTo>
                  <a:lnTo>
                    <a:pt x="433" y="133"/>
                  </a:lnTo>
                  <a:lnTo>
                    <a:pt x="430" y="133"/>
                  </a:lnTo>
                  <a:lnTo>
                    <a:pt x="430" y="137"/>
                  </a:lnTo>
                  <a:lnTo>
                    <a:pt x="426" y="141"/>
                  </a:lnTo>
                  <a:lnTo>
                    <a:pt x="426" y="141"/>
                  </a:lnTo>
                  <a:lnTo>
                    <a:pt x="422" y="137"/>
                  </a:lnTo>
                  <a:lnTo>
                    <a:pt x="419" y="137"/>
                  </a:lnTo>
                  <a:lnTo>
                    <a:pt x="415" y="137"/>
                  </a:lnTo>
                  <a:lnTo>
                    <a:pt x="411" y="133"/>
                  </a:lnTo>
                  <a:lnTo>
                    <a:pt x="404" y="133"/>
                  </a:lnTo>
                  <a:lnTo>
                    <a:pt x="400" y="133"/>
                  </a:lnTo>
                  <a:lnTo>
                    <a:pt x="396" y="137"/>
                  </a:lnTo>
                  <a:lnTo>
                    <a:pt x="393" y="141"/>
                  </a:lnTo>
                  <a:lnTo>
                    <a:pt x="393" y="148"/>
                  </a:lnTo>
                  <a:lnTo>
                    <a:pt x="393" y="152"/>
                  </a:lnTo>
                  <a:lnTo>
                    <a:pt x="393" y="152"/>
                  </a:lnTo>
                  <a:lnTo>
                    <a:pt x="400" y="156"/>
                  </a:lnTo>
                  <a:lnTo>
                    <a:pt x="408" y="159"/>
                  </a:lnTo>
                  <a:lnTo>
                    <a:pt x="408" y="163"/>
                  </a:lnTo>
                  <a:lnTo>
                    <a:pt x="404" y="163"/>
                  </a:lnTo>
                  <a:lnTo>
                    <a:pt x="404" y="167"/>
                  </a:lnTo>
                  <a:lnTo>
                    <a:pt x="396" y="174"/>
                  </a:lnTo>
                  <a:lnTo>
                    <a:pt x="393" y="181"/>
                  </a:lnTo>
                  <a:lnTo>
                    <a:pt x="389" y="185"/>
                  </a:lnTo>
                  <a:lnTo>
                    <a:pt x="385" y="185"/>
                  </a:lnTo>
                  <a:lnTo>
                    <a:pt x="382" y="189"/>
                  </a:lnTo>
                  <a:lnTo>
                    <a:pt x="378" y="189"/>
                  </a:lnTo>
                  <a:lnTo>
                    <a:pt x="374" y="189"/>
                  </a:lnTo>
                  <a:lnTo>
                    <a:pt x="371" y="193"/>
                  </a:lnTo>
                  <a:lnTo>
                    <a:pt x="363" y="193"/>
                  </a:lnTo>
                  <a:lnTo>
                    <a:pt x="356" y="193"/>
                  </a:lnTo>
                  <a:lnTo>
                    <a:pt x="352" y="196"/>
                  </a:lnTo>
                  <a:lnTo>
                    <a:pt x="348" y="196"/>
                  </a:lnTo>
                  <a:lnTo>
                    <a:pt x="337" y="200"/>
                  </a:lnTo>
                  <a:lnTo>
                    <a:pt x="326" y="204"/>
                  </a:lnTo>
                  <a:lnTo>
                    <a:pt x="322" y="207"/>
                  </a:lnTo>
                  <a:lnTo>
                    <a:pt x="315" y="215"/>
                  </a:lnTo>
                  <a:lnTo>
                    <a:pt x="311" y="215"/>
                  </a:lnTo>
                  <a:lnTo>
                    <a:pt x="308" y="215"/>
                  </a:lnTo>
                  <a:lnTo>
                    <a:pt x="304" y="215"/>
                  </a:lnTo>
                  <a:lnTo>
                    <a:pt x="304" y="215"/>
                  </a:lnTo>
                  <a:lnTo>
                    <a:pt x="304" y="211"/>
                  </a:lnTo>
                  <a:lnTo>
                    <a:pt x="296" y="211"/>
                  </a:lnTo>
                  <a:lnTo>
                    <a:pt x="289" y="215"/>
                  </a:lnTo>
                  <a:lnTo>
                    <a:pt x="285" y="211"/>
                  </a:lnTo>
                  <a:lnTo>
                    <a:pt x="278" y="211"/>
                  </a:lnTo>
                  <a:lnTo>
                    <a:pt x="271" y="207"/>
                  </a:lnTo>
                  <a:lnTo>
                    <a:pt x="259" y="204"/>
                  </a:lnTo>
                  <a:lnTo>
                    <a:pt x="252" y="196"/>
                  </a:lnTo>
                  <a:lnTo>
                    <a:pt x="248" y="196"/>
                  </a:lnTo>
                  <a:lnTo>
                    <a:pt x="237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2" y="196"/>
                  </a:lnTo>
                  <a:lnTo>
                    <a:pt x="222" y="200"/>
                  </a:lnTo>
                  <a:lnTo>
                    <a:pt x="215" y="200"/>
                  </a:lnTo>
                  <a:lnTo>
                    <a:pt x="208" y="200"/>
                  </a:lnTo>
                  <a:lnTo>
                    <a:pt x="197" y="200"/>
                  </a:lnTo>
                  <a:lnTo>
                    <a:pt x="185" y="200"/>
                  </a:lnTo>
                  <a:lnTo>
                    <a:pt x="178" y="200"/>
                  </a:lnTo>
                  <a:lnTo>
                    <a:pt x="171" y="200"/>
                  </a:lnTo>
                  <a:lnTo>
                    <a:pt x="167" y="200"/>
                  </a:lnTo>
                  <a:lnTo>
                    <a:pt x="163" y="200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6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8"/>
                  </a:lnTo>
                  <a:lnTo>
                    <a:pt x="148" y="174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70"/>
                  </a:lnTo>
                  <a:lnTo>
                    <a:pt x="137" y="170"/>
                  </a:lnTo>
                  <a:lnTo>
                    <a:pt x="134" y="167"/>
                  </a:lnTo>
                  <a:lnTo>
                    <a:pt x="126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9" y="159"/>
                  </a:lnTo>
                  <a:lnTo>
                    <a:pt x="115" y="159"/>
                  </a:lnTo>
                  <a:lnTo>
                    <a:pt x="104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7" y="156"/>
                  </a:lnTo>
                  <a:lnTo>
                    <a:pt x="89" y="156"/>
                  </a:lnTo>
                  <a:lnTo>
                    <a:pt x="71" y="156"/>
                  </a:lnTo>
                  <a:lnTo>
                    <a:pt x="67" y="152"/>
                  </a:lnTo>
                  <a:lnTo>
                    <a:pt x="63" y="148"/>
                  </a:lnTo>
                  <a:lnTo>
                    <a:pt x="63" y="144"/>
                  </a:lnTo>
                  <a:lnTo>
                    <a:pt x="63" y="141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37"/>
                  </a:lnTo>
                  <a:lnTo>
                    <a:pt x="67" y="133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3" y="122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1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0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96"/>
                  </a:lnTo>
                  <a:lnTo>
                    <a:pt x="15" y="96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16"/>
            <p:cNvSpPr>
              <a:spLocks/>
            </p:cNvSpPr>
            <p:nvPr/>
          </p:nvSpPr>
          <p:spPr bwMode="auto">
            <a:xfrm>
              <a:off x="5193663" y="1935656"/>
              <a:ext cx="800284" cy="382130"/>
            </a:xfrm>
            <a:custGeom>
              <a:avLst/>
              <a:gdLst>
                <a:gd name="T0" fmla="*/ 15 w 622"/>
                <a:gd name="T1" fmla="*/ 174 h 297"/>
                <a:gd name="T2" fmla="*/ 0 w 622"/>
                <a:gd name="T3" fmla="*/ 141 h 297"/>
                <a:gd name="T4" fmla="*/ 29 w 622"/>
                <a:gd name="T5" fmla="*/ 133 h 297"/>
                <a:gd name="T6" fmla="*/ 44 w 622"/>
                <a:gd name="T7" fmla="*/ 107 h 297"/>
                <a:gd name="T8" fmla="*/ 59 w 622"/>
                <a:gd name="T9" fmla="*/ 100 h 297"/>
                <a:gd name="T10" fmla="*/ 70 w 622"/>
                <a:gd name="T11" fmla="*/ 100 h 297"/>
                <a:gd name="T12" fmla="*/ 100 w 622"/>
                <a:gd name="T13" fmla="*/ 107 h 297"/>
                <a:gd name="T14" fmla="*/ 118 w 622"/>
                <a:gd name="T15" fmla="*/ 115 h 297"/>
                <a:gd name="T16" fmla="*/ 141 w 622"/>
                <a:gd name="T17" fmla="*/ 107 h 297"/>
                <a:gd name="T18" fmla="*/ 163 w 622"/>
                <a:gd name="T19" fmla="*/ 107 h 297"/>
                <a:gd name="T20" fmla="*/ 178 w 622"/>
                <a:gd name="T21" fmla="*/ 115 h 297"/>
                <a:gd name="T22" fmla="*/ 207 w 622"/>
                <a:gd name="T23" fmla="*/ 115 h 297"/>
                <a:gd name="T24" fmla="*/ 200 w 622"/>
                <a:gd name="T25" fmla="*/ 89 h 297"/>
                <a:gd name="T26" fmla="*/ 196 w 622"/>
                <a:gd name="T27" fmla="*/ 74 h 297"/>
                <a:gd name="T28" fmla="*/ 211 w 622"/>
                <a:gd name="T29" fmla="*/ 56 h 297"/>
                <a:gd name="T30" fmla="*/ 200 w 622"/>
                <a:gd name="T31" fmla="*/ 52 h 297"/>
                <a:gd name="T32" fmla="*/ 207 w 622"/>
                <a:gd name="T33" fmla="*/ 44 h 297"/>
                <a:gd name="T34" fmla="*/ 229 w 622"/>
                <a:gd name="T35" fmla="*/ 37 h 297"/>
                <a:gd name="T36" fmla="*/ 255 w 622"/>
                <a:gd name="T37" fmla="*/ 30 h 297"/>
                <a:gd name="T38" fmla="*/ 274 w 622"/>
                <a:gd name="T39" fmla="*/ 22 h 297"/>
                <a:gd name="T40" fmla="*/ 300 w 622"/>
                <a:gd name="T41" fmla="*/ 11 h 297"/>
                <a:gd name="T42" fmla="*/ 322 w 622"/>
                <a:gd name="T43" fmla="*/ 4 h 297"/>
                <a:gd name="T44" fmla="*/ 344 w 622"/>
                <a:gd name="T45" fmla="*/ 15 h 297"/>
                <a:gd name="T46" fmla="*/ 352 w 622"/>
                <a:gd name="T47" fmla="*/ 26 h 297"/>
                <a:gd name="T48" fmla="*/ 366 w 622"/>
                <a:gd name="T49" fmla="*/ 26 h 297"/>
                <a:gd name="T50" fmla="*/ 381 w 622"/>
                <a:gd name="T51" fmla="*/ 30 h 297"/>
                <a:gd name="T52" fmla="*/ 392 w 622"/>
                <a:gd name="T53" fmla="*/ 37 h 297"/>
                <a:gd name="T54" fmla="*/ 415 w 622"/>
                <a:gd name="T55" fmla="*/ 26 h 297"/>
                <a:gd name="T56" fmla="*/ 433 w 622"/>
                <a:gd name="T57" fmla="*/ 22 h 297"/>
                <a:gd name="T58" fmla="*/ 507 w 622"/>
                <a:gd name="T59" fmla="*/ 82 h 297"/>
                <a:gd name="T60" fmla="*/ 529 w 622"/>
                <a:gd name="T61" fmla="*/ 89 h 297"/>
                <a:gd name="T62" fmla="*/ 552 w 622"/>
                <a:gd name="T63" fmla="*/ 85 h 297"/>
                <a:gd name="T64" fmla="*/ 581 w 622"/>
                <a:gd name="T65" fmla="*/ 100 h 297"/>
                <a:gd name="T66" fmla="*/ 589 w 622"/>
                <a:gd name="T67" fmla="*/ 111 h 297"/>
                <a:gd name="T68" fmla="*/ 611 w 622"/>
                <a:gd name="T69" fmla="*/ 111 h 297"/>
                <a:gd name="T70" fmla="*/ 614 w 622"/>
                <a:gd name="T71" fmla="*/ 130 h 297"/>
                <a:gd name="T72" fmla="*/ 607 w 622"/>
                <a:gd name="T73" fmla="*/ 163 h 297"/>
                <a:gd name="T74" fmla="*/ 574 w 622"/>
                <a:gd name="T75" fmla="*/ 163 h 297"/>
                <a:gd name="T76" fmla="*/ 566 w 622"/>
                <a:gd name="T77" fmla="*/ 197 h 297"/>
                <a:gd name="T78" fmla="*/ 552 w 622"/>
                <a:gd name="T79" fmla="*/ 204 h 297"/>
                <a:gd name="T80" fmla="*/ 537 w 622"/>
                <a:gd name="T81" fmla="*/ 215 h 297"/>
                <a:gd name="T82" fmla="*/ 548 w 622"/>
                <a:gd name="T83" fmla="*/ 237 h 297"/>
                <a:gd name="T84" fmla="*/ 548 w 622"/>
                <a:gd name="T85" fmla="*/ 260 h 297"/>
                <a:gd name="T86" fmla="*/ 489 w 622"/>
                <a:gd name="T87" fmla="*/ 252 h 297"/>
                <a:gd name="T88" fmla="*/ 448 w 622"/>
                <a:gd name="T89" fmla="*/ 252 h 297"/>
                <a:gd name="T90" fmla="*/ 415 w 622"/>
                <a:gd name="T91" fmla="*/ 263 h 297"/>
                <a:gd name="T92" fmla="*/ 392 w 622"/>
                <a:gd name="T93" fmla="*/ 274 h 297"/>
                <a:gd name="T94" fmla="*/ 352 w 622"/>
                <a:gd name="T95" fmla="*/ 293 h 297"/>
                <a:gd name="T96" fmla="*/ 278 w 622"/>
                <a:gd name="T97" fmla="*/ 245 h 297"/>
                <a:gd name="T98" fmla="*/ 152 w 622"/>
                <a:gd name="T99" fmla="*/ 286 h 297"/>
                <a:gd name="T100" fmla="*/ 115 w 622"/>
                <a:gd name="T101" fmla="*/ 274 h 297"/>
                <a:gd name="T102" fmla="*/ 96 w 622"/>
                <a:gd name="T103" fmla="*/ 267 h 297"/>
                <a:gd name="T104" fmla="*/ 81 w 622"/>
                <a:gd name="T105" fmla="*/ 252 h 297"/>
                <a:gd name="T106" fmla="*/ 70 w 622"/>
                <a:gd name="T107" fmla="*/ 237 h 297"/>
                <a:gd name="T108" fmla="*/ 89 w 622"/>
                <a:gd name="T109" fmla="*/ 237 h 297"/>
                <a:gd name="T110" fmla="*/ 81 w 622"/>
                <a:gd name="T111" fmla="*/ 226 h 297"/>
                <a:gd name="T112" fmla="*/ 103 w 622"/>
                <a:gd name="T113" fmla="*/ 222 h 297"/>
                <a:gd name="T114" fmla="*/ 107 w 622"/>
                <a:gd name="T115" fmla="*/ 211 h 297"/>
                <a:gd name="T116" fmla="*/ 107 w 622"/>
                <a:gd name="T117" fmla="*/ 197 h 297"/>
                <a:gd name="T118" fmla="*/ 92 w 622"/>
                <a:gd name="T119" fmla="*/ 193 h 297"/>
                <a:gd name="T120" fmla="*/ 81 w 622"/>
                <a:gd name="T121" fmla="*/ 189 h 297"/>
                <a:gd name="T122" fmla="*/ 66 w 622"/>
                <a:gd name="T123" fmla="*/ 193 h 297"/>
                <a:gd name="T124" fmla="*/ 52 w 622"/>
                <a:gd name="T125" fmla="*/ 2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2" h="297">
                  <a:moveTo>
                    <a:pt x="48" y="200"/>
                  </a:moveTo>
                  <a:lnTo>
                    <a:pt x="44" y="197"/>
                  </a:lnTo>
                  <a:lnTo>
                    <a:pt x="37" y="200"/>
                  </a:lnTo>
                  <a:lnTo>
                    <a:pt x="33" y="197"/>
                  </a:lnTo>
                  <a:lnTo>
                    <a:pt x="33" y="193"/>
                  </a:lnTo>
                  <a:lnTo>
                    <a:pt x="41" y="193"/>
                  </a:lnTo>
                  <a:lnTo>
                    <a:pt x="33" y="182"/>
                  </a:lnTo>
                  <a:lnTo>
                    <a:pt x="26" y="178"/>
                  </a:lnTo>
                  <a:lnTo>
                    <a:pt x="15" y="174"/>
                  </a:lnTo>
                  <a:lnTo>
                    <a:pt x="15" y="178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67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4" y="137"/>
                  </a:lnTo>
                  <a:lnTo>
                    <a:pt x="7" y="133"/>
                  </a:lnTo>
                  <a:lnTo>
                    <a:pt x="7" y="130"/>
                  </a:lnTo>
                  <a:lnTo>
                    <a:pt x="11" y="126"/>
                  </a:lnTo>
                  <a:lnTo>
                    <a:pt x="18" y="133"/>
                  </a:lnTo>
                  <a:lnTo>
                    <a:pt x="18" y="137"/>
                  </a:lnTo>
                  <a:lnTo>
                    <a:pt x="26" y="141"/>
                  </a:lnTo>
                  <a:lnTo>
                    <a:pt x="29" y="137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6" y="122"/>
                  </a:lnTo>
                  <a:lnTo>
                    <a:pt x="33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4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5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7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4" y="96"/>
                  </a:lnTo>
                  <a:lnTo>
                    <a:pt x="78" y="96"/>
                  </a:lnTo>
                  <a:lnTo>
                    <a:pt x="78" y="100"/>
                  </a:lnTo>
                  <a:lnTo>
                    <a:pt x="81" y="104"/>
                  </a:lnTo>
                  <a:lnTo>
                    <a:pt x="89" y="100"/>
                  </a:lnTo>
                  <a:lnTo>
                    <a:pt x="92" y="100"/>
                  </a:lnTo>
                  <a:lnTo>
                    <a:pt x="92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3" y="107"/>
                  </a:lnTo>
                  <a:lnTo>
                    <a:pt x="103" y="111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5" y="115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18" y="115"/>
                  </a:lnTo>
                  <a:lnTo>
                    <a:pt x="122" y="111"/>
                  </a:lnTo>
                  <a:lnTo>
                    <a:pt x="122" y="115"/>
                  </a:lnTo>
                  <a:lnTo>
                    <a:pt x="129" y="115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37" y="115"/>
                  </a:lnTo>
                  <a:lnTo>
                    <a:pt x="137" y="111"/>
                  </a:lnTo>
                  <a:lnTo>
                    <a:pt x="141" y="111"/>
                  </a:lnTo>
                  <a:lnTo>
                    <a:pt x="141" y="107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8" y="107"/>
                  </a:lnTo>
                  <a:lnTo>
                    <a:pt x="152" y="107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63" y="111"/>
                  </a:lnTo>
                  <a:lnTo>
                    <a:pt x="159" y="107"/>
                  </a:lnTo>
                  <a:lnTo>
                    <a:pt x="163" y="107"/>
                  </a:lnTo>
                  <a:lnTo>
                    <a:pt x="166" y="107"/>
                  </a:lnTo>
                  <a:lnTo>
                    <a:pt x="170" y="104"/>
                  </a:lnTo>
                  <a:lnTo>
                    <a:pt x="174" y="107"/>
                  </a:lnTo>
                  <a:lnTo>
                    <a:pt x="174" y="107"/>
                  </a:lnTo>
                  <a:lnTo>
                    <a:pt x="174" y="111"/>
                  </a:lnTo>
                  <a:lnTo>
                    <a:pt x="170" y="111"/>
                  </a:lnTo>
                  <a:lnTo>
                    <a:pt x="174" y="115"/>
                  </a:lnTo>
                  <a:lnTo>
                    <a:pt x="178" y="115"/>
                  </a:lnTo>
                  <a:lnTo>
                    <a:pt x="178" y="115"/>
                  </a:lnTo>
                  <a:lnTo>
                    <a:pt x="181" y="115"/>
                  </a:lnTo>
                  <a:lnTo>
                    <a:pt x="185" y="115"/>
                  </a:lnTo>
                  <a:lnTo>
                    <a:pt x="192" y="119"/>
                  </a:lnTo>
                  <a:lnTo>
                    <a:pt x="196" y="119"/>
                  </a:lnTo>
                  <a:lnTo>
                    <a:pt x="196" y="115"/>
                  </a:lnTo>
                  <a:lnTo>
                    <a:pt x="196" y="111"/>
                  </a:lnTo>
                  <a:lnTo>
                    <a:pt x="200" y="111"/>
                  </a:lnTo>
                  <a:lnTo>
                    <a:pt x="203" y="115"/>
                  </a:lnTo>
                  <a:lnTo>
                    <a:pt x="207" y="115"/>
                  </a:lnTo>
                  <a:lnTo>
                    <a:pt x="215" y="111"/>
                  </a:lnTo>
                  <a:lnTo>
                    <a:pt x="215" y="111"/>
                  </a:lnTo>
                  <a:lnTo>
                    <a:pt x="215" y="96"/>
                  </a:lnTo>
                  <a:lnTo>
                    <a:pt x="215" y="96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3" y="93"/>
                  </a:lnTo>
                  <a:lnTo>
                    <a:pt x="200" y="93"/>
                  </a:lnTo>
                  <a:lnTo>
                    <a:pt x="200" y="89"/>
                  </a:lnTo>
                  <a:lnTo>
                    <a:pt x="196" y="89"/>
                  </a:lnTo>
                  <a:lnTo>
                    <a:pt x="196" y="89"/>
                  </a:lnTo>
                  <a:lnTo>
                    <a:pt x="192" y="85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200" y="82"/>
                  </a:lnTo>
                  <a:lnTo>
                    <a:pt x="200" y="78"/>
                  </a:lnTo>
                  <a:lnTo>
                    <a:pt x="200" y="74"/>
                  </a:lnTo>
                  <a:lnTo>
                    <a:pt x="196" y="74"/>
                  </a:lnTo>
                  <a:lnTo>
                    <a:pt x="196" y="70"/>
                  </a:lnTo>
                  <a:lnTo>
                    <a:pt x="200" y="67"/>
                  </a:lnTo>
                  <a:lnTo>
                    <a:pt x="203" y="63"/>
                  </a:lnTo>
                  <a:lnTo>
                    <a:pt x="211" y="63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1" y="56"/>
                  </a:lnTo>
                  <a:lnTo>
                    <a:pt x="207" y="56"/>
                  </a:lnTo>
                  <a:lnTo>
                    <a:pt x="207" y="59"/>
                  </a:lnTo>
                  <a:lnTo>
                    <a:pt x="203" y="56"/>
                  </a:lnTo>
                  <a:lnTo>
                    <a:pt x="200" y="56"/>
                  </a:lnTo>
                  <a:lnTo>
                    <a:pt x="196" y="56"/>
                  </a:lnTo>
                  <a:lnTo>
                    <a:pt x="200" y="56"/>
                  </a:lnTo>
                  <a:lnTo>
                    <a:pt x="203" y="56"/>
                  </a:lnTo>
                  <a:lnTo>
                    <a:pt x="203" y="52"/>
                  </a:lnTo>
                  <a:lnTo>
                    <a:pt x="200" y="52"/>
                  </a:lnTo>
                  <a:lnTo>
                    <a:pt x="196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200" y="44"/>
                  </a:lnTo>
                  <a:lnTo>
                    <a:pt x="200" y="41"/>
                  </a:lnTo>
                  <a:lnTo>
                    <a:pt x="203" y="41"/>
                  </a:lnTo>
                  <a:lnTo>
                    <a:pt x="203" y="44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8" y="41"/>
                  </a:lnTo>
                  <a:lnTo>
                    <a:pt x="222" y="44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9" y="37"/>
                  </a:lnTo>
                  <a:lnTo>
                    <a:pt x="233" y="37"/>
                  </a:lnTo>
                  <a:lnTo>
                    <a:pt x="237" y="37"/>
                  </a:lnTo>
                  <a:lnTo>
                    <a:pt x="240" y="37"/>
                  </a:lnTo>
                  <a:lnTo>
                    <a:pt x="240" y="33"/>
                  </a:lnTo>
                  <a:lnTo>
                    <a:pt x="244" y="33"/>
                  </a:lnTo>
                  <a:lnTo>
                    <a:pt x="248" y="30"/>
                  </a:lnTo>
                  <a:lnTo>
                    <a:pt x="252" y="30"/>
                  </a:lnTo>
                  <a:lnTo>
                    <a:pt x="255" y="30"/>
                  </a:lnTo>
                  <a:lnTo>
                    <a:pt x="255" y="30"/>
                  </a:lnTo>
                  <a:lnTo>
                    <a:pt x="259" y="30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3" y="26"/>
                  </a:lnTo>
                  <a:lnTo>
                    <a:pt x="263" y="22"/>
                  </a:lnTo>
                  <a:lnTo>
                    <a:pt x="266" y="22"/>
                  </a:lnTo>
                  <a:lnTo>
                    <a:pt x="266" y="22"/>
                  </a:lnTo>
                  <a:lnTo>
                    <a:pt x="270" y="22"/>
                  </a:lnTo>
                  <a:lnTo>
                    <a:pt x="274" y="22"/>
                  </a:lnTo>
                  <a:lnTo>
                    <a:pt x="278" y="22"/>
                  </a:lnTo>
                  <a:lnTo>
                    <a:pt x="285" y="15"/>
                  </a:lnTo>
                  <a:lnTo>
                    <a:pt x="285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2" y="11"/>
                  </a:lnTo>
                  <a:lnTo>
                    <a:pt x="296" y="11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0" y="7"/>
                  </a:lnTo>
                  <a:lnTo>
                    <a:pt x="300" y="7"/>
                  </a:lnTo>
                  <a:lnTo>
                    <a:pt x="303" y="7"/>
                  </a:lnTo>
                  <a:lnTo>
                    <a:pt x="303" y="4"/>
                  </a:lnTo>
                  <a:lnTo>
                    <a:pt x="307" y="0"/>
                  </a:lnTo>
                  <a:lnTo>
                    <a:pt x="311" y="4"/>
                  </a:lnTo>
                  <a:lnTo>
                    <a:pt x="311" y="0"/>
                  </a:lnTo>
                  <a:lnTo>
                    <a:pt x="318" y="4"/>
                  </a:lnTo>
                  <a:lnTo>
                    <a:pt x="322" y="4"/>
                  </a:lnTo>
                  <a:lnTo>
                    <a:pt x="326" y="4"/>
                  </a:lnTo>
                  <a:lnTo>
                    <a:pt x="329" y="4"/>
                  </a:lnTo>
                  <a:lnTo>
                    <a:pt x="333" y="4"/>
                  </a:lnTo>
                  <a:lnTo>
                    <a:pt x="337" y="4"/>
                  </a:lnTo>
                  <a:lnTo>
                    <a:pt x="337" y="7"/>
                  </a:lnTo>
                  <a:lnTo>
                    <a:pt x="337" y="7"/>
                  </a:lnTo>
                  <a:lnTo>
                    <a:pt x="340" y="11"/>
                  </a:lnTo>
                  <a:lnTo>
                    <a:pt x="340" y="15"/>
                  </a:lnTo>
                  <a:lnTo>
                    <a:pt x="344" y="15"/>
                  </a:lnTo>
                  <a:lnTo>
                    <a:pt x="344" y="15"/>
                  </a:lnTo>
                  <a:lnTo>
                    <a:pt x="344" y="18"/>
                  </a:lnTo>
                  <a:lnTo>
                    <a:pt x="344" y="22"/>
                  </a:lnTo>
                  <a:lnTo>
                    <a:pt x="344" y="22"/>
                  </a:lnTo>
                  <a:lnTo>
                    <a:pt x="340" y="22"/>
                  </a:lnTo>
                  <a:lnTo>
                    <a:pt x="344" y="26"/>
                  </a:lnTo>
                  <a:lnTo>
                    <a:pt x="344" y="26"/>
                  </a:lnTo>
                  <a:lnTo>
                    <a:pt x="348" y="26"/>
                  </a:lnTo>
                  <a:lnTo>
                    <a:pt x="352" y="26"/>
                  </a:lnTo>
                  <a:lnTo>
                    <a:pt x="352" y="26"/>
                  </a:lnTo>
                  <a:lnTo>
                    <a:pt x="355" y="26"/>
                  </a:lnTo>
                  <a:lnTo>
                    <a:pt x="355" y="22"/>
                  </a:lnTo>
                  <a:lnTo>
                    <a:pt x="355" y="26"/>
                  </a:lnTo>
                  <a:lnTo>
                    <a:pt x="359" y="26"/>
                  </a:lnTo>
                  <a:lnTo>
                    <a:pt x="359" y="26"/>
                  </a:lnTo>
                  <a:lnTo>
                    <a:pt x="359" y="22"/>
                  </a:lnTo>
                  <a:lnTo>
                    <a:pt x="359" y="22"/>
                  </a:lnTo>
                  <a:lnTo>
                    <a:pt x="366" y="26"/>
                  </a:lnTo>
                  <a:lnTo>
                    <a:pt x="366" y="30"/>
                  </a:lnTo>
                  <a:lnTo>
                    <a:pt x="366" y="33"/>
                  </a:lnTo>
                  <a:lnTo>
                    <a:pt x="370" y="33"/>
                  </a:lnTo>
                  <a:lnTo>
                    <a:pt x="370" y="30"/>
                  </a:lnTo>
                  <a:lnTo>
                    <a:pt x="370" y="30"/>
                  </a:lnTo>
                  <a:lnTo>
                    <a:pt x="370" y="26"/>
                  </a:lnTo>
                  <a:lnTo>
                    <a:pt x="374" y="26"/>
                  </a:lnTo>
                  <a:lnTo>
                    <a:pt x="377" y="30"/>
                  </a:lnTo>
                  <a:lnTo>
                    <a:pt x="381" y="30"/>
                  </a:lnTo>
                  <a:lnTo>
                    <a:pt x="385" y="30"/>
                  </a:lnTo>
                  <a:lnTo>
                    <a:pt x="385" y="30"/>
                  </a:lnTo>
                  <a:lnTo>
                    <a:pt x="385" y="33"/>
                  </a:lnTo>
                  <a:lnTo>
                    <a:pt x="381" y="33"/>
                  </a:lnTo>
                  <a:lnTo>
                    <a:pt x="381" y="37"/>
                  </a:lnTo>
                  <a:lnTo>
                    <a:pt x="385" y="41"/>
                  </a:lnTo>
                  <a:lnTo>
                    <a:pt x="385" y="41"/>
                  </a:lnTo>
                  <a:lnTo>
                    <a:pt x="389" y="37"/>
                  </a:lnTo>
                  <a:lnTo>
                    <a:pt x="392" y="37"/>
                  </a:lnTo>
                  <a:lnTo>
                    <a:pt x="400" y="37"/>
                  </a:lnTo>
                  <a:lnTo>
                    <a:pt x="400" y="41"/>
                  </a:lnTo>
                  <a:lnTo>
                    <a:pt x="403" y="37"/>
                  </a:lnTo>
                  <a:lnTo>
                    <a:pt x="400" y="33"/>
                  </a:lnTo>
                  <a:lnTo>
                    <a:pt x="403" y="33"/>
                  </a:lnTo>
                  <a:lnTo>
                    <a:pt x="411" y="33"/>
                  </a:lnTo>
                  <a:lnTo>
                    <a:pt x="411" y="30"/>
                  </a:lnTo>
                  <a:lnTo>
                    <a:pt x="415" y="30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6" y="18"/>
                  </a:lnTo>
                  <a:lnTo>
                    <a:pt x="429" y="18"/>
                  </a:lnTo>
                  <a:lnTo>
                    <a:pt x="433" y="15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22"/>
                  </a:lnTo>
                  <a:lnTo>
                    <a:pt x="429" y="22"/>
                  </a:lnTo>
                  <a:lnTo>
                    <a:pt x="429" y="26"/>
                  </a:lnTo>
                  <a:lnTo>
                    <a:pt x="459" y="44"/>
                  </a:lnTo>
                  <a:lnTo>
                    <a:pt x="500" y="89"/>
                  </a:lnTo>
                  <a:lnTo>
                    <a:pt x="503" y="89"/>
                  </a:lnTo>
                  <a:lnTo>
                    <a:pt x="507" y="89"/>
                  </a:lnTo>
                  <a:lnTo>
                    <a:pt x="507" y="85"/>
                  </a:lnTo>
                  <a:lnTo>
                    <a:pt x="507" y="85"/>
                  </a:lnTo>
                  <a:lnTo>
                    <a:pt x="507" y="82"/>
                  </a:lnTo>
                  <a:lnTo>
                    <a:pt x="511" y="82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4" y="89"/>
                  </a:lnTo>
                  <a:lnTo>
                    <a:pt x="518" y="89"/>
                  </a:lnTo>
                  <a:lnTo>
                    <a:pt x="522" y="93"/>
                  </a:lnTo>
                  <a:lnTo>
                    <a:pt x="522" y="93"/>
                  </a:lnTo>
                  <a:lnTo>
                    <a:pt x="526" y="89"/>
                  </a:lnTo>
                  <a:lnTo>
                    <a:pt x="529" y="89"/>
                  </a:lnTo>
                  <a:lnTo>
                    <a:pt x="533" y="93"/>
                  </a:lnTo>
                  <a:lnTo>
                    <a:pt x="537" y="89"/>
                  </a:lnTo>
                  <a:lnTo>
                    <a:pt x="537" y="89"/>
                  </a:lnTo>
                  <a:lnTo>
                    <a:pt x="540" y="89"/>
                  </a:lnTo>
                  <a:lnTo>
                    <a:pt x="544" y="89"/>
                  </a:lnTo>
                  <a:lnTo>
                    <a:pt x="540" y="85"/>
                  </a:lnTo>
                  <a:lnTo>
                    <a:pt x="540" y="85"/>
                  </a:lnTo>
                  <a:lnTo>
                    <a:pt x="548" y="85"/>
                  </a:lnTo>
                  <a:lnTo>
                    <a:pt x="552" y="85"/>
                  </a:lnTo>
                  <a:lnTo>
                    <a:pt x="559" y="85"/>
                  </a:lnTo>
                  <a:lnTo>
                    <a:pt x="563" y="89"/>
                  </a:lnTo>
                  <a:lnTo>
                    <a:pt x="566" y="93"/>
                  </a:lnTo>
                  <a:lnTo>
                    <a:pt x="566" y="96"/>
                  </a:lnTo>
                  <a:lnTo>
                    <a:pt x="570" y="96"/>
                  </a:lnTo>
                  <a:lnTo>
                    <a:pt x="574" y="96"/>
                  </a:lnTo>
                  <a:lnTo>
                    <a:pt x="577" y="100"/>
                  </a:lnTo>
                  <a:lnTo>
                    <a:pt x="577" y="100"/>
                  </a:lnTo>
                  <a:lnTo>
                    <a:pt x="581" y="100"/>
                  </a:lnTo>
                  <a:lnTo>
                    <a:pt x="581" y="104"/>
                  </a:lnTo>
                  <a:lnTo>
                    <a:pt x="581" y="104"/>
                  </a:lnTo>
                  <a:lnTo>
                    <a:pt x="581" y="107"/>
                  </a:lnTo>
                  <a:lnTo>
                    <a:pt x="581" y="107"/>
                  </a:lnTo>
                  <a:lnTo>
                    <a:pt x="581" y="111"/>
                  </a:lnTo>
                  <a:lnTo>
                    <a:pt x="581" y="111"/>
                  </a:lnTo>
                  <a:lnTo>
                    <a:pt x="585" y="111"/>
                  </a:lnTo>
                  <a:lnTo>
                    <a:pt x="589" y="111"/>
                  </a:lnTo>
                  <a:lnTo>
                    <a:pt x="589" y="111"/>
                  </a:lnTo>
                  <a:lnTo>
                    <a:pt x="592" y="111"/>
                  </a:lnTo>
                  <a:lnTo>
                    <a:pt x="592" y="111"/>
                  </a:lnTo>
                  <a:lnTo>
                    <a:pt x="600" y="107"/>
                  </a:lnTo>
                  <a:lnTo>
                    <a:pt x="603" y="107"/>
                  </a:lnTo>
                  <a:lnTo>
                    <a:pt x="607" y="107"/>
                  </a:lnTo>
                  <a:lnTo>
                    <a:pt x="611" y="104"/>
                  </a:lnTo>
                  <a:lnTo>
                    <a:pt x="611" y="104"/>
                  </a:lnTo>
                  <a:lnTo>
                    <a:pt x="611" y="107"/>
                  </a:lnTo>
                  <a:lnTo>
                    <a:pt x="611" y="111"/>
                  </a:lnTo>
                  <a:lnTo>
                    <a:pt x="614" y="111"/>
                  </a:lnTo>
                  <a:lnTo>
                    <a:pt x="618" y="115"/>
                  </a:lnTo>
                  <a:lnTo>
                    <a:pt x="622" y="115"/>
                  </a:lnTo>
                  <a:lnTo>
                    <a:pt x="622" y="119"/>
                  </a:lnTo>
                  <a:lnTo>
                    <a:pt x="622" y="119"/>
                  </a:lnTo>
                  <a:lnTo>
                    <a:pt x="618" y="122"/>
                  </a:lnTo>
                  <a:lnTo>
                    <a:pt x="614" y="126"/>
                  </a:lnTo>
                  <a:lnTo>
                    <a:pt x="614" y="130"/>
                  </a:lnTo>
                  <a:lnTo>
                    <a:pt x="614" y="130"/>
                  </a:lnTo>
                  <a:lnTo>
                    <a:pt x="611" y="133"/>
                  </a:lnTo>
                  <a:lnTo>
                    <a:pt x="607" y="133"/>
                  </a:lnTo>
                  <a:lnTo>
                    <a:pt x="603" y="137"/>
                  </a:lnTo>
                  <a:lnTo>
                    <a:pt x="603" y="141"/>
                  </a:lnTo>
                  <a:lnTo>
                    <a:pt x="603" y="145"/>
                  </a:lnTo>
                  <a:lnTo>
                    <a:pt x="607" y="152"/>
                  </a:lnTo>
                  <a:lnTo>
                    <a:pt x="611" y="156"/>
                  </a:lnTo>
                  <a:lnTo>
                    <a:pt x="611" y="159"/>
                  </a:lnTo>
                  <a:lnTo>
                    <a:pt x="607" y="163"/>
                  </a:lnTo>
                  <a:lnTo>
                    <a:pt x="603" y="163"/>
                  </a:lnTo>
                  <a:lnTo>
                    <a:pt x="600" y="167"/>
                  </a:lnTo>
                  <a:lnTo>
                    <a:pt x="596" y="167"/>
                  </a:lnTo>
                  <a:lnTo>
                    <a:pt x="596" y="167"/>
                  </a:lnTo>
                  <a:lnTo>
                    <a:pt x="596" y="163"/>
                  </a:lnTo>
                  <a:lnTo>
                    <a:pt x="592" y="163"/>
                  </a:lnTo>
                  <a:lnTo>
                    <a:pt x="585" y="167"/>
                  </a:lnTo>
                  <a:lnTo>
                    <a:pt x="581" y="167"/>
                  </a:lnTo>
                  <a:lnTo>
                    <a:pt x="574" y="163"/>
                  </a:lnTo>
                  <a:lnTo>
                    <a:pt x="570" y="163"/>
                  </a:lnTo>
                  <a:lnTo>
                    <a:pt x="570" y="163"/>
                  </a:lnTo>
                  <a:lnTo>
                    <a:pt x="566" y="171"/>
                  </a:lnTo>
                  <a:lnTo>
                    <a:pt x="566" y="174"/>
                  </a:lnTo>
                  <a:lnTo>
                    <a:pt x="566" y="178"/>
                  </a:lnTo>
                  <a:lnTo>
                    <a:pt x="563" y="185"/>
                  </a:lnTo>
                  <a:lnTo>
                    <a:pt x="563" y="193"/>
                  </a:lnTo>
                  <a:lnTo>
                    <a:pt x="563" y="197"/>
                  </a:lnTo>
                  <a:lnTo>
                    <a:pt x="566" y="197"/>
                  </a:lnTo>
                  <a:lnTo>
                    <a:pt x="570" y="197"/>
                  </a:lnTo>
                  <a:lnTo>
                    <a:pt x="566" y="200"/>
                  </a:lnTo>
                  <a:lnTo>
                    <a:pt x="566" y="204"/>
                  </a:lnTo>
                  <a:lnTo>
                    <a:pt x="566" y="204"/>
                  </a:lnTo>
                  <a:lnTo>
                    <a:pt x="563" y="204"/>
                  </a:lnTo>
                  <a:lnTo>
                    <a:pt x="559" y="204"/>
                  </a:lnTo>
                  <a:lnTo>
                    <a:pt x="559" y="204"/>
                  </a:lnTo>
                  <a:lnTo>
                    <a:pt x="555" y="204"/>
                  </a:lnTo>
                  <a:lnTo>
                    <a:pt x="552" y="204"/>
                  </a:lnTo>
                  <a:lnTo>
                    <a:pt x="544" y="208"/>
                  </a:lnTo>
                  <a:lnTo>
                    <a:pt x="540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3" y="208"/>
                  </a:lnTo>
                  <a:lnTo>
                    <a:pt x="529" y="211"/>
                  </a:lnTo>
                  <a:lnTo>
                    <a:pt x="529" y="211"/>
                  </a:lnTo>
                  <a:lnTo>
                    <a:pt x="533" y="215"/>
                  </a:lnTo>
                  <a:lnTo>
                    <a:pt x="537" y="215"/>
                  </a:lnTo>
                  <a:lnTo>
                    <a:pt x="540" y="215"/>
                  </a:lnTo>
                  <a:lnTo>
                    <a:pt x="540" y="215"/>
                  </a:lnTo>
                  <a:lnTo>
                    <a:pt x="540" y="219"/>
                  </a:lnTo>
                  <a:lnTo>
                    <a:pt x="540" y="222"/>
                  </a:lnTo>
                  <a:lnTo>
                    <a:pt x="540" y="226"/>
                  </a:lnTo>
                  <a:lnTo>
                    <a:pt x="544" y="226"/>
                  </a:lnTo>
                  <a:lnTo>
                    <a:pt x="544" y="230"/>
                  </a:lnTo>
                  <a:lnTo>
                    <a:pt x="548" y="234"/>
                  </a:lnTo>
                  <a:lnTo>
                    <a:pt x="548" y="237"/>
                  </a:lnTo>
                  <a:lnTo>
                    <a:pt x="552" y="237"/>
                  </a:lnTo>
                  <a:lnTo>
                    <a:pt x="552" y="245"/>
                  </a:lnTo>
                  <a:lnTo>
                    <a:pt x="548" y="248"/>
                  </a:lnTo>
                  <a:lnTo>
                    <a:pt x="548" y="248"/>
                  </a:lnTo>
                  <a:lnTo>
                    <a:pt x="552" y="252"/>
                  </a:lnTo>
                  <a:lnTo>
                    <a:pt x="548" y="252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60"/>
                  </a:lnTo>
                  <a:lnTo>
                    <a:pt x="544" y="263"/>
                  </a:lnTo>
                  <a:lnTo>
                    <a:pt x="537" y="260"/>
                  </a:lnTo>
                  <a:lnTo>
                    <a:pt x="529" y="252"/>
                  </a:lnTo>
                  <a:lnTo>
                    <a:pt x="526" y="252"/>
                  </a:lnTo>
                  <a:lnTo>
                    <a:pt x="518" y="252"/>
                  </a:lnTo>
                  <a:lnTo>
                    <a:pt x="511" y="252"/>
                  </a:lnTo>
                  <a:lnTo>
                    <a:pt x="503" y="252"/>
                  </a:lnTo>
                  <a:lnTo>
                    <a:pt x="496" y="252"/>
                  </a:lnTo>
                  <a:lnTo>
                    <a:pt x="489" y="252"/>
                  </a:lnTo>
                  <a:lnTo>
                    <a:pt x="485" y="252"/>
                  </a:lnTo>
                  <a:lnTo>
                    <a:pt x="481" y="252"/>
                  </a:lnTo>
                  <a:lnTo>
                    <a:pt x="477" y="252"/>
                  </a:lnTo>
                  <a:lnTo>
                    <a:pt x="474" y="256"/>
                  </a:lnTo>
                  <a:lnTo>
                    <a:pt x="466" y="252"/>
                  </a:lnTo>
                  <a:lnTo>
                    <a:pt x="459" y="252"/>
                  </a:lnTo>
                  <a:lnTo>
                    <a:pt x="455" y="252"/>
                  </a:lnTo>
                  <a:lnTo>
                    <a:pt x="452" y="252"/>
                  </a:lnTo>
                  <a:lnTo>
                    <a:pt x="448" y="252"/>
                  </a:lnTo>
                  <a:lnTo>
                    <a:pt x="444" y="252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0" y="256"/>
                  </a:lnTo>
                  <a:lnTo>
                    <a:pt x="440" y="260"/>
                  </a:lnTo>
                  <a:lnTo>
                    <a:pt x="440" y="263"/>
                  </a:lnTo>
                  <a:lnTo>
                    <a:pt x="437" y="263"/>
                  </a:lnTo>
                  <a:lnTo>
                    <a:pt x="426" y="263"/>
                  </a:lnTo>
                  <a:lnTo>
                    <a:pt x="415" y="263"/>
                  </a:lnTo>
                  <a:lnTo>
                    <a:pt x="411" y="260"/>
                  </a:lnTo>
                  <a:lnTo>
                    <a:pt x="403" y="260"/>
                  </a:lnTo>
                  <a:lnTo>
                    <a:pt x="403" y="263"/>
                  </a:lnTo>
                  <a:lnTo>
                    <a:pt x="403" y="263"/>
                  </a:lnTo>
                  <a:lnTo>
                    <a:pt x="400" y="267"/>
                  </a:lnTo>
                  <a:lnTo>
                    <a:pt x="400" y="267"/>
                  </a:lnTo>
                  <a:lnTo>
                    <a:pt x="396" y="267"/>
                  </a:lnTo>
                  <a:lnTo>
                    <a:pt x="396" y="271"/>
                  </a:lnTo>
                  <a:lnTo>
                    <a:pt x="392" y="274"/>
                  </a:lnTo>
                  <a:lnTo>
                    <a:pt x="385" y="278"/>
                  </a:lnTo>
                  <a:lnTo>
                    <a:pt x="381" y="286"/>
                  </a:lnTo>
                  <a:lnTo>
                    <a:pt x="381" y="286"/>
                  </a:lnTo>
                  <a:lnTo>
                    <a:pt x="377" y="293"/>
                  </a:lnTo>
                  <a:lnTo>
                    <a:pt x="370" y="297"/>
                  </a:lnTo>
                  <a:lnTo>
                    <a:pt x="370" y="297"/>
                  </a:lnTo>
                  <a:lnTo>
                    <a:pt x="363" y="293"/>
                  </a:lnTo>
                  <a:lnTo>
                    <a:pt x="355" y="293"/>
                  </a:lnTo>
                  <a:lnTo>
                    <a:pt x="352" y="293"/>
                  </a:lnTo>
                  <a:lnTo>
                    <a:pt x="344" y="297"/>
                  </a:lnTo>
                  <a:lnTo>
                    <a:pt x="340" y="297"/>
                  </a:lnTo>
                  <a:lnTo>
                    <a:pt x="333" y="278"/>
                  </a:lnTo>
                  <a:lnTo>
                    <a:pt x="322" y="278"/>
                  </a:lnTo>
                  <a:lnTo>
                    <a:pt x="322" y="256"/>
                  </a:lnTo>
                  <a:lnTo>
                    <a:pt x="315" y="260"/>
                  </a:lnTo>
                  <a:lnTo>
                    <a:pt x="311" y="248"/>
                  </a:lnTo>
                  <a:lnTo>
                    <a:pt x="303" y="245"/>
                  </a:lnTo>
                  <a:lnTo>
                    <a:pt x="278" y="245"/>
                  </a:lnTo>
                  <a:lnTo>
                    <a:pt x="252" y="245"/>
                  </a:lnTo>
                  <a:lnTo>
                    <a:pt x="237" y="237"/>
                  </a:lnTo>
                  <a:lnTo>
                    <a:pt x="229" y="234"/>
                  </a:lnTo>
                  <a:lnTo>
                    <a:pt x="203" y="219"/>
                  </a:lnTo>
                  <a:lnTo>
                    <a:pt x="159" y="226"/>
                  </a:lnTo>
                  <a:lnTo>
                    <a:pt x="174" y="297"/>
                  </a:lnTo>
                  <a:lnTo>
                    <a:pt x="170" y="297"/>
                  </a:lnTo>
                  <a:lnTo>
                    <a:pt x="163" y="297"/>
                  </a:lnTo>
                  <a:lnTo>
                    <a:pt x="152" y="286"/>
                  </a:lnTo>
                  <a:lnTo>
                    <a:pt x="141" y="282"/>
                  </a:lnTo>
                  <a:lnTo>
                    <a:pt x="129" y="278"/>
                  </a:lnTo>
                  <a:lnTo>
                    <a:pt x="122" y="282"/>
                  </a:lnTo>
                  <a:lnTo>
                    <a:pt x="111" y="289"/>
                  </a:lnTo>
                  <a:lnTo>
                    <a:pt x="111" y="286"/>
                  </a:lnTo>
                  <a:lnTo>
                    <a:pt x="111" y="282"/>
                  </a:lnTo>
                  <a:lnTo>
                    <a:pt x="111" y="278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15" y="271"/>
                  </a:lnTo>
                  <a:lnTo>
                    <a:pt x="111" y="271"/>
                  </a:lnTo>
                  <a:lnTo>
                    <a:pt x="107" y="271"/>
                  </a:lnTo>
                  <a:lnTo>
                    <a:pt x="107" y="271"/>
                  </a:lnTo>
                  <a:lnTo>
                    <a:pt x="103" y="271"/>
                  </a:lnTo>
                  <a:lnTo>
                    <a:pt x="100" y="271"/>
                  </a:lnTo>
                  <a:lnTo>
                    <a:pt x="100" y="271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0"/>
                  </a:lnTo>
                  <a:lnTo>
                    <a:pt x="89" y="260"/>
                  </a:lnTo>
                  <a:lnTo>
                    <a:pt x="85" y="252"/>
                  </a:lnTo>
                  <a:lnTo>
                    <a:pt x="81" y="252"/>
                  </a:lnTo>
                  <a:lnTo>
                    <a:pt x="81" y="252"/>
                  </a:lnTo>
                  <a:lnTo>
                    <a:pt x="81" y="248"/>
                  </a:lnTo>
                  <a:lnTo>
                    <a:pt x="78" y="248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37"/>
                  </a:lnTo>
                  <a:lnTo>
                    <a:pt x="74" y="237"/>
                  </a:lnTo>
                  <a:lnTo>
                    <a:pt x="78" y="237"/>
                  </a:lnTo>
                  <a:lnTo>
                    <a:pt x="78" y="237"/>
                  </a:lnTo>
                  <a:lnTo>
                    <a:pt x="81" y="237"/>
                  </a:lnTo>
                  <a:lnTo>
                    <a:pt x="81" y="241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5" y="234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26"/>
                  </a:lnTo>
                  <a:lnTo>
                    <a:pt x="81" y="226"/>
                  </a:lnTo>
                  <a:lnTo>
                    <a:pt x="85" y="222"/>
                  </a:lnTo>
                  <a:lnTo>
                    <a:pt x="89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6" y="222"/>
                  </a:lnTo>
                  <a:lnTo>
                    <a:pt x="100" y="219"/>
                  </a:lnTo>
                  <a:lnTo>
                    <a:pt x="100" y="222"/>
                  </a:lnTo>
                  <a:lnTo>
                    <a:pt x="103" y="222"/>
                  </a:lnTo>
                  <a:lnTo>
                    <a:pt x="103" y="222"/>
                  </a:lnTo>
                  <a:lnTo>
                    <a:pt x="107" y="222"/>
                  </a:lnTo>
                  <a:lnTo>
                    <a:pt x="111" y="222"/>
                  </a:lnTo>
                  <a:lnTo>
                    <a:pt x="115" y="222"/>
                  </a:lnTo>
                  <a:lnTo>
                    <a:pt x="115" y="222"/>
                  </a:lnTo>
                  <a:lnTo>
                    <a:pt x="111" y="219"/>
                  </a:lnTo>
                  <a:lnTo>
                    <a:pt x="107" y="219"/>
                  </a:lnTo>
                  <a:lnTo>
                    <a:pt x="107" y="215"/>
                  </a:lnTo>
                  <a:lnTo>
                    <a:pt x="107" y="211"/>
                  </a:lnTo>
                  <a:lnTo>
                    <a:pt x="107" y="211"/>
                  </a:lnTo>
                  <a:lnTo>
                    <a:pt x="111" y="211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4"/>
                  </a:lnTo>
                  <a:lnTo>
                    <a:pt x="111" y="200"/>
                  </a:lnTo>
                  <a:lnTo>
                    <a:pt x="107" y="200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7" y="193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03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92" y="189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66" y="193"/>
                  </a:lnTo>
                  <a:lnTo>
                    <a:pt x="66" y="19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9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17"/>
            <p:cNvSpPr>
              <a:spLocks/>
            </p:cNvSpPr>
            <p:nvPr/>
          </p:nvSpPr>
          <p:spPr bwMode="auto">
            <a:xfrm>
              <a:off x="5398237" y="2217429"/>
              <a:ext cx="338384" cy="190421"/>
            </a:xfrm>
            <a:custGeom>
              <a:avLst/>
              <a:gdLst>
                <a:gd name="T0" fmla="*/ 211 w 263"/>
                <a:gd name="T1" fmla="*/ 137 h 148"/>
                <a:gd name="T2" fmla="*/ 215 w 263"/>
                <a:gd name="T3" fmla="*/ 130 h 148"/>
                <a:gd name="T4" fmla="*/ 211 w 263"/>
                <a:gd name="T5" fmla="*/ 126 h 148"/>
                <a:gd name="T6" fmla="*/ 211 w 263"/>
                <a:gd name="T7" fmla="*/ 118 h 148"/>
                <a:gd name="T8" fmla="*/ 207 w 263"/>
                <a:gd name="T9" fmla="*/ 115 h 148"/>
                <a:gd name="T10" fmla="*/ 200 w 263"/>
                <a:gd name="T11" fmla="*/ 111 h 148"/>
                <a:gd name="T12" fmla="*/ 204 w 263"/>
                <a:gd name="T13" fmla="*/ 104 h 148"/>
                <a:gd name="T14" fmla="*/ 211 w 263"/>
                <a:gd name="T15" fmla="*/ 104 h 148"/>
                <a:gd name="T16" fmla="*/ 218 w 263"/>
                <a:gd name="T17" fmla="*/ 96 h 148"/>
                <a:gd name="T18" fmla="*/ 215 w 263"/>
                <a:gd name="T19" fmla="*/ 93 h 148"/>
                <a:gd name="T20" fmla="*/ 230 w 263"/>
                <a:gd name="T21" fmla="*/ 89 h 148"/>
                <a:gd name="T22" fmla="*/ 226 w 263"/>
                <a:gd name="T23" fmla="*/ 85 h 148"/>
                <a:gd name="T24" fmla="*/ 230 w 263"/>
                <a:gd name="T25" fmla="*/ 81 h 148"/>
                <a:gd name="T26" fmla="*/ 237 w 263"/>
                <a:gd name="T27" fmla="*/ 78 h 148"/>
                <a:gd name="T28" fmla="*/ 244 w 263"/>
                <a:gd name="T29" fmla="*/ 78 h 148"/>
                <a:gd name="T30" fmla="*/ 256 w 263"/>
                <a:gd name="T31" fmla="*/ 78 h 148"/>
                <a:gd name="T32" fmla="*/ 263 w 263"/>
                <a:gd name="T33" fmla="*/ 74 h 148"/>
                <a:gd name="T34" fmla="*/ 256 w 263"/>
                <a:gd name="T35" fmla="*/ 63 h 148"/>
                <a:gd name="T36" fmla="*/ 252 w 263"/>
                <a:gd name="T37" fmla="*/ 67 h 148"/>
                <a:gd name="T38" fmla="*/ 248 w 263"/>
                <a:gd name="T39" fmla="*/ 70 h 148"/>
                <a:gd name="T40" fmla="*/ 237 w 263"/>
                <a:gd name="T41" fmla="*/ 67 h 148"/>
                <a:gd name="T42" fmla="*/ 237 w 263"/>
                <a:gd name="T43" fmla="*/ 59 h 148"/>
                <a:gd name="T44" fmla="*/ 241 w 263"/>
                <a:gd name="T45" fmla="*/ 48 h 148"/>
                <a:gd name="T46" fmla="*/ 237 w 263"/>
                <a:gd name="T47" fmla="*/ 52 h 148"/>
                <a:gd name="T48" fmla="*/ 226 w 263"/>
                <a:gd name="T49" fmla="*/ 59 h 148"/>
                <a:gd name="T50" fmla="*/ 222 w 263"/>
                <a:gd name="T51" fmla="*/ 67 h 148"/>
                <a:gd name="T52" fmla="*/ 211 w 263"/>
                <a:gd name="T53" fmla="*/ 78 h 148"/>
                <a:gd name="T54" fmla="*/ 204 w 263"/>
                <a:gd name="T55" fmla="*/ 74 h 148"/>
                <a:gd name="T56" fmla="*/ 193 w 263"/>
                <a:gd name="T57" fmla="*/ 74 h 148"/>
                <a:gd name="T58" fmla="*/ 181 w 263"/>
                <a:gd name="T59" fmla="*/ 78 h 148"/>
                <a:gd name="T60" fmla="*/ 163 w 263"/>
                <a:gd name="T61" fmla="*/ 59 h 148"/>
                <a:gd name="T62" fmla="*/ 156 w 263"/>
                <a:gd name="T63" fmla="*/ 41 h 148"/>
                <a:gd name="T64" fmla="*/ 144 w 263"/>
                <a:gd name="T65" fmla="*/ 26 h 148"/>
                <a:gd name="T66" fmla="*/ 93 w 263"/>
                <a:gd name="T67" fmla="*/ 26 h 148"/>
                <a:gd name="T68" fmla="*/ 70 w 263"/>
                <a:gd name="T69" fmla="*/ 15 h 148"/>
                <a:gd name="T70" fmla="*/ 0 w 263"/>
                <a:gd name="T71" fmla="*/ 7 h 148"/>
                <a:gd name="T72" fmla="*/ 22 w 263"/>
                <a:gd name="T73" fmla="*/ 78 h 148"/>
                <a:gd name="T74" fmla="*/ 30 w 263"/>
                <a:gd name="T75" fmla="*/ 74 h 148"/>
                <a:gd name="T76" fmla="*/ 26 w 263"/>
                <a:gd name="T77" fmla="*/ 67 h 148"/>
                <a:gd name="T78" fmla="*/ 33 w 263"/>
                <a:gd name="T79" fmla="*/ 59 h 148"/>
                <a:gd name="T80" fmla="*/ 41 w 263"/>
                <a:gd name="T81" fmla="*/ 55 h 148"/>
                <a:gd name="T82" fmla="*/ 44 w 263"/>
                <a:gd name="T83" fmla="*/ 55 h 148"/>
                <a:gd name="T84" fmla="*/ 52 w 263"/>
                <a:gd name="T85" fmla="*/ 52 h 148"/>
                <a:gd name="T86" fmla="*/ 70 w 263"/>
                <a:gd name="T87" fmla="*/ 63 h 148"/>
                <a:gd name="T88" fmla="*/ 85 w 263"/>
                <a:gd name="T89" fmla="*/ 70 h 148"/>
                <a:gd name="T90" fmla="*/ 96 w 263"/>
                <a:gd name="T91" fmla="*/ 74 h 148"/>
                <a:gd name="T92" fmla="*/ 107 w 263"/>
                <a:gd name="T93" fmla="*/ 78 h 148"/>
                <a:gd name="T94" fmla="*/ 115 w 263"/>
                <a:gd name="T95" fmla="*/ 89 h 148"/>
                <a:gd name="T96" fmla="*/ 119 w 263"/>
                <a:gd name="T97" fmla="*/ 100 h 148"/>
                <a:gd name="T98" fmla="*/ 133 w 263"/>
                <a:gd name="T99" fmla="*/ 107 h 148"/>
                <a:gd name="T100" fmla="*/ 159 w 263"/>
                <a:gd name="T101" fmla="*/ 122 h 148"/>
                <a:gd name="T102" fmla="*/ 178 w 263"/>
                <a:gd name="T103" fmla="*/ 130 h 148"/>
                <a:gd name="T104" fmla="*/ 181 w 263"/>
                <a:gd name="T105" fmla="*/ 130 h 148"/>
                <a:gd name="T106" fmla="*/ 189 w 263"/>
                <a:gd name="T107" fmla="*/ 137 h 148"/>
                <a:gd name="T108" fmla="*/ 193 w 263"/>
                <a:gd name="T109" fmla="*/ 144 h 148"/>
                <a:gd name="T110" fmla="*/ 200 w 263"/>
                <a:gd name="T111" fmla="*/ 148 h 148"/>
                <a:gd name="T112" fmla="*/ 204 w 263"/>
                <a:gd name="T113" fmla="*/ 144 h 148"/>
                <a:gd name="T114" fmla="*/ 207 w 263"/>
                <a:gd name="T1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3" h="148">
                  <a:moveTo>
                    <a:pt x="207" y="148"/>
                  </a:moveTo>
                  <a:lnTo>
                    <a:pt x="211" y="137"/>
                  </a:lnTo>
                  <a:lnTo>
                    <a:pt x="215" y="133"/>
                  </a:lnTo>
                  <a:lnTo>
                    <a:pt x="215" y="130"/>
                  </a:lnTo>
                  <a:lnTo>
                    <a:pt x="215" y="126"/>
                  </a:lnTo>
                  <a:lnTo>
                    <a:pt x="211" y="126"/>
                  </a:lnTo>
                  <a:lnTo>
                    <a:pt x="211" y="118"/>
                  </a:lnTo>
                  <a:lnTo>
                    <a:pt x="211" y="118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4" y="115"/>
                  </a:lnTo>
                  <a:lnTo>
                    <a:pt x="200" y="111"/>
                  </a:lnTo>
                  <a:lnTo>
                    <a:pt x="200" y="104"/>
                  </a:lnTo>
                  <a:lnTo>
                    <a:pt x="204" y="104"/>
                  </a:lnTo>
                  <a:lnTo>
                    <a:pt x="207" y="104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15" y="93"/>
                  </a:lnTo>
                  <a:lnTo>
                    <a:pt x="222" y="93"/>
                  </a:lnTo>
                  <a:lnTo>
                    <a:pt x="230" y="89"/>
                  </a:lnTo>
                  <a:lnTo>
                    <a:pt x="230" y="89"/>
                  </a:lnTo>
                  <a:lnTo>
                    <a:pt x="226" y="85"/>
                  </a:lnTo>
                  <a:lnTo>
                    <a:pt x="226" y="81"/>
                  </a:lnTo>
                  <a:lnTo>
                    <a:pt x="230" y="81"/>
                  </a:lnTo>
                  <a:lnTo>
                    <a:pt x="233" y="78"/>
                  </a:lnTo>
                  <a:lnTo>
                    <a:pt x="237" y="78"/>
                  </a:lnTo>
                  <a:lnTo>
                    <a:pt x="241" y="74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6" y="78"/>
                  </a:lnTo>
                  <a:lnTo>
                    <a:pt x="259" y="78"/>
                  </a:lnTo>
                  <a:lnTo>
                    <a:pt x="263" y="74"/>
                  </a:lnTo>
                  <a:lnTo>
                    <a:pt x="263" y="70"/>
                  </a:lnTo>
                  <a:lnTo>
                    <a:pt x="256" y="63"/>
                  </a:lnTo>
                  <a:lnTo>
                    <a:pt x="252" y="63"/>
                  </a:lnTo>
                  <a:lnTo>
                    <a:pt x="252" y="67"/>
                  </a:lnTo>
                  <a:lnTo>
                    <a:pt x="252" y="70"/>
                  </a:lnTo>
                  <a:lnTo>
                    <a:pt x="248" y="70"/>
                  </a:lnTo>
                  <a:lnTo>
                    <a:pt x="244" y="67"/>
                  </a:lnTo>
                  <a:lnTo>
                    <a:pt x="237" y="67"/>
                  </a:lnTo>
                  <a:lnTo>
                    <a:pt x="233" y="63"/>
                  </a:lnTo>
                  <a:lnTo>
                    <a:pt x="237" y="59"/>
                  </a:lnTo>
                  <a:lnTo>
                    <a:pt x="241" y="52"/>
                  </a:lnTo>
                  <a:lnTo>
                    <a:pt x="241" y="48"/>
                  </a:lnTo>
                  <a:lnTo>
                    <a:pt x="237" y="48"/>
                  </a:lnTo>
                  <a:lnTo>
                    <a:pt x="237" y="52"/>
                  </a:lnTo>
                  <a:lnTo>
                    <a:pt x="233" y="55"/>
                  </a:lnTo>
                  <a:lnTo>
                    <a:pt x="226" y="59"/>
                  </a:lnTo>
                  <a:lnTo>
                    <a:pt x="222" y="67"/>
                  </a:lnTo>
                  <a:lnTo>
                    <a:pt x="222" y="67"/>
                  </a:lnTo>
                  <a:lnTo>
                    <a:pt x="218" y="74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4" y="74"/>
                  </a:lnTo>
                  <a:lnTo>
                    <a:pt x="196" y="74"/>
                  </a:lnTo>
                  <a:lnTo>
                    <a:pt x="193" y="74"/>
                  </a:lnTo>
                  <a:lnTo>
                    <a:pt x="185" y="78"/>
                  </a:lnTo>
                  <a:lnTo>
                    <a:pt x="181" y="78"/>
                  </a:lnTo>
                  <a:lnTo>
                    <a:pt x="174" y="59"/>
                  </a:lnTo>
                  <a:lnTo>
                    <a:pt x="163" y="59"/>
                  </a:lnTo>
                  <a:lnTo>
                    <a:pt x="163" y="37"/>
                  </a:lnTo>
                  <a:lnTo>
                    <a:pt x="156" y="41"/>
                  </a:lnTo>
                  <a:lnTo>
                    <a:pt x="152" y="29"/>
                  </a:lnTo>
                  <a:lnTo>
                    <a:pt x="144" y="26"/>
                  </a:lnTo>
                  <a:lnTo>
                    <a:pt x="119" y="26"/>
                  </a:lnTo>
                  <a:lnTo>
                    <a:pt x="93" y="26"/>
                  </a:lnTo>
                  <a:lnTo>
                    <a:pt x="78" y="18"/>
                  </a:lnTo>
                  <a:lnTo>
                    <a:pt x="70" y="15"/>
                  </a:lnTo>
                  <a:lnTo>
                    <a:pt x="44" y="0"/>
                  </a:lnTo>
                  <a:lnTo>
                    <a:pt x="0" y="7"/>
                  </a:lnTo>
                  <a:lnTo>
                    <a:pt x="15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67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7" y="55"/>
                  </a:lnTo>
                  <a:lnTo>
                    <a:pt x="41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52" y="52"/>
                  </a:lnTo>
                  <a:lnTo>
                    <a:pt x="63" y="55"/>
                  </a:lnTo>
                  <a:lnTo>
                    <a:pt x="70" y="63"/>
                  </a:lnTo>
                  <a:lnTo>
                    <a:pt x="74" y="67"/>
                  </a:lnTo>
                  <a:lnTo>
                    <a:pt x="85" y="70"/>
                  </a:lnTo>
                  <a:lnTo>
                    <a:pt x="96" y="78"/>
                  </a:lnTo>
                  <a:lnTo>
                    <a:pt x="96" y="74"/>
                  </a:lnTo>
                  <a:lnTo>
                    <a:pt x="100" y="74"/>
                  </a:lnTo>
                  <a:lnTo>
                    <a:pt x="107" y="78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9" y="100"/>
                  </a:lnTo>
                  <a:lnTo>
                    <a:pt x="126" y="104"/>
                  </a:lnTo>
                  <a:lnTo>
                    <a:pt x="133" y="107"/>
                  </a:lnTo>
                  <a:lnTo>
                    <a:pt x="144" y="115"/>
                  </a:lnTo>
                  <a:lnTo>
                    <a:pt x="159" y="122"/>
                  </a:lnTo>
                  <a:lnTo>
                    <a:pt x="170" y="130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9" y="133"/>
                  </a:lnTo>
                  <a:lnTo>
                    <a:pt x="189" y="137"/>
                  </a:lnTo>
                  <a:lnTo>
                    <a:pt x="189" y="144"/>
                  </a:lnTo>
                  <a:lnTo>
                    <a:pt x="193" y="144"/>
                  </a:lnTo>
                  <a:lnTo>
                    <a:pt x="196" y="144"/>
                  </a:lnTo>
                  <a:lnTo>
                    <a:pt x="200" y="148"/>
                  </a:lnTo>
                  <a:lnTo>
                    <a:pt x="204" y="148"/>
                  </a:lnTo>
                  <a:lnTo>
                    <a:pt x="204" y="144"/>
                  </a:lnTo>
                  <a:lnTo>
                    <a:pt x="207" y="148"/>
                  </a:lnTo>
                  <a:lnTo>
                    <a:pt x="207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Freeform 18"/>
            <p:cNvSpPr>
              <a:spLocks/>
            </p:cNvSpPr>
            <p:nvPr/>
          </p:nvSpPr>
          <p:spPr bwMode="auto">
            <a:xfrm>
              <a:off x="5336477" y="2284334"/>
              <a:ext cx="304932" cy="171122"/>
            </a:xfrm>
            <a:custGeom>
              <a:avLst/>
              <a:gdLst>
                <a:gd name="T0" fmla="*/ 237 w 237"/>
                <a:gd name="T1" fmla="*/ 81 h 133"/>
                <a:gd name="T2" fmla="*/ 226 w 237"/>
                <a:gd name="T3" fmla="*/ 78 h 133"/>
                <a:gd name="T4" fmla="*/ 192 w 237"/>
                <a:gd name="T5" fmla="*/ 63 h 133"/>
                <a:gd name="T6" fmla="*/ 167 w 237"/>
                <a:gd name="T7" fmla="*/ 48 h 133"/>
                <a:gd name="T8" fmla="*/ 159 w 237"/>
                <a:gd name="T9" fmla="*/ 37 h 133"/>
                <a:gd name="T10" fmla="*/ 144 w 237"/>
                <a:gd name="T11" fmla="*/ 22 h 133"/>
                <a:gd name="T12" fmla="*/ 122 w 237"/>
                <a:gd name="T13" fmla="*/ 15 h 133"/>
                <a:gd name="T14" fmla="*/ 100 w 237"/>
                <a:gd name="T15" fmla="*/ 0 h 133"/>
                <a:gd name="T16" fmla="*/ 92 w 237"/>
                <a:gd name="T17" fmla="*/ 3 h 133"/>
                <a:gd name="T18" fmla="*/ 81 w 237"/>
                <a:gd name="T19" fmla="*/ 7 h 133"/>
                <a:gd name="T20" fmla="*/ 74 w 237"/>
                <a:gd name="T21" fmla="*/ 18 h 133"/>
                <a:gd name="T22" fmla="*/ 70 w 237"/>
                <a:gd name="T23" fmla="*/ 26 h 133"/>
                <a:gd name="T24" fmla="*/ 41 w 237"/>
                <a:gd name="T25" fmla="*/ 15 h 133"/>
                <a:gd name="T26" fmla="*/ 11 w 237"/>
                <a:gd name="T27" fmla="*/ 11 h 133"/>
                <a:gd name="T28" fmla="*/ 4 w 237"/>
                <a:gd name="T29" fmla="*/ 22 h 133"/>
                <a:gd name="T30" fmla="*/ 7 w 237"/>
                <a:gd name="T31" fmla="*/ 29 h 133"/>
                <a:gd name="T32" fmla="*/ 11 w 237"/>
                <a:gd name="T33" fmla="*/ 41 h 133"/>
                <a:gd name="T34" fmla="*/ 11 w 237"/>
                <a:gd name="T35" fmla="*/ 55 h 133"/>
                <a:gd name="T36" fmla="*/ 15 w 237"/>
                <a:gd name="T37" fmla="*/ 55 h 133"/>
                <a:gd name="T38" fmla="*/ 26 w 237"/>
                <a:gd name="T39" fmla="*/ 52 h 133"/>
                <a:gd name="T40" fmla="*/ 26 w 237"/>
                <a:gd name="T41" fmla="*/ 59 h 133"/>
                <a:gd name="T42" fmla="*/ 30 w 237"/>
                <a:gd name="T43" fmla="*/ 63 h 133"/>
                <a:gd name="T44" fmla="*/ 22 w 237"/>
                <a:gd name="T45" fmla="*/ 63 h 133"/>
                <a:gd name="T46" fmla="*/ 22 w 237"/>
                <a:gd name="T47" fmla="*/ 70 h 133"/>
                <a:gd name="T48" fmla="*/ 26 w 237"/>
                <a:gd name="T49" fmla="*/ 66 h 133"/>
                <a:gd name="T50" fmla="*/ 33 w 237"/>
                <a:gd name="T51" fmla="*/ 70 h 133"/>
                <a:gd name="T52" fmla="*/ 33 w 237"/>
                <a:gd name="T53" fmla="*/ 81 h 133"/>
                <a:gd name="T54" fmla="*/ 41 w 237"/>
                <a:gd name="T55" fmla="*/ 100 h 133"/>
                <a:gd name="T56" fmla="*/ 52 w 237"/>
                <a:gd name="T57" fmla="*/ 96 h 133"/>
                <a:gd name="T58" fmla="*/ 63 w 237"/>
                <a:gd name="T59" fmla="*/ 89 h 133"/>
                <a:gd name="T60" fmla="*/ 78 w 237"/>
                <a:gd name="T61" fmla="*/ 85 h 133"/>
                <a:gd name="T62" fmla="*/ 89 w 237"/>
                <a:gd name="T63" fmla="*/ 85 h 133"/>
                <a:gd name="T64" fmla="*/ 107 w 237"/>
                <a:gd name="T65" fmla="*/ 96 h 133"/>
                <a:gd name="T66" fmla="*/ 122 w 237"/>
                <a:gd name="T67" fmla="*/ 96 h 133"/>
                <a:gd name="T68" fmla="*/ 126 w 237"/>
                <a:gd name="T69" fmla="*/ 104 h 133"/>
                <a:gd name="T70" fmla="*/ 144 w 237"/>
                <a:gd name="T71" fmla="*/ 111 h 133"/>
                <a:gd name="T72" fmla="*/ 155 w 237"/>
                <a:gd name="T73" fmla="*/ 118 h 133"/>
                <a:gd name="T74" fmla="*/ 155 w 237"/>
                <a:gd name="T75" fmla="*/ 126 h 133"/>
                <a:gd name="T76" fmla="*/ 163 w 237"/>
                <a:gd name="T77" fmla="*/ 130 h 133"/>
                <a:gd name="T78" fmla="*/ 170 w 237"/>
                <a:gd name="T79" fmla="*/ 130 h 133"/>
                <a:gd name="T80" fmla="*/ 178 w 237"/>
                <a:gd name="T81" fmla="*/ 133 h 133"/>
                <a:gd name="T82" fmla="*/ 185 w 237"/>
                <a:gd name="T83" fmla="*/ 133 h 133"/>
                <a:gd name="T84" fmla="*/ 192 w 237"/>
                <a:gd name="T85" fmla="*/ 126 h 133"/>
                <a:gd name="T86" fmla="*/ 204 w 237"/>
                <a:gd name="T87" fmla="*/ 118 h 133"/>
                <a:gd name="T88" fmla="*/ 207 w 237"/>
                <a:gd name="T89" fmla="*/ 115 h 133"/>
                <a:gd name="T90" fmla="*/ 211 w 237"/>
                <a:gd name="T91" fmla="*/ 104 h 133"/>
                <a:gd name="T92" fmla="*/ 211 w 237"/>
                <a:gd name="T93" fmla="*/ 100 h 133"/>
                <a:gd name="T94" fmla="*/ 218 w 237"/>
                <a:gd name="T95" fmla="*/ 96 h 133"/>
                <a:gd name="T96" fmla="*/ 229 w 237"/>
                <a:gd name="T97" fmla="*/ 92 h 133"/>
                <a:gd name="T98" fmla="*/ 237 w 237"/>
                <a:gd name="T99" fmla="*/ 9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133">
                  <a:moveTo>
                    <a:pt x="237" y="92"/>
                  </a:moveTo>
                  <a:lnTo>
                    <a:pt x="237" y="85"/>
                  </a:lnTo>
                  <a:lnTo>
                    <a:pt x="237" y="81"/>
                  </a:lnTo>
                  <a:lnTo>
                    <a:pt x="229" y="78"/>
                  </a:lnTo>
                  <a:lnTo>
                    <a:pt x="229" y="78"/>
                  </a:lnTo>
                  <a:lnTo>
                    <a:pt x="226" y="78"/>
                  </a:lnTo>
                  <a:lnTo>
                    <a:pt x="218" y="78"/>
                  </a:lnTo>
                  <a:lnTo>
                    <a:pt x="207" y="70"/>
                  </a:lnTo>
                  <a:lnTo>
                    <a:pt x="192" y="63"/>
                  </a:lnTo>
                  <a:lnTo>
                    <a:pt x="181" y="55"/>
                  </a:lnTo>
                  <a:lnTo>
                    <a:pt x="174" y="52"/>
                  </a:lnTo>
                  <a:lnTo>
                    <a:pt x="167" y="48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59" y="37"/>
                  </a:lnTo>
                  <a:lnTo>
                    <a:pt x="155" y="26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6"/>
                  </a:lnTo>
                  <a:lnTo>
                    <a:pt x="133" y="18"/>
                  </a:lnTo>
                  <a:lnTo>
                    <a:pt x="122" y="15"/>
                  </a:lnTo>
                  <a:lnTo>
                    <a:pt x="118" y="11"/>
                  </a:lnTo>
                  <a:lnTo>
                    <a:pt x="111" y="3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4" y="15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4" y="26"/>
                  </a:lnTo>
                  <a:lnTo>
                    <a:pt x="70" y="26"/>
                  </a:lnTo>
                  <a:lnTo>
                    <a:pt x="59" y="26"/>
                  </a:lnTo>
                  <a:lnTo>
                    <a:pt x="52" y="26"/>
                  </a:lnTo>
                  <a:lnTo>
                    <a:pt x="41" y="15"/>
                  </a:lnTo>
                  <a:lnTo>
                    <a:pt x="30" y="11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11" y="3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8" y="59"/>
                  </a:lnTo>
                  <a:lnTo>
                    <a:pt x="18" y="55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3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9"/>
                  </a:lnTo>
                  <a:lnTo>
                    <a:pt x="37" y="92"/>
                  </a:lnTo>
                  <a:lnTo>
                    <a:pt x="41" y="100"/>
                  </a:lnTo>
                  <a:lnTo>
                    <a:pt x="44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63" y="89"/>
                  </a:lnTo>
                  <a:lnTo>
                    <a:pt x="70" y="85"/>
                  </a:lnTo>
                  <a:lnTo>
                    <a:pt x="78" y="89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5" y="85"/>
                  </a:lnTo>
                  <a:lnTo>
                    <a:pt x="89" y="85"/>
                  </a:lnTo>
                  <a:lnTo>
                    <a:pt x="92" y="89"/>
                  </a:lnTo>
                  <a:lnTo>
                    <a:pt x="100" y="89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2"/>
                  </a:lnTo>
                  <a:lnTo>
                    <a:pt x="122" y="96"/>
                  </a:lnTo>
                  <a:lnTo>
                    <a:pt x="126" y="96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0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52" y="111"/>
                  </a:lnTo>
                  <a:lnTo>
                    <a:pt x="155" y="115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5" y="122"/>
                  </a:lnTo>
                  <a:lnTo>
                    <a:pt x="155" y="126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3" y="130"/>
                  </a:lnTo>
                  <a:lnTo>
                    <a:pt x="167" y="130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2" y="126"/>
                  </a:lnTo>
                  <a:lnTo>
                    <a:pt x="189" y="122"/>
                  </a:lnTo>
                  <a:lnTo>
                    <a:pt x="196" y="122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4" y="115"/>
                  </a:lnTo>
                  <a:lnTo>
                    <a:pt x="207" y="115"/>
                  </a:lnTo>
                  <a:lnTo>
                    <a:pt x="207" y="111"/>
                  </a:lnTo>
                  <a:lnTo>
                    <a:pt x="207" y="107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96"/>
                  </a:lnTo>
                  <a:lnTo>
                    <a:pt x="215" y="96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26" y="92"/>
                  </a:lnTo>
                  <a:lnTo>
                    <a:pt x="229" y="92"/>
                  </a:lnTo>
                  <a:lnTo>
                    <a:pt x="233" y="92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7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Freeform 19"/>
            <p:cNvSpPr>
              <a:spLocks noEditPoints="1"/>
            </p:cNvSpPr>
            <p:nvPr/>
          </p:nvSpPr>
          <p:spPr bwMode="auto">
            <a:xfrm>
              <a:off x="6769785" y="2784834"/>
              <a:ext cx="209721" cy="286919"/>
            </a:xfrm>
            <a:custGeom>
              <a:avLst/>
              <a:gdLst>
                <a:gd name="T0" fmla="*/ 17 w 44"/>
                <a:gd name="T1" fmla="*/ 0 h 60"/>
                <a:gd name="T2" fmla="*/ 23 w 44"/>
                <a:gd name="T3" fmla="*/ 23 h 60"/>
                <a:gd name="T4" fmla="*/ 28 w 44"/>
                <a:gd name="T5" fmla="*/ 24 h 60"/>
                <a:gd name="T6" fmla="*/ 31 w 44"/>
                <a:gd name="T7" fmla="*/ 28 h 60"/>
                <a:gd name="T8" fmla="*/ 30 w 44"/>
                <a:gd name="T9" fmla="*/ 29 h 60"/>
                <a:gd name="T10" fmla="*/ 24 w 44"/>
                <a:gd name="T11" fmla="*/ 24 h 60"/>
                <a:gd name="T12" fmla="*/ 19 w 44"/>
                <a:gd name="T13" fmla="*/ 26 h 60"/>
                <a:gd name="T14" fmla="*/ 16 w 44"/>
                <a:gd name="T15" fmla="*/ 22 h 60"/>
                <a:gd name="T16" fmla="*/ 13 w 44"/>
                <a:gd name="T17" fmla="*/ 20 h 60"/>
                <a:gd name="T18" fmla="*/ 12 w 44"/>
                <a:gd name="T19" fmla="*/ 14 h 60"/>
                <a:gd name="T20" fmla="*/ 17 w 44"/>
                <a:gd name="T21" fmla="*/ 4 h 60"/>
                <a:gd name="T22" fmla="*/ 20 w 44"/>
                <a:gd name="T23" fmla="*/ 7 h 60"/>
                <a:gd name="T24" fmla="*/ 21 w 44"/>
                <a:gd name="T25" fmla="*/ 14 h 60"/>
                <a:gd name="T26" fmla="*/ 21 w 44"/>
                <a:gd name="T27" fmla="*/ 22 h 60"/>
                <a:gd name="T28" fmla="*/ 22 w 44"/>
                <a:gd name="T29" fmla="*/ 19 h 60"/>
                <a:gd name="T30" fmla="*/ 15 w 44"/>
                <a:gd name="T31" fmla="*/ 26 h 60"/>
                <a:gd name="T32" fmla="*/ 20 w 44"/>
                <a:gd name="T33" fmla="*/ 30 h 60"/>
                <a:gd name="T34" fmla="*/ 31 w 44"/>
                <a:gd name="T35" fmla="*/ 24 h 60"/>
                <a:gd name="T36" fmla="*/ 22 w 44"/>
                <a:gd name="T37" fmla="*/ 27 h 60"/>
                <a:gd name="T38" fmla="*/ 23 w 44"/>
                <a:gd name="T39" fmla="*/ 31 h 60"/>
                <a:gd name="T40" fmla="*/ 27 w 44"/>
                <a:gd name="T41" fmla="*/ 27 h 60"/>
                <a:gd name="T42" fmla="*/ 29 w 44"/>
                <a:gd name="T43" fmla="*/ 30 h 60"/>
                <a:gd name="T44" fmla="*/ 29 w 44"/>
                <a:gd name="T45" fmla="*/ 30 h 60"/>
                <a:gd name="T46" fmla="*/ 23 w 44"/>
                <a:gd name="T47" fmla="*/ 39 h 60"/>
                <a:gd name="T48" fmla="*/ 24 w 44"/>
                <a:gd name="T49" fmla="*/ 34 h 60"/>
                <a:gd name="T50" fmla="*/ 27 w 44"/>
                <a:gd name="T51" fmla="*/ 36 h 60"/>
                <a:gd name="T52" fmla="*/ 26 w 44"/>
                <a:gd name="T53" fmla="*/ 39 h 60"/>
                <a:gd name="T54" fmla="*/ 32 w 44"/>
                <a:gd name="T55" fmla="*/ 39 h 60"/>
                <a:gd name="T56" fmla="*/ 29 w 44"/>
                <a:gd name="T57" fmla="*/ 43 h 60"/>
                <a:gd name="T58" fmla="*/ 27 w 44"/>
                <a:gd name="T59" fmla="*/ 39 h 60"/>
                <a:gd name="T60" fmla="*/ 29 w 44"/>
                <a:gd name="T61" fmla="*/ 44 h 60"/>
                <a:gd name="T62" fmla="*/ 34 w 44"/>
                <a:gd name="T63" fmla="*/ 40 h 60"/>
                <a:gd name="T64" fmla="*/ 38 w 44"/>
                <a:gd name="T65" fmla="*/ 41 h 60"/>
                <a:gd name="T66" fmla="*/ 34 w 44"/>
                <a:gd name="T67" fmla="*/ 35 h 60"/>
                <a:gd name="T68" fmla="*/ 39 w 44"/>
                <a:gd name="T69" fmla="*/ 36 h 60"/>
                <a:gd name="T70" fmla="*/ 36 w 44"/>
                <a:gd name="T71" fmla="*/ 30 h 60"/>
                <a:gd name="T72" fmla="*/ 36 w 44"/>
                <a:gd name="T73" fmla="*/ 34 h 60"/>
                <a:gd name="T74" fmla="*/ 33 w 44"/>
                <a:gd name="T75" fmla="*/ 36 h 60"/>
                <a:gd name="T76" fmla="*/ 38 w 44"/>
                <a:gd name="T77" fmla="*/ 40 h 60"/>
                <a:gd name="T78" fmla="*/ 40 w 44"/>
                <a:gd name="T79" fmla="*/ 37 h 60"/>
                <a:gd name="T80" fmla="*/ 39 w 44"/>
                <a:gd name="T81" fmla="*/ 39 h 60"/>
                <a:gd name="T82" fmla="*/ 41 w 44"/>
                <a:gd name="T83" fmla="*/ 42 h 60"/>
                <a:gd name="T84" fmla="*/ 24 w 44"/>
                <a:gd name="T85" fmla="*/ 51 h 60"/>
                <a:gd name="T86" fmla="*/ 30 w 44"/>
                <a:gd name="T87" fmla="*/ 46 h 60"/>
                <a:gd name="T88" fmla="*/ 36 w 44"/>
                <a:gd name="T89" fmla="*/ 47 h 60"/>
                <a:gd name="T90" fmla="*/ 38 w 44"/>
                <a:gd name="T91" fmla="*/ 42 h 60"/>
                <a:gd name="T92" fmla="*/ 42 w 44"/>
                <a:gd name="T93" fmla="*/ 47 h 60"/>
                <a:gd name="T94" fmla="*/ 44 w 44"/>
                <a:gd name="T95" fmla="*/ 54 h 60"/>
                <a:gd name="T96" fmla="*/ 42 w 44"/>
                <a:gd name="T97" fmla="*/ 55 h 60"/>
                <a:gd name="T98" fmla="*/ 39 w 44"/>
                <a:gd name="T99" fmla="*/ 59 h 60"/>
                <a:gd name="T100" fmla="*/ 34 w 44"/>
                <a:gd name="T101" fmla="*/ 58 h 60"/>
                <a:gd name="T102" fmla="*/ 33 w 44"/>
                <a:gd name="T103" fmla="*/ 53 h 60"/>
                <a:gd name="T104" fmla="*/ 29 w 44"/>
                <a:gd name="T105" fmla="*/ 52 h 60"/>
                <a:gd name="T106" fmla="*/ 26 w 44"/>
                <a:gd name="T107" fmla="*/ 51 h 60"/>
                <a:gd name="T108" fmla="*/ 24 w 44"/>
                <a:gd name="T109" fmla="*/ 55 h 60"/>
                <a:gd name="T110" fmla="*/ 14 w 44"/>
                <a:gd name="T111" fmla="*/ 32 h 60"/>
                <a:gd name="T112" fmla="*/ 12 w 44"/>
                <a:gd name="T113" fmla="*/ 33 h 60"/>
                <a:gd name="T114" fmla="*/ 3 w 44"/>
                <a:gd name="T115" fmla="*/ 47 h 60"/>
                <a:gd name="T116" fmla="*/ 10 w 44"/>
                <a:gd name="T117" fmla="*/ 41 h 60"/>
                <a:gd name="T118" fmla="*/ 10 w 44"/>
                <a:gd name="T119" fmla="*/ 38 h 60"/>
                <a:gd name="T120" fmla="*/ 4 w 44"/>
                <a:gd name="T121" fmla="*/ 44 h 60"/>
                <a:gd name="T122" fmla="*/ 2 w 44"/>
                <a:gd name="T1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" h="60">
                  <a:moveTo>
                    <a:pt x="16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  <a:moveTo>
                    <a:pt x="19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9" y="2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1" y="22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lose/>
                  <a:moveTo>
                    <a:pt x="21" y="19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3" y="24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lose/>
                  <a:moveTo>
                    <a:pt x="32" y="23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3"/>
                    <a:pt x="32" y="23"/>
                    <a:pt x="32" y="23"/>
                  </a:cubicBezTo>
                  <a:close/>
                  <a:moveTo>
                    <a:pt x="21" y="26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lose/>
                  <a:moveTo>
                    <a:pt x="23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lose/>
                  <a:moveTo>
                    <a:pt x="25" y="30"/>
                  </a:moveTo>
                  <a:cubicBezTo>
                    <a:pt x="24" y="30"/>
                    <a:pt x="24" y="30"/>
                    <a:pt x="24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8" y="28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8"/>
                    <a:pt x="28" y="28"/>
                    <a:pt x="28" y="28"/>
                  </a:cubicBezTo>
                  <a:close/>
                  <a:moveTo>
                    <a:pt x="29" y="30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28" y="33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3"/>
                    <a:pt x="28" y="33"/>
                    <a:pt x="28" y="33"/>
                  </a:cubicBezTo>
                  <a:close/>
                  <a:moveTo>
                    <a:pt x="24" y="38"/>
                  </a:move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lose/>
                  <a:moveTo>
                    <a:pt x="26" y="38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lose/>
                  <a:moveTo>
                    <a:pt x="29" y="43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3"/>
                    <a:pt x="29" y="43"/>
                    <a:pt x="29" y="43"/>
                  </a:cubicBezTo>
                  <a:close/>
                  <a:moveTo>
                    <a:pt x="28" y="43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3"/>
                    <a:pt x="28" y="43"/>
                    <a:pt x="28" y="43"/>
                  </a:cubicBezTo>
                  <a:close/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1" y="44"/>
                    <a:pt x="31" y="44"/>
                    <a:pt x="31" y="44"/>
                  </a:cubicBezTo>
                  <a:close/>
                  <a:moveTo>
                    <a:pt x="33" y="40"/>
                  </a:moveTo>
                  <a:cubicBezTo>
                    <a:pt x="34" y="40"/>
                    <a:pt x="34" y="40"/>
                    <a:pt x="34" y="4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0"/>
                    <a:pt x="33" y="40"/>
                    <a:pt x="33" y="40"/>
                  </a:cubicBezTo>
                  <a:close/>
                  <a:moveTo>
                    <a:pt x="37" y="40"/>
                  </a:move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lose/>
                  <a:moveTo>
                    <a:pt x="35" y="44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lose/>
                  <a:moveTo>
                    <a:pt x="34" y="34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4" y="34"/>
                  </a:cubicBezTo>
                  <a:close/>
                  <a:moveTo>
                    <a:pt x="36" y="35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5"/>
                    <a:pt x="35" y="35"/>
                    <a:pt x="35" y="35"/>
                  </a:cubicBezTo>
                  <a:close/>
                  <a:moveTo>
                    <a:pt x="40" y="37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lose/>
                  <a:moveTo>
                    <a:pt x="40" y="38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lose/>
                  <a:moveTo>
                    <a:pt x="40" y="42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0" y="42"/>
                  </a:cubicBezTo>
                  <a:close/>
                  <a:moveTo>
                    <a:pt x="41" y="42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lose/>
                  <a:moveTo>
                    <a:pt x="41" y="40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0"/>
                    <a:pt x="41" y="40"/>
                    <a:pt x="41" y="40"/>
                  </a:cubicBezTo>
                  <a:close/>
                  <a:moveTo>
                    <a:pt x="24" y="54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  <a:moveTo>
                    <a:pt x="23" y="55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lose/>
                  <a:moveTo>
                    <a:pt x="13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  <a:moveTo>
                    <a:pt x="12" y="33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lose/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2" y="48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1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Freeform 20"/>
            <p:cNvSpPr>
              <a:spLocks noEditPoints="1"/>
            </p:cNvSpPr>
            <p:nvPr/>
          </p:nvSpPr>
          <p:spPr bwMode="auto">
            <a:xfrm>
              <a:off x="6318178" y="3052453"/>
              <a:ext cx="971407" cy="348677"/>
            </a:xfrm>
            <a:custGeom>
              <a:avLst/>
              <a:gdLst>
                <a:gd name="T0" fmla="*/ 194 w 204"/>
                <a:gd name="T1" fmla="*/ 57 h 73"/>
                <a:gd name="T2" fmla="*/ 184 w 204"/>
                <a:gd name="T3" fmla="*/ 47 h 73"/>
                <a:gd name="T4" fmla="*/ 169 w 204"/>
                <a:gd name="T5" fmla="*/ 44 h 73"/>
                <a:gd name="T6" fmla="*/ 168 w 204"/>
                <a:gd name="T7" fmla="*/ 37 h 73"/>
                <a:gd name="T8" fmla="*/ 174 w 204"/>
                <a:gd name="T9" fmla="*/ 33 h 73"/>
                <a:gd name="T10" fmla="*/ 187 w 204"/>
                <a:gd name="T11" fmla="*/ 36 h 73"/>
                <a:gd name="T12" fmla="*/ 158 w 204"/>
                <a:gd name="T13" fmla="*/ 28 h 73"/>
                <a:gd name="T14" fmla="*/ 134 w 204"/>
                <a:gd name="T15" fmla="*/ 13 h 73"/>
                <a:gd name="T16" fmla="*/ 146 w 204"/>
                <a:gd name="T17" fmla="*/ 30 h 73"/>
                <a:gd name="T18" fmla="*/ 149 w 204"/>
                <a:gd name="T19" fmla="*/ 21 h 73"/>
                <a:gd name="T20" fmla="*/ 144 w 204"/>
                <a:gd name="T21" fmla="*/ 31 h 73"/>
                <a:gd name="T22" fmla="*/ 148 w 204"/>
                <a:gd name="T23" fmla="*/ 42 h 73"/>
                <a:gd name="T24" fmla="*/ 156 w 204"/>
                <a:gd name="T25" fmla="*/ 42 h 73"/>
                <a:gd name="T26" fmla="*/ 137 w 204"/>
                <a:gd name="T27" fmla="*/ 43 h 73"/>
                <a:gd name="T28" fmla="*/ 135 w 204"/>
                <a:gd name="T29" fmla="*/ 36 h 73"/>
                <a:gd name="T30" fmla="*/ 123 w 204"/>
                <a:gd name="T31" fmla="*/ 49 h 73"/>
                <a:gd name="T32" fmla="*/ 123 w 204"/>
                <a:gd name="T33" fmla="*/ 36 h 73"/>
                <a:gd name="T34" fmla="*/ 118 w 204"/>
                <a:gd name="T35" fmla="*/ 30 h 73"/>
                <a:gd name="T36" fmla="*/ 130 w 204"/>
                <a:gd name="T37" fmla="*/ 22 h 73"/>
                <a:gd name="T38" fmla="*/ 109 w 204"/>
                <a:gd name="T39" fmla="*/ 31 h 73"/>
                <a:gd name="T40" fmla="*/ 108 w 204"/>
                <a:gd name="T41" fmla="*/ 51 h 73"/>
                <a:gd name="T42" fmla="*/ 116 w 204"/>
                <a:gd name="T43" fmla="*/ 45 h 73"/>
                <a:gd name="T44" fmla="*/ 120 w 204"/>
                <a:gd name="T45" fmla="*/ 41 h 73"/>
                <a:gd name="T46" fmla="*/ 120 w 204"/>
                <a:gd name="T47" fmla="*/ 31 h 73"/>
                <a:gd name="T48" fmla="*/ 107 w 204"/>
                <a:gd name="T49" fmla="*/ 7 h 73"/>
                <a:gd name="T50" fmla="*/ 93 w 204"/>
                <a:gd name="T51" fmla="*/ 43 h 73"/>
                <a:gd name="T52" fmla="*/ 64 w 204"/>
                <a:gd name="T53" fmla="*/ 33 h 73"/>
                <a:gd name="T54" fmla="*/ 91 w 204"/>
                <a:gd name="T55" fmla="*/ 10 h 73"/>
                <a:gd name="T56" fmla="*/ 103 w 204"/>
                <a:gd name="T57" fmla="*/ 22 h 73"/>
                <a:gd name="T58" fmla="*/ 93 w 204"/>
                <a:gd name="T59" fmla="*/ 36 h 73"/>
                <a:gd name="T60" fmla="*/ 82 w 204"/>
                <a:gd name="T61" fmla="*/ 42 h 73"/>
                <a:gd name="T62" fmla="*/ 67 w 204"/>
                <a:gd name="T63" fmla="*/ 39 h 73"/>
                <a:gd name="T64" fmla="*/ 176 w 204"/>
                <a:gd name="T65" fmla="*/ 31 h 73"/>
                <a:gd name="T66" fmla="*/ 181 w 204"/>
                <a:gd name="T67" fmla="*/ 30 h 73"/>
                <a:gd name="T68" fmla="*/ 174 w 204"/>
                <a:gd name="T69" fmla="*/ 55 h 73"/>
                <a:gd name="T70" fmla="*/ 173 w 204"/>
                <a:gd name="T71" fmla="*/ 51 h 73"/>
                <a:gd name="T72" fmla="*/ 158 w 204"/>
                <a:gd name="T73" fmla="*/ 58 h 73"/>
                <a:gd name="T74" fmla="*/ 155 w 204"/>
                <a:gd name="T75" fmla="*/ 53 h 73"/>
                <a:gd name="T76" fmla="*/ 142 w 204"/>
                <a:gd name="T77" fmla="*/ 59 h 73"/>
                <a:gd name="T78" fmla="*/ 129 w 204"/>
                <a:gd name="T79" fmla="*/ 66 h 73"/>
                <a:gd name="T80" fmla="*/ 117 w 204"/>
                <a:gd name="T81" fmla="*/ 71 h 73"/>
                <a:gd name="T82" fmla="*/ 89 w 204"/>
                <a:gd name="T83" fmla="*/ 56 h 73"/>
                <a:gd name="T84" fmla="*/ 131 w 204"/>
                <a:gd name="T85" fmla="*/ 61 h 73"/>
                <a:gd name="T86" fmla="*/ 108 w 204"/>
                <a:gd name="T87" fmla="*/ 63 h 73"/>
                <a:gd name="T88" fmla="*/ 111 w 204"/>
                <a:gd name="T89" fmla="*/ 64 h 73"/>
                <a:gd name="T90" fmla="*/ 104 w 204"/>
                <a:gd name="T91" fmla="*/ 64 h 73"/>
                <a:gd name="T92" fmla="*/ 93 w 204"/>
                <a:gd name="T93" fmla="*/ 64 h 73"/>
                <a:gd name="T94" fmla="*/ 193 w 204"/>
                <a:gd name="T95" fmla="*/ 61 h 73"/>
                <a:gd name="T96" fmla="*/ 81 w 204"/>
                <a:gd name="T97" fmla="*/ 56 h 73"/>
                <a:gd name="T98" fmla="*/ 68 w 204"/>
                <a:gd name="T99" fmla="*/ 56 h 73"/>
                <a:gd name="T100" fmla="*/ 81 w 204"/>
                <a:gd name="T101" fmla="*/ 63 h 73"/>
                <a:gd name="T102" fmla="*/ 49 w 204"/>
                <a:gd name="T103" fmla="*/ 57 h 73"/>
                <a:gd name="T104" fmla="*/ 47 w 204"/>
                <a:gd name="T105" fmla="*/ 14 h 73"/>
                <a:gd name="T106" fmla="*/ 56 w 204"/>
                <a:gd name="T107" fmla="*/ 41 h 73"/>
                <a:gd name="T108" fmla="*/ 48 w 204"/>
                <a:gd name="T109" fmla="*/ 35 h 73"/>
                <a:gd name="T110" fmla="*/ 31 w 204"/>
                <a:gd name="T111" fmla="*/ 21 h 73"/>
                <a:gd name="T112" fmla="*/ 15 w 204"/>
                <a:gd name="T113" fmla="*/ 32 h 73"/>
                <a:gd name="T114" fmla="*/ 8 w 204"/>
                <a:gd name="T115" fmla="*/ 22 h 73"/>
                <a:gd name="T116" fmla="*/ 16 w 204"/>
                <a:gd name="T117" fmla="*/ 20 h 73"/>
                <a:gd name="T118" fmla="*/ 42 w 204"/>
                <a:gd name="T119" fmla="*/ 52 h 73"/>
                <a:gd name="T120" fmla="*/ 42 w 204"/>
                <a:gd name="T121" fmla="*/ 35 h 73"/>
                <a:gd name="T122" fmla="*/ 29 w 204"/>
                <a:gd name="T123" fmla="*/ 21 h 73"/>
                <a:gd name="T124" fmla="*/ 4 w 204"/>
                <a:gd name="T125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" h="73">
                  <a:moveTo>
                    <a:pt x="204" y="38"/>
                  </a:moveTo>
                  <a:cubicBezTo>
                    <a:pt x="203" y="53"/>
                    <a:pt x="203" y="53"/>
                    <a:pt x="203" y="53"/>
                  </a:cubicBezTo>
                  <a:cubicBezTo>
                    <a:pt x="203" y="54"/>
                    <a:pt x="203" y="54"/>
                    <a:pt x="203" y="54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82" y="47"/>
                    <a:pt x="182" y="47"/>
                    <a:pt x="182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6"/>
                    <a:pt x="172" y="36"/>
                    <a:pt x="17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9"/>
                    <a:pt x="176" y="39"/>
                    <a:pt x="176" y="39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81" y="38"/>
                    <a:pt x="181" y="38"/>
                    <a:pt x="181" y="38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1" y="37"/>
                    <a:pt x="201" y="37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8"/>
                    <a:pt x="204" y="38"/>
                  </a:cubicBezTo>
                  <a:close/>
                  <a:moveTo>
                    <a:pt x="151" y="27"/>
                  </a:move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1" y="27"/>
                    <a:pt x="151" y="27"/>
                    <a:pt x="151" y="27"/>
                  </a:cubicBezTo>
                  <a:close/>
                  <a:moveTo>
                    <a:pt x="160" y="29"/>
                  </a:moveTo>
                  <a:cubicBezTo>
                    <a:pt x="161" y="29"/>
                    <a:pt x="161" y="29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9"/>
                    <a:pt x="160" y="29"/>
                    <a:pt x="160" y="29"/>
                  </a:cubicBezTo>
                  <a:close/>
                  <a:moveTo>
                    <a:pt x="159" y="31"/>
                  </a:moveTo>
                  <a:cubicBezTo>
                    <a:pt x="158" y="31"/>
                    <a:pt x="158" y="31"/>
                    <a:pt x="158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9" y="31"/>
                    <a:pt x="159" y="31"/>
                    <a:pt x="159" y="31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8" y="32"/>
                    <a:pt x="158" y="32"/>
                    <a:pt x="158" y="32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34" y="12"/>
                  </a:moveTo>
                  <a:cubicBezTo>
                    <a:pt x="135" y="12"/>
                    <a:pt x="135" y="12"/>
                    <a:pt x="135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12"/>
                    <a:pt x="134" y="12"/>
                    <a:pt x="134" y="12"/>
                  </a:cubicBezTo>
                  <a:close/>
                  <a:moveTo>
                    <a:pt x="140" y="9"/>
                  </a:move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9"/>
                    <a:pt x="140" y="9"/>
                    <a:pt x="140" y="9"/>
                  </a:cubicBezTo>
                  <a:close/>
                  <a:moveTo>
                    <a:pt x="140" y="11"/>
                  </a:move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lose/>
                  <a:moveTo>
                    <a:pt x="147" y="18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lose/>
                  <a:moveTo>
                    <a:pt x="146" y="29"/>
                  </a:moveTo>
                  <a:cubicBezTo>
                    <a:pt x="146" y="30"/>
                    <a:pt x="146" y="30"/>
                    <a:pt x="146" y="30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3"/>
                    <a:pt x="143" y="23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8" y="21"/>
                    <a:pt x="148" y="21"/>
                    <a:pt x="148" y="21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6" y="29"/>
                    <a:pt x="146" y="29"/>
                    <a:pt x="146" y="29"/>
                  </a:cubicBezTo>
                  <a:close/>
                  <a:moveTo>
                    <a:pt x="142" y="31"/>
                  </a:moveTo>
                  <a:cubicBezTo>
                    <a:pt x="143" y="31"/>
                    <a:pt x="143" y="31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1"/>
                    <a:pt x="142" y="31"/>
                    <a:pt x="142" y="31"/>
                  </a:cubicBezTo>
                  <a:close/>
                  <a:moveTo>
                    <a:pt x="142" y="29"/>
                  </a:moveTo>
                  <a:cubicBezTo>
                    <a:pt x="142" y="29"/>
                    <a:pt x="142" y="29"/>
                    <a:pt x="142" y="29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42" y="29"/>
                    <a:pt x="142" y="29"/>
                  </a:cubicBezTo>
                  <a:close/>
                  <a:moveTo>
                    <a:pt x="143" y="29"/>
                  </a:moveTo>
                  <a:cubicBezTo>
                    <a:pt x="143" y="30"/>
                    <a:pt x="143" y="30"/>
                    <a:pt x="143" y="30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3" y="29"/>
                    <a:pt x="143" y="29"/>
                    <a:pt x="143" y="29"/>
                  </a:cubicBezTo>
                  <a:close/>
                  <a:moveTo>
                    <a:pt x="143" y="34"/>
                  </a:moveTo>
                  <a:cubicBezTo>
                    <a:pt x="144" y="33"/>
                    <a:pt x="144" y="33"/>
                    <a:pt x="144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3" y="35"/>
                    <a:pt x="143" y="35"/>
                  </a:cubicBezTo>
                  <a:cubicBezTo>
                    <a:pt x="143" y="34"/>
                    <a:pt x="143" y="34"/>
                    <a:pt x="143" y="34"/>
                  </a:cubicBezTo>
                  <a:close/>
                  <a:moveTo>
                    <a:pt x="156" y="34"/>
                  </a:move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4"/>
                    <a:pt x="156" y="34"/>
                    <a:pt x="156" y="34"/>
                  </a:cubicBezTo>
                  <a:close/>
                  <a:moveTo>
                    <a:pt x="148" y="42"/>
                  </a:move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2"/>
                    <a:pt x="148" y="42"/>
                    <a:pt x="148" y="42"/>
                  </a:cubicBezTo>
                  <a:close/>
                  <a:moveTo>
                    <a:pt x="147" y="42"/>
                  </a:moveTo>
                  <a:cubicBezTo>
                    <a:pt x="148" y="42"/>
                    <a:pt x="148" y="42"/>
                    <a:pt x="148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2"/>
                    <a:pt x="147" y="42"/>
                    <a:pt x="147" y="42"/>
                  </a:cubicBezTo>
                  <a:close/>
                  <a:moveTo>
                    <a:pt x="145" y="43"/>
                  </a:moveTo>
                  <a:cubicBezTo>
                    <a:pt x="146" y="42"/>
                    <a:pt x="146" y="42"/>
                    <a:pt x="146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5" y="43"/>
                    <a:pt x="145" y="43"/>
                    <a:pt x="145" y="43"/>
                  </a:cubicBezTo>
                  <a:close/>
                  <a:moveTo>
                    <a:pt x="145" y="40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lose/>
                  <a:moveTo>
                    <a:pt x="146" y="39"/>
                  </a:moveTo>
                  <a:cubicBezTo>
                    <a:pt x="145" y="40"/>
                    <a:pt x="145" y="40"/>
                    <a:pt x="145" y="40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39"/>
                    <a:pt x="146" y="39"/>
                    <a:pt x="146" y="39"/>
                  </a:cubicBezTo>
                  <a:close/>
                  <a:moveTo>
                    <a:pt x="146" y="42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lose/>
                  <a:moveTo>
                    <a:pt x="137" y="40"/>
                  </a:moveTo>
                  <a:cubicBezTo>
                    <a:pt x="138" y="41"/>
                    <a:pt x="138" y="41"/>
                    <a:pt x="138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1" y="43"/>
                    <a:pt x="141" y="43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0"/>
                    <a:pt x="137" y="40"/>
                    <a:pt x="137" y="40"/>
                  </a:cubicBezTo>
                  <a:close/>
                  <a:moveTo>
                    <a:pt x="113" y="57"/>
                  </a:move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3" y="57"/>
                    <a:pt x="113" y="57"/>
                    <a:pt x="113" y="57"/>
                  </a:cubicBezTo>
                  <a:close/>
                  <a:moveTo>
                    <a:pt x="112" y="51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1"/>
                    <a:pt x="112" y="51"/>
                    <a:pt x="112" y="51"/>
                  </a:cubicBezTo>
                  <a:close/>
                  <a:moveTo>
                    <a:pt x="136" y="36"/>
                  </a:moveTo>
                  <a:cubicBezTo>
                    <a:pt x="136" y="37"/>
                    <a:pt x="136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6" y="36"/>
                    <a:pt x="136" y="36"/>
                    <a:pt x="136" y="36"/>
                  </a:cubicBezTo>
                  <a:close/>
                  <a:moveTo>
                    <a:pt x="134" y="35"/>
                  </a:moveTo>
                  <a:cubicBezTo>
                    <a:pt x="134" y="35"/>
                    <a:pt x="134" y="35"/>
                    <a:pt x="134" y="35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lose/>
                  <a:moveTo>
                    <a:pt x="129" y="35"/>
                  </a:moveTo>
                  <a:cubicBezTo>
                    <a:pt x="130" y="35"/>
                    <a:pt x="130" y="35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29" y="35"/>
                    <a:pt x="129" y="35"/>
                    <a:pt x="129" y="35"/>
                  </a:cubicBezTo>
                  <a:close/>
                  <a:moveTo>
                    <a:pt x="122" y="50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50"/>
                    <a:pt x="122" y="50"/>
                  </a:cubicBezTo>
                  <a:close/>
                  <a:moveTo>
                    <a:pt x="120" y="49"/>
                  </a:moveTo>
                  <a:cubicBezTo>
                    <a:pt x="120" y="49"/>
                    <a:pt x="120" y="49"/>
                    <a:pt x="120" y="49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9"/>
                    <a:pt x="120" y="49"/>
                    <a:pt x="120" y="49"/>
                  </a:cubicBezTo>
                  <a:close/>
                  <a:moveTo>
                    <a:pt x="118" y="48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8"/>
                    <a:pt x="118" y="48"/>
                    <a:pt x="118" y="48"/>
                  </a:cubicBezTo>
                  <a:close/>
                  <a:moveTo>
                    <a:pt x="124" y="35"/>
                  </a:moveTo>
                  <a:cubicBezTo>
                    <a:pt x="123" y="36"/>
                    <a:pt x="123" y="36"/>
                    <a:pt x="123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6"/>
                    <a:pt x="124" y="35"/>
                    <a:pt x="124" y="35"/>
                  </a:cubicBezTo>
                  <a:close/>
                  <a:moveTo>
                    <a:pt x="125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lose/>
                  <a:moveTo>
                    <a:pt x="126" y="34"/>
                  </a:moveTo>
                  <a:cubicBezTo>
                    <a:pt x="126" y="34"/>
                    <a:pt x="126" y="34"/>
                    <a:pt x="126" y="34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6" y="34"/>
                    <a:pt x="126" y="34"/>
                    <a:pt x="126" y="34"/>
                  </a:cubicBezTo>
                  <a:close/>
                  <a:moveTo>
                    <a:pt x="123" y="33"/>
                  </a:moveTo>
                  <a:cubicBezTo>
                    <a:pt x="124" y="33"/>
                    <a:pt x="124" y="33"/>
                    <a:pt x="124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118" y="29"/>
                  </a:move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8" y="29"/>
                    <a:pt x="118" y="29"/>
                  </a:cubicBezTo>
                  <a:close/>
                  <a:moveTo>
                    <a:pt x="117" y="29"/>
                  </a:moveTo>
                  <a:cubicBezTo>
                    <a:pt x="118" y="29"/>
                    <a:pt x="118" y="29"/>
                    <a:pt x="118" y="29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29"/>
                    <a:pt x="117" y="29"/>
                    <a:pt x="117" y="29"/>
                  </a:cubicBezTo>
                  <a:close/>
                  <a:moveTo>
                    <a:pt x="112" y="26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7"/>
                    <a:pt x="111" y="47"/>
                    <a:pt x="111" y="47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2" y="26"/>
                    <a:pt x="112" y="26"/>
                    <a:pt x="112" y="26"/>
                  </a:cubicBezTo>
                  <a:close/>
                  <a:moveTo>
                    <a:pt x="113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  <a:moveTo>
                    <a:pt x="114" y="3"/>
                  </a:move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lose/>
                  <a:moveTo>
                    <a:pt x="107" y="7"/>
                  </a:moveTo>
                  <a:cubicBezTo>
                    <a:pt x="107" y="7"/>
                    <a:pt x="107" y="7"/>
                    <a:pt x="107" y="7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lose/>
                  <a:moveTo>
                    <a:pt x="108" y="6"/>
                  </a:move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8" y="6"/>
                    <a:pt x="108" y="6"/>
                    <a:pt x="108" y="6"/>
                  </a:cubicBezTo>
                  <a:close/>
                  <a:moveTo>
                    <a:pt x="99" y="10"/>
                  </a:moveTo>
                  <a:cubicBezTo>
                    <a:pt x="100" y="11"/>
                    <a:pt x="100" y="11"/>
                    <a:pt x="100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99" y="10"/>
                  </a:moveTo>
                  <a:cubicBezTo>
                    <a:pt x="99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100" y="12"/>
                  </a:move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lose/>
                  <a:moveTo>
                    <a:pt x="99" y="13"/>
                  </a:move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lose/>
                  <a:moveTo>
                    <a:pt x="93" y="42"/>
                  </a:moveTo>
                  <a:cubicBezTo>
                    <a:pt x="94" y="42"/>
                    <a:pt x="94" y="42"/>
                    <a:pt x="94" y="42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93" y="42"/>
                  </a:moveTo>
                  <a:cubicBezTo>
                    <a:pt x="93" y="43"/>
                    <a:pt x="93" y="43"/>
                    <a:pt x="93" y="43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62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lose/>
                  <a:moveTo>
                    <a:pt x="6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lose/>
                  <a:moveTo>
                    <a:pt x="64" y="32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62" y="23"/>
                  </a:moveTo>
                  <a:cubicBezTo>
                    <a:pt x="62" y="21"/>
                    <a:pt x="62" y="21"/>
                    <a:pt x="62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2" y="23"/>
                    <a:pt x="62" y="23"/>
                  </a:cubicBezTo>
                  <a:close/>
                  <a:moveTo>
                    <a:pt x="176" y="31"/>
                  </a:move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6" y="31"/>
                    <a:pt x="176" y="31"/>
                    <a:pt x="176" y="31"/>
                  </a:cubicBezTo>
                  <a:close/>
                  <a:moveTo>
                    <a:pt x="178" y="34"/>
                  </a:moveTo>
                  <a:cubicBezTo>
                    <a:pt x="177" y="34"/>
                    <a:pt x="177" y="34"/>
                    <a:pt x="177" y="3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78" y="34"/>
                    <a:pt x="178" y="34"/>
                    <a:pt x="178" y="34"/>
                  </a:cubicBezTo>
                  <a:close/>
                  <a:moveTo>
                    <a:pt x="179" y="34"/>
                  </a:moveTo>
                  <a:cubicBezTo>
                    <a:pt x="179" y="34"/>
                    <a:pt x="179" y="34"/>
                    <a:pt x="179" y="34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79" y="34"/>
                    <a:pt x="179" y="34"/>
                    <a:pt x="179" y="34"/>
                  </a:cubicBezTo>
                  <a:close/>
                  <a:moveTo>
                    <a:pt x="179" y="30"/>
                  </a:moveTo>
                  <a:cubicBezTo>
                    <a:pt x="180" y="31"/>
                    <a:pt x="180" y="31"/>
                    <a:pt x="180" y="31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1"/>
                    <a:pt x="182" y="31"/>
                    <a:pt x="182" y="31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9" y="30"/>
                    <a:pt x="179" y="30"/>
                    <a:pt x="179" y="30"/>
                  </a:cubicBezTo>
                  <a:close/>
                  <a:moveTo>
                    <a:pt x="166" y="50"/>
                  </a:moveTo>
                  <a:cubicBezTo>
                    <a:pt x="166" y="51"/>
                    <a:pt x="166" y="51"/>
                    <a:pt x="166" y="51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6" y="50"/>
                    <a:pt x="166" y="50"/>
                    <a:pt x="166" y="50"/>
                  </a:cubicBezTo>
                  <a:close/>
                  <a:moveTo>
                    <a:pt x="168" y="49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49"/>
                    <a:pt x="168" y="49"/>
                    <a:pt x="168" y="49"/>
                  </a:cubicBezTo>
                  <a:close/>
                  <a:moveTo>
                    <a:pt x="175" y="55"/>
                  </a:move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5" y="55"/>
                    <a:pt x="175" y="55"/>
                    <a:pt x="175" y="55"/>
                  </a:cubicBezTo>
                  <a:close/>
                  <a:moveTo>
                    <a:pt x="173" y="53"/>
                  </a:move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4"/>
                    <a:pt x="173" y="54"/>
                    <a:pt x="173" y="54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lose/>
                  <a:moveTo>
                    <a:pt x="174" y="54"/>
                  </a:moveTo>
                  <a:cubicBezTo>
                    <a:pt x="174" y="54"/>
                    <a:pt x="174" y="54"/>
                    <a:pt x="174" y="54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4" y="54"/>
                    <a:pt x="174" y="54"/>
                    <a:pt x="174" y="54"/>
                  </a:cubicBezTo>
                  <a:close/>
                  <a:moveTo>
                    <a:pt x="173" y="52"/>
                  </a:moveTo>
                  <a:cubicBezTo>
                    <a:pt x="173" y="52"/>
                    <a:pt x="173" y="52"/>
                    <a:pt x="173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lose/>
                  <a:moveTo>
                    <a:pt x="175" y="52"/>
                  </a:moveTo>
                  <a:cubicBezTo>
                    <a:pt x="174" y="52"/>
                    <a:pt x="174" y="52"/>
                    <a:pt x="174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lose/>
                  <a:moveTo>
                    <a:pt x="173" y="51"/>
                  </a:move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lose/>
                  <a:moveTo>
                    <a:pt x="175" y="50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lose/>
                  <a:moveTo>
                    <a:pt x="174" y="50"/>
                  </a:moveTo>
                  <a:cubicBezTo>
                    <a:pt x="174" y="50"/>
                    <a:pt x="174" y="50"/>
                    <a:pt x="174" y="50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4" y="50"/>
                    <a:pt x="174" y="50"/>
                    <a:pt x="174" y="50"/>
                  </a:cubicBezTo>
                  <a:close/>
                  <a:moveTo>
                    <a:pt x="163" y="56"/>
                  </a:move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lose/>
                  <a:moveTo>
                    <a:pt x="162" y="57"/>
                  </a:move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2" y="57"/>
                    <a:pt x="162" y="57"/>
                    <a:pt x="162" y="57"/>
                  </a:cubicBezTo>
                  <a:close/>
                  <a:moveTo>
                    <a:pt x="158" y="58"/>
                  </a:move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8"/>
                    <a:pt x="158" y="58"/>
                  </a:cubicBezTo>
                  <a:close/>
                  <a:moveTo>
                    <a:pt x="159" y="58"/>
                  </a:moveTo>
                  <a:cubicBezTo>
                    <a:pt x="158" y="58"/>
                    <a:pt x="158" y="58"/>
                    <a:pt x="158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lose/>
                  <a:moveTo>
                    <a:pt x="159" y="61"/>
                  </a:moveTo>
                  <a:cubicBezTo>
                    <a:pt x="159" y="61"/>
                    <a:pt x="159" y="61"/>
                    <a:pt x="159" y="61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1"/>
                    <a:pt x="159" y="61"/>
                    <a:pt x="159" y="61"/>
                  </a:cubicBezTo>
                  <a:cubicBezTo>
                    <a:pt x="159" y="61"/>
                    <a:pt x="159" y="61"/>
                    <a:pt x="159" y="61"/>
                  </a:cubicBezTo>
                  <a:close/>
                  <a:moveTo>
                    <a:pt x="161" y="58"/>
                  </a:move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8"/>
                    <a:pt x="161" y="58"/>
                    <a:pt x="161" y="58"/>
                  </a:cubicBezTo>
                  <a:close/>
                  <a:moveTo>
                    <a:pt x="154" y="54"/>
                  </a:moveTo>
                  <a:cubicBezTo>
                    <a:pt x="155" y="53"/>
                    <a:pt x="155" y="53"/>
                    <a:pt x="155" y="53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54" y="54"/>
                    <a:pt x="154" y="54"/>
                    <a:pt x="154" y="54"/>
                  </a:cubicBezTo>
                  <a:close/>
                  <a:moveTo>
                    <a:pt x="152" y="55"/>
                  </a:move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lose/>
                  <a:moveTo>
                    <a:pt x="154" y="61"/>
                  </a:move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4" y="61"/>
                    <a:pt x="154" y="61"/>
                    <a:pt x="154" y="61"/>
                  </a:cubicBezTo>
                  <a:close/>
                  <a:moveTo>
                    <a:pt x="152" y="60"/>
                  </a:moveTo>
                  <a:cubicBezTo>
                    <a:pt x="153" y="59"/>
                    <a:pt x="153" y="59"/>
                    <a:pt x="153" y="59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2" y="60"/>
                    <a:pt x="152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8" y="62"/>
                  </a:moveTo>
                  <a:cubicBezTo>
                    <a:pt x="149" y="62"/>
                    <a:pt x="149" y="62"/>
                    <a:pt x="149" y="62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8" y="62"/>
                    <a:pt x="148" y="62"/>
                    <a:pt x="148" y="62"/>
                  </a:cubicBezTo>
                  <a:close/>
                  <a:moveTo>
                    <a:pt x="142" y="59"/>
                  </a:move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9"/>
                    <a:pt x="142" y="59"/>
                    <a:pt x="142" y="59"/>
                  </a:cubicBezTo>
                  <a:close/>
                  <a:moveTo>
                    <a:pt x="144" y="61"/>
                  </a:moveTo>
                  <a:cubicBezTo>
                    <a:pt x="145" y="61"/>
                    <a:pt x="145" y="61"/>
                    <a:pt x="145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2"/>
                    <a:pt x="146" y="62"/>
                    <a:pt x="146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2"/>
                    <a:pt x="144" y="62"/>
                    <a:pt x="144" y="62"/>
                  </a:cubicBezTo>
                  <a:cubicBezTo>
                    <a:pt x="144" y="61"/>
                    <a:pt x="144" y="61"/>
                    <a:pt x="144" y="61"/>
                  </a:cubicBezTo>
                  <a:close/>
                  <a:moveTo>
                    <a:pt x="143" y="62"/>
                  </a:moveTo>
                  <a:cubicBezTo>
                    <a:pt x="143" y="61"/>
                    <a:pt x="143" y="61"/>
                    <a:pt x="143" y="6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3" y="62"/>
                    <a:pt x="143" y="62"/>
                  </a:cubicBezTo>
                  <a:close/>
                  <a:moveTo>
                    <a:pt x="141" y="61"/>
                  </a:moveTo>
                  <a:cubicBezTo>
                    <a:pt x="141" y="61"/>
                    <a:pt x="141" y="61"/>
                    <a:pt x="141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41" y="61"/>
                    <a:pt x="141" y="61"/>
                    <a:pt x="141" y="61"/>
                  </a:cubicBezTo>
                  <a:close/>
                  <a:moveTo>
                    <a:pt x="124" y="70"/>
                  </a:move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4" y="70"/>
                    <a:pt x="124" y="70"/>
                    <a:pt x="124" y="70"/>
                  </a:cubicBezTo>
                  <a:close/>
                  <a:moveTo>
                    <a:pt x="123" y="71"/>
                  </a:move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23" y="71"/>
                  </a:move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17" y="71"/>
                  </a:moveTo>
                  <a:cubicBezTo>
                    <a:pt x="117" y="71"/>
                    <a:pt x="117" y="71"/>
                    <a:pt x="117" y="71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7" y="71"/>
                    <a:pt x="117" y="71"/>
                    <a:pt x="117" y="71"/>
                  </a:cubicBezTo>
                  <a:close/>
                  <a:moveTo>
                    <a:pt x="104" y="67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1" y="67"/>
                    <a:pt x="111" y="67"/>
                    <a:pt x="111" y="67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lose/>
                  <a:moveTo>
                    <a:pt x="90" y="57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7"/>
                    <a:pt x="90" y="57"/>
                    <a:pt x="90" y="57"/>
                  </a:cubicBezTo>
                  <a:close/>
                  <a:moveTo>
                    <a:pt x="88" y="56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lose/>
                  <a:moveTo>
                    <a:pt x="135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134" y="61"/>
                  </a:move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1"/>
                    <a:pt x="134" y="61"/>
                    <a:pt x="134" y="61"/>
                  </a:cubicBezTo>
                  <a:close/>
                  <a:moveTo>
                    <a:pt x="130" y="61"/>
                  </a:move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30" y="61"/>
                    <a:pt x="130" y="61"/>
                    <a:pt x="130" y="61"/>
                  </a:cubicBezTo>
                  <a:close/>
                  <a:moveTo>
                    <a:pt x="127" y="63"/>
                  </a:moveTo>
                  <a:cubicBezTo>
                    <a:pt x="127" y="63"/>
                    <a:pt x="127" y="63"/>
                    <a:pt x="127" y="63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24" y="63"/>
                  </a:move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4" y="63"/>
                    <a:pt x="124" y="63"/>
                  </a:cubicBezTo>
                  <a:close/>
                  <a:moveTo>
                    <a:pt x="123" y="63"/>
                  </a:moveTo>
                  <a:cubicBezTo>
                    <a:pt x="122" y="63"/>
                    <a:pt x="122" y="63"/>
                    <a:pt x="122" y="63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3" y="63"/>
                    <a:pt x="123" y="63"/>
                    <a:pt x="123" y="63"/>
                  </a:cubicBezTo>
                  <a:close/>
                  <a:moveTo>
                    <a:pt x="124" y="62"/>
                  </a:moveTo>
                  <a:cubicBezTo>
                    <a:pt x="123" y="62"/>
                    <a:pt x="123" y="62"/>
                    <a:pt x="123" y="62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lose/>
                  <a:moveTo>
                    <a:pt x="108" y="63"/>
                  </a:moveTo>
                  <a:cubicBezTo>
                    <a:pt x="108" y="63"/>
                    <a:pt x="108" y="63"/>
                    <a:pt x="108" y="63"/>
                  </a:cubicBezTo>
                  <a:cubicBezTo>
                    <a:pt x="109" y="62"/>
                    <a:pt x="109" y="62"/>
                    <a:pt x="109" y="62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4" y="65"/>
                    <a:pt x="114" y="65"/>
                    <a:pt x="114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lose/>
                  <a:moveTo>
                    <a:pt x="107" y="63"/>
                  </a:moveTo>
                  <a:cubicBezTo>
                    <a:pt x="107" y="64"/>
                    <a:pt x="107" y="64"/>
                    <a:pt x="107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107" y="63"/>
                  </a:moveTo>
                  <a:cubicBezTo>
                    <a:pt x="106" y="63"/>
                    <a:pt x="106" y="63"/>
                    <a:pt x="106" y="63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94" y="63"/>
                  </a:move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lose/>
                  <a:moveTo>
                    <a:pt x="92" y="62"/>
                  </a:move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2" y="62"/>
                    <a:pt x="92" y="62"/>
                    <a:pt x="92" y="62"/>
                  </a:cubicBezTo>
                  <a:close/>
                  <a:moveTo>
                    <a:pt x="89" y="64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lose/>
                  <a:moveTo>
                    <a:pt x="85" y="61"/>
                  </a:move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lose/>
                  <a:moveTo>
                    <a:pt x="192" y="62"/>
                  </a:move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2" y="62"/>
                    <a:pt x="192" y="62"/>
                    <a:pt x="192" y="62"/>
                  </a:cubicBezTo>
                  <a:close/>
                  <a:moveTo>
                    <a:pt x="188" y="62"/>
                  </a:moveTo>
                  <a:cubicBezTo>
                    <a:pt x="188" y="62"/>
                    <a:pt x="189" y="62"/>
                    <a:pt x="189" y="62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8" y="62"/>
                    <a:pt x="188" y="62"/>
                    <a:pt x="188" y="62"/>
                  </a:cubicBezTo>
                  <a:close/>
                  <a:moveTo>
                    <a:pt x="78" y="56"/>
                  </a:moveTo>
                  <a:cubicBezTo>
                    <a:pt x="77" y="57"/>
                    <a:pt x="77" y="57"/>
                    <a:pt x="77" y="57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5"/>
                    <a:pt x="44" y="55"/>
                    <a:pt x="44" y="55"/>
                  </a:cubicBezTo>
                  <a:close/>
                  <a:moveTo>
                    <a:pt x="45" y="55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lose/>
                  <a:moveTo>
                    <a:pt x="57" y="10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10"/>
                    <a:pt x="57" y="10"/>
                    <a:pt x="57" y="10"/>
                  </a:cubicBezTo>
                  <a:close/>
                  <a:moveTo>
                    <a:pt x="49" y="15"/>
                  </a:moveTo>
                  <a:cubicBezTo>
                    <a:pt x="49" y="16"/>
                    <a:pt x="49" y="16"/>
                    <a:pt x="49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lose/>
                  <a:moveTo>
                    <a:pt x="49" y="13"/>
                  </a:move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lose/>
                  <a:moveTo>
                    <a:pt x="49" y="14"/>
                  </a:move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9" y="14"/>
                    <a:pt x="49" y="14"/>
                    <a:pt x="49" y="14"/>
                  </a:cubicBezTo>
                  <a:close/>
                  <a:moveTo>
                    <a:pt x="46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lose/>
                  <a:moveTo>
                    <a:pt x="39" y="23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lose/>
                  <a:moveTo>
                    <a:pt x="41" y="22"/>
                  </a:moveTo>
                  <a:cubicBezTo>
                    <a:pt x="41" y="23"/>
                    <a:pt x="41" y="23"/>
                    <a:pt x="41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lose/>
                  <a:moveTo>
                    <a:pt x="61" y="34"/>
                  </a:move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lose/>
                  <a:moveTo>
                    <a:pt x="55" y="38"/>
                  </a:move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  <a:moveTo>
                    <a:pt x="52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lose/>
                  <a:moveTo>
                    <a:pt x="46" y="35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5"/>
                    <a:pt x="46" y="35"/>
                    <a:pt x="46" y="35"/>
                  </a:cubicBezTo>
                  <a:close/>
                  <a:moveTo>
                    <a:pt x="4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42" y="28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33" y="23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1" y="21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1"/>
                    <a:pt x="31" y="21"/>
                    <a:pt x="31" y="21"/>
                  </a:cubicBezTo>
                  <a:close/>
                  <a:moveTo>
                    <a:pt x="28" y="19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lose/>
                  <a:moveTo>
                    <a:pt x="31" y="49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lose/>
                  <a:moveTo>
                    <a:pt x="23" y="39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21" y="38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20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5" y="32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2"/>
                    <a:pt x="15" y="32"/>
                    <a:pt x="15" y="32"/>
                  </a:cubicBezTo>
                  <a:close/>
                  <a:moveTo>
                    <a:pt x="14" y="2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15" y="27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8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8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21"/>
            <p:cNvSpPr>
              <a:spLocks noEditPoints="1"/>
            </p:cNvSpPr>
            <p:nvPr/>
          </p:nvSpPr>
          <p:spPr bwMode="auto">
            <a:xfrm>
              <a:off x="6922893" y="3353524"/>
              <a:ext cx="66905" cy="18013"/>
            </a:xfrm>
            <a:custGeom>
              <a:avLst/>
              <a:gdLst>
                <a:gd name="T0" fmla="*/ 0 w 52"/>
                <a:gd name="T1" fmla="*/ 11 h 14"/>
                <a:gd name="T2" fmla="*/ 4 w 52"/>
                <a:gd name="T3" fmla="*/ 14 h 14"/>
                <a:gd name="T4" fmla="*/ 4 w 52"/>
                <a:gd name="T5" fmla="*/ 11 h 14"/>
                <a:gd name="T6" fmla="*/ 7 w 52"/>
                <a:gd name="T7" fmla="*/ 11 h 14"/>
                <a:gd name="T8" fmla="*/ 7 w 52"/>
                <a:gd name="T9" fmla="*/ 7 h 14"/>
                <a:gd name="T10" fmla="*/ 7 w 52"/>
                <a:gd name="T11" fmla="*/ 7 h 14"/>
                <a:gd name="T12" fmla="*/ 4 w 52"/>
                <a:gd name="T13" fmla="*/ 11 h 14"/>
                <a:gd name="T14" fmla="*/ 0 w 52"/>
                <a:gd name="T15" fmla="*/ 11 h 14"/>
                <a:gd name="T16" fmla="*/ 0 w 52"/>
                <a:gd name="T17" fmla="*/ 11 h 14"/>
                <a:gd name="T18" fmla="*/ 11 w 52"/>
                <a:gd name="T19" fmla="*/ 7 h 14"/>
                <a:gd name="T20" fmla="*/ 15 w 52"/>
                <a:gd name="T21" fmla="*/ 11 h 14"/>
                <a:gd name="T22" fmla="*/ 18 w 52"/>
                <a:gd name="T23" fmla="*/ 14 h 14"/>
                <a:gd name="T24" fmla="*/ 22 w 52"/>
                <a:gd name="T25" fmla="*/ 14 h 14"/>
                <a:gd name="T26" fmla="*/ 22 w 52"/>
                <a:gd name="T27" fmla="*/ 11 h 14"/>
                <a:gd name="T28" fmla="*/ 26 w 52"/>
                <a:gd name="T29" fmla="*/ 11 h 14"/>
                <a:gd name="T30" fmla="*/ 30 w 52"/>
                <a:gd name="T31" fmla="*/ 11 h 14"/>
                <a:gd name="T32" fmla="*/ 37 w 52"/>
                <a:gd name="T33" fmla="*/ 11 h 14"/>
                <a:gd name="T34" fmla="*/ 41 w 52"/>
                <a:gd name="T35" fmla="*/ 7 h 14"/>
                <a:gd name="T36" fmla="*/ 44 w 52"/>
                <a:gd name="T37" fmla="*/ 7 h 14"/>
                <a:gd name="T38" fmla="*/ 48 w 52"/>
                <a:gd name="T39" fmla="*/ 3 h 14"/>
                <a:gd name="T40" fmla="*/ 48 w 52"/>
                <a:gd name="T41" fmla="*/ 3 h 14"/>
                <a:gd name="T42" fmla="*/ 52 w 52"/>
                <a:gd name="T43" fmla="*/ 0 h 14"/>
                <a:gd name="T44" fmla="*/ 52 w 52"/>
                <a:gd name="T45" fmla="*/ 0 h 14"/>
                <a:gd name="T46" fmla="*/ 52 w 52"/>
                <a:gd name="T47" fmla="*/ 0 h 14"/>
                <a:gd name="T48" fmla="*/ 44 w 52"/>
                <a:gd name="T49" fmla="*/ 0 h 14"/>
                <a:gd name="T50" fmla="*/ 41 w 52"/>
                <a:gd name="T51" fmla="*/ 0 h 14"/>
                <a:gd name="T52" fmla="*/ 37 w 52"/>
                <a:gd name="T53" fmla="*/ 0 h 14"/>
                <a:gd name="T54" fmla="*/ 33 w 52"/>
                <a:gd name="T55" fmla="*/ 0 h 14"/>
                <a:gd name="T56" fmla="*/ 30 w 52"/>
                <a:gd name="T57" fmla="*/ 0 h 14"/>
                <a:gd name="T58" fmla="*/ 22 w 52"/>
                <a:gd name="T59" fmla="*/ 0 h 14"/>
                <a:gd name="T60" fmla="*/ 18 w 52"/>
                <a:gd name="T61" fmla="*/ 3 h 14"/>
                <a:gd name="T62" fmla="*/ 11 w 52"/>
                <a:gd name="T6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14">
                  <a:moveTo>
                    <a:pt x="0" y="11"/>
                  </a:moveTo>
                  <a:lnTo>
                    <a:pt x="4" y="1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11" y="7"/>
                  </a:moveTo>
                  <a:lnTo>
                    <a:pt x="15" y="11"/>
                  </a:lnTo>
                  <a:lnTo>
                    <a:pt x="18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22"/>
            <p:cNvSpPr>
              <a:spLocks noEditPoints="1"/>
            </p:cNvSpPr>
            <p:nvPr/>
          </p:nvSpPr>
          <p:spPr bwMode="auto">
            <a:xfrm>
              <a:off x="6417249" y="3033153"/>
              <a:ext cx="405289" cy="133810"/>
            </a:xfrm>
            <a:custGeom>
              <a:avLst/>
              <a:gdLst>
                <a:gd name="T0" fmla="*/ 193 w 315"/>
                <a:gd name="T1" fmla="*/ 74 h 104"/>
                <a:gd name="T2" fmla="*/ 4 w 315"/>
                <a:gd name="T3" fmla="*/ 33 h 104"/>
                <a:gd name="T4" fmla="*/ 0 w 315"/>
                <a:gd name="T5" fmla="*/ 30 h 104"/>
                <a:gd name="T6" fmla="*/ 174 w 315"/>
                <a:gd name="T7" fmla="*/ 100 h 104"/>
                <a:gd name="T8" fmla="*/ 186 w 315"/>
                <a:gd name="T9" fmla="*/ 100 h 104"/>
                <a:gd name="T10" fmla="*/ 219 w 315"/>
                <a:gd name="T11" fmla="*/ 93 h 104"/>
                <a:gd name="T12" fmla="*/ 241 w 315"/>
                <a:gd name="T13" fmla="*/ 93 h 104"/>
                <a:gd name="T14" fmla="*/ 260 w 315"/>
                <a:gd name="T15" fmla="*/ 56 h 104"/>
                <a:gd name="T16" fmla="*/ 267 w 315"/>
                <a:gd name="T17" fmla="*/ 48 h 104"/>
                <a:gd name="T18" fmla="*/ 289 w 315"/>
                <a:gd name="T19" fmla="*/ 48 h 104"/>
                <a:gd name="T20" fmla="*/ 304 w 315"/>
                <a:gd name="T21" fmla="*/ 48 h 104"/>
                <a:gd name="T22" fmla="*/ 308 w 315"/>
                <a:gd name="T23" fmla="*/ 41 h 104"/>
                <a:gd name="T24" fmla="*/ 311 w 315"/>
                <a:gd name="T25" fmla="*/ 33 h 104"/>
                <a:gd name="T26" fmla="*/ 297 w 315"/>
                <a:gd name="T27" fmla="*/ 30 h 104"/>
                <a:gd name="T28" fmla="*/ 293 w 315"/>
                <a:gd name="T29" fmla="*/ 26 h 104"/>
                <a:gd name="T30" fmla="*/ 293 w 315"/>
                <a:gd name="T31" fmla="*/ 19 h 104"/>
                <a:gd name="T32" fmla="*/ 282 w 315"/>
                <a:gd name="T33" fmla="*/ 8 h 104"/>
                <a:gd name="T34" fmla="*/ 274 w 315"/>
                <a:gd name="T35" fmla="*/ 11 h 104"/>
                <a:gd name="T36" fmla="*/ 263 w 315"/>
                <a:gd name="T37" fmla="*/ 22 h 104"/>
                <a:gd name="T38" fmla="*/ 248 w 315"/>
                <a:gd name="T39" fmla="*/ 37 h 104"/>
                <a:gd name="T40" fmla="*/ 252 w 315"/>
                <a:gd name="T41" fmla="*/ 37 h 104"/>
                <a:gd name="T42" fmla="*/ 252 w 315"/>
                <a:gd name="T43" fmla="*/ 48 h 104"/>
                <a:gd name="T44" fmla="*/ 248 w 315"/>
                <a:gd name="T45" fmla="*/ 41 h 104"/>
                <a:gd name="T46" fmla="*/ 241 w 315"/>
                <a:gd name="T47" fmla="*/ 48 h 104"/>
                <a:gd name="T48" fmla="*/ 230 w 315"/>
                <a:gd name="T49" fmla="*/ 48 h 104"/>
                <a:gd name="T50" fmla="*/ 215 w 315"/>
                <a:gd name="T51" fmla="*/ 67 h 104"/>
                <a:gd name="T52" fmla="*/ 200 w 315"/>
                <a:gd name="T53" fmla="*/ 78 h 104"/>
                <a:gd name="T54" fmla="*/ 189 w 315"/>
                <a:gd name="T55" fmla="*/ 85 h 104"/>
                <a:gd name="T56" fmla="*/ 171 w 315"/>
                <a:gd name="T57" fmla="*/ 93 h 104"/>
                <a:gd name="T58" fmla="*/ 160 w 315"/>
                <a:gd name="T59" fmla="*/ 85 h 104"/>
                <a:gd name="T60" fmla="*/ 278 w 315"/>
                <a:gd name="T61" fmla="*/ 0 h 104"/>
                <a:gd name="T62" fmla="*/ 286 w 315"/>
                <a:gd name="T63" fmla="*/ 4 h 104"/>
                <a:gd name="T64" fmla="*/ 189 w 315"/>
                <a:gd name="T65" fmla="*/ 82 h 104"/>
                <a:gd name="T66" fmla="*/ 193 w 315"/>
                <a:gd name="T67" fmla="*/ 78 h 104"/>
                <a:gd name="T68" fmla="*/ 197 w 315"/>
                <a:gd name="T69" fmla="*/ 74 h 104"/>
                <a:gd name="T70" fmla="*/ 193 w 315"/>
                <a:gd name="T71" fmla="*/ 74 h 104"/>
                <a:gd name="T72" fmla="*/ 4 w 315"/>
                <a:gd name="T73" fmla="*/ 11 h 104"/>
                <a:gd name="T74" fmla="*/ 15 w 315"/>
                <a:gd name="T75" fmla="*/ 15 h 104"/>
                <a:gd name="T76" fmla="*/ 23 w 315"/>
                <a:gd name="T77" fmla="*/ 26 h 104"/>
                <a:gd name="T78" fmla="*/ 34 w 315"/>
                <a:gd name="T79" fmla="*/ 22 h 104"/>
                <a:gd name="T80" fmla="*/ 37 w 315"/>
                <a:gd name="T81" fmla="*/ 19 h 104"/>
                <a:gd name="T82" fmla="*/ 56 w 315"/>
                <a:gd name="T83" fmla="*/ 48 h 104"/>
                <a:gd name="T84" fmla="*/ 56 w 315"/>
                <a:gd name="T85" fmla="*/ 67 h 104"/>
                <a:gd name="T86" fmla="*/ 67 w 315"/>
                <a:gd name="T87" fmla="*/ 78 h 104"/>
                <a:gd name="T88" fmla="*/ 71 w 315"/>
                <a:gd name="T89" fmla="*/ 85 h 104"/>
                <a:gd name="T90" fmla="*/ 71 w 315"/>
                <a:gd name="T91" fmla="*/ 93 h 104"/>
                <a:gd name="T92" fmla="*/ 71 w 315"/>
                <a:gd name="T93" fmla="*/ 93 h 104"/>
                <a:gd name="T94" fmla="*/ 60 w 315"/>
                <a:gd name="T95" fmla="*/ 93 h 104"/>
                <a:gd name="T96" fmla="*/ 45 w 315"/>
                <a:gd name="T97" fmla="*/ 85 h 104"/>
                <a:gd name="T98" fmla="*/ 30 w 315"/>
                <a:gd name="T99" fmla="*/ 74 h 104"/>
                <a:gd name="T100" fmla="*/ 23 w 315"/>
                <a:gd name="T101" fmla="*/ 63 h 104"/>
                <a:gd name="T102" fmla="*/ 12 w 315"/>
                <a:gd name="T103" fmla="*/ 52 h 104"/>
                <a:gd name="T104" fmla="*/ 8 w 315"/>
                <a:gd name="T105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5" h="104">
                  <a:moveTo>
                    <a:pt x="193" y="74"/>
                  </a:moveTo>
                  <a:lnTo>
                    <a:pt x="193" y="78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close/>
                  <a:moveTo>
                    <a:pt x="0" y="30"/>
                  </a:moveTo>
                  <a:lnTo>
                    <a:pt x="0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160" y="85"/>
                  </a:moveTo>
                  <a:lnTo>
                    <a:pt x="163" y="93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74" y="100"/>
                  </a:lnTo>
                  <a:lnTo>
                    <a:pt x="174" y="104"/>
                  </a:lnTo>
                  <a:lnTo>
                    <a:pt x="178" y="104"/>
                  </a:lnTo>
                  <a:lnTo>
                    <a:pt x="182" y="100"/>
                  </a:lnTo>
                  <a:lnTo>
                    <a:pt x="182" y="100"/>
                  </a:lnTo>
                  <a:lnTo>
                    <a:pt x="186" y="100"/>
                  </a:lnTo>
                  <a:lnTo>
                    <a:pt x="189" y="100"/>
                  </a:lnTo>
                  <a:lnTo>
                    <a:pt x="200" y="100"/>
                  </a:lnTo>
                  <a:lnTo>
                    <a:pt x="208" y="97"/>
                  </a:lnTo>
                  <a:lnTo>
                    <a:pt x="211" y="93"/>
                  </a:lnTo>
                  <a:lnTo>
                    <a:pt x="219" y="93"/>
                  </a:lnTo>
                  <a:lnTo>
                    <a:pt x="223" y="97"/>
                  </a:lnTo>
                  <a:lnTo>
                    <a:pt x="223" y="97"/>
                  </a:lnTo>
                  <a:lnTo>
                    <a:pt x="226" y="97"/>
                  </a:lnTo>
                  <a:lnTo>
                    <a:pt x="234" y="93"/>
                  </a:lnTo>
                  <a:lnTo>
                    <a:pt x="241" y="93"/>
                  </a:lnTo>
                  <a:lnTo>
                    <a:pt x="241" y="89"/>
                  </a:lnTo>
                  <a:lnTo>
                    <a:pt x="248" y="82"/>
                  </a:lnTo>
                  <a:lnTo>
                    <a:pt x="252" y="74"/>
                  </a:lnTo>
                  <a:lnTo>
                    <a:pt x="256" y="71"/>
                  </a:lnTo>
                  <a:lnTo>
                    <a:pt x="260" y="56"/>
                  </a:lnTo>
                  <a:lnTo>
                    <a:pt x="260" y="56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3" y="48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8" y="48"/>
                  </a:lnTo>
                  <a:lnTo>
                    <a:pt x="282" y="48"/>
                  </a:lnTo>
                  <a:lnTo>
                    <a:pt x="286" y="48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293" y="52"/>
                  </a:lnTo>
                  <a:lnTo>
                    <a:pt x="297" y="52"/>
                  </a:lnTo>
                  <a:lnTo>
                    <a:pt x="300" y="4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0" y="45"/>
                  </a:lnTo>
                  <a:lnTo>
                    <a:pt x="300" y="41"/>
                  </a:lnTo>
                  <a:lnTo>
                    <a:pt x="300" y="37"/>
                  </a:lnTo>
                  <a:lnTo>
                    <a:pt x="308" y="41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1" y="33"/>
                  </a:lnTo>
                  <a:lnTo>
                    <a:pt x="308" y="30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7" y="26"/>
                  </a:lnTo>
                  <a:lnTo>
                    <a:pt x="297" y="30"/>
                  </a:lnTo>
                  <a:lnTo>
                    <a:pt x="293" y="30"/>
                  </a:lnTo>
                  <a:lnTo>
                    <a:pt x="297" y="26"/>
                  </a:lnTo>
                  <a:lnTo>
                    <a:pt x="297" y="22"/>
                  </a:lnTo>
                  <a:lnTo>
                    <a:pt x="293" y="22"/>
                  </a:lnTo>
                  <a:lnTo>
                    <a:pt x="293" y="26"/>
                  </a:lnTo>
                  <a:lnTo>
                    <a:pt x="289" y="26"/>
                  </a:lnTo>
                  <a:lnTo>
                    <a:pt x="289" y="26"/>
                  </a:lnTo>
                  <a:lnTo>
                    <a:pt x="289" y="19"/>
                  </a:lnTo>
                  <a:lnTo>
                    <a:pt x="293" y="19"/>
                  </a:lnTo>
                  <a:lnTo>
                    <a:pt x="293" y="19"/>
                  </a:lnTo>
                  <a:lnTo>
                    <a:pt x="289" y="15"/>
                  </a:lnTo>
                  <a:lnTo>
                    <a:pt x="286" y="15"/>
                  </a:lnTo>
                  <a:lnTo>
                    <a:pt x="282" y="15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78" y="8"/>
                  </a:lnTo>
                  <a:lnTo>
                    <a:pt x="278" y="11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4" y="11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1" y="15"/>
                  </a:lnTo>
                  <a:lnTo>
                    <a:pt x="267" y="15"/>
                  </a:lnTo>
                  <a:lnTo>
                    <a:pt x="263" y="22"/>
                  </a:lnTo>
                  <a:lnTo>
                    <a:pt x="263" y="26"/>
                  </a:lnTo>
                  <a:lnTo>
                    <a:pt x="260" y="33"/>
                  </a:lnTo>
                  <a:lnTo>
                    <a:pt x="256" y="33"/>
                  </a:lnTo>
                  <a:lnTo>
                    <a:pt x="252" y="33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56" y="37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48" y="41"/>
                  </a:lnTo>
                  <a:lnTo>
                    <a:pt x="252" y="4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48" y="48"/>
                  </a:lnTo>
                  <a:lnTo>
                    <a:pt x="248" y="45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5" y="41"/>
                  </a:lnTo>
                  <a:lnTo>
                    <a:pt x="245" y="45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1" y="48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34" y="45"/>
                  </a:lnTo>
                  <a:lnTo>
                    <a:pt x="230" y="45"/>
                  </a:lnTo>
                  <a:lnTo>
                    <a:pt x="230" y="48"/>
                  </a:lnTo>
                  <a:lnTo>
                    <a:pt x="226" y="52"/>
                  </a:lnTo>
                  <a:lnTo>
                    <a:pt x="226" y="56"/>
                  </a:lnTo>
                  <a:lnTo>
                    <a:pt x="219" y="59"/>
                  </a:lnTo>
                  <a:lnTo>
                    <a:pt x="219" y="63"/>
                  </a:lnTo>
                  <a:lnTo>
                    <a:pt x="215" y="67"/>
                  </a:lnTo>
                  <a:lnTo>
                    <a:pt x="211" y="71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8"/>
                  </a:lnTo>
                  <a:lnTo>
                    <a:pt x="200" y="78"/>
                  </a:lnTo>
                  <a:lnTo>
                    <a:pt x="197" y="78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78" y="93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89"/>
                  </a:lnTo>
                  <a:lnTo>
                    <a:pt x="163" y="85"/>
                  </a:lnTo>
                  <a:lnTo>
                    <a:pt x="160" y="85"/>
                  </a:lnTo>
                  <a:lnTo>
                    <a:pt x="160" y="85"/>
                  </a:lnTo>
                  <a:close/>
                  <a:moveTo>
                    <a:pt x="278" y="0"/>
                  </a:moveTo>
                  <a:lnTo>
                    <a:pt x="274" y="4"/>
                  </a:lnTo>
                  <a:lnTo>
                    <a:pt x="274" y="4"/>
                  </a:lnTo>
                  <a:lnTo>
                    <a:pt x="278" y="4"/>
                  </a:lnTo>
                  <a:lnTo>
                    <a:pt x="278" y="0"/>
                  </a:lnTo>
                  <a:lnTo>
                    <a:pt x="278" y="0"/>
                  </a:lnTo>
                  <a:close/>
                  <a:moveTo>
                    <a:pt x="282" y="0"/>
                  </a:moveTo>
                  <a:lnTo>
                    <a:pt x="278" y="4"/>
                  </a:lnTo>
                  <a:lnTo>
                    <a:pt x="282" y="4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82" y="0"/>
                  </a:lnTo>
                  <a:lnTo>
                    <a:pt x="282" y="0"/>
                  </a:lnTo>
                  <a:close/>
                  <a:moveTo>
                    <a:pt x="193" y="82"/>
                  </a:moveTo>
                  <a:lnTo>
                    <a:pt x="189" y="82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3" y="82"/>
                  </a:lnTo>
                  <a:close/>
                  <a:moveTo>
                    <a:pt x="193" y="78"/>
                  </a:move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close/>
                  <a:moveTo>
                    <a:pt x="197" y="74"/>
                  </a:moveTo>
                  <a:lnTo>
                    <a:pt x="197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7" y="74"/>
                  </a:lnTo>
                  <a:lnTo>
                    <a:pt x="197" y="74"/>
                  </a:lnTo>
                  <a:close/>
                  <a:moveTo>
                    <a:pt x="0" y="15"/>
                  </a:moveTo>
                  <a:lnTo>
                    <a:pt x="4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41" y="22"/>
                  </a:lnTo>
                  <a:lnTo>
                    <a:pt x="52" y="33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7"/>
                  </a:lnTo>
                  <a:lnTo>
                    <a:pt x="60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4" y="89"/>
                  </a:lnTo>
                  <a:lnTo>
                    <a:pt x="74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97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0" y="93"/>
                  </a:lnTo>
                  <a:lnTo>
                    <a:pt x="60" y="93"/>
                  </a:lnTo>
                  <a:lnTo>
                    <a:pt x="52" y="89"/>
                  </a:lnTo>
                  <a:lnTo>
                    <a:pt x="49" y="8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1" y="85"/>
                  </a:lnTo>
                  <a:lnTo>
                    <a:pt x="37" y="85"/>
                  </a:lnTo>
                  <a:lnTo>
                    <a:pt x="34" y="82"/>
                  </a:lnTo>
                  <a:lnTo>
                    <a:pt x="34" y="78"/>
                  </a:lnTo>
                  <a:lnTo>
                    <a:pt x="30" y="74"/>
                  </a:lnTo>
                  <a:lnTo>
                    <a:pt x="26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12" y="41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4" y="2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Freeform 23"/>
            <p:cNvSpPr>
              <a:spLocks noEditPoints="1"/>
            </p:cNvSpPr>
            <p:nvPr/>
          </p:nvSpPr>
          <p:spPr bwMode="auto">
            <a:xfrm>
              <a:off x="6718320" y="3080759"/>
              <a:ext cx="23159" cy="19300"/>
            </a:xfrm>
            <a:custGeom>
              <a:avLst/>
              <a:gdLst>
                <a:gd name="T0" fmla="*/ 0 w 18"/>
                <a:gd name="T1" fmla="*/ 8 h 15"/>
                <a:gd name="T2" fmla="*/ 3 w 18"/>
                <a:gd name="T3" fmla="*/ 8 h 15"/>
                <a:gd name="T4" fmla="*/ 3 w 18"/>
                <a:gd name="T5" fmla="*/ 8 h 15"/>
                <a:gd name="T6" fmla="*/ 7 w 18"/>
                <a:gd name="T7" fmla="*/ 11 h 15"/>
                <a:gd name="T8" fmla="*/ 11 w 18"/>
                <a:gd name="T9" fmla="*/ 15 h 15"/>
                <a:gd name="T10" fmla="*/ 11 w 18"/>
                <a:gd name="T11" fmla="*/ 15 h 15"/>
                <a:gd name="T12" fmla="*/ 11 w 18"/>
                <a:gd name="T13" fmla="*/ 8 h 15"/>
                <a:gd name="T14" fmla="*/ 11 w 18"/>
                <a:gd name="T15" fmla="*/ 4 h 15"/>
                <a:gd name="T16" fmla="*/ 14 w 18"/>
                <a:gd name="T17" fmla="*/ 4 h 15"/>
                <a:gd name="T18" fmla="*/ 14 w 18"/>
                <a:gd name="T19" fmla="*/ 4 h 15"/>
                <a:gd name="T20" fmla="*/ 14 w 18"/>
                <a:gd name="T21" fmla="*/ 0 h 15"/>
                <a:gd name="T22" fmla="*/ 11 w 18"/>
                <a:gd name="T23" fmla="*/ 0 h 15"/>
                <a:gd name="T24" fmla="*/ 7 w 18"/>
                <a:gd name="T25" fmla="*/ 4 h 15"/>
                <a:gd name="T26" fmla="*/ 0 w 18"/>
                <a:gd name="T27" fmla="*/ 8 h 15"/>
                <a:gd name="T28" fmla="*/ 0 w 18"/>
                <a:gd name="T29" fmla="*/ 8 h 15"/>
                <a:gd name="T30" fmla="*/ 0 w 18"/>
                <a:gd name="T31" fmla="*/ 8 h 15"/>
                <a:gd name="T32" fmla="*/ 14 w 18"/>
                <a:gd name="T33" fmla="*/ 4 h 15"/>
                <a:gd name="T34" fmla="*/ 14 w 18"/>
                <a:gd name="T35" fmla="*/ 8 h 15"/>
                <a:gd name="T36" fmla="*/ 14 w 18"/>
                <a:gd name="T37" fmla="*/ 11 h 15"/>
                <a:gd name="T38" fmla="*/ 18 w 18"/>
                <a:gd name="T39" fmla="*/ 11 h 15"/>
                <a:gd name="T40" fmla="*/ 18 w 18"/>
                <a:gd name="T41" fmla="*/ 11 h 15"/>
                <a:gd name="T42" fmla="*/ 18 w 18"/>
                <a:gd name="T43" fmla="*/ 4 h 15"/>
                <a:gd name="T44" fmla="*/ 14 w 18"/>
                <a:gd name="T45" fmla="*/ 4 h 15"/>
                <a:gd name="T46" fmla="*/ 14 w 18"/>
                <a:gd name="T47" fmla="*/ 4 h 15"/>
                <a:gd name="T48" fmla="*/ 14 w 18"/>
                <a:gd name="T4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5">
                  <a:moveTo>
                    <a:pt x="0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14" y="4"/>
                  </a:moveTo>
                  <a:lnTo>
                    <a:pt x="14" y="8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Freeform 24"/>
            <p:cNvSpPr>
              <a:spLocks noEditPoints="1"/>
            </p:cNvSpPr>
            <p:nvPr/>
          </p:nvSpPr>
          <p:spPr bwMode="auto">
            <a:xfrm>
              <a:off x="6436547" y="2703775"/>
              <a:ext cx="176269" cy="306218"/>
            </a:xfrm>
            <a:custGeom>
              <a:avLst/>
              <a:gdLst>
                <a:gd name="T0" fmla="*/ 4 w 137"/>
                <a:gd name="T1" fmla="*/ 11 h 238"/>
                <a:gd name="T2" fmla="*/ 15 w 137"/>
                <a:gd name="T3" fmla="*/ 15 h 238"/>
                <a:gd name="T4" fmla="*/ 22 w 137"/>
                <a:gd name="T5" fmla="*/ 11 h 238"/>
                <a:gd name="T6" fmla="*/ 37 w 137"/>
                <a:gd name="T7" fmla="*/ 11 h 238"/>
                <a:gd name="T8" fmla="*/ 52 w 137"/>
                <a:gd name="T9" fmla="*/ 0 h 238"/>
                <a:gd name="T10" fmla="*/ 67 w 137"/>
                <a:gd name="T11" fmla="*/ 8 h 238"/>
                <a:gd name="T12" fmla="*/ 74 w 137"/>
                <a:gd name="T13" fmla="*/ 11 h 238"/>
                <a:gd name="T14" fmla="*/ 82 w 137"/>
                <a:gd name="T15" fmla="*/ 26 h 238"/>
                <a:gd name="T16" fmla="*/ 96 w 137"/>
                <a:gd name="T17" fmla="*/ 26 h 238"/>
                <a:gd name="T18" fmla="*/ 96 w 137"/>
                <a:gd name="T19" fmla="*/ 34 h 238"/>
                <a:gd name="T20" fmla="*/ 85 w 137"/>
                <a:gd name="T21" fmla="*/ 37 h 238"/>
                <a:gd name="T22" fmla="*/ 78 w 137"/>
                <a:gd name="T23" fmla="*/ 41 h 238"/>
                <a:gd name="T24" fmla="*/ 74 w 137"/>
                <a:gd name="T25" fmla="*/ 41 h 238"/>
                <a:gd name="T26" fmla="*/ 74 w 137"/>
                <a:gd name="T27" fmla="*/ 48 h 238"/>
                <a:gd name="T28" fmla="*/ 67 w 137"/>
                <a:gd name="T29" fmla="*/ 56 h 238"/>
                <a:gd name="T30" fmla="*/ 63 w 137"/>
                <a:gd name="T31" fmla="*/ 59 h 238"/>
                <a:gd name="T32" fmla="*/ 63 w 137"/>
                <a:gd name="T33" fmla="*/ 74 h 238"/>
                <a:gd name="T34" fmla="*/ 71 w 137"/>
                <a:gd name="T35" fmla="*/ 82 h 238"/>
                <a:gd name="T36" fmla="*/ 78 w 137"/>
                <a:gd name="T37" fmla="*/ 93 h 238"/>
                <a:gd name="T38" fmla="*/ 89 w 137"/>
                <a:gd name="T39" fmla="*/ 104 h 238"/>
                <a:gd name="T40" fmla="*/ 119 w 137"/>
                <a:gd name="T41" fmla="*/ 126 h 238"/>
                <a:gd name="T42" fmla="*/ 122 w 137"/>
                <a:gd name="T43" fmla="*/ 134 h 238"/>
                <a:gd name="T44" fmla="*/ 126 w 137"/>
                <a:gd name="T45" fmla="*/ 149 h 238"/>
                <a:gd name="T46" fmla="*/ 130 w 137"/>
                <a:gd name="T47" fmla="*/ 160 h 238"/>
                <a:gd name="T48" fmla="*/ 134 w 137"/>
                <a:gd name="T49" fmla="*/ 167 h 238"/>
                <a:gd name="T50" fmla="*/ 134 w 137"/>
                <a:gd name="T51" fmla="*/ 171 h 238"/>
                <a:gd name="T52" fmla="*/ 130 w 137"/>
                <a:gd name="T53" fmla="*/ 178 h 238"/>
                <a:gd name="T54" fmla="*/ 130 w 137"/>
                <a:gd name="T55" fmla="*/ 189 h 238"/>
                <a:gd name="T56" fmla="*/ 122 w 137"/>
                <a:gd name="T57" fmla="*/ 200 h 238"/>
                <a:gd name="T58" fmla="*/ 111 w 137"/>
                <a:gd name="T59" fmla="*/ 208 h 238"/>
                <a:gd name="T60" fmla="*/ 93 w 137"/>
                <a:gd name="T61" fmla="*/ 212 h 238"/>
                <a:gd name="T62" fmla="*/ 89 w 137"/>
                <a:gd name="T63" fmla="*/ 208 h 238"/>
                <a:gd name="T64" fmla="*/ 93 w 137"/>
                <a:gd name="T65" fmla="*/ 212 h 238"/>
                <a:gd name="T66" fmla="*/ 89 w 137"/>
                <a:gd name="T67" fmla="*/ 219 h 238"/>
                <a:gd name="T68" fmla="*/ 82 w 137"/>
                <a:gd name="T69" fmla="*/ 219 h 238"/>
                <a:gd name="T70" fmla="*/ 82 w 137"/>
                <a:gd name="T71" fmla="*/ 226 h 238"/>
                <a:gd name="T72" fmla="*/ 74 w 137"/>
                <a:gd name="T73" fmla="*/ 230 h 238"/>
                <a:gd name="T74" fmla="*/ 63 w 137"/>
                <a:gd name="T75" fmla="*/ 238 h 238"/>
                <a:gd name="T76" fmla="*/ 63 w 137"/>
                <a:gd name="T77" fmla="*/ 234 h 238"/>
                <a:gd name="T78" fmla="*/ 63 w 137"/>
                <a:gd name="T79" fmla="*/ 226 h 238"/>
                <a:gd name="T80" fmla="*/ 67 w 137"/>
                <a:gd name="T81" fmla="*/ 215 h 238"/>
                <a:gd name="T82" fmla="*/ 56 w 137"/>
                <a:gd name="T83" fmla="*/ 212 h 238"/>
                <a:gd name="T84" fmla="*/ 63 w 137"/>
                <a:gd name="T85" fmla="*/ 204 h 238"/>
                <a:gd name="T86" fmla="*/ 82 w 137"/>
                <a:gd name="T87" fmla="*/ 200 h 238"/>
                <a:gd name="T88" fmla="*/ 82 w 137"/>
                <a:gd name="T89" fmla="*/ 197 h 238"/>
                <a:gd name="T90" fmla="*/ 89 w 137"/>
                <a:gd name="T91" fmla="*/ 186 h 238"/>
                <a:gd name="T92" fmla="*/ 104 w 137"/>
                <a:gd name="T93" fmla="*/ 174 h 238"/>
                <a:gd name="T94" fmla="*/ 100 w 137"/>
                <a:gd name="T95" fmla="*/ 152 h 238"/>
                <a:gd name="T96" fmla="*/ 100 w 137"/>
                <a:gd name="T97" fmla="*/ 141 h 238"/>
                <a:gd name="T98" fmla="*/ 100 w 137"/>
                <a:gd name="T99" fmla="*/ 126 h 238"/>
                <a:gd name="T100" fmla="*/ 96 w 137"/>
                <a:gd name="T101" fmla="*/ 119 h 238"/>
                <a:gd name="T102" fmla="*/ 89 w 137"/>
                <a:gd name="T103" fmla="*/ 111 h 238"/>
                <a:gd name="T104" fmla="*/ 82 w 137"/>
                <a:gd name="T105" fmla="*/ 104 h 238"/>
                <a:gd name="T106" fmla="*/ 67 w 137"/>
                <a:gd name="T107" fmla="*/ 93 h 238"/>
                <a:gd name="T108" fmla="*/ 48 w 137"/>
                <a:gd name="T109" fmla="*/ 78 h 238"/>
                <a:gd name="T110" fmla="*/ 41 w 137"/>
                <a:gd name="T111" fmla="*/ 71 h 238"/>
                <a:gd name="T112" fmla="*/ 45 w 137"/>
                <a:gd name="T113" fmla="*/ 59 h 238"/>
                <a:gd name="T114" fmla="*/ 48 w 137"/>
                <a:gd name="T115" fmla="*/ 48 h 238"/>
                <a:gd name="T116" fmla="*/ 37 w 137"/>
                <a:gd name="T117" fmla="*/ 41 h 238"/>
                <a:gd name="T118" fmla="*/ 11 w 137"/>
                <a:gd name="T119" fmla="*/ 34 h 238"/>
                <a:gd name="T120" fmla="*/ 0 w 137"/>
                <a:gd name="T121" fmla="*/ 19 h 238"/>
                <a:gd name="T122" fmla="*/ 48 w 137"/>
                <a:gd name="T123" fmla="*/ 215 h 238"/>
                <a:gd name="T124" fmla="*/ 48 w 137"/>
                <a:gd name="T125" fmla="*/ 2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3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6" y="15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7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67" y="8"/>
                  </a:lnTo>
                  <a:lnTo>
                    <a:pt x="71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1" y="19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30"/>
                  </a:lnTo>
                  <a:lnTo>
                    <a:pt x="93" y="26"/>
                  </a:lnTo>
                  <a:lnTo>
                    <a:pt x="93" y="30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0" y="30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5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7" y="67"/>
                  </a:lnTo>
                  <a:lnTo>
                    <a:pt x="63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1" y="82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8" y="89"/>
                  </a:lnTo>
                  <a:lnTo>
                    <a:pt x="78" y="89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8" y="97"/>
                  </a:lnTo>
                  <a:lnTo>
                    <a:pt x="85" y="100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96" y="108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15" y="123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7"/>
                  </a:lnTo>
                  <a:lnTo>
                    <a:pt x="122" y="137"/>
                  </a:lnTo>
                  <a:lnTo>
                    <a:pt x="126" y="141"/>
                  </a:lnTo>
                  <a:lnTo>
                    <a:pt x="126" y="145"/>
                  </a:lnTo>
                  <a:lnTo>
                    <a:pt x="126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6"/>
                  </a:lnTo>
                  <a:lnTo>
                    <a:pt x="130" y="156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3"/>
                  </a:lnTo>
                  <a:lnTo>
                    <a:pt x="130" y="167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37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8"/>
                  </a:lnTo>
                  <a:lnTo>
                    <a:pt x="130" y="178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0" y="186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2" y="200"/>
                  </a:lnTo>
                  <a:lnTo>
                    <a:pt x="119" y="200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1" y="204"/>
                  </a:lnTo>
                  <a:lnTo>
                    <a:pt x="111" y="208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89" y="208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93" y="212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9" y="219"/>
                  </a:lnTo>
                  <a:lnTo>
                    <a:pt x="85" y="215"/>
                  </a:lnTo>
                  <a:lnTo>
                    <a:pt x="89" y="219"/>
                  </a:lnTo>
                  <a:lnTo>
                    <a:pt x="89" y="219"/>
                  </a:lnTo>
                  <a:lnTo>
                    <a:pt x="89" y="223"/>
                  </a:lnTo>
                  <a:lnTo>
                    <a:pt x="85" y="223"/>
                  </a:lnTo>
                  <a:lnTo>
                    <a:pt x="85" y="219"/>
                  </a:lnTo>
                  <a:lnTo>
                    <a:pt x="82" y="219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2" y="223"/>
                  </a:lnTo>
                  <a:lnTo>
                    <a:pt x="82" y="226"/>
                  </a:lnTo>
                  <a:lnTo>
                    <a:pt x="82" y="226"/>
                  </a:lnTo>
                  <a:lnTo>
                    <a:pt x="78" y="226"/>
                  </a:lnTo>
                  <a:lnTo>
                    <a:pt x="78" y="230"/>
                  </a:lnTo>
                  <a:lnTo>
                    <a:pt x="74" y="230"/>
                  </a:lnTo>
                  <a:lnTo>
                    <a:pt x="74" y="230"/>
                  </a:lnTo>
                  <a:lnTo>
                    <a:pt x="74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63" y="238"/>
                  </a:lnTo>
                  <a:lnTo>
                    <a:pt x="59" y="238"/>
                  </a:lnTo>
                  <a:lnTo>
                    <a:pt x="63" y="238"/>
                  </a:lnTo>
                  <a:lnTo>
                    <a:pt x="63" y="234"/>
                  </a:lnTo>
                  <a:lnTo>
                    <a:pt x="67" y="234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3"/>
                  </a:lnTo>
                  <a:lnTo>
                    <a:pt x="63" y="219"/>
                  </a:lnTo>
                  <a:lnTo>
                    <a:pt x="71" y="215"/>
                  </a:lnTo>
                  <a:lnTo>
                    <a:pt x="71" y="212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59" y="212"/>
                  </a:lnTo>
                  <a:lnTo>
                    <a:pt x="59" y="215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08"/>
                  </a:lnTo>
                  <a:lnTo>
                    <a:pt x="59" y="204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7" y="200"/>
                  </a:lnTo>
                  <a:lnTo>
                    <a:pt x="71" y="200"/>
                  </a:lnTo>
                  <a:lnTo>
                    <a:pt x="78" y="200"/>
                  </a:lnTo>
                  <a:lnTo>
                    <a:pt x="82" y="200"/>
                  </a:lnTo>
                  <a:lnTo>
                    <a:pt x="82" y="204"/>
                  </a:lnTo>
                  <a:lnTo>
                    <a:pt x="85" y="204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82" y="197"/>
                  </a:lnTo>
                  <a:lnTo>
                    <a:pt x="78" y="197"/>
                  </a:lnTo>
                  <a:lnTo>
                    <a:pt x="78" y="189"/>
                  </a:lnTo>
                  <a:lnTo>
                    <a:pt x="82" y="189"/>
                  </a:lnTo>
                  <a:lnTo>
                    <a:pt x="89" y="189"/>
                  </a:lnTo>
                  <a:lnTo>
                    <a:pt x="89" y="186"/>
                  </a:lnTo>
                  <a:lnTo>
                    <a:pt x="93" y="182"/>
                  </a:lnTo>
                  <a:lnTo>
                    <a:pt x="96" y="182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4" y="174"/>
                  </a:lnTo>
                  <a:lnTo>
                    <a:pt x="104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00" y="145"/>
                  </a:lnTo>
                  <a:lnTo>
                    <a:pt x="100" y="141"/>
                  </a:lnTo>
                  <a:lnTo>
                    <a:pt x="96" y="137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96" y="126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3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4"/>
                  </a:lnTo>
                  <a:lnTo>
                    <a:pt x="78" y="104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3" y="89"/>
                  </a:lnTo>
                  <a:lnTo>
                    <a:pt x="59" y="85"/>
                  </a:lnTo>
                  <a:lnTo>
                    <a:pt x="56" y="82"/>
                  </a:lnTo>
                  <a:lnTo>
                    <a:pt x="52" y="82"/>
                  </a:lnTo>
                  <a:lnTo>
                    <a:pt x="48" y="78"/>
                  </a:lnTo>
                  <a:lnTo>
                    <a:pt x="41" y="78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1"/>
                  </a:lnTo>
                  <a:lnTo>
                    <a:pt x="41" y="71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41" y="63"/>
                  </a:lnTo>
                  <a:lnTo>
                    <a:pt x="45" y="59"/>
                  </a:lnTo>
                  <a:lnTo>
                    <a:pt x="48" y="59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5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37" y="41"/>
                  </a:lnTo>
                  <a:lnTo>
                    <a:pt x="34" y="45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1" y="34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45" y="212"/>
                  </a:moveTo>
                  <a:lnTo>
                    <a:pt x="48" y="212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52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45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Freeform 25"/>
            <p:cNvSpPr>
              <a:spLocks/>
            </p:cNvSpPr>
            <p:nvPr/>
          </p:nvSpPr>
          <p:spPr bwMode="auto">
            <a:xfrm>
              <a:off x="6460992" y="2885191"/>
              <a:ext cx="109364" cy="86205"/>
            </a:xfrm>
            <a:custGeom>
              <a:avLst/>
              <a:gdLst>
                <a:gd name="T0" fmla="*/ 40 w 85"/>
                <a:gd name="T1" fmla="*/ 63 h 67"/>
                <a:gd name="T2" fmla="*/ 44 w 85"/>
                <a:gd name="T3" fmla="*/ 59 h 67"/>
                <a:gd name="T4" fmla="*/ 52 w 85"/>
                <a:gd name="T5" fmla="*/ 59 h 67"/>
                <a:gd name="T6" fmla="*/ 63 w 85"/>
                <a:gd name="T7" fmla="*/ 59 h 67"/>
                <a:gd name="T8" fmla="*/ 66 w 85"/>
                <a:gd name="T9" fmla="*/ 63 h 67"/>
                <a:gd name="T10" fmla="*/ 66 w 85"/>
                <a:gd name="T11" fmla="*/ 59 h 67"/>
                <a:gd name="T12" fmla="*/ 59 w 85"/>
                <a:gd name="T13" fmla="*/ 56 h 67"/>
                <a:gd name="T14" fmla="*/ 63 w 85"/>
                <a:gd name="T15" fmla="*/ 48 h 67"/>
                <a:gd name="T16" fmla="*/ 70 w 85"/>
                <a:gd name="T17" fmla="*/ 45 h 67"/>
                <a:gd name="T18" fmla="*/ 77 w 85"/>
                <a:gd name="T19" fmla="*/ 41 h 67"/>
                <a:gd name="T20" fmla="*/ 81 w 85"/>
                <a:gd name="T21" fmla="*/ 37 h 67"/>
                <a:gd name="T22" fmla="*/ 85 w 85"/>
                <a:gd name="T23" fmla="*/ 30 h 67"/>
                <a:gd name="T24" fmla="*/ 85 w 85"/>
                <a:gd name="T25" fmla="*/ 22 h 67"/>
                <a:gd name="T26" fmla="*/ 81 w 85"/>
                <a:gd name="T27" fmla="*/ 11 h 67"/>
                <a:gd name="T28" fmla="*/ 77 w 85"/>
                <a:gd name="T29" fmla="*/ 8 h 67"/>
                <a:gd name="T30" fmla="*/ 70 w 85"/>
                <a:gd name="T31" fmla="*/ 4 h 67"/>
                <a:gd name="T32" fmla="*/ 66 w 85"/>
                <a:gd name="T33" fmla="*/ 0 h 67"/>
                <a:gd name="T34" fmla="*/ 59 w 85"/>
                <a:gd name="T35" fmla="*/ 4 h 67"/>
                <a:gd name="T36" fmla="*/ 63 w 85"/>
                <a:gd name="T37" fmla="*/ 11 h 67"/>
                <a:gd name="T38" fmla="*/ 63 w 85"/>
                <a:gd name="T39" fmla="*/ 15 h 67"/>
                <a:gd name="T40" fmla="*/ 55 w 85"/>
                <a:gd name="T41" fmla="*/ 8 h 67"/>
                <a:gd name="T42" fmla="*/ 48 w 85"/>
                <a:gd name="T43" fmla="*/ 8 h 67"/>
                <a:gd name="T44" fmla="*/ 44 w 85"/>
                <a:gd name="T45" fmla="*/ 4 h 67"/>
                <a:gd name="T46" fmla="*/ 37 w 85"/>
                <a:gd name="T47" fmla="*/ 4 h 67"/>
                <a:gd name="T48" fmla="*/ 29 w 85"/>
                <a:gd name="T49" fmla="*/ 4 h 67"/>
                <a:gd name="T50" fmla="*/ 22 w 85"/>
                <a:gd name="T51" fmla="*/ 4 h 67"/>
                <a:gd name="T52" fmla="*/ 11 w 85"/>
                <a:gd name="T53" fmla="*/ 4 h 67"/>
                <a:gd name="T54" fmla="*/ 3 w 85"/>
                <a:gd name="T55" fmla="*/ 11 h 67"/>
                <a:gd name="T56" fmla="*/ 0 w 85"/>
                <a:gd name="T57" fmla="*/ 19 h 67"/>
                <a:gd name="T58" fmla="*/ 0 w 85"/>
                <a:gd name="T59" fmla="*/ 30 h 67"/>
                <a:gd name="T60" fmla="*/ 3 w 85"/>
                <a:gd name="T61" fmla="*/ 33 h 67"/>
                <a:gd name="T62" fmla="*/ 3 w 85"/>
                <a:gd name="T63" fmla="*/ 41 h 67"/>
                <a:gd name="T64" fmla="*/ 7 w 85"/>
                <a:gd name="T65" fmla="*/ 45 h 67"/>
                <a:gd name="T66" fmla="*/ 7 w 85"/>
                <a:gd name="T67" fmla="*/ 48 h 67"/>
                <a:gd name="T68" fmla="*/ 11 w 85"/>
                <a:gd name="T69" fmla="*/ 56 h 67"/>
                <a:gd name="T70" fmla="*/ 15 w 85"/>
                <a:gd name="T71" fmla="*/ 56 h 67"/>
                <a:gd name="T72" fmla="*/ 15 w 85"/>
                <a:gd name="T73" fmla="*/ 59 h 67"/>
                <a:gd name="T74" fmla="*/ 18 w 85"/>
                <a:gd name="T75" fmla="*/ 63 h 67"/>
                <a:gd name="T76" fmla="*/ 18 w 85"/>
                <a:gd name="T77" fmla="*/ 59 h 67"/>
                <a:gd name="T78" fmla="*/ 22 w 85"/>
                <a:gd name="T79" fmla="*/ 56 h 67"/>
                <a:gd name="T80" fmla="*/ 26 w 85"/>
                <a:gd name="T81" fmla="*/ 59 h 67"/>
                <a:gd name="T82" fmla="*/ 22 w 85"/>
                <a:gd name="T83" fmla="*/ 67 h 67"/>
                <a:gd name="T84" fmla="*/ 22 w 85"/>
                <a:gd name="T85" fmla="*/ 67 h 67"/>
                <a:gd name="T86" fmla="*/ 26 w 85"/>
                <a:gd name="T87" fmla="*/ 67 h 67"/>
                <a:gd name="T88" fmla="*/ 29 w 85"/>
                <a:gd name="T89" fmla="*/ 67 h 67"/>
                <a:gd name="T90" fmla="*/ 33 w 85"/>
                <a:gd name="T9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" h="67">
                  <a:moveTo>
                    <a:pt x="37" y="67"/>
                  </a:moveTo>
                  <a:lnTo>
                    <a:pt x="40" y="63"/>
                  </a:lnTo>
                  <a:lnTo>
                    <a:pt x="44" y="63"/>
                  </a:lnTo>
                  <a:lnTo>
                    <a:pt x="44" y="59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6" y="63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3" y="56"/>
                  </a:lnTo>
                  <a:lnTo>
                    <a:pt x="59" y="56"/>
                  </a:lnTo>
                  <a:lnTo>
                    <a:pt x="59" y="48"/>
                  </a:lnTo>
                  <a:lnTo>
                    <a:pt x="63" y="48"/>
                  </a:lnTo>
                  <a:lnTo>
                    <a:pt x="70" y="48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7" y="41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0"/>
                  </a:lnTo>
                  <a:lnTo>
                    <a:pt x="85" y="26"/>
                  </a:lnTo>
                  <a:lnTo>
                    <a:pt x="85" y="22"/>
                  </a:lnTo>
                  <a:lnTo>
                    <a:pt x="85" y="19"/>
                  </a:lnTo>
                  <a:lnTo>
                    <a:pt x="81" y="11"/>
                  </a:lnTo>
                  <a:lnTo>
                    <a:pt x="77" y="11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2"/>
                  </a:lnTo>
                  <a:lnTo>
                    <a:pt x="11" y="56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Freeform 26"/>
            <p:cNvSpPr>
              <a:spLocks/>
            </p:cNvSpPr>
            <p:nvPr/>
          </p:nvSpPr>
          <p:spPr bwMode="auto">
            <a:xfrm>
              <a:off x="6394088" y="2723074"/>
              <a:ext cx="171122" cy="181415"/>
            </a:xfrm>
            <a:custGeom>
              <a:avLst/>
              <a:gdLst>
                <a:gd name="T0" fmla="*/ 18 w 133"/>
                <a:gd name="T1" fmla="*/ 22 h 141"/>
                <a:gd name="T2" fmla="*/ 26 w 133"/>
                <a:gd name="T3" fmla="*/ 15 h 141"/>
                <a:gd name="T4" fmla="*/ 26 w 133"/>
                <a:gd name="T5" fmla="*/ 4 h 141"/>
                <a:gd name="T6" fmla="*/ 33 w 133"/>
                <a:gd name="T7" fmla="*/ 0 h 141"/>
                <a:gd name="T8" fmla="*/ 44 w 133"/>
                <a:gd name="T9" fmla="*/ 7 h 141"/>
                <a:gd name="T10" fmla="*/ 44 w 133"/>
                <a:gd name="T11" fmla="*/ 19 h 141"/>
                <a:gd name="T12" fmla="*/ 59 w 133"/>
                <a:gd name="T13" fmla="*/ 26 h 141"/>
                <a:gd name="T14" fmla="*/ 74 w 133"/>
                <a:gd name="T15" fmla="*/ 26 h 141"/>
                <a:gd name="T16" fmla="*/ 81 w 133"/>
                <a:gd name="T17" fmla="*/ 33 h 141"/>
                <a:gd name="T18" fmla="*/ 85 w 133"/>
                <a:gd name="T19" fmla="*/ 37 h 141"/>
                <a:gd name="T20" fmla="*/ 78 w 133"/>
                <a:gd name="T21" fmla="*/ 44 h 141"/>
                <a:gd name="T22" fmla="*/ 70 w 133"/>
                <a:gd name="T23" fmla="*/ 48 h 141"/>
                <a:gd name="T24" fmla="*/ 70 w 133"/>
                <a:gd name="T25" fmla="*/ 56 h 141"/>
                <a:gd name="T26" fmla="*/ 74 w 133"/>
                <a:gd name="T27" fmla="*/ 63 h 141"/>
                <a:gd name="T28" fmla="*/ 89 w 133"/>
                <a:gd name="T29" fmla="*/ 67 h 141"/>
                <a:gd name="T30" fmla="*/ 100 w 133"/>
                <a:gd name="T31" fmla="*/ 78 h 141"/>
                <a:gd name="T32" fmla="*/ 107 w 133"/>
                <a:gd name="T33" fmla="*/ 89 h 141"/>
                <a:gd name="T34" fmla="*/ 115 w 133"/>
                <a:gd name="T35" fmla="*/ 93 h 141"/>
                <a:gd name="T36" fmla="*/ 118 w 133"/>
                <a:gd name="T37" fmla="*/ 96 h 141"/>
                <a:gd name="T38" fmla="*/ 122 w 133"/>
                <a:gd name="T39" fmla="*/ 100 h 141"/>
                <a:gd name="T40" fmla="*/ 129 w 133"/>
                <a:gd name="T41" fmla="*/ 104 h 141"/>
                <a:gd name="T42" fmla="*/ 133 w 133"/>
                <a:gd name="T43" fmla="*/ 108 h 141"/>
                <a:gd name="T44" fmla="*/ 133 w 133"/>
                <a:gd name="T45" fmla="*/ 111 h 141"/>
                <a:gd name="T46" fmla="*/ 129 w 133"/>
                <a:gd name="T47" fmla="*/ 122 h 141"/>
                <a:gd name="T48" fmla="*/ 129 w 133"/>
                <a:gd name="T49" fmla="*/ 134 h 141"/>
                <a:gd name="T50" fmla="*/ 122 w 133"/>
                <a:gd name="T51" fmla="*/ 130 h 141"/>
                <a:gd name="T52" fmla="*/ 111 w 133"/>
                <a:gd name="T53" fmla="*/ 130 h 141"/>
                <a:gd name="T54" fmla="*/ 115 w 133"/>
                <a:gd name="T55" fmla="*/ 141 h 141"/>
                <a:gd name="T56" fmla="*/ 107 w 133"/>
                <a:gd name="T57" fmla="*/ 134 h 141"/>
                <a:gd name="T58" fmla="*/ 96 w 133"/>
                <a:gd name="T59" fmla="*/ 130 h 141"/>
                <a:gd name="T60" fmla="*/ 100 w 133"/>
                <a:gd name="T61" fmla="*/ 122 h 141"/>
                <a:gd name="T62" fmla="*/ 100 w 133"/>
                <a:gd name="T63" fmla="*/ 115 h 141"/>
                <a:gd name="T64" fmla="*/ 96 w 133"/>
                <a:gd name="T65" fmla="*/ 108 h 141"/>
                <a:gd name="T66" fmla="*/ 92 w 133"/>
                <a:gd name="T67" fmla="*/ 104 h 141"/>
                <a:gd name="T68" fmla="*/ 85 w 133"/>
                <a:gd name="T69" fmla="*/ 96 h 141"/>
                <a:gd name="T70" fmla="*/ 85 w 133"/>
                <a:gd name="T71" fmla="*/ 89 h 141"/>
                <a:gd name="T72" fmla="*/ 81 w 133"/>
                <a:gd name="T73" fmla="*/ 78 h 141"/>
                <a:gd name="T74" fmla="*/ 63 w 133"/>
                <a:gd name="T75" fmla="*/ 67 h 141"/>
                <a:gd name="T76" fmla="*/ 48 w 133"/>
                <a:gd name="T77" fmla="*/ 78 h 141"/>
                <a:gd name="T78" fmla="*/ 37 w 133"/>
                <a:gd name="T79" fmla="*/ 70 h 141"/>
                <a:gd name="T80" fmla="*/ 26 w 133"/>
                <a:gd name="T81" fmla="*/ 78 h 141"/>
                <a:gd name="T82" fmla="*/ 22 w 133"/>
                <a:gd name="T83" fmla="*/ 67 h 141"/>
                <a:gd name="T84" fmla="*/ 22 w 133"/>
                <a:gd name="T85" fmla="*/ 59 h 141"/>
                <a:gd name="T86" fmla="*/ 22 w 133"/>
                <a:gd name="T87" fmla="*/ 48 h 141"/>
                <a:gd name="T88" fmla="*/ 11 w 133"/>
                <a:gd name="T89" fmla="*/ 52 h 141"/>
                <a:gd name="T90" fmla="*/ 11 w 133"/>
                <a:gd name="T91" fmla="*/ 41 h 141"/>
                <a:gd name="T92" fmla="*/ 0 w 133"/>
                <a:gd name="T93" fmla="*/ 33 h 141"/>
                <a:gd name="T94" fmla="*/ 7 w 133"/>
                <a:gd name="T95" fmla="*/ 26 h 141"/>
                <a:gd name="T96" fmla="*/ 7 w 133"/>
                <a:gd name="T97" fmla="*/ 1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" h="141">
                  <a:moveTo>
                    <a:pt x="15" y="19"/>
                  </a:moveTo>
                  <a:lnTo>
                    <a:pt x="18" y="19"/>
                  </a:lnTo>
                  <a:lnTo>
                    <a:pt x="18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52" y="22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7" y="30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30"/>
                  </a:lnTo>
                  <a:lnTo>
                    <a:pt x="81" y="30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1" y="37"/>
                  </a:lnTo>
                  <a:lnTo>
                    <a:pt x="81" y="44"/>
                  </a:lnTo>
                  <a:lnTo>
                    <a:pt x="78" y="44"/>
                  </a:lnTo>
                  <a:lnTo>
                    <a:pt x="74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70" y="59"/>
                  </a:lnTo>
                  <a:lnTo>
                    <a:pt x="74" y="59"/>
                  </a:lnTo>
                  <a:lnTo>
                    <a:pt x="74" y="63"/>
                  </a:lnTo>
                  <a:lnTo>
                    <a:pt x="81" y="63"/>
                  </a:lnTo>
                  <a:lnTo>
                    <a:pt x="85" y="67"/>
                  </a:lnTo>
                  <a:lnTo>
                    <a:pt x="89" y="67"/>
                  </a:lnTo>
                  <a:lnTo>
                    <a:pt x="92" y="70"/>
                  </a:lnTo>
                  <a:lnTo>
                    <a:pt x="96" y="74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107" y="85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22" y="96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33" y="104"/>
                  </a:lnTo>
                  <a:lnTo>
                    <a:pt x="133" y="104"/>
                  </a:lnTo>
                  <a:lnTo>
                    <a:pt x="133" y="108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9" y="122"/>
                  </a:lnTo>
                  <a:lnTo>
                    <a:pt x="133" y="126"/>
                  </a:lnTo>
                  <a:lnTo>
                    <a:pt x="133" y="130"/>
                  </a:lnTo>
                  <a:lnTo>
                    <a:pt x="129" y="134"/>
                  </a:lnTo>
                  <a:lnTo>
                    <a:pt x="126" y="134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26"/>
                  </a:lnTo>
                  <a:lnTo>
                    <a:pt x="115" y="130"/>
                  </a:lnTo>
                  <a:lnTo>
                    <a:pt x="111" y="130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7" y="134"/>
                  </a:lnTo>
                  <a:lnTo>
                    <a:pt x="104" y="134"/>
                  </a:lnTo>
                  <a:lnTo>
                    <a:pt x="100" y="134"/>
                  </a:lnTo>
                  <a:lnTo>
                    <a:pt x="96" y="130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2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100" y="115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96" y="108"/>
                  </a:lnTo>
                  <a:lnTo>
                    <a:pt x="100" y="108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89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5" y="93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5" y="85"/>
                  </a:lnTo>
                  <a:lnTo>
                    <a:pt x="85" y="82"/>
                  </a:lnTo>
                  <a:lnTo>
                    <a:pt x="81" y="78"/>
                  </a:lnTo>
                  <a:lnTo>
                    <a:pt x="74" y="74"/>
                  </a:lnTo>
                  <a:lnTo>
                    <a:pt x="70" y="70"/>
                  </a:lnTo>
                  <a:lnTo>
                    <a:pt x="63" y="67"/>
                  </a:lnTo>
                  <a:lnTo>
                    <a:pt x="59" y="70"/>
                  </a:lnTo>
                  <a:lnTo>
                    <a:pt x="55" y="74"/>
                  </a:lnTo>
                  <a:lnTo>
                    <a:pt x="48" y="78"/>
                  </a:lnTo>
                  <a:lnTo>
                    <a:pt x="44" y="74"/>
                  </a:lnTo>
                  <a:lnTo>
                    <a:pt x="41" y="74"/>
                  </a:lnTo>
                  <a:lnTo>
                    <a:pt x="37" y="70"/>
                  </a:lnTo>
                  <a:lnTo>
                    <a:pt x="33" y="74"/>
                  </a:lnTo>
                  <a:lnTo>
                    <a:pt x="30" y="78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9"/>
                  </a:ln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27"/>
            <p:cNvSpPr>
              <a:spLocks noEditPoints="1"/>
            </p:cNvSpPr>
            <p:nvPr/>
          </p:nvSpPr>
          <p:spPr bwMode="auto">
            <a:xfrm>
              <a:off x="6346483" y="2765533"/>
              <a:ext cx="181415" cy="301072"/>
            </a:xfrm>
            <a:custGeom>
              <a:avLst/>
              <a:gdLst>
                <a:gd name="T0" fmla="*/ 13 w 38"/>
                <a:gd name="T1" fmla="*/ 3 h 63"/>
                <a:gd name="T2" fmla="*/ 16 w 38"/>
                <a:gd name="T3" fmla="*/ 4 h 63"/>
                <a:gd name="T4" fmla="*/ 16 w 38"/>
                <a:gd name="T5" fmla="*/ 8 h 63"/>
                <a:gd name="T6" fmla="*/ 18 w 38"/>
                <a:gd name="T7" fmla="*/ 12 h 63"/>
                <a:gd name="T8" fmla="*/ 23 w 38"/>
                <a:gd name="T9" fmla="*/ 12 h 63"/>
                <a:gd name="T10" fmla="*/ 30 w 38"/>
                <a:gd name="T11" fmla="*/ 11 h 63"/>
                <a:gd name="T12" fmla="*/ 33 w 38"/>
                <a:gd name="T13" fmla="*/ 15 h 63"/>
                <a:gd name="T14" fmla="*/ 35 w 38"/>
                <a:gd name="T15" fmla="*/ 19 h 63"/>
                <a:gd name="T16" fmla="*/ 38 w 38"/>
                <a:gd name="T17" fmla="*/ 21 h 63"/>
                <a:gd name="T18" fmla="*/ 37 w 38"/>
                <a:gd name="T19" fmla="*/ 25 h 63"/>
                <a:gd name="T20" fmla="*/ 33 w 38"/>
                <a:gd name="T21" fmla="*/ 26 h 63"/>
                <a:gd name="T22" fmla="*/ 27 w 38"/>
                <a:gd name="T23" fmla="*/ 26 h 63"/>
                <a:gd name="T24" fmla="*/ 24 w 38"/>
                <a:gd name="T25" fmla="*/ 31 h 63"/>
                <a:gd name="T26" fmla="*/ 25 w 38"/>
                <a:gd name="T27" fmla="*/ 36 h 63"/>
                <a:gd name="T28" fmla="*/ 23 w 38"/>
                <a:gd name="T29" fmla="*/ 36 h 63"/>
                <a:gd name="T30" fmla="*/ 21 w 38"/>
                <a:gd name="T31" fmla="*/ 34 h 63"/>
                <a:gd name="T32" fmla="*/ 19 w 38"/>
                <a:gd name="T33" fmla="*/ 34 h 63"/>
                <a:gd name="T34" fmla="*/ 17 w 38"/>
                <a:gd name="T35" fmla="*/ 33 h 63"/>
                <a:gd name="T36" fmla="*/ 16 w 38"/>
                <a:gd name="T37" fmla="*/ 31 h 63"/>
                <a:gd name="T38" fmla="*/ 14 w 38"/>
                <a:gd name="T39" fmla="*/ 31 h 63"/>
                <a:gd name="T40" fmla="*/ 13 w 38"/>
                <a:gd name="T41" fmla="*/ 31 h 63"/>
                <a:gd name="T42" fmla="*/ 13 w 38"/>
                <a:gd name="T43" fmla="*/ 34 h 63"/>
                <a:gd name="T44" fmla="*/ 12 w 38"/>
                <a:gd name="T45" fmla="*/ 38 h 63"/>
                <a:gd name="T46" fmla="*/ 10 w 38"/>
                <a:gd name="T47" fmla="*/ 44 h 63"/>
                <a:gd name="T48" fmla="*/ 10 w 38"/>
                <a:gd name="T49" fmla="*/ 46 h 63"/>
                <a:gd name="T50" fmla="*/ 12 w 38"/>
                <a:gd name="T51" fmla="*/ 49 h 63"/>
                <a:gd name="T52" fmla="*/ 13 w 38"/>
                <a:gd name="T53" fmla="*/ 49 h 63"/>
                <a:gd name="T54" fmla="*/ 15 w 38"/>
                <a:gd name="T55" fmla="*/ 52 h 63"/>
                <a:gd name="T56" fmla="*/ 16 w 38"/>
                <a:gd name="T57" fmla="*/ 52 h 63"/>
                <a:gd name="T58" fmla="*/ 17 w 38"/>
                <a:gd name="T59" fmla="*/ 55 h 63"/>
                <a:gd name="T60" fmla="*/ 17 w 38"/>
                <a:gd name="T61" fmla="*/ 56 h 63"/>
                <a:gd name="T62" fmla="*/ 20 w 38"/>
                <a:gd name="T63" fmla="*/ 59 h 63"/>
                <a:gd name="T64" fmla="*/ 23 w 38"/>
                <a:gd name="T65" fmla="*/ 61 h 63"/>
                <a:gd name="T66" fmla="*/ 23 w 38"/>
                <a:gd name="T67" fmla="*/ 63 h 63"/>
                <a:gd name="T68" fmla="*/ 19 w 38"/>
                <a:gd name="T69" fmla="*/ 62 h 63"/>
                <a:gd name="T70" fmla="*/ 18 w 38"/>
                <a:gd name="T71" fmla="*/ 60 h 63"/>
                <a:gd name="T72" fmla="*/ 15 w 38"/>
                <a:gd name="T73" fmla="*/ 60 h 63"/>
                <a:gd name="T74" fmla="*/ 13 w 38"/>
                <a:gd name="T75" fmla="*/ 57 h 63"/>
                <a:gd name="T76" fmla="*/ 10 w 38"/>
                <a:gd name="T77" fmla="*/ 55 h 63"/>
                <a:gd name="T78" fmla="*/ 8 w 38"/>
                <a:gd name="T79" fmla="*/ 52 h 63"/>
                <a:gd name="T80" fmla="*/ 6 w 38"/>
                <a:gd name="T81" fmla="*/ 51 h 63"/>
                <a:gd name="T82" fmla="*/ 7 w 38"/>
                <a:gd name="T83" fmla="*/ 48 h 63"/>
                <a:gd name="T84" fmla="*/ 8 w 38"/>
                <a:gd name="T85" fmla="*/ 45 h 63"/>
                <a:gd name="T86" fmla="*/ 9 w 38"/>
                <a:gd name="T87" fmla="*/ 42 h 63"/>
                <a:gd name="T88" fmla="*/ 11 w 38"/>
                <a:gd name="T89" fmla="*/ 36 h 63"/>
                <a:gd name="T90" fmla="*/ 10 w 38"/>
                <a:gd name="T91" fmla="*/ 31 h 63"/>
                <a:gd name="T92" fmla="*/ 7 w 38"/>
                <a:gd name="T93" fmla="*/ 26 h 63"/>
                <a:gd name="T94" fmla="*/ 6 w 38"/>
                <a:gd name="T95" fmla="*/ 22 h 63"/>
                <a:gd name="T96" fmla="*/ 6 w 38"/>
                <a:gd name="T97" fmla="*/ 18 h 63"/>
                <a:gd name="T98" fmla="*/ 2 w 38"/>
                <a:gd name="T99" fmla="*/ 13 h 63"/>
                <a:gd name="T100" fmla="*/ 0 w 38"/>
                <a:gd name="T101" fmla="*/ 10 h 63"/>
                <a:gd name="T102" fmla="*/ 2 w 38"/>
                <a:gd name="T103" fmla="*/ 6 h 63"/>
                <a:gd name="T104" fmla="*/ 6 w 38"/>
                <a:gd name="T105" fmla="*/ 4 h 63"/>
                <a:gd name="T106" fmla="*/ 9 w 38"/>
                <a:gd name="T107" fmla="*/ 2 h 63"/>
                <a:gd name="T108" fmla="*/ 10 w 38"/>
                <a:gd name="T109" fmla="*/ 0 h 63"/>
                <a:gd name="T110" fmla="*/ 13 w 38"/>
                <a:gd name="T111" fmla="*/ 59 h 63"/>
                <a:gd name="T112" fmla="*/ 10 w 38"/>
                <a:gd name="T113" fmla="*/ 55 h 63"/>
                <a:gd name="T114" fmla="*/ 7 w 38"/>
                <a:gd name="T115" fmla="*/ 55 h 63"/>
                <a:gd name="T116" fmla="*/ 23 w 38"/>
                <a:gd name="T117" fmla="*/ 37 h 63"/>
                <a:gd name="T118" fmla="*/ 13 w 38"/>
                <a:gd name="T119" fmla="*/ 46 h 63"/>
                <a:gd name="T120" fmla="*/ 14 w 38"/>
                <a:gd name="T121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63">
                  <a:moveTo>
                    <a:pt x="10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  <a:moveTo>
                    <a:pt x="13" y="59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10" y="55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lose/>
                  <a:moveTo>
                    <a:pt x="7" y="53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lose/>
                  <a:moveTo>
                    <a:pt x="23" y="36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6"/>
                    <a:pt x="23" y="36"/>
                    <a:pt x="23" y="36"/>
                  </a:cubicBezTo>
                  <a:close/>
                  <a:moveTo>
                    <a:pt x="14" y="46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4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Freeform 28"/>
            <p:cNvSpPr>
              <a:spLocks noEditPoints="1"/>
            </p:cNvSpPr>
            <p:nvPr/>
          </p:nvSpPr>
          <p:spPr bwMode="auto">
            <a:xfrm>
              <a:off x="6226826" y="2603418"/>
              <a:ext cx="190421" cy="382130"/>
            </a:xfrm>
            <a:custGeom>
              <a:avLst/>
              <a:gdLst>
                <a:gd name="T0" fmla="*/ 82 w 148"/>
                <a:gd name="T1" fmla="*/ 4 h 297"/>
                <a:gd name="T2" fmla="*/ 97 w 148"/>
                <a:gd name="T3" fmla="*/ 22 h 297"/>
                <a:gd name="T4" fmla="*/ 89 w 148"/>
                <a:gd name="T5" fmla="*/ 41 h 297"/>
                <a:gd name="T6" fmla="*/ 85 w 148"/>
                <a:gd name="T7" fmla="*/ 48 h 297"/>
                <a:gd name="T8" fmla="*/ 85 w 148"/>
                <a:gd name="T9" fmla="*/ 63 h 297"/>
                <a:gd name="T10" fmla="*/ 100 w 148"/>
                <a:gd name="T11" fmla="*/ 71 h 297"/>
                <a:gd name="T12" fmla="*/ 108 w 148"/>
                <a:gd name="T13" fmla="*/ 78 h 297"/>
                <a:gd name="T14" fmla="*/ 122 w 148"/>
                <a:gd name="T15" fmla="*/ 86 h 297"/>
                <a:gd name="T16" fmla="*/ 115 w 148"/>
                <a:gd name="T17" fmla="*/ 100 h 297"/>
                <a:gd name="T18" fmla="*/ 126 w 148"/>
                <a:gd name="T19" fmla="*/ 104 h 297"/>
                <a:gd name="T20" fmla="*/ 148 w 148"/>
                <a:gd name="T21" fmla="*/ 108 h 297"/>
                <a:gd name="T22" fmla="*/ 137 w 148"/>
                <a:gd name="T23" fmla="*/ 119 h 297"/>
                <a:gd name="T24" fmla="*/ 122 w 148"/>
                <a:gd name="T25" fmla="*/ 130 h 297"/>
                <a:gd name="T26" fmla="*/ 115 w 148"/>
                <a:gd name="T27" fmla="*/ 141 h 297"/>
                <a:gd name="T28" fmla="*/ 97 w 148"/>
                <a:gd name="T29" fmla="*/ 152 h 297"/>
                <a:gd name="T30" fmla="*/ 93 w 148"/>
                <a:gd name="T31" fmla="*/ 163 h 297"/>
                <a:gd name="T32" fmla="*/ 111 w 148"/>
                <a:gd name="T33" fmla="*/ 186 h 297"/>
                <a:gd name="T34" fmla="*/ 115 w 148"/>
                <a:gd name="T35" fmla="*/ 201 h 297"/>
                <a:gd name="T36" fmla="*/ 119 w 148"/>
                <a:gd name="T37" fmla="*/ 223 h 297"/>
                <a:gd name="T38" fmla="*/ 130 w 148"/>
                <a:gd name="T39" fmla="*/ 245 h 297"/>
                <a:gd name="T40" fmla="*/ 134 w 148"/>
                <a:gd name="T41" fmla="*/ 267 h 297"/>
                <a:gd name="T42" fmla="*/ 122 w 148"/>
                <a:gd name="T43" fmla="*/ 290 h 297"/>
                <a:gd name="T44" fmla="*/ 119 w 148"/>
                <a:gd name="T45" fmla="*/ 286 h 297"/>
                <a:gd name="T46" fmla="*/ 122 w 148"/>
                <a:gd name="T47" fmla="*/ 278 h 297"/>
                <a:gd name="T48" fmla="*/ 122 w 148"/>
                <a:gd name="T49" fmla="*/ 264 h 297"/>
                <a:gd name="T50" fmla="*/ 119 w 148"/>
                <a:gd name="T51" fmla="*/ 241 h 297"/>
                <a:gd name="T52" fmla="*/ 111 w 148"/>
                <a:gd name="T53" fmla="*/ 238 h 297"/>
                <a:gd name="T54" fmla="*/ 104 w 148"/>
                <a:gd name="T55" fmla="*/ 219 h 297"/>
                <a:gd name="T56" fmla="*/ 100 w 148"/>
                <a:gd name="T57" fmla="*/ 197 h 297"/>
                <a:gd name="T58" fmla="*/ 97 w 148"/>
                <a:gd name="T59" fmla="*/ 193 h 297"/>
                <a:gd name="T60" fmla="*/ 85 w 148"/>
                <a:gd name="T61" fmla="*/ 178 h 297"/>
                <a:gd name="T62" fmla="*/ 85 w 148"/>
                <a:gd name="T63" fmla="*/ 182 h 297"/>
                <a:gd name="T64" fmla="*/ 74 w 148"/>
                <a:gd name="T65" fmla="*/ 189 h 297"/>
                <a:gd name="T66" fmla="*/ 71 w 148"/>
                <a:gd name="T67" fmla="*/ 193 h 297"/>
                <a:gd name="T68" fmla="*/ 56 w 148"/>
                <a:gd name="T69" fmla="*/ 201 h 297"/>
                <a:gd name="T70" fmla="*/ 48 w 148"/>
                <a:gd name="T71" fmla="*/ 204 h 297"/>
                <a:gd name="T72" fmla="*/ 45 w 148"/>
                <a:gd name="T73" fmla="*/ 197 h 297"/>
                <a:gd name="T74" fmla="*/ 48 w 148"/>
                <a:gd name="T75" fmla="*/ 178 h 297"/>
                <a:gd name="T76" fmla="*/ 41 w 148"/>
                <a:gd name="T77" fmla="*/ 163 h 297"/>
                <a:gd name="T78" fmla="*/ 30 w 148"/>
                <a:gd name="T79" fmla="*/ 149 h 297"/>
                <a:gd name="T80" fmla="*/ 23 w 148"/>
                <a:gd name="T81" fmla="*/ 145 h 297"/>
                <a:gd name="T82" fmla="*/ 26 w 148"/>
                <a:gd name="T83" fmla="*/ 149 h 297"/>
                <a:gd name="T84" fmla="*/ 26 w 148"/>
                <a:gd name="T85" fmla="*/ 137 h 297"/>
                <a:gd name="T86" fmla="*/ 15 w 148"/>
                <a:gd name="T87" fmla="*/ 134 h 297"/>
                <a:gd name="T88" fmla="*/ 11 w 148"/>
                <a:gd name="T89" fmla="*/ 134 h 297"/>
                <a:gd name="T90" fmla="*/ 4 w 148"/>
                <a:gd name="T91" fmla="*/ 115 h 297"/>
                <a:gd name="T92" fmla="*/ 11 w 148"/>
                <a:gd name="T93" fmla="*/ 104 h 297"/>
                <a:gd name="T94" fmla="*/ 19 w 148"/>
                <a:gd name="T95" fmla="*/ 86 h 297"/>
                <a:gd name="T96" fmla="*/ 26 w 148"/>
                <a:gd name="T97" fmla="*/ 71 h 297"/>
                <a:gd name="T98" fmla="*/ 34 w 148"/>
                <a:gd name="T99" fmla="*/ 41 h 297"/>
                <a:gd name="T100" fmla="*/ 48 w 148"/>
                <a:gd name="T101" fmla="*/ 15 h 297"/>
                <a:gd name="T102" fmla="*/ 67 w 148"/>
                <a:gd name="T103" fmla="*/ 8 h 297"/>
                <a:gd name="T104" fmla="*/ 23 w 148"/>
                <a:gd name="T105" fmla="*/ 15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8" h="297">
                  <a:moveTo>
                    <a:pt x="67" y="0"/>
                  </a:move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9" y="8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7" y="22"/>
                  </a:lnTo>
                  <a:lnTo>
                    <a:pt x="97" y="26"/>
                  </a:lnTo>
                  <a:lnTo>
                    <a:pt x="97" y="34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2" y="52"/>
                  </a:lnTo>
                  <a:lnTo>
                    <a:pt x="85" y="56"/>
                  </a:lnTo>
                  <a:lnTo>
                    <a:pt x="82" y="56"/>
                  </a:lnTo>
                  <a:lnTo>
                    <a:pt x="82" y="60"/>
                  </a:lnTo>
                  <a:lnTo>
                    <a:pt x="85" y="60"/>
                  </a:lnTo>
                  <a:lnTo>
                    <a:pt x="85" y="63"/>
                  </a:lnTo>
                  <a:lnTo>
                    <a:pt x="89" y="63"/>
                  </a:lnTo>
                  <a:lnTo>
                    <a:pt x="89" y="67"/>
                  </a:lnTo>
                  <a:lnTo>
                    <a:pt x="89" y="71"/>
                  </a:lnTo>
                  <a:lnTo>
                    <a:pt x="93" y="67"/>
                  </a:lnTo>
                  <a:lnTo>
                    <a:pt x="100" y="67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4" y="74"/>
                  </a:lnTo>
                  <a:lnTo>
                    <a:pt x="108" y="71"/>
                  </a:lnTo>
                  <a:lnTo>
                    <a:pt x="108" y="74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5" y="82"/>
                  </a:lnTo>
                  <a:lnTo>
                    <a:pt x="115" y="82"/>
                  </a:lnTo>
                  <a:lnTo>
                    <a:pt x="119" y="82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9"/>
                  </a:lnTo>
                  <a:lnTo>
                    <a:pt x="122" y="89"/>
                  </a:lnTo>
                  <a:lnTo>
                    <a:pt x="119" y="97"/>
                  </a:lnTo>
                  <a:lnTo>
                    <a:pt x="115" y="97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6" y="108"/>
                  </a:lnTo>
                  <a:lnTo>
                    <a:pt x="130" y="112"/>
                  </a:lnTo>
                  <a:lnTo>
                    <a:pt x="134" y="108"/>
                  </a:lnTo>
                  <a:lnTo>
                    <a:pt x="137" y="108"/>
                  </a:lnTo>
                  <a:lnTo>
                    <a:pt x="145" y="104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5" y="112"/>
                  </a:lnTo>
                  <a:lnTo>
                    <a:pt x="137" y="112"/>
                  </a:lnTo>
                  <a:lnTo>
                    <a:pt x="137" y="115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30" y="126"/>
                  </a:lnTo>
                  <a:lnTo>
                    <a:pt x="126" y="126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6" y="134"/>
                  </a:lnTo>
                  <a:lnTo>
                    <a:pt x="122" y="134"/>
                  </a:lnTo>
                  <a:lnTo>
                    <a:pt x="119" y="134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8" y="141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97" y="152"/>
                  </a:lnTo>
                  <a:lnTo>
                    <a:pt x="97" y="156"/>
                  </a:lnTo>
                  <a:lnTo>
                    <a:pt x="100" y="160"/>
                  </a:lnTo>
                  <a:lnTo>
                    <a:pt x="97" y="160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7" y="167"/>
                  </a:lnTo>
                  <a:lnTo>
                    <a:pt x="100" y="171"/>
                  </a:lnTo>
                  <a:lnTo>
                    <a:pt x="100" y="175"/>
                  </a:lnTo>
                  <a:lnTo>
                    <a:pt x="104" y="175"/>
                  </a:lnTo>
                  <a:lnTo>
                    <a:pt x="108" y="182"/>
                  </a:lnTo>
                  <a:lnTo>
                    <a:pt x="111" y="186"/>
                  </a:lnTo>
                  <a:lnTo>
                    <a:pt x="115" y="189"/>
                  </a:lnTo>
                  <a:lnTo>
                    <a:pt x="115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1" y="212"/>
                  </a:lnTo>
                  <a:lnTo>
                    <a:pt x="115" y="215"/>
                  </a:lnTo>
                  <a:lnTo>
                    <a:pt x="115" y="219"/>
                  </a:lnTo>
                  <a:lnTo>
                    <a:pt x="119" y="223"/>
                  </a:lnTo>
                  <a:lnTo>
                    <a:pt x="122" y="227"/>
                  </a:lnTo>
                  <a:lnTo>
                    <a:pt x="126" y="230"/>
                  </a:lnTo>
                  <a:lnTo>
                    <a:pt x="130" y="238"/>
                  </a:lnTo>
                  <a:lnTo>
                    <a:pt x="130" y="241"/>
                  </a:lnTo>
                  <a:lnTo>
                    <a:pt x="130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52"/>
                  </a:lnTo>
                  <a:lnTo>
                    <a:pt x="134" y="256"/>
                  </a:lnTo>
                  <a:lnTo>
                    <a:pt x="134" y="260"/>
                  </a:lnTo>
                  <a:lnTo>
                    <a:pt x="134" y="264"/>
                  </a:lnTo>
                  <a:lnTo>
                    <a:pt x="134" y="267"/>
                  </a:lnTo>
                  <a:lnTo>
                    <a:pt x="134" y="267"/>
                  </a:lnTo>
                  <a:lnTo>
                    <a:pt x="130" y="278"/>
                  </a:lnTo>
                  <a:lnTo>
                    <a:pt x="126" y="282"/>
                  </a:lnTo>
                  <a:lnTo>
                    <a:pt x="126" y="286"/>
                  </a:lnTo>
                  <a:lnTo>
                    <a:pt x="122" y="286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2" y="293"/>
                  </a:lnTo>
                  <a:lnTo>
                    <a:pt x="119" y="297"/>
                  </a:lnTo>
                  <a:lnTo>
                    <a:pt x="119" y="290"/>
                  </a:lnTo>
                  <a:lnTo>
                    <a:pt x="119" y="286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5"/>
                  </a:lnTo>
                  <a:lnTo>
                    <a:pt x="122" y="271"/>
                  </a:lnTo>
                  <a:lnTo>
                    <a:pt x="122" y="271"/>
                  </a:lnTo>
                  <a:lnTo>
                    <a:pt x="122" y="267"/>
                  </a:lnTo>
                  <a:lnTo>
                    <a:pt x="122" y="264"/>
                  </a:lnTo>
                  <a:lnTo>
                    <a:pt x="122" y="264"/>
                  </a:lnTo>
                  <a:lnTo>
                    <a:pt x="119" y="260"/>
                  </a:lnTo>
                  <a:lnTo>
                    <a:pt x="119" y="256"/>
                  </a:lnTo>
                  <a:lnTo>
                    <a:pt x="122" y="256"/>
                  </a:lnTo>
                  <a:lnTo>
                    <a:pt x="119" y="252"/>
                  </a:lnTo>
                  <a:lnTo>
                    <a:pt x="119" y="252"/>
                  </a:lnTo>
                  <a:lnTo>
                    <a:pt x="119" y="241"/>
                  </a:lnTo>
                  <a:lnTo>
                    <a:pt x="115" y="241"/>
                  </a:lnTo>
                  <a:lnTo>
                    <a:pt x="115" y="238"/>
                  </a:lnTo>
                  <a:lnTo>
                    <a:pt x="111" y="234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08" y="234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3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0" y="201"/>
                  </a:lnTo>
                  <a:lnTo>
                    <a:pt x="100" y="201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7" y="193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7" y="193"/>
                  </a:lnTo>
                  <a:lnTo>
                    <a:pt x="97" y="193"/>
                  </a:lnTo>
                  <a:lnTo>
                    <a:pt x="93" y="193"/>
                  </a:lnTo>
                  <a:lnTo>
                    <a:pt x="93" y="189"/>
                  </a:lnTo>
                  <a:lnTo>
                    <a:pt x="89" y="186"/>
                  </a:lnTo>
                  <a:lnTo>
                    <a:pt x="85" y="182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2" y="175"/>
                  </a:lnTo>
                  <a:lnTo>
                    <a:pt x="85" y="178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2" y="186"/>
                  </a:lnTo>
                  <a:lnTo>
                    <a:pt x="85" y="189"/>
                  </a:lnTo>
                  <a:lnTo>
                    <a:pt x="78" y="193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8" y="193"/>
                  </a:lnTo>
                  <a:lnTo>
                    <a:pt x="74" y="193"/>
                  </a:lnTo>
                  <a:lnTo>
                    <a:pt x="71" y="193"/>
                  </a:lnTo>
                  <a:lnTo>
                    <a:pt x="71" y="193"/>
                  </a:lnTo>
                  <a:lnTo>
                    <a:pt x="71" y="197"/>
                  </a:lnTo>
                  <a:lnTo>
                    <a:pt x="63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2" y="201"/>
                  </a:lnTo>
                  <a:lnTo>
                    <a:pt x="48" y="201"/>
                  </a:lnTo>
                  <a:lnTo>
                    <a:pt x="48" y="204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52" y="197"/>
                  </a:lnTo>
                  <a:lnTo>
                    <a:pt x="52" y="193"/>
                  </a:lnTo>
                  <a:lnTo>
                    <a:pt x="48" y="197"/>
                  </a:lnTo>
                  <a:lnTo>
                    <a:pt x="45" y="197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197"/>
                  </a:lnTo>
                  <a:lnTo>
                    <a:pt x="45" y="182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45" y="171"/>
                  </a:lnTo>
                  <a:lnTo>
                    <a:pt x="45" y="16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0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4" y="152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4" y="156"/>
                  </a:lnTo>
                  <a:lnTo>
                    <a:pt x="26" y="152"/>
                  </a:lnTo>
                  <a:lnTo>
                    <a:pt x="23" y="152"/>
                  </a:lnTo>
                  <a:lnTo>
                    <a:pt x="23" y="149"/>
                  </a:lnTo>
                  <a:lnTo>
                    <a:pt x="23" y="145"/>
                  </a:lnTo>
                  <a:lnTo>
                    <a:pt x="19" y="145"/>
                  </a:lnTo>
                  <a:lnTo>
                    <a:pt x="23" y="145"/>
                  </a:lnTo>
                  <a:lnTo>
                    <a:pt x="26" y="149"/>
                  </a:lnTo>
                  <a:lnTo>
                    <a:pt x="26" y="149"/>
                  </a:lnTo>
                  <a:lnTo>
                    <a:pt x="30" y="149"/>
                  </a:lnTo>
                  <a:lnTo>
                    <a:pt x="26" y="149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4" y="126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0" y="119"/>
                  </a:lnTo>
                  <a:lnTo>
                    <a:pt x="4" y="115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5" y="97"/>
                  </a:lnTo>
                  <a:lnTo>
                    <a:pt x="15" y="93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9" y="86"/>
                  </a:lnTo>
                  <a:lnTo>
                    <a:pt x="19" y="82"/>
                  </a:lnTo>
                  <a:lnTo>
                    <a:pt x="19" y="78"/>
                  </a:lnTo>
                  <a:lnTo>
                    <a:pt x="15" y="71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6" y="71"/>
                  </a:lnTo>
                  <a:lnTo>
                    <a:pt x="30" y="67"/>
                  </a:lnTo>
                  <a:lnTo>
                    <a:pt x="30" y="60"/>
                  </a:lnTo>
                  <a:lnTo>
                    <a:pt x="34" y="52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4" y="41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37" y="30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0" y="8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close/>
                  <a:moveTo>
                    <a:pt x="23" y="156"/>
                  </a:moveTo>
                  <a:lnTo>
                    <a:pt x="26" y="160"/>
                  </a:lnTo>
                  <a:lnTo>
                    <a:pt x="26" y="160"/>
                  </a:lnTo>
                  <a:lnTo>
                    <a:pt x="30" y="160"/>
                  </a:lnTo>
                  <a:lnTo>
                    <a:pt x="26" y="156"/>
                  </a:lnTo>
                  <a:lnTo>
                    <a:pt x="23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Freeform 29"/>
            <p:cNvSpPr>
              <a:spLocks noEditPoints="1"/>
            </p:cNvSpPr>
            <p:nvPr/>
          </p:nvSpPr>
          <p:spPr bwMode="auto">
            <a:xfrm>
              <a:off x="5983653" y="2985548"/>
              <a:ext cx="47606" cy="81058"/>
            </a:xfrm>
            <a:custGeom>
              <a:avLst/>
              <a:gdLst>
                <a:gd name="T0" fmla="*/ 0 w 37"/>
                <a:gd name="T1" fmla="*/ 26 h 63"/>
                <a:gd name="T2" fmla="*/ 4 w 37"/>
                <a:gd name="T3" fmla="*/ 22 h 63"/>
                <a:gd name="T4" fmla="*/ 0 w 37"/>
                <a:gd name="T5" fmla="*/ 26 h 63"/>
                <a:gd name="T6" fmla="*/ 0 w 37"/>
                <a:gd name="T7" fmla="*/ 30 h 63"/>
                <a:gd name="T8" fmla="*/ 8 w 37"/>
                <a:gd name="T9" fmla="*/ 4 h 63"/>
                <a:gd name="T10" fmla="*/ 0 w 37"/>
                <a:gd name="T11" fmla="*/ 0 h 63"/>
                <a:gd name="T12" fmla="*/ 8 w 37"/>
                <a:gd name="T13" fmla="*/ 0 h 63"/>
                <a:gd name="T14" fmla="*/ 8 w 37"/>
                <a:gd name="T15" fmla="*/ 4 h 63"/>
                <a:gd name="T16" fmla="*/ 8 w 37"/>
                <a:gd name="T17" fmla="*/ 4 h 63"/>
                <a:gd name="T18" fmla="*/ 12 w 37"/>
                <a:gd name="T19" fmla="*/ 4 h 63"/>
                <a:gd name="T20" fmla="*/ 15 w 37"/>
                <a:gd name="T21" fmla="*/ 7 h 63"/>
                <a:gd name="T22" fmla="*/ 15 w 37"/>
                <a:gd name="T23" fmla="*/ 7 h 63"/>
                <a:gd name="T24" fmla="*/ 12 w 37"/>
                <a:gd name="T25" fmla="*/ 7 h 63"/>
                <a:gd name="T26" fmla="*/ 8 w 37"/>
                <a:gd name="T27" fmla="*/ 4 h 63"/>
                <a:gd name="T28" fmla="*/ 8 w 37"/>
                <a:gd name="T29" fmla="*/ 4 h 63"/>
                <a:gd name="T30" fmla="*/ 12 w 37"/>
                <a:gd name="T31" fmla="*/ 4 h 63"/>
                <a:gd name="T32" fmla="*/ 8 w 37"/>
                <a:gd name="T33" fmla="*/ 7 h 63"/>
                <a:gd name="T34" fmla="*/ 8 w 37"/>
                <a:gd name="T35" fmla="*/ 7 h 63"/>
                <a:gd name="T36" fmla="*/ 8 w 37"/>
                <a:gd name="T37" fmla="*/ 11 h 63"/>
                <a:gd name="T38" fmla="*/ 4 w 37"/>
                <a:gd name="T39" fmla="*/ 15 h 63"/>
                <a:gd name="T40" fmla="*/ 4 w 37"/>
                <a:gd name="T41" fmla="*/ 11 h 63"/>
                <a:gd name="T42" fmla="*/ 0 w 37"/>
                <a:gd name="T43" fmla="*/ 15 h 63"/>
                <a:gd name="T44" fmla="*/ 4 w 37"/>
                <a:gd name="T45" fmla="*/ 15 h 63"/>
                <a:gd name="T46" fmla="*/ 4 w 37"/>
                <a:gd name="T47" fmla="*/ 19 h 63"/>
                <a:gd name="T48" fmla="*/ 4 w 37"/>
                <a:gd name="T49" fmla="*/ 26 h 63"/>
                <a:gd name="T50" fmla="*/ 0 w 37"/>
                <a:gd name="T51" fmla="*/ 33 h 63"/>
                <a:gd name="T52" fmla="*/ 4 w 37"/>
                <a:gd name="T53" fmla="*/ 41 h 63"/>
                <a:gd name="T54" fmla="*/ 4 w 37"/>
                <a:gd name="T55" fmla="*/ 48 h 63"/>
                <a:gd name="T56" fmla="*/ 8 w 37"/>
                <a:gd name="T57" fmla="*/ 59 h 63"/>
                <a:gd name="T58" fmla="*/ 15 w 37"/>
                <a:gd name="T59" fmla="*/ 59 h 63"/>
                <a:gd name="T60" fmla="*/ 26 w 37"/>
                <a:gd name="T61" fmla="*/ 59 h 63"/>
                <a:gd name="T62" fmla="*/ 34 w 37"/>
                <a:gd name="T63" fmla="*/ 48 h 63"/>
                <a:gd name="T64" fmla="*/ 37 w 37"/>
                <a:gd name="T65" fmla="*/ 45 h 63"/>
                <a:gd name="T66" fmla="*/ 37 w 37"/>
                <a:gd name="T67" fmla="*/ 41 h 63"/>
                <a:gd name="T68" fmla="*/ 37 w 37"/>
                <a:gd name="T69" fmla="*/ 37 h 63"/>
                <a:gd name="T70" fmla="*/ 30 w 37"/>
                <a:gd name="T71" fmla="*/ 26 h 63"/>
                <a:gd name="T72" fmla="*/ 26 w 37"/>
                <a:gd name="T73" fmla="*/ 22 h 63"/>
                <a:gd name="T74" fmla="*/ 23 w 37"/>
                <a:gd name="T75" fmla="*/ 22 h 63"/>
                <a:gd name="T76" fmla="*/ 26 w 37"/>
                <a:gd name="T77" fmla="*/ 19 h 63"/>
                <a:gd name="T78" fmla="*/ 23 w 37"/>
                <a:gd name="T79" fmla="*/ 15 h 63"/>
                <a:gd name="T80" fmla="*/ 19 w 37"/>
                <a:gd name="T81" fmla="*/ 11 h 63"/>
                <a:gd name="T82" fmla="*/ 19 w 37"/>
                <a:gd name="T83" fmla="*/ 11 h 63"/>
                <a:gd name="T84" fmla="*/ 12 w 37"/>
                <a:gd name="T85" fmla="*/ 7 h 63"/>
                <a:gd name="T86" fmla="*/ 12 w 37"/>
                <a:gd name="T8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" h="63">
                  <a:moveTo>
                    <a:pt x="0" y="3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8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8" y="7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8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12" y="63"/>
                  </a:lnTo>
                  <a:lnTo>
                    <a:pt x="15" y="59"/>
                  </a:lnTo>
                  <a:lnTo>
                    <a:pt x="23" y="59"/>
                  </a:lnTo>
                  <a:lnTo>
                    <a:pt x="26" y="59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7" y="37"/>
                  </a:lnTo>
                  <a:lnTo>
                    <a:pt x="34" y="33"/>
                  </a:lnTo>
                  <a:lnTo>
                    <a:pt x="30" y="26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Freeform 30"/>
            <p:cNvSpPr>
              <a:spLocks noEditPoints="1"/>
            </p:cNvSpPr>
            <p:nvPr/>
          </p:nvSpPr>
          <p:spPr bwMode="auto">
            <a:xfrm>
              <a:off x="5722468" y="2494055"/>
              <a:ext cx="595711" cy="530092"/>
            </a:xfrm>
            <a:custGeom>
              <a:avLst/>
              <a:gdLst>
                <a:gd name="T0" fmla="*/ 155 w 463"/>
                <a:gd name="T1" fmla="*/ 37 h 412"/>
                <a:gd name="T2" fmla="*/ 181 w 463"/>
                <a:gd name="T3" fmla="*/ 48 h 412"/>
                <a:gd name="T4" fmla="*/ 189 w 463"/>
                <a:gd name="T5" fmla="*/ 82 h 412"/>
                <a:gd name="T6" fmla="*/ 240 w 463"/>
                <a:gd name="T7" fmla="*/ 100 h 412"/>
                <a:gd name="T8" fmla="*/ 300 w 463"/>
                <a:gd name="T9" fmla="*/ 111 h 412"/>
                <a:gd name="T10" fmla="*/ 322 w 463"/>
                <a:gd name="T11" fmla="*/ 93 h 412"/>
                <a:gd name="T12" fmla="*/ 348 w 463"/>
                <a:gd name="T13" fmla="*/ 111 h 412"/>
                <a:gd name="T14" fmla="*/ 370 w 463"/>
                <a:gd name="T15" fmla="*/ 93 h 412"/>
                <a:gd name="T16" fmla="*/ 392 w 463"/>
                <a:gd name="T17" fmla="*/ 78 h 412"/>
                <a:gd name="T18" fmla="*/ 429 w 463"/>
                <a:gd name="T19" fmla="*/ 67 h 412"/>
                <a:gd name="T20" fmla="*/ 444 w 463"/>
                <a:gd name="T21" fmla="*/ 70 h 412"/>
                <a:gd name="T22" fmla="*/ 459 w 463"/>
                <a:gd name="T23" fmla="*/ 85 h 412"/>
                <a:gd name="T24" fmla="*/ 437 w 463"/>
                <a:gd name="T25" fmla="*/ 107 h 412"/>
                <a:gd name="T26" fmla="*/ 422 w 463"/>
                <a:gd name="T27" fmla="*/ 152 h 412"/>
                <a:gd name="T28" fmla="*/ 407 w 463"/>
                <a:gd name="T29" fmla="*/ 178 h 412"/>
                <a:gd name="T30" fmla="*/ 400 w 463"/>
                <a:gd name="T31" fmla="*/ 189 h 412"/>
                <a:gd name="T32" fmla="*/ 385 w 463"/>
                <a:gd name="T33" fmla="*/ 159 h 412"/>
                <a:gd name="T34" fmla="*/ 377 w 463"/>
                <a:gd name="T35" fmla="*/ 167 h 412"/>
                <a:gd name="T36" fmla="*/ 381 w 463"/>
                <a:gd name="T37" fmla="*/ 152 h 412"/>
                <a:gd name="T38" fmla="*/ 377 w 463"/>
                <a:gd name="T39" fmla="*/ 133 h 412"/>
                <a:gd name="T40" fmla="*/ 344 w 463"/>
                <a:gd name="T41" fmla="*/ 126 h 412"/>
                <a:gd name="T42" fmla="*/ 333 w 463"/>
                <a:gd name="T43" fmla="*/ 119 h 412"/>
                <a:gd name="T44" fmla="*/ 322 w 463"/>
                <a:gd name="T45" fmla="*/ 115 h 412"/>
                <a:gd name="T46" fmla="*/ 329 w 463"/>
                <a:gd name="T47" fmla="*/ 133 h 412"/>
                <a:gd name="T48" fmla="*/ 333 w 463"/>
                <a:gd name="T49" fmla="*/ 167 h 412"/>
                <a:gd name="T50" fmla="*/ 337 w 463"/>
                <a:gd name="T51" fmla="*/ 197 h 412"/>
                <a:gd name="T52" fmla="*/ 326 w 463"/>
                <a:gd name="T53" fmla="*/ 193 h 412"/>
                <a:gd name="T54" fmla="*/ 322 w 463"/>
                <a:gd name="T55" fmla="*/ 193 h 412"/>
                <a:gd name="T56" fmla="*/ 303 w 463"/>
                <a:gd name="T57" fmla="*/ 215 h 412"/>
                <a:gd name="T58" fmla="*/ 285 w 463"/>
                <a:gd name="T59" fmla="*/ 226 h 412"/>
                <a:gd name="T60" fmla="*/ 255 w 463"/>
                <a:gd name="T61" fmla="*/ 260 h 412"/>
                <a:gd name="T62" fmla="*/ 222 w 463"/>
                <a:gd name="T63" fmla="*/ 286 h 412"/>
                <a:gd name="T64" fmla="*/ 207 w 463"/>
                <a:gd name="T65" fmla="*/ 315 h 412"/>
                <a:gd name="T66" fmla="*/ 203 w 463"/>
                <a:gd name="T67" fmla="*/ 378 h 412"/>
                <a:gd name="T68" fmla="*/ 196 w 463"/>
                <a:gd name="T69" fmla="*/ 393 h 412"/>
                <a:gd name="T70" fmla="*/ 178 w 463"/>
                <a:gd name="T71" fmla="*/ 408 h 412"/>
                <a:gd name="T72" fmla="*/ 141 w 463"/>
                <a:gd name="T73" fmla="*/ 371 h 412"/>
                <a:gd name="T74" fmla="*/ 118 w 463"/>
                <a:gd name="T75" fmla="*/ 334 h 412"/>
                <a:gd name="T76" fmla="*/ 100 w 463"/>
                <a:gd name="T77" fmla="*/ 297 h 412"/>
                <a:gd name="T78" fmla="*/ 85 w 463"/>
                <a:gd name="T79" fmla="*/ 252 h 412"/>
                <a:gd name="T80" fmla="*/ 78 w 463"/>
                <a:gd name="T81" fmla="*/ 219 h 412"/>
                <a:gd name="T82" fmla="*/ 74 w 463"/>
                <a:gd name="T83" fmla="*/ 197 h 412"/>
                <a:gd name="T84" fmla="*/ 74 w 463"/>
                <a:gd name="T85" fmla="*/ 185 h 412"/>
                <a:gd name="T86" fmla="*/ 59 w 463"/>
                <a:gd name="T87" fmla="*/ 208 h 412"/>
                <a:gd name="T88" fmla="*/ 11 w 463"/>
                <a:gd name="T89" fmla="*/ 185 h 412"/>
                <a:gd name="T90" fmla="*/ 22 w 463"/>
                <a:gd name="T91" fmla="*/ 185 h 412"/>
                <a:gd name="T92" fmla="*/ 26 w 463"/>
                <a:gd name="T93" fmla="*/ 178 h 412"/>
                <a:gd name="T94" fmla="*/ 0 w 463"/>
                <a:gd name="T95" fmla="*/ 167 h 412"/>
                <a:gd name="T96" fmla="*/ 33 w 463"/>
                <a:gd name="T97" fmla="*/ 152 h 412"/>
                <a:gd name="T98" fmla="*/ 33 w 463"/>
                <a:gd name="T99" fmla="*/ 130 h 412"/>
                <a:gd name="T100" fmla="*/ 11 w 463"/>
                <a:gd name="T101" fmla="*/ 111 h 412"/>
                <a:gd name="T102" fmla="*/ 37 w 463"/>
                <a:gd name="T103" fmla="*/ 96 h 412"/>
                <a:gd name="T104" fmla="*/ 78 w 463"/>
                <a:gd name="T105" fmla="*/ 56 h 412"/>
                <a:gd name="T106" fmla="*/ 92 w 463"/>
                <a:gd name="T107" fmla="*/ 22 h 412"/>
                <a:gd name="T108" fmla="*/ 137 w 463"/>
                <a:gd name="T109" fmla="*/ 7 h 412"/>
                <a:gd name="T110" fmla="*/ 333 w 463"/>
                <a:gd name="T111" fmla="*/ 197 h 412"/>
                <a:gd name="T112" fmla="*/ 329 w 463"/>
                <a:gd name="T113" fmla="*/ 19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3" h="412">
                  <a:moveTo>
                    <a:pt x="148" y="15"/>
                  </a:moveTo>
                  <a:lnTo>
                    <a:pt x="148" y="15"/>
                  </a:lnTo>
                  <a:lnTo>
                    <a:pt x="148" y="18"/>
                  </a:lnTo>
                  <a:lnTo>
                    <a:pt x="152" y="22"/>
                  </a:lnTo>
                  <a:lnTo>
                    <a:pt x="152" y="26"/>
                  </a:lnTo>
                  <a:lnTo>
                    <a:pt x="155" y="30"/>
                  </a:lnTo>
                  <a:lnTo>
                    <a:pt x="152" y="30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7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63" y="41"/>
                  </a:lnTo>
                  <a:lnTo>
                    <a:pt x="166" y="4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4" y="41"/>
                  </a:lnTo>
                  <a:lnTo>
                    <a:pt x="178" y="44"/>
                  </a:lnTo>
                  <a:lnTo>
                    <a:pt x="181" y="44"/>
                  </a:lnTo>
                  <a:lnTo>
                    <a:pt x="181" y="48"/>
                  </a:lnTo>
                  <a:lnTo>
                    <a:pt x="185" y="48"/>
                  </a:lnTo>
                  <a:lnTo>
                    <a:pt x="185" y="52"/>
                  </a:lnTo>
                  <a:lnTo>
                    <a:pt x="185" y="52"/>
                  </a:lnTo>
                  <a:lnTo>
                    <a:pt x="185" y="56"/>
                  </a:lnTo>
                  <a:lnTo>
                    <a:pt x="185" y="63"/>
                  </a:lnTo>
                  <a:lnTo>
                    <a:pt x="185" y="70"/>
                  </a:lnTo>
                  <a:lnTo>
                    <a:pt x="181" y="74"/>
                  </a:lnTo>
                  <a:lnTo>
                    <a:pt x="181" y="78"/>
                  </a:lnTo>
                  <a:lnTo>
                    <a:pt x="185" y="78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92" y="82"/>
                  </a:lnTo>
                  <a:lnTo>
                    <a:pt x="200" y="85"/>
                  </a:lnTo>
                  <a:lnTo>
                    <a:pt x="207" y="89"/>
                  </a:lnTo>
                  <a:lnTo>
                    <a:pt x="211" y="93"/>
                  </a:lnTo>
                  <a:lnTo>
                    <a:pt x="218" y="96"/>
                  </a:lnTo>
                  <a:lnTo>
                    <a:pt x="222" y="96"/>
                  </a:lnTo>
                  <a:lnTo>
                    <a:pt x="226" y="96"/>
                  </a:lnTo>
                  <a:lnTo>
                    <a:pt x="229" y="100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52" y="100"/>
                  </a:lnTo>
                  <a:lnTo>
                    <a:pt x="259" y="104"/>
                  </a:lnTo>
                  <a:lnTo>
                    <a:pt x="259" y="107"/>
                  </a:lnTo>
                  <a:lnTo>
                    <a:pt x="263" y="107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81" y="111"/>
                  </a:lnTo>
                  <a:lnTo>
                    <a:pt x="296" y="115"/>
                  </a:lnTo>
                  <a:lnTo>
                    <a:pt x="300" y="111"/>
                  </a:lnTo>
                  <a:lnTo>
                    <a:pt x="303" y="115"/>
                  </a:lnTo>
                  <a:lnTo>
                    <a:pt x="315" y="115"/>
                  </a:lnTo>
                  <a:lnTo>
                    <a:pt x="318" y="107"/>
                  </a:lnTo>
                  <a:lnTo>
                    <a:pt x="315" y="100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8" y="89"/>
                  </a:lnTo>
                  <a:lnTo>
                    <a:pt x="322" y="89"/>
                  </a:lnTo>
                  <a:lnTo>
                    <a:pt x="322" y="93"/>
                  </a:lnTo>
                  <a:lnTo>
                    <a:pt x="322" y="96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26" y="100"/>
                  </a:lnTo>
                  <a:lnTo>
                    <a:pt x="326" y="104"/>
                  </a:lnTo>
                  <a:lnTo>
                    <a:pt x="329" y="107"/>
                  </a:lnTo>
                  <a:lnTo>
                    <a:pt x="333" y="107"/>
                  </a:lnTo>
                  <a:lnTo>
                    <a:pt x="337" y="107"/>
                  </a:lnTo>
                  <a:lnTo>
                    <a:pt x="344" y="111"/>
                  </a:lnTo>
                  <a:lnTo>
                    <a:pt x="348" y="111"/>
                  </a:lnTo>
                  <a:lnTo>
                    <a:pt x="352" y="107"/>
                  </a:lnTo>
                  <a:lnTo>
                    <a:pt x="355" y="107"/>
                  </a:lnTo>
                  <a:lnTo>
                    <a:pt x="359" y="107"/>
                  </a:lnTo>
                  <a:lnTo>
                    <a:pt x="366" y="107"/>
                  </a:lnTo>
                  <a:lnTo>
                    <a:pt x="370" y="107"/>
                  </a:lnTo>
                  <a:lnTo>
                    <a:pt x="377" y="104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0" y="96"/>
                  </a:lnTo>
                  <a:lnTo>
                    <a:pt x="370" y="93"/>
                  </a:lnTo>
                  <a:lnTo>
                    <a:pt x="370" y="89"/>
                  </a:lnTo>
                  <a:lnTo>
                    <a:pt x="374" y="89"/>
                  </a:lnTo>
                  <a:lnTo>
                    <a:pt x="377" y="89"/>
                  </a:lnTo>
                  <a:lnTo>
                    <a:pt x="381" y="89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9" y="85"/>
                  </a:lnTo>
                  <a:lnTo>
                    <a:pt x="389" y="82"/>
                  </a:lnTo>
                  <a:lnTo>
                    <a:pt x="392" y="82"/>
                  </a:lnTo>
                  <a:lnTo>
                    <a:pt x="392" y="78"/>
                  </a:lnTo>
                  <a:lnTo>
                    <a:pt x="396" y="74"/>
                  </a:lnTo>
                  <a:lnTo>
                    <a:pt x="400" y="74"/>
                  </a:lnTo>
                  <a:lnTo>
                    <a:pt x="407" y="74"/>
                  </a:lnTo>
                  <a:lnTo>
                    <a:pt x="411" y="70"/>
                  </a:lnTo>
                  <a:lnTo>
                    <a:pt x="411" y="67"/>
                  </a:lnTo>
                  <a:lnTo>
                    <a:pt x="411" y="67"/>
                  </a:lnTo>
                  <a:lnTo>
                    <a:pt x="415" y="63"/>
                  </a:lnTo>
                  <a:lnTo>
                    <a:pt x="418" y="67"/>
                  </a:lnTo>
                  <a:lnTo>
                    <a:pt x="422" y="67"/>
                  </a:lnTo>
                  <a:lnTo>
                    <a:pt x="429" y="67"/>
                  </a:lnTo>
                  <a:lnTo>
                    <a:pt x="429" y="67"/>
                  </a:lnTo>
                  <a:lnTo>
                    <a:pt x="429" y="63"/>
                  </a:lnTo>
                  <a:lnTo>
                    <a:pt x="437" y="59"/>
                  </a:lnTo>
                  <a:lnTo>
                    <a:pt x="440" y="59"/>
                  </a:lnTo>
                  <a:lnTo>
                    <a:pt x="440" y="63"/>
                  </a:lnTo>
                  <a:lnTo>
                    <a:pt x="444" y="63"/>
                  </a:lnTo>
                  <a:lnTo>
                    <a:pt x="444" y="63"/>
                  </a:lnTo>
                  <a:lnTo>
                    <a:pt x="440" y="67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8" y="70"/>
                  </a:lnTo>
                  <a:lnTo>
                    <a:pt x="448" y="70"/>
                  </a:lnTo>
                  <a:lnTo>
                    <a:pt x="452" y="74"/>
                  </a:lnTo>
                  <a:lnTo>
                    <a:pt x="452" y="78"/>
                  </a:lnTo>
                  <a:lnTo>
                    <a:pt x="448" y="78"/>
                  </a:lnTo>
                  <a:lnTo>
                    <a:pt x="448" y="82"/>
                  </a:lnTo>
                  <a:lnTo>
                    <a:pt x="452" y="82"/>
                  </a:lnTo>
                  <a:lnTo>
                    <a:pt x="455" y="82"/>
                  </a:lnTo>
                  <a:lnTo>
                    <a:pt x="459" y="82"/>
                  </a:lnTo>
                  <a:lnTo>
                    <a:pt x="459" y="85"/>
                  </a:lnTo>
                  <a:lnTo>
                    <a:pt x="463" y="89"/>
                  </a:lnTo>
                  <a:lnTo>
                    <a:pt x="459" y="89"/>
                  </a:lnTo>
                  <a:lnTo>
                    <a:pt x="459" y="93"/>
                  </a:lnTo>
                  <a:lnTo>
                    <a:pt x="459" y="96"/>
                  </a:lnTo>
                  <a:lnTo>
                    <a:pt x="455" y="96"/>
                  </a:lnTo>
                  <a:lnTo>
                    <a:pt x="452" y="93"/>
                  </a:lnTo>
                  <a:lnTo>
                    <a:pt x="448" y="96"/>
                  </a:lnTo>
                  <a:lnTo>
                    <a:pt x="444" y="96"/>
                  </a:lnTo>
                  <a:lnTo>
                    <a:pt x="440" y="100"/>
                  </a:lnTo>
                  <a:lnTo>
                    <a:pt x="437" y="107"/>
                  </a:lnTo>
                  <a:lnTo>
                    <a:pt x="433" y="107"/>
                  </a:lnTo>
                  <a:lnTo>
                    <a:pt x="429" y="115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26" y="126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6" y="137"/>
                  </a:lnTo>
                  <a:lnTo>
                    <a:pt x="422" y="145"/>
                  </a:lnTo>
                  <a:lnTo>
                    <a:pt x="422" y="152"/>
                  </a:lnTo>
                  <a:lnTo>
                    <a:pt x="418" y="156"/>
                  </a:lnTo>
                  <a:lnTo>
                    <a:pt x="415" y="156"/>
                  </a:lnTo>
                  <a:lnTo>
                    <a:pt x="411" y="156"/>
                  </a:lnTo>
                  <a:lnTo>
                    <a:pt x="407" y="156"/>
                  </a:lnTo>
                  <a:lnTo>
                    <a:pt x="411" y="163"/>
                  </a:lnTo>
                  <a:lnTo>
                    <a:pt x="411" y="167"/>
                  </a:lnTo>
                  <a:lnTo>
                    <a:pt x="411" y="171"/>
                  </a:lnTo>
                  <a:lnTo>
                    <a:pt x="407" y="171"/>
                  </a:lnTo>
                  <a:lnTo>
                    <a:pt x="407" y="174"/>
                  </a:lnTo>
                  <a:lnTo>
                    <a:pt x="407" y="178"/>
                  </a:lnTo>
                  <a:lnTo>
                    <a:pt x="407" y="182"/>
                  </a:lnTo>
                  <a:lnTo>
                    <a:pt x="403" y="185"/>
                  </a:lnTo>
                  <a:lnTo>
                    <a:pt x="403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93"/>
                  </a:lnTo>
                  <a:lnTo>
                    <a:pt x="400" y="193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396" y="185"/>
                  </a:lnTo>
                  <a:lnTo>
                    <a:pt x="396" y="182"/>
                  </a:lnTo>
                  <a:lnTo>
                    <a:pt x="396" y="174"/>
                  </a:lnTo>
                  <a:lnTo>
                    <a:pt x="392" y="174"/>
                  </a:lnTo>
                  <a:lnTo>
                    <a:pt x="392" y="171"/>
                  </a:lnTo>
                  <a:lnTo>
                    <a:pt x="392" y="167"/>
                  </a:lnTo>
                  <a:lnTo>
                    <a:pt x="392" y="163"/>
                  </a:lnTo>
                  <a:lnTo>
                    <a:pt x="392" y="163"/>
                  </a:lnTo>
                  <a:lnTo>
                    <a:pt x="389" y="163"/>
                  </a:lnTo>
                  <a:lnTo>
                    <a:pt x="385" y="159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7"/>
                  </a:lnTo>
                  <a:lnTo>
                    <a:pt x="381" y="171"/>
                  </a:lnTo>
                  <a:lnTo>
                    <a:pt x="385" y="171"/>
                  </a:lnTo>
                  <a:lnTo>
                    <a:pt x="385" y="171"/>
                  </a:lnTo>
                  <a:lnTo>
                    <a:pt x="381" y="171"/>
                  </a:lnTo>
                  <a:lnTo>
                    <a:pt x="377" y="171"/>
                  </a:lnTo>
                  <a:lnTo>
                    <a:pt x="377" y="167"/>
                  </a:lnTo>
                  <a:lnTo>
                    <a:pt x="377" y="167"/>
                  </a:lnTo>
                  <a:lnTo>
                    <a:pt x="374" y="163"/>
                  </a:lnTo>
                  <a:lnTo>
                    <a:pt x="374" y="159"/>
                  </a:lnTo>
                  <a:lnTo>
                    <a:pt x="374" y="159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7" y="152"/>
                  </a:lnTo>
                  <a:lnTo>
                    <a:pt x="377" y="156"/>
                  </a:lnTo>
                  <a:lnTo>
                    <a:pt x="381" y="156"/>
                  </a:lnTo>
                  <a:lnTo>
                    <a:pt x="381" y="152"/>
                  </a:lnTo>
                  <a:lnTo>
                    <a:pt x="381" y="152"/>
                  </a:lnTo>
                  <a:lnTo>
                    <a:pt x="385" y="148"/>
                  </a:lnTo>
                  <a:lnTo>
                    <a:pt x="385" y="145"/>
                  </a:lnTo>
                  <a:lnTo>
                    <a:pt x="385" y="141"/>
                  </a:lnTo>
                  <a:lnTo>
                    <a:pt x="389" y="137"/>
                  </a:lnTo>
                  <a:lnTo>
                    <a:pt x="385" y="137"/>
                  </a:lnTo>
                  <a:lnTo>
                    <a:pt x="385" y="133"/>
                  </a:lnTo>
                  <a:lnTo>
                    <a:pt x="381" y="137"/>
                  </a:lnTo>
                  <a:lnTo>
                    <a:pt x="381" y="133"/>
                  </a:lnTo>
                  <a:lnTo>
                    <a:pt x="377" y="133"/>
                  </a:lnTo>
                  <a:lnTo>
                    <a:pt x="374" y="133"/>
                  </a:lnTo>
                  <a:lnTo>
                    <a:pt x="366" y="133"/>
                  </a:lnTo>
                  <a:lnTo>
                    <a:pt x="363" y="133"/>
                  </a:lnTo>
                  <a:lnTo>
                    <a:pt x="355" y="133"/>
                  </a:lnTo>
                  <a:lnTo>
                    <a:pt x="352" y="133"/>
                  </a:lnTo>
                  <a:lnTo>
                    <a:pt x="352" y="133"/>
                  </a:lnTo>
                  <a:lnTo>
                    <a:pt x="348" y="133"/>
                  </a:lnTo>
                  <a:lnTo>
                    <a:pt x="348" y="130"/>
                  </a:lnTo>
                  <a:lnTo>
                    <a:pt x="344" y="126"/>
                  </a:lnTo>
                  <a:lnTo>
                    <a:pt x="344" y="126"/>
                  </a:lnTo>
                  <a:lnTo>
                    <a:pt x="344" y="122"/>
                  </a:lnTo>
                  <a:lnTo>
                    <a:pt x="344" y="119"/>
                  </a:lnTo>
                  <a:lnTo>
                    <a:pt x="340" y="119"/>
                  </a:lnTo>
                  <a:lnTo>
                    <a:pt x="340" y="119"/>
                  </a:lnTo>
                  <a:lnTo>
                    <a:pt x="337" y="119"/>
                  </a:lnTo>
                  <a:lnTo>
                    <a:pt x="337" y="119"/>
                  </a:lnTo>
                  <a:lnTo>
                    <a:pt x="333" y="115"/>
                  </a:lnTo>
                  <a:lnTo>
                    <a:pt x="333" y="115"/>
                  </a:lnTo>
                  <a:lnTo>
                    <a:pt x="329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29" y="119"/>
                  </a:lnTo>
                  <a:lnTo>
                    <a:pt x="326" y="115"/>
                  </a:lnTo>
                  <a:lnTo>
                    <a:pt x="326" y="115"/>
                  </a:lnTo>
                  <a:lnTo>
                    <a:pt x="326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5"/>
                  </a:lnTo>
                  <a:lnTo>
                    <a:pt x="322" y="115"/>
                  </a:lnTo>
                  <a:lnTo>
                    <a:pt x="322" y="119"/>
                  </a:lnTo>
                  <a:lnTo>
                    <a:pt x="318" y="122"/>
                  </a:lnTo>
                  <a:lnTo>
                    <a:pt x="318" y="126"/>
                  </a:lnTo>
                  <a:lnTo>
                    <a:pt x="326" y="130"/>
                  </a:lnTo>
                  <a:lnTo>
                    <a:pt x="329" y="130"/>
                  </a:lnTo>
                  <a:lnTo>
                    <a:pt x="333" y="130"/>
                  </a:lnTo>
                  <a:lnTo>
                    <a:pt x="329" y="130"/>
                  </a:lnTo>
                  <a:lnTo>
                    <a:pt x="333" y="133"/>
                  </a:lnTo>
                  <a:lnTo>
                    <a:pt x="329" y="137"/>
                  </a:lnTo>
                  <a:lnTo>
                    <a:pt x="329" y="133"/>
                  </a:lnTo>
                  <a:lnTo>
                    <a:pt x="326" y="137"/>
                  </a:lnTo>
                  <a:lnTo>
                    <a:pt x="326" y="141"/>
                  </a:lnTo>
                  <a:lnTo>
                    <a:pt x="322" y="141"/>
                  </a:lnTo>
                  <a:lnTo>
                    <a:pt x="322" y="148"/>
                  </a:lnTo>
                  <a:lnTo>
                    <a:pt x="326" y="152"/>
                  </a:lnTo>
                  <a:lnTo>
                    <a:pt x="329" y="152"/>
                  </a:lnTo>
                  <a:lnTo>
                    <a:pt x="333" y="156"/>
                  </a:lnTo>
                  <a:lnTo>
                    <a:pt x="333" y="163"/>
                  </a:lnTo>
                  <a:lnTo>
                    <a:pt x="333" y="167"/>
                  </a:lnTo>
                  <a:lnTo>
                    <a:pt x="333" y="167"/>
                  </a:lnTo>
                  <a:lnTo>
                    <a:pt x="333" y="174"/>
                  </a:lnTo>
                  <a:lnTo>
                    <a:pt x="340" y="178"/>
                  </a:lnTo>
                  <a:lnTo>
                    <a:pt x="340" y="182"/>
                  </a:lnTo>
                  <a:lnTo>
                    <a:pt x="340" y="185"/>
                  </a:lnTo>
                  <a:lnTo>
                    <a:pt x="340" y="189"/>
                  </a:lnTo>
                  <a:lnTo>
                    <a:pt x="340" y="189"/>
                  </a:lnTo>
                  <a:lnTo>
                    <a:pt x="340" y="193"/>
                  </a:lnTo>
                  <a:lnTo>
                    <a:pt x="340" y="197"/>
                  </a:lnTo>
                  <a:lnTo>
                    <a:pt x="337" y="193"/>
                  </a:lnTo>
                  <a:lnTo>
                    <a:pt x="337" y="197"/>
                  </a:lnTo>
                  <a:lnTo>
                    <a:pt x="337" y="193"/>
                  </a:lnTo>
                  <a:lnTo>
                    <a:pt x="333" y="193"/>
                  </a:lnTo>
                  <a:lnTo>
                    <a:pt x="333" y="189"/>
                  </a:lnTo>
                  <a:lnTo>
                    <a:pt x="333" y="189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29" y="193"/>
                  </a:lnTo>
                  <a:lnTo>
                    <a:pt x="329" y="193"/>
                  </a:lnTo>
                  <a:lnTo>
                    <a:pt x="326" y="193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6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6" y="185"/>
                  </a:lnTo>
                  <a:lnTo>
                    <a:pt x="322" y="189"/>
                  </a:lnTo>
                  <a:lnTo>
                    <a:pt x="322" y="189"/>
                  </a:lnTo>
                  <a:lnTo>
                    <a:pt x="322" y="193"/>
                  </a:lnTo>
                  <a:lnTo>
                    <a:pt x="318" y="193"/>
                  </a:lnTo>
                  <a:lnTo>
                    <a:pt x="311" y="197"/>
                  </a:lnTo>
                  <a:lnTo>
                    <a:pt x="307" y="200"/>
                  </a:lnTo>
                  <a:lnTo>
                    <a:pt x="307" y="200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7" y="208"/>
                  </a:lnTo>
                  <a:lnTo>
                    <a:pt x="307" y="211"/>
                  </a:lnTo>
                  <a:lnTo>
                    <a:pt x="307" y="211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9"/>
                  </a:lnTo>
                  <a:lnTo>
                    <a:pt x="296" y="222"/>
                  </a:lnTo>
                  <a:lnTo>
                    <a:pt x="296" y="222"/>
                  </a:lnTo>
                  <a:lnTo>
                    <a:pt x="289" y="230"/>
                  </a:lnTo>
                  <a:lnTo>
                    <a:pt x="289" y="226"/>
                  </a:lnTo>
                  <a:lnTo>
                    <a:pt x="289" y="226"/>
                  </a:lnTo>
                  <a:lnTo>
                    <a:pt x="285" y="226"/>
                  </a:lnTo>
                  <a:lnTo>
                    <a:pt x="285" y="226"/>
                  </a:lnTo>
                  <a:lnTo>
                    <a:pt x="281" y="226"/>
                  </a:lnTo>
                  <a:lnTo>
                    <a:pt x="281" y="226"/>
                  </a:lnTo>
                  <a:lnTo>
                    <a:pt x="281" y="230"/>
                  </a:lnTo>
                  <a:lnTo>
                    <a:pt x="281" y="230"/>
                  </a:lnTo>
                  <a:lnTo>
                    <a:pt x="285" y="230"/>
                  </a:lnTo>
                  <a:lnTo>
                    <a:pt x="285" y="230"/>
                  </a:lnTo>
                  <a:lnTo>
                    <a:pt x="274" y="237"/>
                  </a:lnTo>
                  <a:lnTo>
                    <a:pt x="270" y="245"/>
                  </a:lnTo>
                  <a:lnTo>
                    <a:pt x="255" y="256"/>
                  </a:lnTo>
                  <a:lnTo>
                    <a:pt x="255" y="260"/>
                  </a:lnTo>
                  <a:lnTo>
                    <a:pt x="252" y="263"/>
                  </a:lnTo>
                  <a:lnTo>
                    <a:pt x="244" y="267"/>
                  </a:lnTo>
                  <a:lnTo>
                    <a:pt x="240" y="267"/>
                  </a:lnTo>
                  <a:lnTo>
                    <a:pt x="240" y="271"/>
                  </a:lnTo>
                  <a:lnTo>
                    <a:pt x="240" y="274"/>
                  </a:lnTo>
                  <a:lnTo>
                    <a:pt x="237" y="278"/>
                  </a:lnTo>
                  <a:lnTo>
                    <a:pt x="233" y="282"/>
                  </a:lnTo>
                  <a:lnTo>
                    <a:pt x="226" y="282"/>
                  </a:lnTo>
                  <a:lnTo>
                    <a:pt x="222" y="282"/>
                  </a:lnTo>
                  <a:lnTo>
                    <a:pt x="222" y="286"/>
                  </a:lnTo>
                  <a:lnTo>
                    <a:pt x="218" y="289"/>
                  </a:lnTo>
                  <a:lnTo>
                    <a:pt x="215" y="289"/>
                  </a:lnTo>
                  <a:lnTo>
                    <a:pt x="215" y="289"/>
                  </a:lnTo>
                  <a:lnTo>
                    <a:pt x="211" y="289"/>
                  </a:lnTo>
                  <a:lnTo>
                    <a:pt x="207" y="293"/>
                  </a:lnTo>
                  <a:lnTo>
                    <a:pt x="207" y="297"/>
                  </a:lnTo>
                  <a:lnTo>
                    <a:pt x="207" y="300"/>
                  </a:lnTo>
                  <a:lnTo>
                    <a:pt x="207" y="308"/>
                  </a:lnTo>
                  <a:lnTo>
                    <a:pt x="207" y="312"/>
                  </a:lnTo>
                  <a:lnTo>
                    <a:pt x="207" y="315"/>
                  </a:lnTo>
                  <a:lnTo>
                    <a:pt x="207" y="326"/>
                  </a:lnTo>
                  <a:lnTo>
                    <a:pt x="211" y="330"/>
                  </a:lnTo>
                  <a:lnTo>
                    <a:pt x="211" y="334"/>
                  </a:lnTo>
                  <a:lnTo>
                    <a:pt x="207" y="345"/>
                  </a:lnTo>
                  <a:lnTo>
                    <a:pt x="203" y="352"/>
                  </a:lnTo>
                  <a:lnTo>
                    <a:pt x="203" y="360"/>
                  </a:lnTo>
                  <a:lnTo>
                    <a:pt x="203" y="360"/>
                  </a:lnTo>
                  <a:lnTo>
                    <a:pt x="207" y="371"/>
                  </a:lnTo>
                  <a:lnTo>
                    <a:pt x="207" y="375"/>
                  </a:lnTo>
                  <a:lnTo>
                    <a:pt x="203" y="378"/>
                  </a:lnTo>
                  <a:lnTo>
                    <a:pt x="200" y="375"/>
                  </a:lnTo>
                  <a:lnTo>
                    <a:pt x="196" y="378"/>
                  </a:lnTo>
                  <a:lnTo>
                    <a:pt x="196" y="378"/>
                  </a:lnTo>
                  <a:lnTo>
                    <a:pt x="196" y="382"/>
                  </a:lnTo>
                  <a:lnTo>
                    <a:pt x="192" y="386"/>
                  </a:lnTo>
                  <a:lnTo>
                    <a:pt x="189" y="389"/>
                  </a:lnTo>
                  <a:lnTo>
                    <a:pt x="192" y="389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2" y="393"/>
                  </a:lnTo>
                  <a:lnTo>
                    <a:pt x="185" y="393"/>
                  </a:lnTo>
                  <a:lnTo>
                    <a:pt x="185" y="393"/>
                  </a:lnTo>
                  <a:lnTo>
                    <a:pt x="181" y="397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4"/>
                  </a:lnTo>
                  <a:lnTo>
                    <a:pt x="178" y="408"/>
                  </a:lnTo>
                  <a:lnTo>
                    <a:pt x="170" y="412"/>
                  </a:lnTo>
                  <a:lnTo>
                    <a:pt x="163" y="408"/>
                  </a:lnTo>
                  <a:lnTo>
                    <a:pt x="159" y="408"/>
                  </a:lnTo>
                  <a:lnTo>
                    <a:pt x="155" y="401"/>
                  </a:lnTo>
                  <a:lnTo>
                    <a:pt x="148" y="389"/>
                  </a:lnTo>
                  <a:lnTo>
                    <a:pt x="148" y="386"/>
                  </a:lnTo>
                  <a:lnTo>
                    <a:pt x="148" y="378"/>
                  </a:lnTo>
                  <a:lnTo>
                    <a:pt x="144" y="371"/>
                  </a:lnTo>
                  <a:lnTo>
                    <a:pt x="144" y="371"/>
                  </a:lnTo>
                  <a:lnTo>
                    <a:pt x="141" y="371"/>
                  </a:lnTo>
                  <a:lnTo>
                    <a:pt x="141" y="363"/>
                  </a:lnTo>
                  <a:lnTo>
                    <a:pt x="137" y="360"/>
                  </a:lnTo>
                  <a:lnTo>
                    <a:pt x="133" y="356"/>
                  </a:lnTo>
                  <a:lnTo>
                    <a:pt x="129" y="352"/>
                  </a:lnTo>
                  <a:lnTo>
                    <a:pt x="129" y="352"/>
                  </a:lnTo>
                  <a:lnTo>
                    <a:pt x="126" y="345"/>
                  </a:lnTo>
                  <a:lnTo>
                    <a:pt x="122" y="341"/>
                  </a:lnTo>
                  <a:lnTo>
                    <a:pt x="122" y="341"/>
                  </a:lnTo>
                  <a:lnTo>
                    <a:pt x="122" y="334"/>
                  </a:lnTo>
                  <a:lnTo>
                    <a:pt x="118" y="334"/>
                  </a:lnTo>
                  <a:lnTo>
                    <a:pt x="115" y="326"/>
                  </a:lnTo>
                  <a:lnTo>
                    <a:pt x="115" y="323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111" y="312"/>
                  </a:lnTo>
                  <a:lnTo>
                    <a:pt x="111" y="312"/>
                  </a:lnTo>
                  <a:lnTo>
                    <a:pt x="107" y="304"/>
                  </a:lnTo>
                  <a:lnTo>
                    <a:pt x="107" y="304"/>
                  </a:lnTo>
                  <a:lnTo>
                    <a:pt x="103" y="304"/>
                  </a:lnTo>
                  <a:lnTo>
                    <a:pt x="100" y="297"/>
                  </a:lnTo>
                  <a:lnTo>
                    <a:pt x="100" y="297"/>
                  </a:lnTo>
                  <a:lnTo>
                    <a:pt x="100" y="293"/>
                  </a:lnTo>
                  <a:lnTo>
                    <a:pt x="96" y="289"/>
                  </a:lnTo>
                  <a:lnTo>
                    <a:pt x="96" y="289"/>
                  </a:lnTo>
                  <a:lnTo>
                    <a:pt x="92" y="282"/>
                  </a:lnTo>
                  <a:lnTo>
                    <a:pt x="92" y="274"/>
                  </a:lnTo>
                  <a:lnTo>
                    <a:pt x="85" y="260"/>
                  </a:lnTo>
                  <a:lnTo>
                    <a:pt x="85" y="256"/>
                  </a:lnTo>
                  <a:lnTo>
                    <a:pt x="81" y="252"/>
                  </a:lnTo>
                  <a:lnTo>
                    <a:pt x="85" y="252"/>
                  </a:lnTo>
                  <a:lnTo>
                    <a:pt x="81" y="248"/>
                  </a:lnTo>
                  <a:lnTo>
                    <a:pt x="81" y="245"/>
                  </a:lnTo>
                  <a:lnTo>
                    <a:pt x="85" y="245"/>
                  </a:lnTo>
                  <a:lnTo>
                    <a:pt x="81" y="241"/>
                  </a:lnTo>
                  <a:lnTo>
                    <a:pt x="81" y="237"/>
                  </a:lnTo>
                  <a:lnTo>
                    <a:pt x="78" y="230"/>
                  </a:lnTo>
                  <a:lnTo>
                    <a:pt x="74" y="226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78" y="208"/>
                  </a:lnTo>
                  <a:lnTo>
                    <a:pt x="74" y="208"/>
                  </a:lnTo>
                  <a:lnTo>
                    <a:pt x="74" y="200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81" y="197"/>
                  </a:lnTo>
                  <a:lnTo>
                    <a:pt x="78" y="197"/>
                  </a:lnTo>
                  <a:lnTo>
                    <a:pt x="74" y="197"/>
                  </a:lnTo>
                  <a:lnTo>
                    <a:pt x="70" y="197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4" y="189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0" y="185"/>
                  </a:lnTo>
                  <a:lnTo>
                    <a:pt x="66" y="182"/>
                  </a:lnTo>
                  <a:lnTo>
                    <a:pt x="66" y="185"/>
                  </a:lnTo>
                  <a:lnTo>
                    <a:pt x="66" y="189"/>
                  </a:lnTo>
                  <a:lnTo>
                    <a:pt x="63" y="193"/>
                  </a:lnTo>
                  <a:lnTo>
                    <a:pt x="66" y="197"/>
                  </a:lnTo>
                  <a:lnTo>
                    <a:pt x="66" y="200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59" y="208"/>
                  </a:lnTo>
                  <a:lnTo>
                    <a:pt x="48" y="211"/>
                  </a:lnTo>
                  <a:lnTo>
                    <a:pt x="44" y="215"/>
                  </a:lnTo>
                  <a:lnTo>
                    <a:pt x="41" y="211"/>
                  </a:lnTo>
                  <a:lnTo>
                    <a:pt x="26" y="204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18" y="197"/>
                  </a:lnTo>
                  <a:lnTo>
                    <a:pt x="11" y="189"/>
                  </a:lnTo>
                  <a:lnTo>
                    <a:pt x="11" y="185"/>
                  </a:lnTo>
                  <a:lnTo>
                    <a:pt x="11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9"/>
                  </a:lnTo>
                  <a:lnTo>
                    <a:pt x="18" y="189"/>
                  </a:lnTo>
                  <a:lnTo>
                    <a:pt x="18" y="189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2"/>
                  </a:lnTo>
                  <a:lnTo>
                    <a:pt x="33" y="182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8"/>
                  </a:lnTo>
                  <a:lnTo>
                    <a:pt x="26" y="178"/>
                  </a:lnTo>
                  <a:lnTo>
                    <a:pt x="22" y="178"/>
                  </a:lnTo>
                  <a:lnTo>
                    <a:pt x="18" y="182"/>
                  </a:lnTo>
                  <a:lnTo>
                    <a:pt x="7" y="178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7" y="163"/>
                  </a:lnTo>
                  <a:lnTo>
                    <a:pt x="4" y="163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7" y="156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22" y="156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7" y="156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48"/>
                  </a:lnTo>
                  <a:lnTo>
                    <a:pt x="37" y="137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0"/>
                  </a:lnTo>
                  <a:lnTo>
                    <a:pt x="29" y="130"/>
                  </a:lnTo>
                  <a:lnTo>
                    <a:pt x="26" y="130"/>
                  </a:lnTo>
                  <a:lnTo>
                    <a:pt x="22" y="122"/>
                  </a:lnTo>
                  <a:lnTo>
                    <a:pt x="22" y="119"/>
                  </a:lnTo>
                  <a:lnTo>
                    <a:pt x="22" y="115"/>
                  </a:lnTo>
                  <a:lnTo>
                    <a:pt x="18" y="115"/>
                  </a:lnTo>
                  <a:lnTo>
                    <a:pt x="15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04"/>
                  </a:lnTo>
                  <a:lnTo>
                    <a:pt x="15" y="104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29" y="93"/>
                  </a:lnTo>
                  <a:lnTo>
                    <a:pt x="29" y="96"/>
                  </a:lnTo>
                  <a:lnTo>
                    <a:pt x="33" y="96"/>
                  </a:lnTo>
                  <a:lnTo>
                    <a:pt x="37" y="96"/>
                  </a:lnTo>
                  <a:lnTo>
                    <a:pt x="48" y="93"/>
                  </a:lnTo>
                  <a:lnTo>
                    <a:pt x="52" y="89"/>
                  </a:lnTo>
                  <a:lnTo>
                    <a:pt x="55" y="82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6" y="67"/>
                  </a:lnTo>
                  <a:lnTo>
                    <a:pt x="70" y="63"/>
                  </a:lnTo>
                  <a:lnTo>
                    <a:pt x="74" y="59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2"/>
                  </a:lnTo>
                  <a:lnTo>
                    <a:pt x="78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18"/>
                  </a:lnTo>
                  <a:lnTo>
                    <a:pt x="103" y="11"/>
                  </a:lnTo>
                  <a:lnTo>
                    <a:pt x="107" y="7"/>
                  </a:lnTo>
                  <a:lnTo>
                    <a:pt x="111" y="4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6" y="7"/>
                  </a:lnTo>
                  <a:lnTo>
                    <a:pt x="129" y="4"/>
                  </a:lnTo>
                  <a:lnTo>
                    <a:pt x="137" y="7"/>
                  </a:lnTo>
                  <a:lnTo>
                    <a:pt x="137" y="11"/>
                  </a:lnTo>
                  <a:lnTo>
                    <a:pt x="141" y="11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5"/>
                  </a:lnTo>
                  <a:close/>
                  <a:moveTo>
                    <a:pt x="333" y="197"/>
                  </a:move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close/>
                  <a:moveTo>
                    <a:pt x="333" y="193"/>
                  </a:moveTo>
                  <a:lnTo>
                    <a:pt x="329" y="193"/>
                  </a:lnTo>
                  <a:lnTo>
                    <a:pt x="329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3"/>
                  </a:lnTo>
                  <a:lnTo>
                    <a:pt x="333" y="193"/>
                  </a:lnTo>
                  <a:close/>
                  <a:moveTo>
                    <a:pt x="329" y="193"/>
                  </a:moveTo>
                  <a:lnTo>
                    <a:pt x="329" y="197"/>
                  </a:lnTo>
                  <a:lnTo>
                    <a:pt x="329" y="197"/>
                  </a:lnTo>
                  <a:lnTo>
                    <a:pt x="329" y="197"/>
                  </a:lnTo>
                  <a:lnTo>
                    <a:pt x="329" y="193"/>
                  </a:lnTo>
                  <a:lnTo>
                    <a:pt x="329" y="193"/>
                  </a:lnTo>
                  <a:close/>
                  <a:moveTo>
                    <a:pt x="322" y="197"/>
                  </a:moveTo>
                  <a:lnTo>
                    <a:pt x="322" y="197"/>
                  </a:lnTo>
                  <a:lnTo>
                    <a:pt x="326" y="197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2" y="1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Freeform 31"/>
            <p:cNvSpPr>
              <a:spLocks noEditPoints="1"/>
            </p:cNvSpPr>
            <p:nvPr/>
          </p:nvSpPr>
          <p:spPr bwMode="auto">
            <a:xfrm>
              <a:off x="6131617" y="2636870"/>
              <a:ext cx="105504" cy="128663"/>
            </a:xfrm>
            <a:custGeom>
              <a:avLst/>
              <a:gdLst>
                <a:gd name="T0" fmla="*/ 22 w 22"/>
                <a:gd name="T1" fmla="*/ 24 h 27"/>
                <a:gd name="T2" fmla="*/ 20 w 22"/>
                <a:gd name="T3" fmla="*/ 25 h 27"/>
                <a:gd name="T4" fmla="*/ 21 w 22"/>
                <a:gd name="T5" fmla="*/ 27 h 27"/>
                <a:gd name="T6" fmla="*/ 19 w 22"/>
                <a:gd name="T7" fmla="*/ 24 h 27"/>
                <a:gd name="T8" fmla="*/ 19 w 22"/>
                <a:gd name="T9" fmla="*/ 23 h 27"/>
                <a:gd name="T10" fmla="*/ 18 w 22"/>
                <a:gd name="T11" fmla="*/ 23 h 27"/>
                <a:gd name="T12" fmla="*/ 18 w 22"/>
                <a:gd name="T13" fmla="*/ 21 h 27"/>
                <a:gd name="T14" fmla="*/ 16 w 22"/>
                <a:gd name="T15" fmla="*/ 17 h 27"/>
                <a:gd name="T16" fmla="*/ 16 w 22"/>
                <a:gd name="T17" fmla="*/ 17 h 27"/>
                <a:gd name="T18" fmla="*/ 13 w 22"/>
                <a:gd name="T19" fmla="*/ 17 h 27"/>
                <a:gd name="T20" fmla="*/ 11 w 22"/>
                <a:gd name="T21" fmla="*/ 15 h 27"/>
                <a:gd name="T22" fmla="*/ 12 w 22"/>
                <a:gd name="T23" fmla="*/ 18 h 27"/>
                <a:gd name="T24" fmla="*/ 12 w 22"/>
                <a:gd name="T25" fmla="*/ 19 h 27"/>
                <a:gd name="T26" fmla="*/ 11 w 22"/>
                <a:gd name="T27" fmla="*/ 22 h 27"/>
                <a:gd name="T28" fmla="*/ 11 w 22"/>
                <a:gd name="T29" fmla="*/ 20 h 27"/>
                <a:gd name="T30" fmla="*/ 10 w 22"/>
                <a:gd name="T31" fmla="*/ 21 h 27"/>
                <a:gd name="T32" fmla="*/ 10 w 22"/>
                <a:gd name="T33" fmla="*/ 19 h 27"/>
                <a:gd name="T34" fmla="*/ 9 w 22"/>
                <a:gd name="T35" fmla="*/ 19 h 27"/>
                <a:gd name="T36" fmla="*/ 9 w 22"/>
                <a:gd name="T37" fmla="*/ 21 h 27"/>
                <a:gd name="T38" fmla="*/ 9 w 22"/>
                <a:gd name="T39" fmla="*/ 22 h 27"/>
                <a:gd name="T40" fmla="*/ 8 w 22"/>
                <a:gd name="T41" fmla="*/ 22 h 27"/>
                <a:gd name="T42" fmla="*/ 7 w 22"/>
                <a:gd name="T43" fmla="*/ 21 h 27"/>
                <a:gd name="T44" fmla="*/ 6 w 22"/>
                <a:gd name="T45" fmla="*/ 19 h 27"/>
                <a:gd name="T46" fmla="*/ 4 w 22"/>
                <a:gd name="T47" fmla="*/ 15 h 27"/>
                <a:gd name="T48" fmla="*/ 4 w 22"/>
                <a:gd name="T49" fmla="*/ 12 h 27"/>
                <a:gd name="T50" fmla="*/ 1 w 22"/>
                <a:gd name="T51" fmla="*/ 10 h 27"/>
                <a:gd name="T52" fmla="*/ 2 w 22"/>
                <a:gd name="T53" fmla="*/ 7 h 27"/>
                <a:gd name="T54" fmla="*/ 4 w 22"/>
                <a:gd name="T55" fmla="*/ 6 h 27"/>
                <a:gd name="T56" fmla="*/ 3 w 22"/>
                <a:gd name="T57" fmla="*/ 5 h 27"/>
                <a:gd name="T58" fmla="*/ 0 w 22"/>
                <a:gd name="T59" fmla="*/ 3 h 27"/>
                <a:gd name="T60" fmla="*/ 1 w 22"/>
                <a:gd name="T61" fmla="*/ 1 h 27"/>
                <a:gd name="T62" fmla="*/ 1 w 22"/>
                <a:gd name="T63" fmla="*/ 0 h 27"/>
                <a:gd name="T64" fmla="*/ 2 w 22"/>
                <a:gd name="T65" fmla="*/ 1 h 27"/>
                <a:gd name="T66" fmla="*/ 4 w 22"/>
                <a:gd name="T67" fmla="*/ 2 h 27"/>
                <a:gd name="T68" fmla="*/ 4 w 22"/>
                <a:gd name="T69" fmla="*/ 1 h 27"/>
                <a:gd name="T70" fmla="*/ 6 w 22"/>
                <a:gd name="T71" fmla="*/ 2 h 27"/>
                <a:gd name="T72" fmla="*/ 7 w 22"/>
                <a:gd name="T73" fmla="*/ 3 h 27"/>
                <a:gd name="T74" fmla="*/ 8 w 22"/>
                <a:gd name="T75" fmla="*/ 5 h 27"/>
                <a:gd name="T76" fmla="*/ 9 w 22"/>
                <a:gd name="T77" fmla="*/ 6 h 27"/>
                <a:gd name="T78" fmla="*/ 13 w 22"/>
                <a:gd name="T79" fmla="*/ 6 h 27"/>
                <a:gd name="T80" fmla="*/ 17 w 22"/>
                <a:gd name="T81" fmla="*/ 6 h 27"/>
                <a:gd name="T82" fmla="*/ 18 w 22"/>
                <a:gd name="T83" fmla="*/ 7 h 27"/>
                <a:gd name="T84" fmla="*/ 18 w 22"/>
                <a:gd name="T85" fmla="*/ 9 h 27"/>
                <a:gd name="T86" fmla="*/ 17 w 22"/>
                <a:gd name="T87" fmla="*/ 11 h 27"/>
                <a:gd name="T88" fmla="*/ 16 w 22"/>
                <a:gd name="T89" fmla="*/ 11 h 27"/>
                <a:gd name="T90" fmla="*/ 15 w 22"/>
                <a:gd name="T91" fmla="*/ 13 h 27"/>
                <a:gd name="T92" fmla="*/ 16 w 22"/>
                <a:gd name="T93" fmla="*/ 15 h 27"/>
                <a:gd name="T94" fmla="*/ 17 w 22"/>
                <a:gd name="T95" fmla="*/ 16 h 27"/>
                <a:gd name="T96" fmla="*/ 17 w 22"/>
                <a:gd name="T97" fmla="*/ 16 h 27"/>
                <a:gd name="T98" fmla="*/ 18 w 22"/>
                <a:gd name="T99" fmla="*/ 14 h 27"/>
                <a:gd name="T100" fmla="*/ 19 w 22"/>
                <a:gd name="T101" fmla="*/ 14 h 27"/>
                <a:gd name="T102" fmla="*/ 20 w 22"/>
                <a:gd name="T103" fmla="*/ 15 h 27"/>
                <a:gd name="T104" fmla="*/ 21 w 22"/>
                <a:gd name="T105" fmla="*/ 17 h 27"/>
                <a:gd name="T106" fmla="*/ 22 w 22"/>
                <a:gd name="T107" fmla="*/ 21 h 27"/>
                <a:gd name="T108" fmla="*/ 22 w 22"/>
                <a:gd name="T109" fmla="*/ 22 h 27"/>
                <a:gd name="T110" fmla="*/ 16 w 22"/>
                <a:gd name="T111" fmla="*/ 18 h 27"/>
                <a:gd name="T112" fmla="*/ 16 w 22"/>
                <a:gd name="T113" fmla="*/ 19 h 27"/>
                <a:gd name="T114" fmla="*/ 14 w 22"/>
                <a:gd name="T115" fmla="*/ 19 h 27"/>
                <a:gd name="T116" fmla="*/ 15 w 22"/>
                <a:gd name="T117" fmla="*/ 19 h 27"/>
                <a:gd name="T118" fmla="*/ 14 w 22"/>
                <a:gd name="T119" fmla="*/ 18 h 27"/>
                <a:gd name="T120" fmla="*/ 12 w 22"/>
                <a:gd name="T121" fmla="*/ 18 h 27"/>
                <a:gd name="T122" fmla="*/ 14 w 22"/>
                <a:gd name="T1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" h="27">
                  <a:moveTo>
                    <a:pt x="22" y="2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16" y="19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4" y="18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lose/>
                  <a:moveTo>
                    <a:pt x="13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6141910" y="2603418"/>
              <a:ext cx="65619" cy="33452"/>
            </a:xfrm>
            <a:custGeom>
              <a:avLst/>
              <a:gdLst>
                <a:gd name="T0" fmla="*/ 0 w 51"/>
                <a:gd name="T1" fmla="*/ 11 h 26"/>
                <a:gd name="T2" fmla="*/ 3 w 51"/>
                <a:gd name="T3" fmla="*/ 11 h 26"/>
                <a:gd name="T4" fmla="*/ 7 w 51"/>
                <a:gd name="T5" fmla="*/ 4 h 26"/>
                <a:gd name="T6" fmla="*/ 14 w 51"/>
                <a:gd name="T7" fmla="*/ 0 h 26"/>
                <a:gd name="T8" fmla="*/ 22 w 51"/>
                <a:gd name="T9" fmla="*/ 0 h 26"/>
                <a:gd name="T10" fmla="*/ 22 w 51"/>
                <a:gd name="T11" fmla="*/ 0 h 26"/>
                <a:gd name="T12" fmla="*/ 29 w 51"/>
                <a:gd name="T13" fmla="*/ 4 h 26"/>
                <a:gd name="T14" fmla="*/ 33 w 51"/>
                <a:gd name="T15" fmla="*/ 4 h 26"/>
                <a:gd name="T16" fmla="*/ 37 w 51"/>
                <a:gd name="T17" fmla="*/ 4 h 26"/>
                <a:gd name="T18" fmla="*/ 40 w 51"/>
                <a:gd name="T19" fmla="*/ 4 h 26"/>
                <a:gd name="T20" fmla="*/ 44 w 51"/>
                <a:gd name="T21" fmla="*/ 4 h 26"/>
                <a:gd name="T22" fmla="*/ 44 w 51"/>
                <a:gd name="T23" fmla="*/ 4 h 26"/>
                <a:gd name="T24" fmla="*/ 44 w 51"/>
                <a:gd name="T25" fmla="*/ 8 h 26"/>
                <a:gd name="T26" fmla="*/ 44 w 51"/>
                <a:gd name="T27" fmla="*/ 11 h 26"/>
                <a:gd name="T28" fmla="*/ 48 w 51"/>
                <a:gd name="T29" fmla="*/ 15 h 26"/>
                <a:gd name="T30" fmla="*/ 48 w 51"/>
                <a:gd name="T31" fmla="*/ 19 h 26"/>
                <a:gd name="T32" fmla="*/ 51 w 51"/>
                <a:gd name="T33" fmla="*/ 19 h 26"/>
                <a:gd name="T34" fmla="*/ 44 w 51"/>
                <a:gd name="T35" fmla="*/ 22 h 26"/>
                <a:gd name="T36" fmla="*/ 40 w 51"/>
                <a:gd name="T37" fmla="*/ 22 h 26"/>
                <a:gd name="T38" fmla="*/ 33 w 51"/>
                <a:gd name="T39" fmla="*/ 22 h 26"/>
                <a:gd name="T40" fmla="*/ 29 w 51"/>
                <a:gd name="T41" fmla="*/ 22 h 26"/>
                <a:gd name="T42" fmla="*/ 26 w 51"/>
                <a:gd name="T43" fmla="*/ 22 h 26"/>
                <a:gd name="T44" fmla="*/ 22 w 51"/>
                <a:gd name="T45" fmla="*/ 26 h 26"/>
                <a:gd name="T46" fmla="*/ 18 w 51"/>
                <a:gd name="T47" fmla="*/ 26 h 26"/>
                <a:gd name="T48" fmla="*/ 11 w 51"/>
                <a:gd name="T49" fmla="*/ 22 h 26"/>
                <a:gd name="T50" fmla="*/ 7 w 51"/>
                <a:gd name="T51" fmla="*/ 22 h 26"/>
                <a:gd name="T52" fmla="*/ 3 w 51"/>
                <a:gd name="T53" fmla="*/ 22 h 26"/>
                <a:gd name="T54" fmla="*/ 0 w 51"/>
                <a:gd name="T55" fmla="*/ 19 h 26"/>
                <a:gd name="T56" fmla="*/ 0 w 51"/>
                <a:gd name="T57" fmla="*/ 15 h 26"/>
                <a:gd name="T58" fmla="*/ 0 w 51"/>
                <a:gd name="T5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26">
                  <a:moveTo>
                    <a:pt x="0" y="11"/>
                  </a:moveTo>
                  <a:lnTo>
                    <a:pt x="3" y="11"/>
                  </a:lnTo>
                  <a:lnTo>
                    <a:pt x="7" y="4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5955347" y="2560960"/>
              <a:ext cx="176269" cy="81058"/>
            </a:xfrm>
            <a:custGeom>
              <a:avLst/>
              <a:gdLst>
                <a:gd name="T0" fmla="*/ 4 w 137"/>
                <a:gd name="T1" fmla="*/ 0 h 63"/>
                <a:gd name="T2" fmla="*/ 11 w 137"/>
                <a:gd name="T3" fmla="*/ 4 h 63"/>
                <a:gd name="T4" fmla="*/ 15 w 137"/>
                <a:gd name="T5" fmla="*/ 4 h 63"/>
                <a:gd name="T6" fmla="*/ 22 w 137"/>
                <a:gd name="T7" fmla="*/ 0 h 63"/>
                <a:gd name="T8" fmla="*/ 30 w 137"/>
                <a:gd name="T9" fmla="*/ 4 h 63"/>
                <a:gd name="T10" fmla="*/ 37 w 137"/>
                <a:gd name="T11" fmla="*/ 4 h 63"/>
                <a:gd name="T12" fmla="*/ 45 w 137"/>
                <a:gd name="T13" fmla="*/ 11 h 63"/>
                <a:gd name="T14" fmla="*/ 52 w 137"/>
                <a:gd name="T15" fmla="*/ 15 h 63"/>
                <a:gd name="T16" fmla="*/ 56 w 137"/>
                <a:gd name="T17" fmla="*/ 18 h 63"/>
                <a:gd name="T18" fmla="*/ 56 w 137"/>
                <a:gd name="T19" fmla="*/ 15 h 63"/>
                <a:gd name="T20" fmla="*/ 59 w 137"/>
                <a:gd name="T21" fmla="*/ 15 h 63"/>
                <a:gd name="T22" fmla="*/ 67 w 137"/>
                <a:gd name="T23" fmla="*/ 15 h 63"/>
                <a:gd name="T24" fmla="*/ 71 w 137"/>
                <a:gd name="T25" fmla="*/ 22 h 63"/>
                <a:gd name="T26" fmla="*/ 82 w 137"/>
                <a:gd name="T27" fmla="*/ 22 h 63"/>
                <a:gd name="T28" fmla="*/ 82 w 137"/>
                <a:gd name="T29" fmla="*/ 33 h 63"/>
                <a:gd name="T30" fmla="*/ 89 w 137"/>
                <a:gd name="T31" fmla="*/ 33 h 63"/>
                <a:gd name="T32" fmla="*/ 93 w 137"/>
                <a:gd name="T33" fmla="*/ 33 h 63"/>
                <a:gd name="T34" fmla="*/ 104 w 137"/>
                <a:gd name="T35" fmla="*/ 30 h 63"/>
                <a:gd name="T36" fmla="*/ 108 w 137"/>
                <a:gd name="T37" fmla="*/ 33 h 63"/>
                <a:gd name="T38" fmla="*/ 115 w 137"/>
                <a:gd name="T39" fmla="*/ 41 h 63"/>
                <a:gd name="T40" fmla="*/ 122 w 137"/>
                <a:gd name="T41" fmla="*/ 41 h 63"/>
                <a:gd name="T42" fmla="*/ 130 w 137"/>
                <a:gd name="T43" fmla="*/ 37 h 63"/>
                <a:gd name="T44" fmla="*/ 134 w 137"/>
                <a:gd name="T45" fmla="*/ 41 h 63"/>
                <a:gd name="T46" fmla="*/ 137 w 137"/>
                <a:gd name="T47" fmla="*/ 55 h 63"/>
                <a:gd name="T48" fmla="*/ 122 w 137"/>
                <a:gd name="T49" fmla="*/ 63 h 63"/>
                <a:gd name="T50" fmla="*/ 115 w 137"/>
                <a:gd name="T51" fmla="*/ 63 h 63"/>
                <a:gd name="T52" fmla="*/ 93 w 137"/>
                <a:gd name="T53" fmla="*/ 59 h 63"/>
                <a:gd name="T54" fmla="*/ 82 w 137"/>
                <a:gd name="T55" fmla="*/ 55 h 63"/>
                <a:gd name="T56" fmla="*/ 78 w 137"/>
                <a:gd name="T57" fmla="*/ 52 h 63"/>
                <a:gd name="T58" fmla="*/ 59 w 137"/>
                <a:gd name="T59" fmla="*/ 52 h 63"/>
                <a:gd name="T60" fmla="*/ 48 w 137"/>
                <a:gd name="T61" fmla="*/ 48 h 63"/>
                <a:gd name="T62" fmla="*/ 41 w 137"/>
                <a:gd name="T63" fmla="*/ 44 h 63"/>
                <a:gd name="T64" fmla="*/ 30 w 137"/>
                <a:gd name="T65" fmla="*/ 41 h 63"/>
                <a:gd name="T66" fmla="*/ 19 w 137"/>
                <a:gd name="T67" fmla="*/ 33 h 63"/>
                <a:gd name="T68" fmla="*/ 8 w 137"/>
                <a:gd name="T69" fmla="*/ 30 h 63"/>
                <a:gd name="T70" fmla="*/ 4 w 137"/>
                <a:gd name="T71" fmla="*/ 26 h 63"/>
                <a:gd name="T72" fmla="*/ 0 w 137"/>
                <a:gd name="T73" fmla="*/ 22 h 63"/>
                <a:gd name="T74" fmla="*/ 4 w 137"/>
                <a:gd name="T75" fmla="*/ 11 h 63"/>
                <a:gd name="T76" fmla="*/ 4 w 137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63">
                  <a:moveTo>
                    <a:pt x="4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1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78" y="30"/>
                  </a:lnTo>
                  <a:lnTo>
                    <a:pt x="82" y="33"/>
                  </a:lnTo>
                  <a:lnTo>
                    <a:pt x="85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7" y="30"/>
                  </a:lnTo>
                  <a:lnTo>
                    <a:pt x="104" y="30"/>
                  </a:lnTo>
                  <a:lnTo>
                    <a:pt x="108" y="30"/>
                  </a:lnTo>
                  <a:lnTo>
                    <a:pt x="108" y="33"/>
                  </a:lnTo>
                  <a:lnTo>
                    <a:pt x="115" y="37"/>
                  </a:lnTo>
                  <a:lnTo>
                    <a:pt x="115" y="41"/>
                  </a:lnTo>
                  <a:lnTo>
                    <a:pt x="119" y="41"/>
                  </a:lnTo>
                  <a:lnTo>
                    <a:pt x="122" y="41"/>
                  </a:lnTo>
                  <a:lnTo>
                    <a:pt x="126" y="41"/>
                  </a:lnTo>
                  <a:lnTo>
                    <a:pt x="130" y="37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7" y="55"/>
                  </a:lnTo>
                  <a:lnTo>
                    <a:pt x="134" y="63"/>
                  </a:lnTo>
                  <a:lnTo>
                    <a:pt x="122" y="63"/>
                  </a:lnTo>
                  <a:lnTo>
                    <a:pt x="119" y="59"/>
                  </a:lnTo>
                  <a:lnTo>
                    <a:pt x="115" y="63"/>
                  </a:lnTo>
                  <a:lnTo>
                    <a:pt x="100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82" y="55"/>
                  </a:lnTo>
                  <a:lnTo>
                    <a:pt x="78" y="55"/>
                  </a:lnTo>
                  <a:lnTo>
                    <a:pt x="78" y="52"/>
                  </a:lnTo>
                  <a:lnTo>
                    <a:pt x="71" y="48"/>
                  </a:lnTo>
                  <a:lnTo>
                    <a:pt x="59" y="52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5" y="44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0" y="41"/>
                  </a:lnTo>
                  <a:lnTo>
                    <a:pt x="26" y="37"/>
                  </a:lnTo>
                  <a:lnTo>
                    <a:pt x="19" y="33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5551345" y="2418143"/>
              <a:ext cx="294639" cy="290779"/>
            </a:xfrm>
            <a:custGeom>
              <a:avLst/>
              <a:gdLst>
                <a:gd name="T0" fmla="*/ 137 w 229"/>
                <a:gd name="T1" fmla="*/ 218 h 226"/>
                <a:gd name="T2" fmla="*/ 155 w 229"/>
                <a:gd name="T3" fmla="*/ 215 h 226"/>
                <a:gd name="T4" fmla="*/ 166 w 229"/>
                <a:gd name="T5" fmla="*/ 211 h 226"/>
                <a:gd name="T6" fmla="*/ 174 w 229"/>
                <a:gd name="T7" fmla="*/ 211 h 226"/>
                <a:gd name="T8" fmla="*/ 166 w 229"/>
                <a:gd name="T9" fmla="*/ 192 h 226"/>
                <a:gd name="T10" fmla="*/ 155 w 229"/>
                <a:gd name="T11" fmla="*/ 181 h 226"/>
                <a:gd name="T12" fmla="*/ 148 w 229"/>
                <a:gd name="T13" fmla="*/ 174 h 226"/>
                <a:gd name="T14" fmla="*/ 144 w 229"/>
                <a:gd name="T15" fmla="*/ 163 h 226"/>
                <a:gd name="T16" fmla="*/ 155 w 229"/>
                <a:gd name="T17" fmla="*/ 152 h 226"/>
                <a:gd name="T18" fmla="*/ 166 w 229"/>
                <a:gd name="T19" fmla="*/ 155 h 226"/>
                <a:gd name="T20" fmla="*/ 188 w 229"/>
                <a:gd name="T21" fmla="*/ 141 h 226"/>
                <a:gd name="T22" fmla="*/ 203 w 229"/>
                <a:gd name="T23" fmla="*/ 122 h 226"/>
                <a:gd name="T24" fmla="*/ 207 w 229"/>
                <a:gd name="T25" fmla="*/ 111 h 226"/>
                <a:gd name="T26" fmla="*/ 214 w 229"/>
                <a:gd name="T27" fmla="*/ 92 h 226"/>
                <a:gd name="T28" fmla="*/ 222 w 229"/>
                <a:gd name="T29" fmla="*/ 81 h 226"/>
                <a:gd name="T30" fmla="*/ 229 w 229"/>
                <a:gd name="T31" fmla="*/ 74 h 226"/>
                <a:gd name="T32" fmla="*/ 214 w 229"/>
                <a:gd name="T33" fmla="*/ 70 h 226"/>
                <a:gd name="T34" fmla="*/ 196 w 229"/>
                <a:gd name="T35" fmla="*/ 55 h 226"/>
                <a:gd name="T36" fmla="*/ 192 w 229"/>
                <a:gd name="T37" fmla="*/ 37 h 226"/>
                <a:gd name="T38" fmla="*/ 192 w 229"/>
                <a:gd name="T39" fmla="*/ 26 h 226"/>
                <a:gd name="T40" fmla="*/ 181 w 229"/>
                <a:gd name="T41" fmla="*/ 14 h 226"/>
                <a:gd name="T42" fmla="*/ 170 w 229"/>
                <a:gd name="T43" fmla="*/ 7 h 226"/>
                <a:gd name="T44" fmla="*/ 170 w 229"/>
                <a:gd name="T45" fmla="*/ 0 h 226"/>
                <a:gd name="T46" fmla="*/ 151 w 229"/>
                <a:gd name="T47" fmla="*/ 7 h 226"/>
                <a:gd name="T48" fmla="*/ 148 w 229"/>
                <a:gd name="T49" fmla="*/ 37 h 226"/>
                <a:gd name="T50" fmla="*/ 144 w 229"/>
                <a:gd name="T51" fmla="*/ 48 h 226"/>
                <a:gd name="T52" fmla="*/ 137 w 229"/>
                <a:gd name="T53" fmla="*/ 55 h 226"/>
                <a:gd name="T54" fmla="*/ 133 w 229"/>
                <a:gd name="T55" fmla="*/ 63 h 226"/>
                <a:gd name="T56" fmla="*/ 129 w 229"/>
                <a:gd name="T57" fmla="*/ 77 h 226"/>
                <a:gd name="T58" fmla="*/ 122 w 229"/>
                <a:gd name="T59" fmla="*/ 85 h 226"/>
                <a:gd name="T60" fmla="*/ 114 w 229"/>
                <a:gd name="T61" fmla="*/ 85 h 226"/>
                <a:gd name="T62" fmla="*/ 107 w 229"/>
                <a:gd name="T63" fmla="*/ 92 h 226"/>
                <a:gd name="T64" fmla="*/ 92 w 229"/>
                <a:gd name="T65" fmla="*/ 100 h 226"/>
                <a:gd name="T66" fmla="*/ 85 w 229"/>
                <a:gd name="T67" fmla="*/ 107 h 226"/>
                <a:gd name="T68" fmla="*/ 88 w 229"/>
                <a:gd name="T69" fmla="*/ 122 h 226"/>
                <a:gd name="T70" fmla="*/ 70 w 229"/>
                <a:gd name="T71" fmla="*/ 126 h 226"/>
                <a:gd name="T72" fmla="*/ 48 w 229"/>
                <a:gd name="T73" fmla="*/ 129 h 226"/>
                <a:gd name="T74" fmla="*/ 0 w 229"/>
                <a:gd name="T75" fmla="*/ 126 h 226"/>
                <a:gd name="T76" fmla="*/ 18 w 229"/>
                <a:gd name="T77" fmla="*/ 144 h 226"/>
                <a:gd name="T78" fmla="*/ 29 w 229"/>
                <a:gd name="T79" fmla="*/ 152 h 226"/>
                <a:gd name="T80" fmla="*/ 37 w 229"/>
                <a:gd name="T81" fmla="*/ 163 h 226"/>
                <a:gd name="T82" fmla="*/ 44 w 229"/>
                <a:gd name="T83" fmla="*/ 174 h 226"/>
                <a:gd name="T84" fmla="*/ 29 w 229"/>
                <a:gd name="T85" fmla="*/ 178 h 226"/>
                <a:gd name="T86" fmla="*/ 22 w 229"/>
                <a:gd name="T87" fmla="*/ 189 h 226"/>
                <a:gd name="T88" fmla="*/ 22 w 229"/>
                <a:gd name="T89" fmla="*/ 200 h 226"/>
                <a:gd name="T90" fmla="*/ 33 w 229"/>
                <a:gd name="T91" fmla="*/ 200 h 226"/>
                <a:gd name="T92" fmla="*/ 40 w 229"/>
                <a:gd name="T93" fmla="*/ 200 h 226"/>
                <a:gd name="T94" fmla="*/ 48 w 229"/>
                <a:gd name="T95" fmla="*/ 200 h 226"/>
                <a:gd name="T96" fmla="*/ 55 w 229"/>
                <a:gd name="T97" fmla="*/ 200 h 226"/>
                <a:gd name="T98" fmla="*/ 62 w 229"/>
                <a:gd name="T99" fmla="*/ 200 h 226"/>
                <a:gd name="T100" fmla="*/ 74 w 229"/>
                <a:gd name="T101" fmla="*/ 196 h 226"/>
                <a:gd name="T102" fmla="*/ 85 w 229"/>
                <a:gd name="T103" fmla="*/ 196 h 226"/>
                <a:gd name="T104" fmla="*/ 99 w 229"/>
                <a:gd name="T105" fmla="*/ 196 h 226"/>
                <a:gd name="T106" fmla="*/ 103 w 229"/>
                <a:gd name="T107" fmla="*/ 204 h 226"/>
                <a:gd name="T108" fmla="*/ 111 w 229"/>
                <a:gd name="T109" fmla="*/ 204 h 226"/>
                <a:gd name="T110" fmla="*/ 114 w 229"/>
                <a:gd name="T111" fmla="*/ 215 h 226"/>
                <a:gd name="T112" fmla="*/ 114 w 229"/>
                <a:gd name="T113" fmla="*/ 218 h 226"/>
                <a:gd name="T114" fmla="*/ 129 w 229"/>
                <a:gd name="T11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226">
                  <a:moveTo>
                    <a:pt x="133" y="226"/>
                  </a:moveTo>
                  <a:lnTo>
                    <a:pt x="133" y="222"/>
                  </a:lnTo>
                  <a:lnTo>
                    <a:pt x="137" y="218"/>
                  </a:lnTo>
                  <a:lnTo>
                    <a:pt x="137" y="218"/>
                  </a:lnTo>
                  <a:lnTo>
                    <a:pt x="140" y="215"/>
                  </a:lnTo>
                  <a:lnTo>
                    <a:pt x="144" y="215"/>
                  </a:lnTo>
                  <a:lnTo>
                    <a:pt x="144" y="215"/>
                  </a:lnTo>
                  <a:lnTo>
                    <a:pt x="155" y="215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6" y="211"/>
                  </a:lnTo>
                  <a:lnTo>
                    <a:pt x="166" y="211"/>
                  </a:lnTo>
                  <a:lnTo>
                    <a:pt x="170" y="215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07"/>
                  </a:lnTo>
                  <a:lnTo>
                    <a:pt x="170" y="196"/>
                  </a:lnTo>
                  <a:lnTo>
                    <a:pt x="166" y="192"/>
                  </a:lnTo>
                  <a:lnTo>
                    <a:pt x="166" y="192"/>
                  </a:lnTo>
                  <a:lnTo>
                    <a:pt x="166" y="189"/>
                  </a:lnTo>
                  <a:lnTo>
                    <a:pt x="162" y="189"/>
                  </a:lnTo>
                  <a:lnTo>
                    <a:pt x="159" y="189"/>
                  </a:lnTo>
                  <a:lnTo>
                    <a:pt x="155" y="181"/>
                  </a:lnTo>
                  <a:lnTo>
                    <a:pt x="155" y="178"/>
                  </a:lnTo>
                  <a:lnTo>
                    <a:pt x="155" y="174"/>
                  </a:lnTo>
                  <a:lnTo>
                    <a:pt x="151" y="174"/>
                  </a:lnTo>
                  <a:lnTo>
                    <a:pt x="148" y="174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4" y="170"/>
                  </a:lnTo>
                  <a:lnTo>
                    <a:pt x="144" y="163"/>
                  </a:lnTo>
                  <a:lnTo>
                    <a:pt x="148" y="163"/>
                  </a:lnTo>
                  <a:lnTo>
                    <a:pt x="151" y="155"/>
                  </a:lnTo>
                  <a:lnTo>
                    <a:pt x="151" y="155"/>
                  </a:lnTo>
                  <a:lnTo>
                    <a:pt x="155" y="152"/>
                  </a:lnTo>
                  <a:lnTo>
                    <a:pt x="159" y="152"/>
                  </a:lnTo>
                  <a:lnTo>
                    <a:pt x="162" y="152"/>
                  </a:lnTo>
                  <a:lnTo>
                    <a:pt x="162" y="155"/>
                  </a:lnTo>
                  <a:lnTo>
                    <a:pt x="166" y="155"/>
                  </a:lnTo>
                  <a:lnTo>
                    <a:pt x="170" y="155"/>
                  </a:lnTo>
                  <a:lnTo>
                    <a:pt x="181" y="152"/>
                  </a:lnTo>
                  <a:lnTo>
                    <a:pt x="185" y="148"/>
                  </a:lnTo>
                  <a:lnTo>
                    <a:pt x="188" y="141"/>
                  </a:lnTo>
                  <a:lnTo>
                    <a:pt x="196" y="133"/>
                  </a:lnTo>
                  <a:lnTo>
                    <a:pt x="196" y="129"/>
                  </a:lnTo>
                  <a:lnTo>
                    <a:pt x="199" y="126"/>
                  </a:lnTo>
                  <a:lnTo>
                    <a:pt x="203" y="122"/>
                  </a:lnTo>
                  <a:lnTo>
                    <a:pt x="207" y="118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07" y="111"/>
                  </a:lnTo>
                  <a:lnTo>
                    <a:pt x="211" y="107"/>
                  </a:lnTo>
                  <a:lnTo>
                    <a:pt x="214" y="103"/>
                  </a:lnTo>
                  <a:lnTo>
                    <a:pt x="214" y="100"/>
                  </a:lnTo>
                  <a:lnTo>
                    <a:pt x="214" y="92"/>
                  </a:lnTo>
                  <a:lnTo>
                    <a:pt x="214" y="89"/>
                  </a:lnTo>
                  <a:lnTo>
                    <a:pt x="214" y="89"/>
                  </a:lnTo>
                  <a:lnTo>
                    <a:pt x="218" y="81"/>
                  </a:lnTo>
                  <a:lnTo>
                    <a:pt x="222" y="81"/>
                  </a:lnTo>
                  <a:lnTo>
                    <a:pt x="225" y="81"/>
                  </a:lnTo>
                  <a:lnTo>
                    <a:pt x="225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5" y="74"/>
                  </a:lnTo>
                  <a:lnTo>
                    <a:pt x="222" y="74"/>
                  </a:lnTo>
                  <a:lnTo>
                    <a:pt x="214" y="74"/>
                  </a:lnTo>
                  <a:lnTo>
                    <a:pt x="214" y="70"/>
                  </a:lnTo>
                  <a:lnTo>
                    <a:pt x="207" y="66"/>
                  </a:lnTo>
                  <a:lnTo>
                    <a:pt x="203" y="66"/>
                  </a:lnTo>
                  <a:lnTo>
                    <a:pt x="196" y="63"/>
                  </a:lnTo>
                  <a:lnTo>
                    <a:pt x="196" y="55"/>
                  </a:lnTo>
                  <a:lnTo>
                    <a:pt x="192" y="48"/>
                  </a:lnTo>
                  <a:lnTo>
                    <a:pt x="188" y="40"/>
                  </a:lnTo>
                  <a:lnTo>
                    <a:pt x="188" y="37"/>
                  </a:lnTo>
                  <a:lnTo>
                    <a:pt x="192" y="37"/>
                  </a:lnTo>
                  <a:lnTo>
                    <a:pt x="192" y="33"/>
                  </a:lnTo>
                  <a:lnTo>
                    <a:pt x="196" y="29"/>
                  </a:lnTo>
                  <a:lnTo>
                    <a:pt x="196" y="26"/>
                  </a:lnTo>
                  <a:lnTo>
                    <a:pt x="192" y="26"/>
                  </a:lnTo>
                  <a:lnTo>
                    <a:pt x="192" y="22"/>
                  </a:lnTo>
                  <a:lnTo>
                    <a:pt x="188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7" y="14"/>
                  </a:lnTo>
                  <a:lnTo>
                    <a:pt x="174" y="14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3"/>
                  </a:lnTo>
                  <a:lnTo>
                    <a:pt x="177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2" y="0"/>
                  </a:lnTo>
                  <a:lnTo>
                    <a:pt x="159" y="3"/>
                  </a:lnTo>
                  <a:lnTo>
                    <a:pt x="155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55" y="22"/>
                  </a:lnTo>
                  <a:lnTo>
                    <a:pt x="159" y="26"/>
                  </a:lnTo>
                  <a:lnTo>
                    <a:pt x="148" y="37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48" y="48"/>
                  </a:lnTo>
                  <a:lnTo>
                    <a:pt x="144" y="48"/>
                  </a:lnTo>
                  <a:lnTo>
                    <a:pt x="137" y="48"/>
                  </a:lnTo>
                  <a:lnTo>
                    <a:pt x="133" y="48"/>
                  </a:lnTo>
                  <a:lnTo>
                    <a:pt x="133" y="55"/>
                  </a:lnTo>
                  <a:lnTo>
                    <a:pt x="137" y="55"/>
                  </a:lnTo>
                  <a:lnTo>
                    <a:pt x="140" y="59"/>
                  </a:lnTo>
                  <a:lnTo>
                    <a:pt x="140" y="63"/>
                  </a:lnTo>
                  <a:lnTo>
                    <a:pt x="137" y="63"/>
                  </a:lnTo>
                  <a:lnTo>
                    <a:pt x="133" y="63"/>
                  </a:lnTo>
                  <a:lnTo>
                    <a:pt x="129" y="66"/>
                  </a:lnTo>
                  <a:lnTo>
                    <a:pt x="129" y="70"/>
                  </a:lnTo>
                  <a:lnTo>
                    <a:pt x="129" y="74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9" y="85"/>
                  </a:lnTo>
                  <a:lnTo>
                    <a:pt x="125" y="89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2" y="89"/>
                  </a:lnTo>
                  <a:lnTo>
                    <a:pt x="114" y="89"/>
                  </a:lnTo>
                  <a:lnTo>
                    <a:pt x="114" y="85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03" y="92"/>
                  </a:lnTo>
                  <a:lnTo>
                    <a:pt x="107" y="92"/>
                  </a:lnTo>
                  <a:lnTo>
                    <a:pt x="103" y="96"/>
                  </a:lnTo>
                  <a:lnTo>
                    <a:pt x="99" y="100"/>
                  </a:lnTo>
                  <a:lnTo>
                    <a:pt x="96" y="96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3"/>
                  </a:lnTo>
                  <a:lnTo>
                    <a:pt x="88" y="103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5"/>
                  </a:lnTo>
                  <a:lnTo>
                    <a:pt x="85" y="118"/>
                  </a:lnTo>
                  <a:lnTo>
                    <a:pt x="88" y="122"/>
                  </a:lnTo>
                  <a:lnTo>
                    <a:pt x="85" y="122"/>
                  </a:lnTo>
                  <a:lnTo>
                    <a:pt x="81" y="126"/>
                  </a:lnTo>
                  <a:lnTo>
                    <a:pt x="74" y="126"/>
                  </a:lnTo>
                  <a:lnTo>
                    <a:pt x="70" y="126"/>
                  </a:lnTo>
                  <a:lnTo>
                    <a:pt x="59" y="126"/>
                  </a:lnTo>
                  <a:lnTo>
                    <a:pt x="55" y="129"/>
                  </a:lnTo>
                  <a:lnTo>
                    <a:pt x="51" y="129"/>
                  </a:lnTo>
                  <a:lnTo>
                    <a:pt x="48" y="129"/>
                  </a:lnTo>
                  <a:lnTo>
                    <a:pt x="40" y="129"/>
                  </a:lnTo>
                  <a:lnTo>
                    <a:pt x="22" y="13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8"/>
                  </a:lnTo>
                  <a:lnTo>
                    <a:pt x="25" y="148"/>
                  </a:lnTo>
                  <a:lnTo>
                    <a:pt x="29" y="148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5"/>
                  </a:lnTo>
                  <a:lnTo>
                    <a:pt x="37" y="159"/>
                  </a:lnTo>
                  <a:lnTo>
                    <a:pt x="37" y="163"/>
                  </a:lnTo>
                  <a:lnTo>
                    <a:pt x="37" y="166"/>
                  </a:lnTo>
                  <a:lnTo>
                    <a:pt x="40" y="166"/>
                  </a:lnTo>
                  <a:lnTo>
                    <a:pt x="44" y="166"/>
                  </a:lnTo>
                  <a:lnTo>
                    <a:pt x="44" y="174"/>
                  </a:lnTo>
                  <a:lnTo>
                    <a:pt x="44" y="178"/>
                  </a:lnTo>
                  <a:lnTo>
                    <a:pt x="40" y="174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25" y="181"/>
                  </a:lnTo>
                  <a:lnTo>
                    <a:pt x="22" y="181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92"/>
                  </a:lnTo>
                  <a:lnTo>
                    <a:pt x="22" y="196"/>
                  </a:lnTo>
                  <a:lnTo>
                    <a:pt x="22" y="200"/>
                  </a:lnTo>
                  <a:lnTo>
                    <a:pt x="22" y="200"/>
                  </a:lnTo>
                  <a:lnTo>
                    <a:pt x="22" y="204"/>
                  </a:lnTo>
                  <a:lnTo>
                    <a:pt x="25" y="204"/>
                  </a:lnTo>
                  <a:lnTo>
                    <a:pt x="29" y="200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40" y="200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196"/>
                  </a:lnTo>
                  <a:lnTo>
                    <a:pt x="51" y="196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196"/>
                  </a:lnTo>
                  <a:lnTo>
                    <a:pt x="59" y="196"/>
                  </a:lnTo>
                  <a:lnTo>
                    <a:pt x="59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6" y="200"/>
                  </a:lnTo>
                  <a:lnTo>
                    <a:pt x="70" y="196"/>
                  </a:lnTo>
                  <a:lnTo>
                    <a:pt x="74" y="196"/>
                  </a:lnTo>
                  <a:lnTo>
                    <a:pt x="77" y="196"/>
                  </a:lnTo>
                  <a:lnTo>
                    <a:pt x="81" y="196"/>
                  </a:lnTo>
                  <a:lnTo>
                    <a:pt x="81" y="196"/>
                  </a:lnTo>
                  <a:lnTo>
                    <a:pt x="85" y="196"/>
                  </a:lnTo>
                  <a:lnTo>
                    <a:pt x="85" y="196"/>
                  </a:lnTo>
                  <a:lnTo>
                    <a:pt x="88" y="196"/>
                  </a:lnTo>
                  <a:lnTo>
                    <a:pt x="92" y="196"/>
                  </a:lnTo>
                  <a:lnTo>
                    <a:pt x="99" y="196"/>
                  </a:lnTo>
                  <a:lnTo>
                    <a:pt x="99" y="196"/>
                  </a:lnTo>
                  <a:lnTo>
                    <a:pt x="103" y="200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11" y="204"/>
                  </a:lnTo>
                  <a:lnTo>
                    <a:pt x="111" y="207"/>
                  </a:lnTo>
                  <a:lnTo>
                    <a:pt x="114" y="211"/>
                  </a:lnTo>
                  <a:lnTo>
                    <a:pt x="114" y="215"/>
                  </a:lnTo>
                  <a:lnTo>
                    <a:pt x="114" y="215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25" y="222"/>
                  </a:lnTo>
                  <a:lnTo>
                    <a:pt x="129" y="226"/>
                  </a:lnTo>
                  <a:lnTo>
                    <a:pt x="129" y="226"/>
                  </a:lnTo>
                  <a:lnTo>
                    <a:pt x="133" y="2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5770074" y="2402703"/>
              <a:ext cx="156969" cy="114511"/>
            </a:xfrm>
            <a:custGeom>
              <a:avLst/>
              <a:gdLst>
                <a:gd name="T0" fmla="*/ 59 w 122"/>
                <a:gd name="T1" fmla="*/ 89 h 89"/>
                <a:gd name="T2" fmla="*/ 70 w 122"/>
                <a:gd name="T3" fmla="*/ 78 h 89"/>
                <a:gd name="T4" fmla="*/ 78 w 122"/>
                <a:gd name="T5" fmla="*/ 71 h 89"/>
                <a:gd name="T6" fmla="*/ 89 w 122"/>
                <a:gd name="T7" fmla="*/ 78 h 89"/>
                <a:gd name="T8" fmla="*/ 100 w 122"/>
                <a:gd name="T9" fmla="*/ 78 h 89"/>
                <a:gd name="T10" fmla="*/ 104 w 122"/>
                <a:gd name="T11" fmla="*/ 82 h 89"/>
                <a:gd name="T12" fmla="*/ 115 w 122"/>
                <a:gd name="T13" fmla="*/ 82 h 89"/>
                <a:gd name="T14" fmla="*/ 118 w 122"/>
                <a:gd name="T15" fmla="*/ 82 h 89"/>
                <a:gd name="T16" fmla="*/ 118 w 122"/>
                <a:gd name="T17" fmla="*/ 75 h 89"/>
                <a:gd name="T18" fmla="*/ 115 w 122"/>
                <a:gd name="T19" fmla="*/ 67 h 89"/>
                <a:gd name="T20" fmla="*/ 111 w 122"/>
                <a:gd name="T21" fmla="*/ 52 h 89"/>
                <a:gd name="T22" fmla="*/ 104 w 122"/>
                <a:gd name="T23" fmla="*/ 49 h 89"/>
                <a:gd name="T24" fmla="*/ 96 w 122"/>
                <a:gd name="T25" fmla="*/ 38 h 89"/>
                <a:gd name="T26" fmla="*/ 85 w 122"/>
                <a:gd name="T27" fmla="*/ 30 h 89"/>
                <a:gd name="T28" fmla="*/ 81 w 122"/>
                <a:gd name="T29" fmla="*/ 26 h 89"/>
                <a:gd name="T30" fmla="*/ 66 w 122"/>
                <a:gd name="T31" fmla="*/ 26 h 89"/>
                <a:gd name="T32" fmla="*/ 63 w 122"/>
                <a:gd name="T33" fmla="*/ 23 h 89"/>
                <a:gd name="T34" fmla="*/ 59 w 122"/>
                <a:gd name="T35" fmla="*/ 15 h 89"/>
                <a:gd name="T36" fmla="*/ 48 w 122"/>
                <a:gd name="T37" fmla="*/ 0 h 89"/>
                <a:gd name="T38" fmla="*/ 44 w 122"/>
                <a:gd name="T39" fmla="*/ 0 h 89"/>
                <a:gd name="T40" fmla="*/ 41 w 122"/>
                <a:gd name="T41" fmla="*/ 0 h 89"/>
                <a:gd name="T42" fmla="*/ 37 w 122"/>
                <a:gd name="T43" fmla="*/ 4 h 89"/>
                <a:gd name="T44" fmla="*/ 29 w 122"/>
                <a:gd name="T45" fmla="*/ 0 h 89"/>
                <a:gd name="T46" fmla="*/ 29 w 122"/>
                <a:gd name="T47" fmla="*/ 0 h 89"/>
                <a:gd name="T48" fmla="*/ 18 w 122"/>
                <a:gd name="T49" fmla="*/ 8 h 89"/>
                <a:gd name="T50" fmla="*/ 7 w 122"/>
                <a:gd name="T51" fmla="*/ 15 h 89"/>
                <a:gd name="T52" fmla="*/ 0 w 122"/>
                <a:gd name="T53" fmla="*/ 26 h 89"/>
                <a:gd name="T54" fmla="*/ 7 w 122"/>
                <a:gd name="T55" fmla="*/ 26 h 89"/>
                <a:gd name="T56" fmla="*/ 11 w 122"/>
                <a:gd name="T57" fmla="*/ 30 h 89"/>
                <a:gd name="T58" fmla="*/ 22 w 122"/>
                <a:gd name="T59" fmla="*/ 34 h 89"/>
                <a:gd name="T60" fmla="*/ 26 w 122"/>
                <a:gd name="T61" fmla="*/ 38 h 89"/>
                <a:gd name="T62" fmla="*/ 22 w 122"/>
                <a:gd name="T63" fmla="*/ 45 h 89"/>
                <a:gd name="T64" fmla="*/ 18 w 122"/>
                <a:gd name="T65" fmla="*/ 49 h 89"/>
                <a:gd name="T66" fmla="*/ 22 w 122"/>
                <a:gd name="T67" fmla="*/ 60 h 89"/>
                <a:gd name="T68" fmla="*/ 26 w 122"/>
                <a:gd name="T69" fmla="*/ 75 h 89"/>
                <a:gd name="T70" fmla="*/ 37 w 122"/>
                <a:gd name="T71" fmla="*/ 78 h 89"/>
                <a:gd name="T72" fmla="*/ 44 w 122"/>
                <a:gd name="T73" fmla="*/ 86 h 89"/>
                <a:gd name="T74" fmla="*/ 55 w 122"/>
                <a:gd name="T75" fmla="*/ 86 h 89"/>
                <a:gd name="T76" fmla="*/ 59 w 122"/>
                <a:gd name="T7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89">
                  <a:moveTo>
                    <a:pt x="59" y="89"/>
                  </a:moveTo>
                  <a:lnTo>
                    <a:pt x="59" y="89"/>
                  </a:lnTo>
                  <a:lnTo>
                    <a:pt x="66" y="82"/>
                  </a:lnTo>
                  <a:lnTo>
                    <a:pt x="70" y="78"/>
                  </a:lnTo>
                  <a:lnTo>
                    <a:pt x="74" y="75"/>
                  </a:lnTo>
                  <a:lnTo>
                    <a:pt x="78" y="71"/>
                  </a:lnTo>
                  <a:lnTo>
                    <a:pt x="81" y="71"/>
                  </a:lnTo>
                  <a:lnTo>
                    <a:pt x="89" y="78"/>
                  </a:lnTo>
                  <a:lnTo>
                    <a:pt x="92" y="75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4" y="82"/>
                  </a:lnTo>
                  <a:lnTo>
                    <a:pt x="111" y="86"/>
                  </a:lnTo>
                  <a:lnTo>
                    <a:pt x="115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2" y="82"/>
                  </a:lnTo>
                  <a:lnTo>
                    <a:pt x="118" y="75"/>
                  </a:lnTo>
                  <a:lnTo>
                    <a:pt x="118" y="67"/>
                  </a:lnTo>
                  <a:lnTo>
                    <a:pt x="115" y="67"/>
                  </a:lnTo>
                  <a:lnTo>
                    <a:pt x="111" y="60"/>
                  </a:lnTo>
                  <a:lnTo>
                    <a:pt x="111" y="52"/>
                  </a:lnTo>
                  <a:lnTo>
                    <a:pt x="107" y="49"/>
                  </a:lnTo>
                  <a:lnTo>
                    <a:pt x="104" y="49"/>
                  </a:lnTo>
                  <a:lnTo>
                    <a:pt x="100" y="41"/>
                  </a:lnTo>
                  <a:lnTo>
                    <a:pt x="96" y="38"/>
                  </a:lnTo>
                  <a:lnTo>
                    <a:pt x="89" y="34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3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8"/>
                  </a:lnTo>
                  <a:lnTo>
                    <a:pt x="18" y="8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22" y="60"/>
                  </a:lnTo>
                  <a:lnTo>
                    <a:pt x="26" y="67"/>
                  </a:lnTo>
                  <a:lnTo>
                    <a:pt x="26" y="75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4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9" y="86"/>
                  </a:lnTo>
                  <a:lnTo>
                    <a:pt x="59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5532047" y="2374398"/>
              <a:ext cx="280486" cy="214868"/>
            </a:xfrm>
            <a:custGeom>
              <a:avLst/>
              <a:gdLst>
                <a:gd name="T0" fmla="*/ 200 w 218"/>
                <a:gd name="T1" fmla="*/ 15 h 167"/>
                <a:gd name="T2" fmla="*/ 211 w 218"/>
                <a:gd name="T3" fmla="*/ 15 h 167"/>
                <a:gd name="T4" fmla="*/ 211 w 218"/>
                <a:gd name="T5" fmla="*/ 22 h 167"/>
                <a:gd name="T6" fmla="*/ 203 w 218"/>
                <a:gd name="T7" fmla="*/ 30 h 167"/>
                <a:gd name="T8" fmla="*/ 177 w 218"/>
                <a:gd name="T9" fmla="*/ 34 h 167"/>
                <a:gd name="T10" fmla="*/ 166 w 218"/>
                <a:gd name="T11" fmla="*/ 41 h 167"/>
                <a:gd name="T12" fmla="*/ 174 w 218"/>
                <a:gd name="T13" fmla="*/ 60 h 167"/>
                <a:gd name="T14" fmla="*/ 166 w 218"/>
                <a:gd name="T15" fmla="*/ 78 h 167"/>
                <a:gd name="T16" fmla="*/ 152 w 218"/>
                <a:gd name="T17" fmla="*/ 82 h 167"/>
                <a:gd name="T18" fmla="*/ 152 w 218"/>
                <a:gd name="T19" fmla="*/ 89 h 167"/>
                <a:gd name="T20" fmla="*/ 152 w 218"/>
                <a:gd name="T21" fmla="*/ 97 h 167"/>
                <a:gd name="T22" fmla="*/ 144 w 218"/>
                <a:gd name="T23" fmla="*/ 104 h 167"/>
                <a:gd name="T24" fmla="*/ 144 w 218"/>
                <a:gd name="T25" fmla="*/ 111 h 167"/>
                <a:gd name="T26" fmla="*/ 137 w 218"/>
                <a:gd name="T27" fmla="*/ 119 h 167"/>
                <a:gd name="T28" fmla="*/ 129 w 218"/>
                <a:gd name="T29" fmla="*/ 123 h 167"/>
                <a:gd name="T30" fmla="*/ 126 w 218"/>
                <a:gd name="T31" fmla="*/ 123 h 167"/>
                <a:gd name="T32" fmla="*/ 118 w 218"/>
                <a:gd name="T33" fmla="*/ 130 h 167"/>
                <a:gd name="T34" fmla="*/ 107 w 218"/>
                <a:gd name="T35" fmla="*/ 134 h 167"/>
                <a:gd name="T36" fmla="*/ 103 w 218"/>
                <a:gd name="T37" fmla="*/ 137 h 167"/>
                <a:gd name="T38" fmla="*/ 100 w 218"/>
                <a:gd name="T39" fmla="*/ 149 h 167"/>
                <a:gd name="T40" fmla="*/ 100 w 218"/>
                <a:gd name="T41" fmla="*/ 156 h 167"/>
                <a:gd name="T42" fmla="*/ 85 w 218"/>
                <a:gd name="T43" fmla="*/ 160 h 167"/>
                <a:gd name="T44" fmla="*/ 66 w 218"/>
                <a:gd name="T45" fmla="*/ 163 h 167"/>
                <a:gd name="T46" fmla="*/ 37 w 218"/>
                <a:gd name="T47" fmla="*/ 167 h 167"/>
                <a:gd name="T48" fmla="*/ 29 w 218"/>
                <a:gd name="T49" fmla="*/ 141 h 167"/>
                <a:gd name="T50" fmla="*/ 26 w 218"/>
                <a:gd name="T51" fmla="*/ 126 h 167"/>
                <a:gd name="T52" fmla="*/ 7 w 218"/>
                <a:gd name="T53" fmla="*/ 119 h 167"/>
                <a:gd name="T54" fmla="*/ 3 w 218"/>
                <a:gd name="T55" fmla="*/ 104 h 167"/>
                <a:gd name="T56" fmla="*/ 7 w 218"/>
                <a:gd name="T57" fmla="*/ 93 h 167"/>
                <a:gd name="T58" fmla="*/ 0 w 218"/>
                <a:gd name="T59" fmla="*/ 85 h 167"/>
                <a:gd name="T60" fmla="*/ 0 w 218"/>
                <a:gd name="T61" fmla="*/ 78 h 167"/>
                <a:gd name="T62" fmla="*/ 7 w 218"/>
                <a:gd name="T63" fmla="*/ 71 h 167"/>
                <a:gd name="T64" fmla="*/ 3 w 218"/>
                <a:gd name="T65" fmla="*/ 67 h 167"/>
                <a:gd name="T66" fmla="*/ 7 w 218"/>
                <a:gd name="T67" fmla="*/ 60 h 167"/>
                <a:gd name="T68" fmla="*/ 11 w 218"/>
                <a:gd name="T69" fmla="*/ 60 h 167"/>
                <a:gd name="T70" fmla="*/ 18 w 218"/>
                <a:gd name="T71" fmla="*/ 60 h 167"/>
                <a:gd name="T72" fmla="*/ 26 w 218"/>
                <a:gd name="T73" fmla="*/ 63 h 167"/>
                <a:gd name="T74" fmla="*/ 33 w 218"/>
                <a:gd name="T75" fmla="*/ 63 h 167"/>
                <a:gd name="T76" fmla="*/ 40 w 218"/>
                <a:gd name="T77" fmla="*/ 56 h 167"/>
                <a:gd name="T78" fmla="*/ 52 w 218"/>
                <a:gd name="T79" fmla="*/ 48 h 167"/>
                <a:gd name="T80" fmla="*/ 55 w 218"/>
                <a:gd name="T81" fmla="*/ 45 h 167"/>
                <a:gd name="T82" fmla="*/ 59 w 218"/>
                <a:gd name="T83" fmla="*/ 34 h 167"/>
                <a:gd name="T84" fmla="*/ 59 w 218"/>
                <a:gd name="T85" fmla="*/ 30 h 167"/>
                <a:gd name="T86" fmla="*/ 66 w 218"/>
                <a:gd name="T87" fmla="*/ 26 h 167"/>
                <a:gd name="T88" fmla="*/ 77 w 218"/>
                <a:gd name="T89" fmla="*/ 22 h 167"/>
                <a:gd name="T90" fmla="*/ 85 w 218"/>
                <a:gd name="T91" fmla="*/ 22 h 167"/>
                <a:gd name="T92" fmla="*/ 96 w 218"/>
                <a:gd name="T93" fmla="*/ 26 h 167"/>
                <a:gd name="T94" fmla="*/ 103 w 218"/>
                <a:gd name="T95" fmla="*/ 26 h 167"/>
                <a:gd name="T96" fmla="*/ 114 w 218"/>
                <a:gd name="T97" fmla="*/ 30 h 167"/>
                <a:gd name="T98" fmla="*/ 122 w 218"/>
                <a:gd name="T99" fmla="*/ 22 h 167"/>
                <a:gd name="T100" fmla="*/ 129 w 218"/>
                <a:gd name="T101" fmla="*/ 26 h 167"/>
                <a:gd name="T102" fmla="*/ 133 w 218"/>
                <a:gd name="T103" fmla="*/ 22 h 167"/>
                <a:gd name="T104" fmla="*/ 137 w 218"/>
                <a:gd name="T105" fmla="*/ 19 h 167"/>
                <a:gd name="T106" fmla="*/ 144 w 218"/>
                <a:gd name="T107" fmla="*/ 19 h 167"/>
                <a:gd name="T108" fmla="*/ 144 w 218"/>
                <a:gd name="T109" fmla="*/ 11 h 167"/>
                <a:gd name="T110" fmla="*/ 148 w 218"/>
                <a:gd name="T111" fmla="*/ 0 h 167"/>
                <a:gd name="T112" fmla="*/ 159 w 218"/>
                <a:gd name="T113" fmla="*/ 4 h 167"/>
                <a:gd name="T114" fmla="*/ 159 w 218"/>
                <a:gd name="T115" fmla="*/ 11 h 167"/>
                <a:gd name="T116" fmla="*/ 163 w 218"/>
                <a:gd name="T117" fmla="*/ 19 h 167"/>
                <a:gd name="T118" fmla="*/ 166 w 218"/>
                <a:gd name="T119" fmla="*/ 30 h 167"/>
                <a:gd name="T120" fmla="*/ 174 w 218"/>
                <a:gd name="T121" fmla="*/ 34 h 167"/>
                <a:gd name="T122" fmla="*/ 181 w 218"/>
                <a:gd name="T123" fmla="*/ 30 h 167"/>
                <a:gd name="T124" fmla="*/ 189 w 218"/>
                <a:gd name="T125" fmla="*/ 2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167">
                  <a:moveTo>
                    <a:pt x="189" y="22"/>
                  </a:moveTo>
                  <a:lnTo>
                    <a:pt x="196" y="19"/>
                  </a:lnTo>
                  <a:lnTo>
                    <a:pt x="200" y="15"/>
                  </a:lnTo>
                  <a:lnTo>
                    <a:pt x="200" y="19"/>
                  </a:lnTo>
                  <a:lnTo>
                    <a:pt x="207" y="19"/>
                  </a:lnTo>
                  <a:lnTo>
                    <a:pt x="211" y="15"/>
                  </a:lnTo>
                  <a:lnTo>
                    <a:pt x="218" y="15"/>
                  </a:lnTo>
                  <a:lnTo>
                    <a:pt x="218" y="19"/>
                  </a:lnTo>
                  <a:lnTo>
                    <a:pt x="211" y="22"/>
                  </a:lnTo>
                  <a:lnTo>
                    <a:pt x="214" y="22"/>
                  </a:lnTo>
                  <a:lnTo>
                    <a:pt x="211" y="30"/>
                  </a:lnTo>
                  <a:lnTo>
                    <a:pt x="203" y="30"/>
                  </a:lnTo>
                  <a:lnTo>
                    <a:pt x="189" y="34"/>
                  </a:lnTo>
                  <a:lnTo>
                    <a:pt x="185" y="34"/>
                  </a:lnTo>
                  <a:lnTo>
                    <a:pt x="177" y="34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66" y="41"/>
                  </a:lnTo>
                  <a:lnTo>
                    <a:pt x="163" y="45"/>
                  </a:lnTo>
                  <a:lnTo>
                    <a:pt x="170" y="56"/>
                  </a:lnTo>
                  <a:lnTo>
                    <a:pt x="174" y="60"/>
                  </a:lnTo>
                  <a:lnTo>
                    <a:pt x="163" y="71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2" y="82"/>
                  </a:lnTo>
                  <a:lnTo>
                    <a:pt x="148" y="82"/>
                  </a:lnTo>
                  <a:lnTo>
                    <a:pt x="148" y="89"/>
                  </a:lnTo>
                  <a:lnTo>
                    <a:pt x="152" y="89"/>
                  </a:lnTo>
                  <a:lnTo>
                    <a:pt x="155" y="93"/>
                  </a:lnTo>
                  <a:lnTo>
                    <a:pt x="155" y="97"/>
                  </a:lnTo>
                  <a:lnTo>
                    <a:pt x="152" y="97"/>
                  </a:lnTo>
                  <a:lnTo>
                    <a:pt x="148" y="97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9"/>
                  </a:lnTo>
                  <a:lnTo>
                    <a:pt x="140" y="123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7" y="123"/>
                  </a:lnTo>
                  <a:lnTo>
                    <a:pt x="129" y="123"/>
                  </a:lnTo>
                  <a:lnTo>
                    <a:pt x="129" y="119"/>
                  </a:lnTo>
                  <a:lnTo>
                    <a:pt x="126" y="123"/>
                  </a:lnTo>
                  <a:lnTo>
                    <a:pt x="126" y="123"/>
                  </a:lnTo>
                  <a:lnTo>
                    <a:pt x="118" y="126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4"/>
                  </a:lnTo>
                  <a:lnTo>
                    <a:pt x="111" y="130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100" y="152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96" y="160"/>
                  </a:lnTo>
                  <a:lnTo>
                    <a:pt x="89" y="160"/>
                  </a:lnTo>
                  <a:lnTo>
                    <a:pt x="85" y="160"/>
                  </a:lnTo>
                  <a:lnTo>
                    <a:pt x="74" y="160"/>
                  </a:lnTo>
                  <a:lnTo>
                    <a:pt x="70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5" y="163"/>
                  </a:lnTo>
                  <a:lnTo>
                    <a:pt x="37" y="167"/>
                  </a:lnTo>
                  <a:lnTo>
                    <a:pt x="15" y="160"/>
                  </a:lnTo>
                  <a:lnTo>
                    <a:pt x="29" y="145"/>
                  </a:lnTo>
                  <a:lnTo>
                    <a:pt x="29" y="141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6" y="126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7" y="119"/>
                  </a:lnTo>
                  <a:lnTo>
                    <a:pt x="11" y="119"/>
                  </a:lnTo>
                  <a:lnTo>
                    <a:pt x="7" y="111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3" y="93"/>
                  </a:lnTo>
                  <a:lnTo>
                    <a:pt x="3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3" y="74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3" y="67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26" y="63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7" y="56"/>
                  </a:lnTo>
                  <a:lnTo>
                    <a:pt x="40" y="56"/>
                  </a:lnTo>
                  <a:lnTo>
                    <a:pt x="37" y="52"/>
                  </a:lnTo>
                  <a:lnTo>
                    <a:pt x="44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5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26"/>
                  </a:lnTo>
                  <a:lnTo>
                    <a:pt x="100" y="22"/>
                  </a:lnTo>
                  <a:lnTo>
                    <a:pt x="103" y="26"/>
                  </a:lnTo>
                  <a:lnTo>
                    <a:pt x="107" y="30"/>
                  </a:lnTo>
                  <a:lnTo>
                    <a:pt x="111" y="30"/>
                  </a:lnTo>
                  <a:lnTo>
                    <a:pt x="114" y="30"/>
                  </a:lnTo>
                  <a:lnTo>
                    <a:pt x="118" y="26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33" y="2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3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4" y="19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59" y="8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2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34"/>
                  </a:lnTo>
                  <a:lnTo>
                    <a:pt x="170" y="34"/>
                  </a:lnTo>
                  <a:lnTo>
                    <a:pt x="174" y="34"/>
                  </a:lnTo>
                  <a:lnTo>
                    <a:pt x="177" y="34"/>
                  </a:lnTo>
                  <a:lnTo>
                    <a:pt x="177" y="30"/>
                  </a:lnTo>
                  <a:lnTo>
                    <a:pt x="181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9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37"/>
            <p:cNvSpPr>
              <a:spLocks noEditPoints="1"/>
            </p:cNvSpPr>
            <p:nvPr/>
          </p:nvSpPr>
          <p:spPr bwMode="auto">
            <a:xfrm>
              <a:off x="4435835" y="1921504"/>
              <a:ext cx="133810" cy="95211"/>
            </a:xfrm>
            <a:custGeom>
              <a:avLst/>
              <a:gdLst>
                <a:gd name="T0" fmla="*/ 22 w 28"/>
                <a:gd name="T1" fmla="*/ 19 h 20"/>
                <a:gd name="T2" fmla="*/ 22 w 28"/>
                <a:gd name="T3" fmla="*/ 18 h 20"/>
                <a:gd name="T4" fmla="*/ 20 w 28"/>
                <a:gd name="T5" fmla="*/ 18 h 20"/>
                <a:gd name="T6" fmla="*/ 20 w 28"/>
                <a:gd name="T7" fmla="*/ 19 h 20"/>
                <a:gd name="T8" fmla="*/ 26 w 28"/>
                <a:gd name="T9" fmla="*/ 16 h 20"/>
                <a:gd name="T10" fmla="*/ 26 w 28"/>
                <a:gd name="T11" fmla="*/ 14 h 20"/>
                <a:gd name="T12" fmla="*/ 18 w 28"/>
                <a:gd name="T13" fmla="*/ 12 h 20"/>
                <a:gd name="T14" fmla="*/ 15 w 28"/>
                <a:gd name="T15" fmla="*/ 15 h 20"/>
                <a:gd name="T16" fmla="*/ 13 w 28"/>
                <a:gd name="T17" fmla="*/ 14 h 20"/>
                <a:gd name="T18" fmla="*/ 13 w 28"/>
                <a:gd name="T19" fmla="*/ 12 h 20"/>
                <a:gd name="T20" fmla="*/ 14 w 28"/>
                <a:gd name="T21" fmla="*/ 12 h 20"/>
                <a:gd name="T22" fmla="*/ 15 w 28"/>
                <a:gd name="T23" fmla="*/ 12 h 20"/>
                <a:gd name="T24" fmla="*/ 16 w 28"/>
                <a:gd name="T25" fmla="*/ 10 h 20"/>
                <a:gd name="T26" fmla="*/ 17 w 28"/>
                <a:gd name="T27" fmla="*/ 13 h 20"/>
                <a:gd name="T28" fmla="*/ 17 w 28"/>
                <a:gd name="T29" fmla="*/ 14 h 20"/>
                <a:gd name="T30" fmla="*/ 15 w 28"/>
                <a:gd name="T31" fmla="*/ 16 h 20"/>
                <a:gd name="T32" fmla="*/ 17 w 28"/>
                <a:gd name="T33" fmla="*/ 16 h 20"/>
                <a:gd name="T34" fmla="*/ 13 w 28"/>
                <a:gd name="T35" fmla="*/ 16 h 20"/>
                <a:gd name="T36" fmla="*/ 15 w 28"/>
                <a:gd name="T37" fmla="*/ 16 h 20"/>
                <a:gd name="T38" fmla="*/ 15 w 28"/>
                <a:gd name="T39" fmla="*/ 17 h 20"/>
                <a:gd name="T40" fmla="*/ 14 w 28"/>
                <a:gd name="T41" fmla="*/ 18 h 20"/>
                <a:gd name="T42" fmla="*/ 12 w 28"/>
                <a:gd name="T43" fmla="*/ 17 h 20"/>
                <a:gd name="T44" fmla="*/ 9 w 28"/>
                <a:gd name="T45" fmla="*/ 12 h 20"/>
                <a:gd name="T46" fmla="*/ 10 w 28"/>
                <a:gd name="T47" fmla="*/ 12 h 20"/>
                <a:gd name="T48" fmla="*/ 10 w 28"/>
                <a:gd name="T49" fmla="*/ 17 h 20"/>
                <a:gd name="T50" fmla="*/ 10 w 28"/>
                <a:gd name="T51" fmla="*/ 17 h 20"/>
                <a:gd name="T52" fmla="*/ 11 w 28"/>
                <a:gd name="T53" fmla="*/ 15 h 20"/>
                <a:gd name="T54" fmla="*/ 10 w 28"/>
                <a:gd name="T55" fmla="*/ 13 h 20"/>
                <a:gd name="T56" fmla="*/ 9 w 28"/>
                <a:gd name="T57" fmla="*/ 16 h 20"/>
                <a:gd name="T58" fmla="*/ 7 w 28"/>
                <a:gd name="T59" fmla="*/ 14 h 20"/>
                <a:gd name="T60" fmla="*/ 12 w 28"/>
                <a:gd name="T61" fmla="*/ 2 h 20"/>
                <a:gd name="T62" fmla="*/ 3 w 28"/>
                <a:gd name="T63" fmla="*/ 6 h 20"/>
                <a:gd name="T64" fmla="*/ 3 w 28"/>
                <a:gd name="T65" fmla="*/ 7 h 20"/>
                <a:gd name="T66" fmla="*/ 2 w 28"/>
                <a:gd name="T67" fmla="*/ 6 h 20"/>
                <a:gd name="T68" fmla="*/ 6 w 28"/>
                <a:gd name="T69" fmla="*/ 5 h 20"/>
                <a:gd name="T70" fmla="*/ 8 w 28"/>
                <a:gd name="T71" fmla="*/ 5 h 20"/>
                <a:gd name="T72" fmla="*/ 9 w 28"/>
                <a:gd name="T73" fmla="*/ 1 h 20"/>
                <a:gd name="T74" fmla="*/ 7 w 28"/>
                <a:gd name="T75" fmla="*/ 2 h 20"/>
                <a:gd name="T76" fmla="*/ 5 w 28"/>
                <a:gd name="T77" fmla="*/ 4 h 20"/>
                <a:gd name="T78" fmla="*/ 2 w 28"/>
                <a:gd name="T79" fmla="*/ 5 h 20"/>
                <a:gd name="T80" fmla="*/ 1 w 28"/>
                <a:gd name="T81" fmla="*/ 6 h 20"/>
                <a:gd name="T82" fmla="*/ 6 w 28"/>
                <a:gd name="T83" fmla="*/ 16 h 20"/>
                <a:gd name="T84" fmla="*/ 6 w 28"/>
                <a:gd name="T85" fmla="*/ 15 h 20"/>
                <a:gd name="T86" fmla="*/ 7 w 28"/>
                <a:gd name="T87" fmla="*/ 12 h 20"/>
                <a:gd name="T88" fmla="*/ 9 w 28"/>
                <a:gd name="T89" fmla="*/ 11 h 20"/>
                <a:gd name="T90" fmla="*/ 10 w 28"/>
                <a:gd name="T91" fmla="*/ 9 h 20"/>
                <a:gd name="T92" fmla="*/ 11 w 28"/>
                <a:gd name="T93" fmla="*/ 9 h 20"/>
                <a:gd name="T94" fmla="*/ 9 w 28"/>
                <a:gd name="T95" fmla="*/ 8 h 20"/>
                <a:gd name="T96" fmla="*/ 8 w 28"/>
                <a:gd name="T97" fmla="*/ 6 h 20"/>
                <a:gd name="T98" fmla="*/ 5 w 28"/>
                <a:gd name="T99" fmla="*/ 5 h 20"/>
                <a:gd name="T100" fmla="*/ 5 w 28"/>
                <a:gd name="T101" fmla="*/ 7 h 20"/>
                <a:gd name="T102" fmla="*/ 4 w 28"/>
                <a:gd name="T103" fmla="*/ 8 h 20"/>
                <a:gd name="T104" fmla="*/ 4 w 28"/>
                <a:gd name="T105" fmla="*/ 6 h 20"/>
                <a:gd name="T106" fmla="*/ 2 w 28"/>
                <a:gd name="T107" fmla="*/ 8 h 20"/>
                <a:gd name="T108" fmla="*/ 1 w 28"/>
                <a:gd name="T109" fmla="*/ 9 h 20"/>
                <a:gd name="T110" fmla="*/ 0 w 28"/>
                <a:gd name="T111" fmla="*/ 10 h 20"/>
                <a:gd name="T112" fmla="*/ 0 w 28"/>
                <a:gd name="T113" fmla="*/ 12 h 20"/>
                <a:gd name="T114" fmla="*/ 2 w 28"/>
                <a:gd name="T115" fmla="*/ 14 h 20"/>
                <a:gd name="T116" fmla="*/ 3 w 28"/>
                <a:gd name="T1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20">
                  <a:moveTo>
                    <a:pt x="20" y="19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6" y="14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lose/>
                  <a:moveTo>
                    <a:pt x="18" y="1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lose/>
                  <a:moveTo>
                    <a:pt x="13" y="16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lose/>
                  <a:moveTo>
                    <a:pt x="9" y="12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  <a:moveTo>
                    <a:pt x="9" y="16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11" y="15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5"/>
                    <a:pt x="11" y="15"/>
                  </a:cubicBezTo>
                  <a:close/>
                  <a:moveTo>
                    <a:pt x="7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1" y="3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lose/>
                  <a:moveTo>
                    <a:pt x="3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2" y="7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6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38"/>
            <p:cNvSpPr>
              <a:spLocks noEditPoints="1"/>
            </p:cNvSpPr>
            <p:nvPr/>
          </p:nvSpPr>
          <p:spPr bwMode="auto">
            <a:xfrm>
              <a:off x="4368931" y="1467324"/>
              <a:ext cx="428448" cy="449035"/>
            </a:xfrm>
            <a:custGeom>
              <a:avLst/>
              <a:gdLst>
                <a:gd name="T0" fmla="*/ 86 w 90"/>
                <a:gd name="T1" fmla="*/ 12 h 94"/>
                <a:gd name="T2" fmla="*/ 89 w 90"/>
                <a:gd name="T3" fmla="*/ 7 h 94"/>
                <a:gd name="T4" fmla="*/ 83 w 90"/>
                <a:gd name="T5" fmla="*/ 5 h 94"/>
                <a:gd name="T6" fmla="*/ 79 w 90"/>
                <a:gd name="T7" fmla="*/ 5 h 94"/>
                <a:gd name="T8" fmla="*/ 76 w 90"/>
                <a:gd name="T9" fmla="*/ 0 h 94"/>
                <a:gd name="T10" fmla="*/ 73 w 90"/>
                <a:gd name="T11" fmla="*/ 6 h 94"/>
                <a:gd name="T12" fmla="*/ 67 w 90"/>
                <a:gd name="T13" fmla="*/ 9 h 94"/>
                <a:gd name="T14" fmla="*/ 65 w 90"/>
                <a:gd name="T15" fmla="*/ 4 h 94"/>
                <a:gd name="T16" fmla="*/ 62 w 90"/>
                <a:gd name="T17" fmla="*/ 10 h 94"/>
                <a:gd name="T18" fmla="*/ 57 w 90"/>
                <a:gd name="T19" fmla="*/ 11 h 94"/>
                <a:gd name="T20" fmla="*/ 51 w 90"/>
                <a:gd name="T21" fmla="*/ 16 h 94"/>
                <a:gd name="T22" fmla="*/ 49 w 90"/>
                <a:gd name="T23" fmla="*/ 18 h 94"/>
                <a:gd name="T24" fmla="*/ 44 w 90"/>
                <a:gd name="T25" fmla="*/ 18 h 94"/>
                <a:gd name="T26" fmla="*/ 40 w 90"/>
                <a:gd name="T27" fmla="*/ 23 h 94"/>
                <a:gd name="T28" fmla="*/ 39 w 90"/>
                <a:gd name="T29" fmla="*/ 26 h 94"/>
                <a:gd name="T30" fmla="*/ 35 w 90"/>
                <a:gd name="T31" fmla="*/ 29 h 94"/>
                <a:gd name="T32" fmla="*/ 35 w 90"/>
                <a:gd name="T33" fmla="*/ 32 h 94"/>
                <a:gd name="T34" fmla="*/ 31 w 90"/>
                <a:gd name="T35" fmla="*/ 37 h 94"/>
                <a:gd name="T36" fmla="*/ 30 w 90"/>
                <a:gd name="T37" fmla="*/ 40 h 94"/>
                <a:gd name="T38" fmla="*/ 28 w 90"/>
                <a:gd name="T39" fmla="*/ 46 h 94"/>
                <a:gd name="T40" fmla="*/ 23 w 90"/>
                <a:gd name="T41" fmla="*/ 51 h 94"/>
                <a:gd name="T42" fmla="*/ 18 w 90"/>
                <a:gd name="T43" fmla="*/ 57 h 94"/>
                <a:gd name="T44" fmla="*/ 24 w 90"/>
                <a:gd name="T45" fmla="*/ 57 h 94"/>
                <a:gd name="T46" fmla="*/ 16 w 90"/>
                <a:gd name="T47" fmla="*/ 59 h 94"/>
                <a:gd name="T48" fmla="*/ 14 w 90"/>
                <a:gd name="T49" fmla="*/ 63 h 94"/>
                <a:gd name="T50" fmla="*/ 10 w 90"/>
                <a:gd name="T51" fmla="*/ 64 h 94"/>
                <a:gd name="T52" fmla="*/ 8 w 90"/>
                <a:gd name="T53" fmla="*/ 67 h 94"/>
                <a:gd name="T54" fmla="*/ 1 w 90"/>
                <a:gd name="T55" fmla="*/ 68 h 94"/>
                <a:gd name="T56" fmla="*/ 2 w 90"/>
                <a:gd name="T57" fmla="*/ 72 h 94"/>
                <a:gd name="T58" fmla="*/ 7 w 90"/>
                <a:gd name="T59" fmla="*/ 73 h 94"/>
                <a:gd name="T60" fmla="*/ 8 w 90"/>
                <a:gd name="T61" fmla="*/ 75 h 94"/>
                <a:gd name="T62" fmla="*/ 2 w 90"/>
                <a:gd name="T63" fmla="*/ 77 h 94"/>
                <a:gd name="T64" fmla="*/ 8 w 90"/>
                <a:gd name="T65" fmla="*/ 79 h 94"/>
                <a:gd name="T66" fmla="*/ 4 w 90"/>
                <a:gd name="T67" fmla="*/ 84 h 94"/>
                <a:gd name="T68" fmla="*/ 6 w 90"/>
                <a:gd name="T69" fmla="*/ 88 h 94"/>
                <a:gd name="T70" fmla="*/ 10 w 90"/>
                <a:gd name="T71" fmla="*/ 94 h 94"/>
                <a:gd name="T72" fmla="*/ 18 w 90"/>
                <a:gd name="T73" fmla="*/ 87 h 94"/>
                <a:gd name="T74" fmla="*/ 22 w 90"/>
                <a:gd name="T75" fmla="*/ 85 h 94"/>
                <a:gd name="T76" fmla="*/ 28 w 90"/>
                <a:gd name="T77" fmla="*/ 88 h 94"/>
                <a:gd name="T78" fmla="*/ 28 w 90"/>
                <a:gd name="T79" fmla="*/ 66 h 94"/>
                <a:gd name="T80" fmla="*/ 34 w 90"/>
                <a:gd name="T81" fmla="*/ 40 h 94"/>
                <a:gd name="T82" fmla="*/ 45 w 90"/>
                <a:gd name="T83" fmla="*/ 25 h 94"/>
                <a:gd name="T84" fmla="*/ 53 w 90"/>
                <a:gd name="T85" fmla="*/ 18 h 94"/>
                <a:gd name="T86" fmla="*/ 69 w 90"/>
                <a:gd name="T87" fmla="*/ 20 h 94"/>
                <a:gd name="T88" fmla="*/ 79 w 90"/>
                <a:gd name="T89" fmla="*/ 10 h 94"/>
                <a:gd name="T90" fmla="*/ 3 w 90"/>
                <a:gd name="T91" fmla="*/ 81 h 94"/>
                <a:gd name="T92" fmla="*/ 1 w 90"/>
                <a:gd name="T93" fmla="*/ 80 h 94"/>
                <a:gd name="T94" fmla="*/ 4 w 90"/>
                <a:gd name="T95" fmla="*/ 67 h 94"/>
                <a:gd name="T96" fmla="*/ 15 w 90"/>
                <a:gd name="T97" fmla="*/ 58 h 94"/>
                <a:gd name="T98" fmla="*/ 26 w 90"/>
                <a:gd name="T99" fmla="*/ 44 h 94"/>
                <a:gd name="T100" fmla="*/ 27 w 90"/>
                <a:gd name="T101" fmla="*/ 30 h 94"/>
                <a:gd name="T102" fmla="*/ 33 w 90"/>
                <a:gd name="T103" fmla="*/ 23 h 94"/>
                <a:gd name="T104" fmla="*/ 36 w 90"/>
                <a:gd name="T105" fmla="*/ 20 h 94"/>
                <a:gd name="T106" fmla="*/ 35 w 90"/>
                <a:gd name="T107" fmla="*/ 22 h 94"/>
                <a:gd name="T108" fmla="*/ 44 w 90"/>
                <a:gd name="T109" fmla="*/ 16 h 94"/>
                <a:gd name="T110" fmla="*/ 44 w 90"/>
                <a:gd name="T111" fmla="*/ 16 h 94"/>
                <a:gd name="T112" fmla="*/ 49 w 90"/>
                <a:gd name="T113" fmla="*/ 12 h 94"/>
                <a:gd name="T114" fmla="*/ 51 w 90"/>
                <a:gd name="T115" fmla="*/ 10 h 94"/>
                <a:gd name="T116" fmla="*/ 62 w 90"/>
                <a:gd name="T117" fmla="*/ 6 h 94"/>
                <a:gd name="T118" fmla="*/ 62 w 90"/>
                <a:gd name="T119" fmla="*/ 5 h 94"/>
                <a:gd name="T120" fmla="*/ 71 w 90"/>
                <a:gd name="T121" fmla="*/ 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94">
                  <a:moveTo>
                    <a:pt x="83" y="17"/>
                  </a:moveTo>
                  <a:cubicBezTo>
                    <a:pt x="84" y="17"/>
                    <a:pt x="84" y="17"/>
                    <a:pt x="84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17"/>
                    <a:pt x="83" y="17"/>
                    <a:pt x="83" y="17"/>
                  </a:cubicBezTo>
                  <a:close/>
                  <a:moveTo>
                    <a:pt x="4" y="87"/>
                  </a:moveTo>
                  <a:cubicBezTo>
                    <a:pt x="4" y="87"/>
                    <a:pt x="4" y="87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7"/>
                    <a:pt x="4" y="87"/>
                    <a:pt x="4" y="87"/>
                  </a:cubicBezTo>
                  <a:close/>
                  <a:moveTo>
                    <a:pt x="2" y="82"/>
                  </a:moveTo>
                  <a:cubicBezTo>
                    <a:pt x="2" y="82"/>
                    <a:pt x="2" y="82"/>
                    <a:pt x="2" y="82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2"/>
                    <a:pt x="2" y="82"/>
                    <a:pt x="2" y="82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lose/>
                  <a:moveTo>
                    <a:pt x="2" y="80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0"/>
                    <a:pt x="2" y="80"/>
                    <a:pt x="2" y="80"/>
                  </a:cubicBezTo>
                  <a:close/>
                  <a:moveTo>
                    <a:pt x="1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7"/>
                    <a:pt x="1" y="77"/>
                  </a:cubicBezTo>
                  <a:close/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lose/>
                  <a:moveTo>
                    <a:pt x="2" y="79"/>
                  </a:moveTo>
                  <a:cubicBezTo>
                    <a:pt x="2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9"/>
                    <a:pt x="2" y="79"/>
                    <a:pt x="2" y="79"/>
                  </a:cubicBezTo>
                  <a:close/>
                  <a:moveTo>
                    <a:pt x="1" y="8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lose/>
                  <a:moveTo>
                    <a:pt x="0" y="7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0" y="75"/>
                    <a:pt x="0" y="75"/>
                    <a:pt x="0" y="75"/>
                  </a:cubicBezTo>
                  <a:close/>
                  <a:moveTo>
                    <a:pt x="0" y="6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9"/>
                    <a:pt x="0" y="69"/>
                    <a:pt x="0" y="69"/>
                  </a:cubicBezTo>
                  <a:close/>
                  <a:moveTo>
                    <a:pt x="0" y="68"/>
                  </a:move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3" y="66"/>
                  </a:moveTo>
                  <a:cubicBezTo>
                    <a:pt x="3" y="67"/>
                    <a:pt x="3" y="67"/>
                    <a:pt x="3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lose/>
                  <a:moveTo>
                    <a:pt x="12" y="61"/>
                  </a:moveTo>
                  <a:cubicBezTo>
                    <a:pt x="12" y="61"/>
                    <a:pt x="12" y="60"/>
                    <a:pt x="12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lose/>
                  <a:moveTo>
                    <a:pt x="12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lose/>
                  <a:moveTo>
                    <a:pt x="13" y="58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8"/>
                    <a:pt x="13" y="58"/>
                    <a:pt x="13" y="58"/>
                  </a:cubicBezTo>
                  <a:close/>
                  <a:moveTo>
                    <a:pt x="13" y="60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60"/>
                    <a:pt x="13" y="60"/>
                    <a:pt x="13" y="60"/>
                  </a:cubicBezTo>
                  <a:close/>
                  <a:moveTo>
                    <a:pt x="24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8"/>
                    <a:pt x="24" y="48"/>
                    <a:pt x="24" y="48"/>
                  </a:cubicBezTo>
                  <a:close/>
                  <a:moveTo>
                    <a:pt x="24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lose/>
                  <a:moveTo>
                    <a:pt x="26" y="43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27" y="42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27" y="40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0"/>
                    <a:pt x="27" y="40"/>
                    <a:pt x="27" y="40"/>
                  </a:cubicBezTo>
                  <a:close/>
                  <a:moveTo>
                    <a:pt x="32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3"/>
                    <a:pt x="32" y="33"/>
                    <a:pt x="32" y="33"/>
                  </a:cubicBezTo>
                  <a:close/>
                  <a:moveTo>
                    <a:pt x="27" y="29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lose/>
                  <a:moveTo>
                    <a:pt x="28" y="27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lose/>
                  <a:moveTo>
                    <a:pt x="29" y="26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lose/>
                  <a:moveTo>
                    <a:pt x="32" y="25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2" y="25"/>
                    <a:pt x="32" y="25"/>
                    <a:pt x="32" y="25"/>
                  </a:cubicBezTo>
                  <a:close/>
                  <a:moveTo>
                    <a:pt x="33" y="23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4" y="2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4" y="23"/>
                    <a:pt x="34" y="23"/>
                    <a:pt x="34" y="23"/>
                  </a:cubicBezTo>
                  <a:close/>
                  <a:moveTo>
                    <a:pt x="35" y="19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lose/>
                  <a:moveTo>
                    <a:pt x="36" y="2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40" y="21"/>
                    <a:pt x="40" y="21"/>
                    <a:pt x="40" y="21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39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lose/>
                  <a:moveTo>
                    <a:pt x="41" y="21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1"/>
                    <a:pt x="41" y="21"/>
                    <a:pt x="41" y="21"/>
                  </a:cubicBezTo>
                  <a:close/>
                  <a:moveTo>
                    <a:pt x="44" y="16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4" y="16"/>
                    <a:pt x="44" y="16"/>
                  </a:cubicBezTo>
                  <a:close/>
                  <a:moveTo>
                    <a:pt x="4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4"/>
                    <a:pt x="44" y="14"/>
                    <a:pt x="44" y="14"/>
                  </a:cubicBezTo>
                  <a:close/>
                  <a:moveTo>
                    <a:pt x="48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46" y="11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6" y="11"/>
                    <a:pt x="46" y="11"/>
                  </a:cubicBezTo>
                  <a:close/>
                  <a:moveTo>
                    <a:pt x="49" y="12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lose/>
                  <a:moveTo>
                    <a:pt x="48" y="12"/>
                  </a:move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51" y="1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lose/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3" y="11"/>
                  </a:cubicBezTo>
                  <a:close/>
                  <a:moveTo>
                    <a:pt x="60" y="8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lose/>
                  <a:moveTo>
                    <a:pt x="61" y="8"/>
                  </a:moveTo>
                  <a:cubicBezTo>
                    <a:pt x="60" y="7"/>
                    <a:pt x="60" y="7"/>
                    <a:pt x="60" y="7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59" y="6"/>
                  </a:moveTo>
                  <a:cubicBezTo>
                    <a:pt x="59" y="6"/>
                    <a:pt x="59" y="6"/>
                    <a:pt x="59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6"/>
                    <a:pt x="59" y="6"/>
                    <a:pt x="59" y="6"/>
                  </a:cubicBezTo>
                  <a:close/>
                  <a:moveTo>
                    <a:pt x="62" y="5"/>
                  </a:moveTo>
                  <a:cubicBezTo>
                    <a:pt x="62" y="5"/>
                    <a:pt x="63" y="4"/>
                    <a:pt x="63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lose/>
                  <a:moveTo>
                    <a:pt x="64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4" y="3"/>
                    <a:pt x="64" y="3"/>
                  </a:cubicBezTo>
                  <a:close/>
                  <a:moveTo>
                    <a:pt x="66" y="1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6" y="1"/>
                    <a:pt x="66" y="1"/>
                    <a:pt x="66" y="1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2"/>
                    <a:pt x="68" y="2"/>
                    <a:pt x="68" y="2"/>
                  </a:cubicBez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39"/>
            <p:cNvSpPr>
              <a:spLocks noEditPoints="1"/>
            </p:cNvSpPr>
            <p:nvPr/>
          </p:nvSpPr>
          <p:spPr bwMode="auto">
            <a:xfrm>
              <a:off x="4488589" y="1553527"/>
              <a:ext cx="213581" cy="434881"/>
            </a:xfrm>
            <a:custGeom>
              <a:avLst/>
              <a:gdLst>
                <a:gd name="T0" fmla="*/ 7 w 166"/>
                <a:gd name="T1" fmla="*/ 241 h 338"/>
                <a:gd name="T2" fmla="*/ 18 w 166"/>
                <a:gd name="T3" fmla="*/ 226 h 338"/>
                <a:gd name="T4" fmla="*/ 22 w 166"/>
                <a:gd name="T5" fmla="*/ 197 h 338"/>
                <a:gd name="T6" fmla="*/ 11 w 166"/>
                <a:gd name="T7" fmla="*/ 163 h 338"/>
                <a:gd name="T8" fmla="*/ 26 w 166"/>
                <a:gd name="T9" fmla="*/ 137 h 338"/>
                <a:gd name="T10" fmla="*/ 33 w 166"/>
                <a:gd name="T11" fmla="*/ 97 h 338"/>
                <a:gd name="T12" fmla="*/ 48 w 166"/>
                <a:gd name="T13" fmla="*/ 74 h 338"/>
                <a:gd name="T14" fmla="*/ 55 w 166"/>
                <a:gd name="T15" fmla="*/ 45 h 338"/>
                <a:gd name="T16" fmla="*/ 70 w 166"/>
                <a:gd name="T17" fmla="*/ 30 h 338"/>
                <a:gd name="T18" fmla="*/ 78 w 166"/>
                <a:gd name="T19" fmla="*/ 22 h 338"/>
                <a:gd name="T20" fmla="*/ 96 w 166"/>
                <a:gd name="T21" fmla="*/ 19 h 338"/>
                <a:gd name="T22" fmla="*/ 103 w 166"/>
                <a:gd name="T23" fmla="*/ 8 h 338"/>
                <a:gd name="T24" fmla="*/ 111 w 166"/>
                <a:gd name="T25" fmla="*/ 4 h 338"/>
                <a:gd name="T26" fmla="*/ 141 w 166"/>
                <a:gd name="T27" fmla="*/ 19 h 338"/>
                <a:gd name="T28" fmla="*/ 148 w 166"/>
                <a:gd name="T29" fmla="*/ 30 h 338"/>
                <a:gd name="T30" fmla="*/ 155 w 166"/>
                <a:gd name="T31" fmla="*/ 52 h 338"/>
                <a:gd name="T32" fmla="*/ 155 w 166"/>
                <a:gd name="T33" fmla="*/ 78 h 338"/>
                <a:gd name="T34" fmla="*/ 159 w 166"/>
                <a:gd name="T35" fmla="*/ 89 h 338"/>
                <a:gd name="T36" fmla="*/ 144 w 166"/>
                <a:gd name="T37" fmla="*/ 89 h 338"/>
                <a:gd name="T38" fmla="*/ 133 w 166"/>
                <a:gd name="T39" fmla="*/ 93 h 338"/>
                <a:gd name="T40" fmla="*/ 129 w 166"/>
                <a:gd name="T41" fmla="*/ 104 h 338"/>
                <a:gd name="T42" fmla="*/ 129 w 166"/>
                <a:gd name="T43" fmla="*/ 108 h 338"/>
                <a:gd name="T44" fmla="*/ 133 w 166"/>
                <a:gd name="T45" fmla="*/ 119 h 338"/>
                <a:gd name="T46" fmla="*/ 126 w 166"/>
                <a:gd name="T47" fmla="*/ 134 h 338"/>
                <a:gd name="T48" fmla="*/ 115 w 166"/>
                <a:gd name="T49" fmla="*/ 149 h 338"/>
                <a:gd name="T50" fmla="*/ 103 w 166"/>
                <a:gd name="T51" fmla="*/ 156 h 338"/>
                <a:gd name="T52" fmla="*/ 92 w 166"/>
                <a:gd name="T53" fmla="*/ 160 h 338"/>
                <a:gd name="T54" fmla="*/ 85 w 166"/>
                <a:gd name="T55" fmla="*/ 174 h 338"/>
                <a:gd name="T56" fmla="*/ 81 w 166"/>
                <a:gd name="T57" fmla="*/ 189 h 338"/>
                <a:gd name="T58" fmla="*/ 81 w 166"/>
                <a:gd name="T59" fmla="*/ 204 h 338"/>
                <a:gd name="T60" fmla="*/ 85 w 166"/>
                <a:gd name="T61" fmla="*/ 215 h 338"/>
                <a:gd name="T62" fmla="*/ 100 w 166"/>
                <a:gd name="T63" fmla="*/ 226 h 338"/>
                <a:gd name="T64" fmla="*/ 100 w 166"/>
                <a:gd name="T65" fmla="*/ 249 h 338"/>
                <a:gd name="T66" fmla="*/ 85 w 166"/>
                <a:gd name="T67" fmla="*/ 245 h 338"/>
                <a:gd name="T68" fmla="*/ 70 w 166"/>
                <a:gd name="T69" fmla="*/ 245 h 338"/>
                <a:gd name="T70" fmla="*/ 81 w 166"/>
                <a:gd name="T71" fmla="*/ 249 h 338"/>
                <a:gd name="T72" fmla="*/ 100 w 166"/>
                <a:gd name="T73" fmla="*/ 252 h 338"/>
                <a:gd name="T74" fmla="*/ 92 w 166"/>
                <a:gd name="T75" fmla="*/ 256 h 338"/>
                <a:gd name="T76" fmla="*/ 85 w 166"/>
                <a:gd name="T77" fmla="*/ 264 h 338"/>
                <a:gd name="T78" fmla="*/ 78 w 166"/>
                <a:gd name="T79" fmla="*/ 271 h 338"/>
                <a:gd name="T80" fmla="*/ 78 w 166"/>
                <a:gd name="T81" fmla="*/ 282 h 338"/>
                <a:gd name="T82" fmla="*/ 81 w 166"/>
                <a:gd name="T83" fmla="*/ 301 h 338"/>
                <a:gd name="T84" fmla="*/ 66 w 166"/>
                <a:gd name="T85" fmla="*/ 319 h 338"/>
                <a:gd name="T86" fmla="*/ 48 w 166"/>
                <a:gd name="T87" fmla="*/ 330 h 338"/>
                <a:gd name="T88" fmla="*/ 29 w 166"/>
                <a:gd name="T89" fmla="*/ 330 h 338"/>
                <a:gd name="T90" fmla="*/ 29 w 166"/>
                <a:gd name="T91" fmla="*/ 315 h 338"/>
                <a:gd name="T92" fmla="*/ 15 w 166"/>
                <a:gd name="T93" fmla="*/ 297 h 338"/>
                <a:gd name="T94" fmla="*/ 7 w 166"/>
                <a:gd name="T95" fmla="*/ 282 h 338"/>
                <a:gd name="T96" fmla="*/ 7 w 166"/>
                <a:gd name="T97" fmla="*/ 275 h 338"/>
                <a:gd name="T98" fmla="*/ 0 w 166"/>
                <a:gd name="T99" fmla="*/ 264 h 338"/>
                <a:gd name="T100" fmla="*/ 103 w 166"/>
                <a:gd name="T101" fmla="*/ 252 h 338"/>
                <a:gd name="T102" fmla="*/ 4 w 166"/>
                <a:gd name="T103" fmla="*/ 278 h 338"/>
                <a:gd name="T104" fmla="*/ 115 w 166"/>
                <a:gd name="T105" fmla="*/ 271 h 338"/>
                <a:gd name="T106" fmla="*/ 118 w 166"/>
                <a:gd name="T107" fmla="*/ 282 h 338"/>
                <a:gd name="T108" fmla="*/ 107 w 166"/>
                <a:gd name="T109" fmla="*/ 304 h 338"/>
                <a:gd name="T110" fmla="*/ 115 w 166"/>
                <a:gd name="T111" fmla="*/ 293 h 338"/>
                <a:gd name="T112" fmla="*/ 107 w 166"/>
                <a:gd name="T113" fmla="*/ 286 h 338"/>
                <a:gd name="T114" fmla="*/ 107 w 166"/>
                <a:gd name="T115" fmla="*/ 301 h 338"/>
                <a:gd name="T116" fmla="*/ 81 w 166"/>
                <a:gd name="T117" fmla="*/ 319 h 338"/>
                <a:gd name="T118" fmla="*/ 85 w 166"/>
                <a:gd name="T119" fmla="*/ 29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" h="338">
                  <a:moveTo>
                    <a:pt x="4" y="256"/>
                  </a:moveTo>
                  <a:lnTo>
                    <a:pt x="7" y="260"/>
                  </a:lnTo>
                  <a:lnTo>
                    <a:pt x="7" y="260"/>
                  </a:lnTo>
                  <a:lnTo>
                    <a:pt x="11" y="260"/>
                  </a:lnTo>
                  <a:lnTo>
                    <a:pt x="7" y="249"/>
                  </a:lnTo>
                  <a:lnTo>
                    <a:pt x="7" y="245"/>
                  </a:lnTo>
                  <a:lnTo>
                    <a:pt x="7" y="241"/>
                  </a:lnTo>
                  <a:lnTo>
                    <a:pt x="11" y="241"/>
                  </a:lnTo>
                  <a:lnTo>
                    <a:pt x="7" y="238"/>
                  </a:lnTo>
                  <a:lnTo>
                    <a:pt x="7" y="238"/>
                  </a:lnTo>
                  <a:lnTo>
                    <a:pt x="15" y="238"/>
                  </a:lnTo>
                  <a:lnTo>
                    <a:pt x="15" y="234"/>
                  </a:lnTo>
                  <a:lnTo>
                    <a:pt x="15" y="230"/>
                  </a:lnTo>
                  <a:lnTo>
                    <a:pt x="18" y="226"/>
                  </a:lnTo>
                  <a:lnTo>
                    <a:pt x="15" y="223"/>
                  </a:lnTo>
                  <a:lnTo>
                    <a:pt x="15" y="215"/>
                  </a:lnTo>
                  <a:lnTo>
                    <a:pt x="11" y="212"/>
                  </a:lnTo>
                  <a:lnTo>
                    <a:pt x="11" y="208"/>
                  </a:lnTo>
                  <a:lnTo>
                    <a:pt x="18" y="208"/>
                  </a:lnTo>
                  <a:lnTo>
                    <a:pt x="18" y="200"/>
                  </a:lnTo>
                  <a:lnTo>
                    <a:pt x="22" y="197"/>
                  </a:lnTo>
                  <a:lnTo>
                    <a:pt x="15" y="193"/>
                  </a:lnTo>
                  <a:lnTo>
                    <a:pt x="11" y="189"/>
                  </a:lnTo>
                  <a:lnTo>
                    <a:pt x="11" y="186"/>
                  </a:lnTo>
                  <a:lnTo>
                    <a:pt x="11" y="178"/>
                  </a:lnTo>
                  <a:lnTo>
                    <a:pt x="11" y="174"/>
                  </a:lnTo>
                  <a:lnTo>
                    <a:pt x="7" y="171"/>
                  </a:lnTo>
                  <a:lnTo>
                    <a:pt x="11" y="163"/>
                  </a:lnTo>
                  <a:lnTo>
                    <a:pt x="7" y="156"/>
                  </a:lnTo>
                  <a:lnTo>
                    <a:pt x="7" y="149"/>
                  </a:lnTo>
                  <a:lnTo>
                    <a:pt x="7" y="141"/>
                  </a:lnTo>
                  <a:lnTo>
                    <a:pt x="11" y="137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9" y="126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33" y="108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3"/>
                  </a:lnTo>
                  <a:lnTo>
                    <a:pt x="37" y="85"/>
                  </a:lnTo>
                  <a:lnTo>
                    <a:pt x="33" y="85"/>
                  </a:lnTo>
                  <a:lnTo>
                    <a:pt x="33" y="82"/>
                  </a:lnTo>
                  <a:lnTo>
                    <a:pt x="37" y="78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5" y="59"/>
                  </a:lnTo>
                  <a:lnTo>
                    <a:pt x="59" y="56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2" y="19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3" y="19"/>
                  </a:lnTo>
                  <a:lnTo>
                    <a:pt x="103" y="15"/>
                  </a:lnTo>
                  <a:lnTo>
                    <a:pt x="100" y="15"/>
                  </a:lnTo>
                  <a:lnTo>
                    <a:pt x="100" y="11"/>
                  </a:lnTo>
                  <a:lnTo>
                    <a:pt x="103" y="8"/>
                  </a:lnTo>
                  <a:lnTo>
                    <a:pt x="103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2" y="11"/>
                  </a:lnTo>
                  <a:lnTo>
                    <a:pt x="126" y="15"/>
                  </a:lnTo>
                  <a:lnTo>
                    <a:pt x="133" y="15"/>
                  </a:lnTo>
                  <a:lnTo>
                    <a:pt x="133" y="15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2" y="30"/>
                  </a:lnTo>
                  <a:lnTo>
                    <a:pt x="148" y="30"/>
                  </a:lnTo>
                  <a:lnTo>
                    <a:pt x="152" y="37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55" y="41"/>
                  </a:lnTo>
                  <a:lnTo>
                    <a:pt x="155" y="45"/>
                  </a:lnTo>
                  <a:lnTo>
                    <a:pt x="152" y="48"/>
                  </a:lnTo>
                  <a:lnTo>
                    <a:pt x="155" y="52"/>
                  </a:lnTo>
                  <a:lnTo>
                    <a:pt x="155" y="56"/>
                  </a:lnTo>
                  <a:lnTo>
                    <a:pt x="155" y="59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71"/>
                  </a:lnTo>
                  <a:lnTo>
                    <a:pt x="155" y="74"/>
                  </a:lnTo>
                  <a:lnTo>
                    <a:pt x="155" y="78"/>
                  </a:lnTo>
                  <a:lnTo>
                    <a:pt x="159" y="78"/>
                  </a:lnTo>
                  <a:lnTo>
                    <a:pt x="163" y="82"/>
                  </a:lnTo>
                  <a:lnTo>
                    <a:pt x="166" y="85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5" y="89"/>
                  </a:lnTo>
                  <a:lnTo>
                    <a:pt x="152" y="89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4" y="85"/>
                  </a:lnTo>
                  <a:lnTo>
                    <a:pt x="144" y="89"/>
                  </a:lnTo>
                  <a:lnTo>
                    <a:pt x="141" y="85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7" y="93"/>
                  </a:lnTo>
                  <a:lnTo>
                    <a:pt x="137" y="93"/>
                  </a:lnTo>
                  <a:lnTo>
                    <a:pt x="133" y="93"/>
                  </a:lnTo>
                  <a:lnTo>
                    <a:pt x="133" y="93"/>
                  </a:lnTo>
                  <a:lnTo>
                    <a:pt x="133" y="97"/>
                  </a:lnTo>
                  <a:lnTo>
                    <a:pt x="137" y="97"/>
                  </a:lnTo>
                  <a:lnTo>
                    <a:pt x="133" y="100"/>
                  </a:lnTo>
                  <a:lnTo>
                    <a:pt x="129" y="97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9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4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11"/>
                  </a:lnTo>
                  <a:lnTo>
                    <a:pt x="129" y="115"/>
                  </a:lnTo>
                  <a:lnTo>
                    <a:pt x="126" y="115"/>
                  </a:lnTo>
                  <a:lnTo>
                    <a:pt x="129" y="119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33" y="123"/>
                  </a:lnTo>
                  <a:lnTo>
                    <a:pt x="133" y="123"/>
                  </a:lnTo>
                  <a:lnTo>
                    <a:pt x="129" y="126"/>
                  </a:lnTo>
                  <a:lnTo>
                    <a:pt x="129" y="126"/>
                  </a:lnTo>
                  <a:lnTo>
                    <a:pt x="126" y="130"/>
                  </a:lnTo>
                  <a:lnTo>
                    <a:pt x="126" y="134"/>
                  </a:lnTo>
                  <a:lnTo>
                    <a:pt x="122" y="141"/>
                  </a:lnTo>
                  <a:lnTo>
                    <a:pt x="122" y="141"/>
                  </a:lnTo>
                  <a:lnTo>
                    <a:pt x="118" y="141"/>
                  </a:lnTo>
                  <a:lnTo>
                    <a:pt x="115" y="141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5" y="149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07" y="149"/>
                  </a:lnTo>
                  <a:lnTo>
                    <a:pt x="107" y="149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60"/>
                  </a:lnTo>
                  <a:lnTo>
                    <a:pt x="96" y="160"/>
                  </a:lnTo>
                  <a:lnTo>
                    <a:pt x="96" y="156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89" y="167"/>
                  </a:lnTo>
                  <a:lnTo>
                    <a:pt x="89" y="167"/>
                  </a:lnTo>
                  <a:lnTo>
                    <a:pt x="85" y="167"/>
                  </a:lnTo>
                  <a:lnTo>
                    <a:pt x="89" y="171"/>
                  </a:lnTo>
                  <a:lnTo>
                    <a:pt x="85" y="174"/>
                  </a:lnTo>
                  <a:lnTo>
                    <a:pt x="81" y="174"/>
                  </a:lnTo>
                  <a:lnTo>
                    <a:pt x="78" y="174"/>
                  </a:lnTo>
                  <a:lnTo>
                    <a:pt x="81" y="178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1" y="186"/>
                  </a:lnTo>
                  <a:lnTo>
                    <a:pt x="81" y="189"/>
                  </a:lnTo>
                  <a:lnTo>
                    <a:pt x="85" y="193"/>
                  </a:lnTo>
                  <a:lnTo>
                    <a:pt x="85" y="197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0"/>
                  </a:lnTo>
                  <a:lnTo>
                    <a:pt x="78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8"/>
                  </a:lnTo>
                  <a:lnTo>
                    <a:pt x="78" y="212"/>
                  </a:lnTo>
                  <a:lnTo>
                    <a:pt x="81" y="215"/>
                  </a:lnTo>
                  <a:lnTo>
                    <a:pt x="81" y="215"/>
                  </a:lnTo>
                  <a:lnTo>
                    <a:pt x="85" y="215"/>
                  </a:lnTo>
                  <a:lnTo>
                    <a:pt x="85" y="219"/>
                  </a:lnTo>
                  <a:lnTo>
                    <a:pt x="85" y="219"/>
                  </a:lnTo>
                  <a:lnTo>
                    <a:pt x="89" y="219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26"/>
                  </a:lnTo>
                  <a:lnTo>
                    <a:pt x="103" y="230"/>
                  </a:lnTo>
                  <a:lnTo>
                    <a:pt x="103" y="234"/>
                  </a:lnTo>
                  <a:lnTo>
                    <a:pt x="107" y="234"/>
                  </a:lnTo>
                  <a:lnTo>
                    <a:pt x="103" y="241"/>
                  </a:lnTo>
                  <a:lnTo>
                    <a:pt x="100" y="245"/>
                  </a:lnTo>
                  <a:lnTo>
                    <a:pt x="100" y="249"/>
                  </a:lnTo>
                  <a:lnTo>
                    <a:pt x="96" y="249"/>
                  </a:lnTo>
                  <a:lnTo>
                    <a:pt x="92" y="245"/>
                  </a:lnTo>
                  <a:lnTo>
                    <a:pt x="92" y="245"/>
                  </a:lnTo>
                  <a:lnTo>
                    <a:pt x="89" y="245"/>
                  </a:lnTo>
                  <a:lnTo>
                    <a:pt x="89" y="241"/>
                  </a:lnTo>
                  <a:lnTo>
                    <a:pt x="89" y="245"/>
                  </a:lnTo>
                  <a:lnTo>
                    <a:pt x="85" y="245"/>
                  </a:lnTo>
                  <a:lnTo>
                    <a:pt x="85" y="241"/>
                  </a:lnTo>
                  <a:lnTo>
                    <a:pt x="81" y="241"/>
                  </a:lnTo>
                  <a:lnTo>
                    <a:pt x="81" y="245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9"/>
                  </a:lnTo>
                  <a:lnTo>
                    <a:pt x="74" y="249"/>
                  </a:lnTo>
                  <a:lnTo>
                    <a:pt x="74" y="249"/>
                  </a:lnTo>
                  <a:lnTo>
                    <a:pt x="78" y="245"/>
                  </a:lnTo>
                  <a:lnTo>
                    <a:pt x="81" y="245"/>
                  </a:lnTo>
                  <a:lnTo>
                    <a:pt x="81" y="249"/>
                  </a:lnTo>
                  <a:lnTo>
                    <a:pt x="85" y="249"/>
                  </a:lnTo>
                  <a:lnTo>
                    <a:pt x="89" y="252"/>
                  </a:lnTo>
                  <a:lnTo>
                    <a:pt x="89" y="249"/>
                  </a:lnTo>
                  <a:lnTo>
                    <a:pt x="92" y="249"/>
                  </a:lnTo>
                  <a:lnTo>
                    <a:pt x="96" y="249"/>
                  </a:lnTo>
                  <a:lnTo>
                    <a:pt x="100" y="249"/>
                  </a:lnTo>
                  <a:lnTo>
                    <a:pt x="100" y="252"/>
                  </a:lnTo>
                  <a:lnTo>
                    <a:pt x="100" y="256"/>
                  </a:lnTo>
                  <a:lnTo>
                    <a:pt x="100" y="256"/>
                  </a:lnTo>
                  <a:lnTo>
                    <a:pt x="96" y="256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2" y="256"/>
                  </a:lnTo>
                  <a:lnTo>
                    <a:pt x="92" y="256"/>
                  </a:lnTo>
                  <a:lnTo>
                    <a:pt x="89" y="256"/>
                  </a:lnTo>
                  <a:lnTo>
                    <a:pt x="92" y="260"/>
                  </a:lnTo>
                  <a:lnTo>
                    <a:pt x="89" y="260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1" y="267"/>
                  </a:lnTo>
                  <a:lnTo>
                    <a:pt x="81" y="267"/>
                  </a:lnTo>
                  <a:lnTo>
                    <a:pt x="78" y="267"/>
                  </a:lnTo>
                  <a:lnTo>
                    <a:pt x="78" y="267"/>
                  </a:lnTo>
                  <a:lnTo>
                    <a:pt x="81" y="267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81" y="275"/>
                  </a:lnTo>
                  <a:lnTo>
                    <a:pt x="81" y="275"/>
                  </a:lnTo>
                  <a:lnTo>
                    <a:pt x="81" y="278"/>
                  </a:lnTo>
                  <a:lnTo>
                    <a:pt x="85" y="282"/>
                  </a:lnTo>
                  <a:lnTo>
                    <a:pt x="81" y="282"/>
                  </a:lnTo>
                  <a:lnTo>
                    <a:pt x="78" y="282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1" y="289"/>
                  </a:lnTo>
                  <a:lnTo>
                    <a:pt x="78" y="289"/>
                  </a:lnTo>
                  <a:lnTo>
                    <a:pt x="81" y="293"/>
                  </a:lnTo>
                  <a:lnTo>
                    <a:pt x="78" y="297"/>
                  </a:lnTo>
                  <a:lnTo>
                    <a:pt x="78" y="301"/>
                  </a:lnTo>
                  <a:lnTo>
                    <a:pt x="81" y="301"/>
                  </a:lnTo>
                  <a:lnTo>
                    <a:pt x="78" y="304"/>
                  </a:lnTo>
                  <a:lnTo>
                    <a:pt x="78" y="312"/>
                  </a:lnTo>
                  <a:lnTo>
                    <a:pt x="74" y="312"/>
                  </a:lnTo>
                  <a:lnTo>
                    <a:pt x="74" y="319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66" y="319"/>
                  </a:lnTo>
                  <a:lnTo>
                    <a:pt x="63" y="323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5" y="323"/>
                  </a:lnTo>
                  <a:lnTo>
                    <a:pt x="48" y="323"/>
                  </a:lnTo>
                  <a:lnTo>
                    <a:pt x="48" y="330"/>
                  </a:lnTo>
                  <a:lnTo>
                    <a:pt x="48" y="330"/>
                  </a:lnTo>
                  <a:lnTo>
                    <a:pt x="48" y="334"/>
                  </a:lnTo>
                  <a:lnTo>
                    <a:pt x="44" y="334"/>
                  </a:lnTo>
                  <a:lnTo>
                    <a:pt x="41" y="334"/>
                  </a:lnTo>
                  <a:lnTo>
                    <a:pt x="33" y="338"/>
                  </a:lnTo>
                  <a:lnTo>
                    <a:pt x="29" y="338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9" y="327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9" y="319"/>
                  </a:lnTo>
                  <a:lnTo>
                    <a:pt x="29" y="315"/>
                  </a:lnTo>
                  <a:lnTo>
                    <a:pt x="29" y="312"/>
                  </a:lnTo>
                  <a:lnTo>
                    <a:pt x="26" y="312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8" y="304"/>
                  </a:lnTo>
                  <a:lnTo>
                    <a:pt x="18" y="301"/>
                  </a:lnTo>
                  <a:lnTo>
                    <a:pt x="15" y="297"/>
                  </a:lnTo>
                  <a:lnTo>
                    <a:pt x="15" y="293"/>
                  </a:lnTo>
                  <a:lnTo>
                    <a:pt x="11" y="289"/>
                  </a:lnTo>
                  <a:lnTo>
                    <a:pt x="7" y="289"/>
                  </a:lnTo>
                  <a:lnTo>
                    <a:pt x="7" y="289"/>
                  </a:lnTo>
                  <a:lnTo>
                    <a:pt x="7" y="286"/>
                  </a:lnTo>
                  <a:lnTo>
                    <a:pt x="7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11" y="275"/>
                  </a:lnTo>
                  <a:lnTo>
                    <a:pt x="11" y="275"/>
                  </a:lnTo>
                  <a:lnTo>
                    <a:pt x="7" y="275"/>
                  </a:lnTo>
                  <a:lnTo>
                    <a:pt x="7" y="271"/>
                  </a:lnTo>
                  <a:lnTo>
                    <a:pt x="7" y="271"/>
                  </a:lnTo>
                  <a:lnTo>
                    <a:pt x="7" y="275"/>
                  </a:lnTo>
                  <a:lnTo>
                    <a:pt x="11" y="275"/>
                  </a:lnTo>
                  <a:lnTo>
                    <a:pt x="7" y="278"/>
                  </a:lnTo>
                  <a:lnTo>
                    <a:pt x="7" y="275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7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6"/>
                  </a:lnTo>
                  <a:close/>
                  <a:moveTo>
                    <a:pt x="100" y="249"/>
                  </a:moveTo>
                  <a:lnTo>
                    <a:pt x="103" y="252"/>
                  </a:lnTo>
                  <a:lnTo>
                    <a:pt x="103" y="252"/>
                  </a:lnTo>
                  <a:lnTo>
                    <a:pt x="103" y="249"/>
                  </a:lnTo>
                  <a:lnTo>
                    <a:pt x="107" y="245"/>
                  </a:lnTo>
                  <a:lnTo>
                    <a:pt x="107" y="245"/>
                  </a:lnTo>
                  <a:lnTo>
                    <a:pt x="103" y="245"/>
                  </a:lnTo>
                  <a:lnTo>
                    <a:pt x="100" y="249"/>
                  </a:lnTo>
                  <a:lnTo>
                    <a:pt x="100" y="249"/>
                  </a:lnTo>
                  <a:close/>
                  <a:moveTo>
                    <a:pt x="4" y="278"/>
                  </a:moveTo>
                  <a:lnTo>
                    <a:pt x="4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4" y="278"/>
                  </a:lnTo>
                  <a:lnTo>
                    <a:pt x="4" y="278"/>
                  </a:lnTo>
                  <a:close/>
                  <a:moveTo>
                    <a:pt x="115" y="267"/>
                  </a:moveTo>
                  <a:lnTo>
                    <a:pt x="115" y="271"/>
                  </a:lnTo>
                  <a:lnTo>
                    <a:pt x="118" y="271"/>
                  </a:lnTo>
                  <a:lnTo>
                    <a:pt x="115" y="267"/>
                  </a:lnTo>
                  <a:lnTo>
                    <a:pt x="115" y="267"/>
                  </a:lnTo>
                  <a:lnTo>
                    <a:pt x="115" y="267"/>
                  </a:lnTo>
                  <a:close/>
                  <a:moveTo>
                    <a:pt x="115" y="282"/>
                  </a:moveTo>
                  <a:lnTo>
                    <a:pt x="118" y="286"/>
                  </a:lnTo>
                  <a:lnTo>
                    <a:pt x="118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8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103" y="304"/>
                  </a:moveTo>
                  <a:lnTo>
                    <a:pt x="107" y="304"/>
                  </a:lnTo>
                  <a:lnTo>
                    <a:pt x="107" y="304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11" y="297"/>
                  </a:lnTo>
                  <a:lnTo>
                    <a:pt x="111" y="297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1" y="289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2"/>
                  </a:lnTo>
                  <a:lnTo>
                    <a:pt x="111" y="286"/>
                  </a:lnTo>
                  <a:lnTo>
                    <a:pt x="107" y="286"/>
                  </a:lnTo>
                  <a:lnTo>
                    <a:pt x="107" y="286"/>
                  </a:lnTo>
                  <a:lnTo>
                    <a:pt x="103" y="289"/>
                  </a:lnTo>
                  <a:lnTo>
                    <a:pt x="103" y="293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01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03" y="304"/>
                  </a:lnTo>
                  <a:lnTo>
                    <a:pt x="103" y="304"/>
                  </a:lnTo>
                  <a:lnTo>
                    <a:pt x="103" y="304"/>
                  </a:lnTo>
                  <a:close/>
                  <a:moveTo>
                    <a:pt x="81" y="315"/>
                  </a:move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5" y="304"/>
                  </a:lnTo>
                  <a:lnTo>
                    <a:pt x="89" y="297"/>
                  </a:lnTo>
                  <a:lnTo>
                    <a:pt x="85" y="297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1" y="304"/>
                  </a:lnTo>
                  <a:lnTo>
                    <a:pt x="81" y="308"/>
                  </a:lnTo>
                  <a:lnTo>
                    <a:pt x="81" y="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40"/>
            <p:cNvSpPr>
              <a:spLocks noEditPoints="1"/>
            </p:cNvSpPr>
            <p:nvPr/>
          </p:nvSpPr>
          <p:spPr bwMode="auto">
            <a:xfrm>
              <a:off x="4626258" y="1511069"/>
              <a:ext cx="214868" cy="343531"/>
            </a:xfrm>
            <a:custGeom>
              <a:avLst/>
              <a:gdLst>
                <a:gd name="T0" fmla="*/ 41 w 45"/>
                <a:gd name="T1" fmla="*/ 60 h 72"/>
                <a:gd name="T2" fmla="*/ 42 w 45"/>
                <a:gd name="T3" fmla="*/ 49 h 72"/>
                <a:gd name="T4" fmla="*/ 39 w 45"/>
                <a:gd name="T5" fmla="*/ 41 h 72"/>
                <a:gd name="T6" fmla="*/ 37 w 45"/>
                <a:gd name="T7" fmla="*/ 36 h 72"/>
                <a:gd name="T8" fmla="*/ 36 w 45"/>
                <a:gd name="T9" fmla="*/ 28 h 72"/>
                <a:gd name="T10" fmla="*/ 35 w 45"/>
                <a:gd name="T11" fmla="*/ 18 h 72"/>
                <a:gd name="T12" fmla="*/ 29 w 45"/>
                <a:gd name="T13" fmla="*/ 14 h 72"/>
                <a:gd name="T14" fmla="*/ 28 w 45"/>
                <a:gd name="T15" fmla="*/ 9 h 72"/>
                <a:gd name="T16" fmla="*/ 29 w 45"/>
                <a:gd name="T17" fmla="*/ 3 h 72"/>
                <a:gd name="T18" fmla="*/ 22 w 45"/>
                <a:gd name="T19" fmla="*/ 0 h 72"/>
                <a:gd name="T20" fmla="*/ 19 w 45"/>
                <a:gd name="T21" fmla="*/ 2 h 72"/>
                <a:gd name="T22" fmla="*/ 18 w 45"/>
                <a:gd name="T23" fmla="*/ 8 h 72"/>
                <a:gd name="T24" fmla="*/ 15 w 45"/>
                <a:gd name="T25" fmla="*/ 10 h 72"/>
                <a:gd name="T26" fmla="*/ 10 w 45"/>
                <a:gd name="T27" fmla="*/ 12 h 72"/>
                <a:gd name="T28" fmla="*/ 3 w 45"/>
                <a:gd name="T29" fmla="*/ 7 h 72"/>
                <a:gd name="T30" fmla="*/ 1 w 45"/>
                <a:gd name="T31" fmla="*/ 9 h 72"/>
                <a:gd name="T32" fmla="*/ 7 w 45"/>
                <a:gd name="T33" fmla="*/ 13 h 72"/>
                <a:gd name="T34" fmla="*/ 10 w 45"/>
                <a:gd name="T35" fmla="*/ 15 h 72"/>
                <a:gd name="T36" fmla="*/ 11 w 45"/>
                <a:gd name="T37" fmla="*/ 20 h 72"/>
                <a:gd name="T38" fmla="*/ 13 w 45"/>
                <a:gd name="T39" fmla="*/ 24 h 72"/>
                <a:gd name="T40" fmla="*/ 13 w 45"/>
                <a:gd name="T41" fmla="*/ 30 h 72"/>
                <a:gd name="T42" fmla="*/ 17 w 45"/>
                <a:gd name="T43" fmla="*/ 33 h 72"/>
                <a:gd name="T44" fmla="*/ 20 w 45"/>
                <a:gd name="T45" fmla="*/ 37 h 72"/>
                <a:gd name="T46" fmla="*/ 21 w 45"/>
                <a:gd name="T47" fmla="*/ 40 h 72"/>
                <a:gd name="T48" fmla="*/ 17 w 45"/>
                <a:gd name="T49" fmla="*/ 42 h 72"/>
                <a:gd name="T50" fmla="*/ 14 w 45"/>
                <a:gd name="T51" fmla="*/ 44 h 72"/>
                <a:gd name="T52" fmla="*/ 13 w 45"/>
                <a:gd name="T53" fmla="*/ 48 h 72"/>
                <a:gd name="T54" fmla="*/ 10 w 45"/>
                <a:gd name="T55" fmla="*/ 48 h 72"/>
                <a:gd name="T56" fmla="*/ 9 w 45"/>
                <a:gd name="T57" fmla="*/ 51 h 72"/>
                <a:gd name="T58" fmla="*/ 7 w 45"/>
                <a:gd name="T59" fmla="*/ 51 h 72"/>
                <a:gd name="T60" fmla="*/ 7 w 45"/>
                <a:gd name="T61" fmla="*/ 55 h 72"/>
                <a:gd name="T62" fmla="*/ 7 w 45"/>
                <a:gd name="T63" fmla="*/ 57 h 72"/>
                <a:gd name="T64" fmla="*/ 9 w 45"/>
                <a:gd name="T65" fmla="*/ 62 h 72"/>
                <a:gd name="T66" fmla="*/ 8 w 45"/>
                <a:gd name="T67" fmla="*/ 67 h 72"/>
                <a:gd name="T68" fmla="*/ 12 w 45"/>
                <a:gd name="T69" fmla="*/ 68 h 72"/>
                <a:gd name="T70" fmla="*/ 15 w 45"/>
                <a:gd name="T71" fmla="*/ 69 h 72"/>
                <a:gd name="T72" fmla="*/ 16 w 45"/>
                <a:gd name="T73" fmla="*/ 72 h 72"/>
                <a:gd name="T74" fmla="*/ 19 w 45"/>
                <a:gd name="T75" fmla="*/ 71 h 72"/>
                <a:gd name="T76" fmla="*/ 25 w 45"/>
                <a:gd name="T77" fmla="*/ 69 h 72"/>
                <a:gd name="T78" fmla="*/ 27 w 45"/>
                <a:gd name="T79" fmla="*/ 68 h 72"/>
                <a:gd name="T80" fmla="*/ 28 w 45"/>
                <a:gd name="T81" fmla="*/ 68 h 72"/>
                <a:gd name="T82" fmla="*/ 31 w 45"/>
                <a:gd name="T83" fmla="*/ 67 h 72"/>
                <a:gd name="T84" fmla="*/ 34 w 45"/>
                <a:gd name="T85" fmla="*/ 67 h 72"/>
                <a:gd name="T86" fmla="*/ 18 w 45"/>
                <a:gd name="T87" fmla="*/ 38 h 72"/>
                <a:gd name="T88" fmla="*/ 19 w 45"/>
                <a:gd name="T89" fmla="*/ 38 h 72"/>
                <a:gd name="T90" fmla="*/ 6 w 45"/>
                <a:gd name="T91" fmla="*/ 50 h 72"/>
                <a:gd name="T92" fmla="*/ 6 w 45"/>
                <a:gd name="T93" fmla="*/ 50 h 72"/>
                <a:gd name="T94" fmla="*/ 15 w 45"/>
                <a:gd name="T95" fmla="*/ 71 h 72"/>
                <a:gd name="T96" fmla="*/ 14 w 45"/>
                <a:gd name="T97" fmla="*/ 69 h 72"/>
                <a:gd name="T98" fmla="*/ 11 w 45"/>
                <a:gd name="T99" fmla="*/ 69 h 72"/>
                <a:gd name="T100" fmla="*/ 9 w 45"/>
                <a:gd name="T101" fmla="*/ 68 h 72"/>
                <a:gd name="T102" fmla="*/ 3 w 45"/>
                <a:gd name="T103" fmla="*/ 68 h 72"/>
                <a:gd name="T104" fmla="*/ 5 w 45"/>
                <a:gd name="T105" fmla="*/ 71 h 72"/>
                <a:gd name="T106" fmla="*/ 3 w 45"/>
                <a:gd name="T107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" h="72">
                  <a:moveTo>
                    <a:pt x="36" y="67"/>
                  </a:moveTo>
                  <a:cubicBezTo>
                    <a:pt x="35" y="66"/>
                    <a:pt x="35" y="66"/>
                    <a:pt x="35" y="66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7"/>
                    <a:pt x="36" y="6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6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lose/>
                  <a:moveTo>
                    <a:pt x="15" y="71"/>
                  </a:moveTo>
                  <a:cubicBezTo>
                    <a:pt x="16" y="71"/>
                    <a:pt x="16" y="71"/>
                    <a:pt x="16" y="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lose/>
                  <a:moveTo>
                    <a:pt x="14" y="70"/>
                  </a:moveTo>
                  <a:cubicBezTo>
                    <a:pt x="14" y="70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lose/>
                  <a:moveTo>
                    <a:pt x="12" y="69"/>
                  </a:move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2" y="69"/>
                    <a:pt x="12" y="69"/>
                  </a:cubicBezTo>
                  <a:close/>
                  <a:moveTo>
                    <a:pt x="11" y="68"/>
                  </a:move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lose/>
                  <a:moveTo>
                    <a:pt x="3" y="69"/>
                  </a:move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41"/>
            <p:cNvSpPr>
              <a:spLocks noEditPoints="1"/>
            </p:cNvSpPr>
            <p:nvPr/>
          </p:nvSpPr>
          <p:spPr bwMode="auto">
            <a:xfrm>
              <a:off x="4688015" y="1859746"/>
              <a:ext cx="109364" cy="65619"/>
            </a:xfrm>
            <a:custGeom>
              <a:avLst/>
              <a:gdLst>
                <a:gd name="T0" fmla="*/ 85 w 85"/>
                <a:gd name="T1" fmla="*/ 48 h 51"/>
                <a:gd name="T2" fmla="*/ 85 w 85"/>
                <a:gd name="T3" fmla="*/ 44 h 51"/>
                <a:gd name="T4" fmla="*/ 78 w 85"/>
                <a:gd name="T5" fmla="*/ 29 h 51"/>
                <a:gd name="T6" fmla="*/ 82 w 85"/>
                <a:gd name="T7" fmla="*/ 14 h 51"/>
                <a:gd name="T8" fmla="*/ 85 w 85"/>
                <a:gd name="T9" fmla="*/ 7 h 51"/>
                <a:gd name="T10" fmla="*/ 85 w 85"/>
                <a:gd name="T11" fmla="*/ 7 h 51"/>
                <a:gd name="T12" fmla="*/ 85 w 85"/>
                <a:gd name="T13" fmla="*/ 7 h 51"/>
                <a:gd name="T14" fmla="*/ 63 w 85"/>
                <a:gd name="T15" fmla="*/ 3 h 51"/>
                <a:gd name="T16" fmla="*/ 56 w 85"/>
                <a:gd name="T17" fmla="*/ 0 h 51"/>
                <a:gd name="T18" fmla="*/ 48 w 85"/>
                <a:gd name="T19" fmla="*/ 0 h 51"/>
                <a:gd name="T20" fmla="*/ 48 w 85"/>
                <a:gd name="T21" fmla="*/ 0 h 51"/>
                <a:gd name="T22" fmla="*/ 48 w 85"/>
                <a:gd name="T23" fmla="*/ 3 h 51"/>
                <a:gd name="T24" fmla="*/ 45 w 85"/>
                <a:gd name="T25" fmla="*/ 3 h 51"/>
                <a:gd name="T26" fmla="*/ 37 w 85"/>
                <a:gd name="T27" fmla="*/ 3 h 51"/>
                <a:gd name="T28" fmla="*/ 34 w 85"/>
                <a:gd name="T29" fmla="*/ 7 h 51"/>
                <a:gd name="T30" fmla="*/ 30 w 85"/>
                <a:gd name="T31" fmla="*/ 7 h 51"/>
                <a:gd name="T32" fmla="*/ 23 w 85"/>
                <a:gd name="T33" fmla="*/ 11 h 51"/>
                <a:gd name="T34" fmla="*/ 23 w 85"/>
                <a:gd name="T35" fmla="*/ 22 h 51"/>
                <a:gd name="T36" fmla="*/ 23 w 85"/>
                <a:gd name="T37" fmla="*/ 22 h 51"/>
                <a:gd name="T38" fmla="*/ 26 w 85"/>
                <a:gd name="T39" fmla="*/ 26 h 51"/>
                <a:gd name="T40" fmla="*/ 23 w 85"/>
                <a:gd name="T41" fmla="*/ 29 h 51"/>
                <a:gd name="T42" fmla="*/ 30 w 85"/>
                <a:gd name="T43" fmla="*/ 37 h 51"/>
                <a:gd name="T44" fmla="*/ 34 w 85"/>
                <a:gd name="T45" fmla="*/ 33 h 51"/>
                <a:gd name="T46" fmla="*/ 37 w 85"/>
                <a:gd name="T47" fmla="*/ 33 h 51"/>
                <a:gd name="T48" fmla="*/ 34 w 85"/>
                <a:gd name="T49" fmla="*/ 44 h 51"/>
                <a:gd name="T50" fmla="*/ 41 w 85"/>
                <a:gd name="T51" fmla="*/ 40 h 51"/>
                <a:gd name="T52" fmla="*/ 48 w 85"/>
                <a:gd name="T53" fmla="*/ 40 h 51"/>
                <a:gd name="T54" fmla="*/ 52 w 85"/>
                <a:gd name="T55" fmla="*/ 37 h 51"/>
                <a:gd name="T56" fmla="*/ 56 w 85"/>
                <a:gd name="T57" fmla="*/ 40 h 51"/>
                <a:gd name="T58" fmla="*/ 63 w 85"/>
                <a:gd name="T59" fmla="*/ 44 h 51"/>
                <a:gd name="T60" fmla="*/ 67 w 85"/>
                <a:gd name="T61" fmla="*/ 51 h 51"/>
                <a:gd name="T62" fmla="*/ 78 w 85"/>
                <a:gd name="T63" fmla="*/ 51 h 51"/>
                <a:gd name="T64" fmla="*/ 82 w 85"/>
                <a:gd name="T65" fmla="*/ 51 h 51"/>
                <a:gd name="T66" fmla="*/ 19 w 85"/>
                <a:gd name="T67" fmla="*/ 18 h 51"/>
                <a:gd name="T68" fmla="*/ 15 w 85"/>
                <a:gd name="T69" fmla="*/ 18 h 51"/>
                <a:gd name="T70" fmla="*/ 15 w 85"/>
                <a:gd name="T71" fmla="*/ 18 h 51"/>
                <a:gd name="T72" fmla="*/ 8 w 85"/>
                <a:gd name="T73" fmla="*/ 22 h 51"/>
                <a:gd name="T74" fmla="*/ 0 w 85"/>
                <a:gd name="T75" fmla="*/ 22 h 51"/>
                <a:gd name="T76" fmla="*/ 4 w 85"/>
                <a:gd name="T77" fmla="*/ 18 h 51"/>
                <a:gd name="T78" fmla="*/ 8 w 85"/>
                <a:gd name="T79" fmla="*/ 18 h 51"/>
                <a:gd name="T80" fmla="*/ 11 w 85"/>
                <a:gd name="T81" fmla="*/ 18 h 51"/>
                <a:gd name="T82" fmla="*/ 15 w 85"/>
                <a:gd name="T83" fmla="*/ 22 h 51"/>
                <a:gd name="T84" fmla="*/ 11 w 85"/>
                <a:gd name="T85" fmla="*/ 22 h 51"/>
                <a:gd name="T86" fmla="*/ 8 w 85"/>
                <a:gd name="T87" fmla="*/ 26 h 51"/>
                <a:gd name="T88" fmla="*/ 15 w 85"/>
                <a:gd name="T89" fmla="*/ 26 h 51"/>
                <a:gd name="T90" fmla="*/ 23 w 85"/>
                <a:gd name="T91" fmla="*/ 29 h 51"/>
                <a:gd name="T92" fmla="*/ 15 w 85"/>
                <a:gd name="T93" fmla="*/ 26 h 51"/>
                <a:gd name="T94" fmla="*/ 0 w 85"/>
                <a:gd name="T95" fmla="*/ 44 h 51"/>
                <a:gd name="T96" fmla="*/ 4 w 85"/>
                <a:gd name="T97" fmla="*/ 40 h 51"/>
                <a:gd name="T98" fmla="*/ 8 w 85"/>
                <a:gd name="T99" fmla="*/ 37 h 51"/>
                <a:gd name="T100" fmla="*/ 15 w 85"/>
                <a:gd name="T101" fmla="*/ 33 h 51"/>
                <a:gd name="T102" fmla="*/ 19 w 85"/>
                <a:gd name="T103" fmla="*/ 29 h 51"/>
                <a:gd name="T104" fmla="*/ 19 w 85"/>
                <a:gd name="T105" fmla="*/ 29 h 51"/>
                <a:gd name="T106" fmla="*/ 15 w 85"/>
                <a:gd name="T107" fmla="*/ 26 h 51"/>
                <a:gd name="T108" fmla="*/ 8 w 85"/>
                <a:gd name="T109" fmla="*/ 26 h 51"/>
                <a:gd name="T110" fmla="*/ 4 w 85"/>
                <a:gd name="T111" fmla="*/ 29 h 51"/>
                <a:gd name="T112" fmla="*/ 0 w 85"/>
                <a:gd name="T113" fmla="*/ 29 h 51"/>
                <a:gd name="T114" fmla="*/ 0 w 85"/>
                <a:gd name="T115" fmla="*/ 29 h 51"/>
                <a:gd name="T116" fmla="*/ 0 w 85"/>
                <a:gd name="T117" fmla="*/ 29 h 51"/>
                <a:gd name="T118" fmla="*/ 0 w 85"/>
                <a:gd name="T119" fmla="*/ 33 h 51"/>
                <a:gd name="T120" fmla="*/ 0 w 85"/>
                <a:gd name="T121" fmla="*/ 37 h 51"/>
                <a:gd name="T122" fmla="*/ 4 w 85"/>
                <a:gd name="T123" fmla="*/ 40 h 51"/>
                <a:gd name="T124" fmla="*/ 0 w 85"/>
                <a:gd name="T125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51">
                  <a:moveTo>
                    <a:pt x="82" y="51"/>
                  </a:moveTo>
                  <a:lnTo>
                    <a:pt x="85" y="48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5" y="40"/>
                  </a:lnTo>
                  <a:lnTo>
                    <a:pt x="78" y="29"/>
                  </a:lnTo>
                  <a:lnTo>
                    <a:pt x="78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71" y="7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6" y="33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7" y="40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7" y="48"/>
                  </a:lnTo>
                  <a:lnTo>
                    <a:pt x="67" y="51"/>
                  </a:lnTo>
                  <a:lnTo>
                    <a:pt x="71" y="51"/>
                  </a:lnTo>
                  <a:lnTo>
                    <a:pt x="78" y="51"/>
                  </a:lnTo>
                  <a:lnTo>
                    <a:pt x="82" y="51"/>
                  </a:lnTo>
                  <a:lnTo>
                    <a:pt x="82" y="51"/>
                  </a:lnTo>
                  <a:close/>
                  <a:moveTo>
                    <a:pt x="15" y="18"/>
                  </a:moveTo>
                  <a:lnTo>
                    <a:pt x="19" y="18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close/>
                  <a:moveTo>
                    <a:pt x="8" y="26"/>
                  </a:moveTo>
                  <a:lnTo>
                    <a:pt x="8" y="22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8" y="26"/>
                  </a:lnTo>
                  <a:close/>
                  <a:moveTo>
                    <a:pt x="15" y="26"/>
                  </a:moveTo>
                  <a:lnTo>
                    <a:pt x="15" y="26"/>
                  </a:lnTo>
                  <a:lnTo>
                    <a:pt x="19" y="26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5" y="26"/>
                  </a:lnTo>
                  <a:lnTo>
                    <a:pt x="15" y="26"/>
                  </a:lnTo>
                  <a:close/>
                  <a:moveTo>
                    <a:pt x="0" y="44"/>
                  </a:moveTo>
                  <a:lnTo>
                    <a:pt x="0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4673862" y="1907351"/>
              <a:ext cx="133810" cy="66905"/>
            </a:xfrm>
            <a:custGeom>
              <a:avLst/>
              <a:gdLst>
                <a:gd name="T0" fmla="*/ 104 w 104"/>
                <a:gd name="T1" fmla="*/ 37 h 52"/>
                <a:gd name="T2" fmla="*/ 100 w 104"/>
                <a:gd name="T3" fmla="*/ 29 h 52"/>
                <a:gd name="T4" fmla="*/ 96 w 104"/>
                <a:gd name="T5" fmla="*/ 26 h 52"/>
                <a:gd name="T6" fmla="*/ 96 w 104"/>
                <a:gd name="T7" fmla="*/ 22 h 52"/>
                <a:gd name="T8" fmla="*/ 96 w 104"/>
                <a:gd name="T9" fmla="*/ 18 h 52"/>
                <a:gd name="T10" fmla="*/ 89 w 104"/>
                <a:gd name="T11" fmla="*/ 14 h 52"/>
                <a:gd name="T12" fmla="*/ 78 w 104"/>
                <a:gd name="T13" fmla="*/ 14 h 52"/>
                <a:gd name="T14" fmla="*/ 74 w 104"/>
                <a:gd name="T15" fmla="*/ 7 h 52"/>
                <a:gd name="T16" fmla="*/ 67 w 104"/>
                <a:gd name="T17" fmla="*/ 3 h 52"/>
                <a:gd name="T18" fmla="*/ 63 w 104"/>
                <a:gd name="T19" fmla="*/ 0 h 52"/>
                <a:gd name="T20" fmla="*/ 59 w 104"/>
                <a:gd name="T21" fmla="*/ 3 h 52"/>
                <a:gd name="T22" fmla="*/ 52 w 104"/>
                <a:gd name="T23" fmla="*/ 3 h 52"/>
                <a:gd name="T24" fmla="*/ 45 w 104"/>
                <a:gd name="T25" fmla="*/ 7 h 52"/>
                <a:gd name="T26" fmla="*/ 48 w 104"/>
                <a:gd name="T27" fmla="*/ 14 h 52"/>
                <a:gd name="T28" fmla="*/ 41 w 104"/>
                <a:gd name="T29" fmla="*/ 26 h 52"/>
                <a:gd name="T30" fmla="*/ 34 w 104"/>
                <a:gd name="T31" fmla="*/ 22 h 52"/>
                <a:gd name="T32" fmla="*/ 26 w 104"/>
                <a:gd name="T33" fmla="*/ 11 h 52"/>
                <a:gd name="T34" fmla="*/ 22 w 104"/>
                <a:gd name="T35" fmla="*/ 7 h 52"/>
                <a:gd name="T36" fmla="*/ 15 w 104"/>
                <a:gd name="T37" fmla="*/ 11 h 52"/>
                <a:gd name="T38" fmla="*/ 11 w 104"/>
                <a:gd name="T39" fmla="*/ 14 h 52"/>
                <a:gd name="T40" fmla="*/ 8 w 104"/>
                <a:gd name="T41" fmla="*/ 18 h 52"/>
                <a:gd name="T42" fmla="*/ 8 w 104"/>
                <a:gd name="T43" fmla="*/ 26 h 52"/>
                <a:gd name="T44" fmla="*/ 4 w 104"/>
                <a:gd name="T45" fmla="*/ 33 h 52"/>
                <a:gd name="T46" fmla="*/ 0 w 104"/>
                <a:gd name="T47" fmla="*/ 37 h 52"/>
                <a:gd name="T48" fmla="*/ 4 w 104"/>
                <a:gd name="T49" fmla="*/ 44 h 52"/>
                <a:gd name="T50" fmla="*/ 8 w 104"/>
                <a:gd name="T51" fmla="*/ 44 h 52"/>
                <a:gd name="T52" fmla="*/ 11 w 104"/>
                <a:gd name="T53" fmla="*/ 40 h 52"/>
                <a:gd name="T54" fmla="*/ 26 w 104"/>
                <a:gd name="T55" fmla="*/ 37 h 52"/>
                <a:gd name="T56" fmla="*/ 34 w 104"/>
                <a:gd name="T57" fmla="*/ 40 h 52"/>
                <a:gd name="T58" fmla="*/ 37 w 104"/>
                <a:gd name="T59" fmla="*/ 37 h 52"/>
                <a:gd name="T60" fmla="*/ 41 w 104"/>
                <a:gd name="T61" fmla="*/ 37 h 52"/>
                <a:gd name="T62" fmla="*/ 48 w 104"/>
                <a:gd name="T63" fmla="*/ 40 h 52"/>
                <a:gd name="T64" fmla="*/ 56 w 104"/>
                <a:gd name="T65" fmla="*/ 37 h 52"/>
                <a:gd name="T66" fmla="*/ 67 w 104"/>
                <a:gd name="T67" fmla="*/ 40 h 52"/>
                <a:gd name="T68" fmla="*/ 74 w 104"/>
                <a:gd name="T69" fmla="*/ 48 h 52"/>
                <a:gd name="T70" fmla="*/ 85 w 104"/>
                <a:gd name="T71" fmla="*/ 52 h 52"/>
                <a:gd name="T72" fmla="*/ 85 w 104"/>
                <a:gd name="T73" fmla="*/ 52 h 52"/>
                <a:gd name="T74" fmla="*/ 96 w 104"/>
                <a:gd name="T75" fmla="*/ 48 h 52"/>
                <a:gd name="T76" fmla="*/ 100 w 104"/>
                <a:gd name="T77" fmla="*/ 44 h 52"/>
                <a:gd name="T78" fmla="*/ 104 w 104"/>
                <a:gd name="T7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52">
                  <a:moveTo>
                    <a:pt x="104" y="40"/>
                  </a:moveTo>
                  <a:lnTo>
                    <a:pt x="104" y="37"/>
                  </a:lnTo>
                  <a:lnTo>
                    <a:pt x="104" y="33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89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8" y="11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11"/>
                  </a:lnTo>
                  <a:lnTo>
                    <a:pt x="48" y="14"/>
                  </a:lnTo>
                  <a:lnTo>
                    <a:pt x="45" y="2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1" y="40"/>
                  </a:lnTo>
                  <a:lnTo>
                    <a:pt x="19" y="37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5" y="40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6" y="37"/>
                  </a:lnTo>
                  <a:lnTo>
                    <a:pt x="63" y="40"/>
                  </a:lnTo>
                  <a:lnTo>
                    <a:pt x="67" y="40"/>
                  </a:lnTo>
                  <a:lnTo>
                    <a:pt x="71" y="48"/>
                  </a:lnTo>
                  <a:lnTo>
                    <a:pt x="74" y="48"/>
                  </a:lnTo>
                  <a:lnTo>
                    <a:pt x="78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93" y="52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0"/>
                  </a:lnTo>
                  <a:lnTo>
                    <a:pt x="10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4679009" y="1954956"/>
              <a:ext cx="104218" cy="66905"/>
            </a:xfrm>
            <a:custGeom>
              <a:avLst/>
              <a:gdLst>
                <a:gd name="T0" fmla="*/ 26 w 81"/>
                <a:gd name="T1" fmla="*/ 41 h 52"/>
                <a:gd name="T2" fmla="*/ 26 w 81"/>
                <a:gd name="T3" fmla="*/ 33 h 52"/>
                <a:gd name="T4" fmla="*/ 30 w 81"/>
                <a:gd name="T5" fmla="*/ 29 h 52"/>
                <a:gd name="T6" fmla="*/ 26 w 81"/>
                <a:gd name="T7" fmla="*/ 29 h 52"/>
                <a:gd name="T8" fmla="*/ 26 w 81"/>
                <a:gd name="T9" fmla="*/ 29 h 52"/>
                <a:gd name="T10" fmla="*/ 22 w 81"/>
                <a:gd name="T11" fmla="*/ 26 h 52"/>
                <a:gd name="T12" fmla="*/ 22 w 81"/>
                <a:gd name="T13" fmla="*/ 26 h 52"/>
                <a:gd name="T14" fmla="*/ 15 w 81"/>
                <a:gd name="T15" fmla="*/ 26 h 52"/>
                <a:gd name="T16" fmla="*/ 11 w 81"/>
                <a:gd name="T17" fmla="*/ 26 h 52"/>
                <a:gd name="T18" fmla="*/ 7 w 81"/>
                <a:gd name="T19" fmla="*/ 18 h 52"/>
                <a:gd name="T20" fmla="*/ 0 w 81"/>
                <a:gd name="T21" fmla="*/ 18 h 52"/>
                <a:gd name="T22" fmla="*/ 0 w 81"/>
                <a:gd name="T23" fmla="*/ 18 h 52"/>
                <a:gd name="T24" fmla="*/ 0 w 81"/>
                <a:gd name="T25" fmla="*/ 18 h 52"/>
                <a:gd name="T26" fmla="*/ 0 w 81"/>
                <a:gd name="T27" fmla="*/ 15 h 52"/>
                <a:gd name="T28" fmla="*/ 0 w 81"/>
                <a:gd name="T29" fmla="*/ 11 h 52"/>
                <a:gd name="T30" fmla="*/ 4 w 81"/>
                <a:gd name="T31" fmla="*/ 7 h 52"/>
                <a:gd name="T32" fmla="*/ 4 w 81"/>
                <a:gd name="T33" fmla="*/ 7 h 52"/>
                <a:gd name="T34" fmla="*/ 7 w 81"/>
                <a:gd name="T35" fmla="*/ 3 h 52"/>
                <a:gd name="T36" fmla="*/ 15 w 81"/>
                <a:gd name="T37" fmla="*/ 0 h 52"/>
                <a:gd name="T38" fmla="*/ 22 w 81"/>
                <a:gd name="T39" fmla="*/ 0 h 52"/>
                <a:gd name="T40" fmla="*/ 26 w 81"/>
                <a:gd name="T41" fmla="*/ 0 h 52"/>
                <a:gd name="T42" fmla="*/ 30 w 81"/>
                <a:gd name="T43" fmla="*/ 3 h 52"/>
                <a:gd name="T44" fmla="*/ 33 w 81"/>
                <a:gd name="T45" fmla="*/ 0 h 52"/>
                <a:gd name="T46" fmla="*/ 33 w 81"/>
                <a:gd name="T47" fmla="*/ 0 h 52"/>
                <a:gd name="T48" fmla="*/ 37 w 81"/>
                <a:gd name="T49" fmla="*/ 0 h 52"/>
                <a:gd name="T50" fmla="*/ 37 w 81"/>
                <a:gd name="T51" fmla="*/ 0 h 52"/>
                <a:gd name="T52" fmla="*/ 41 w 81"/>
                <a:gd name="T53" fmla="*/ 3 h 52"/>
                <a:gd name="T54" fmla="*/ 44 w 81"/>
                <a:gd name="T55" fmla="*/ 3 h 52"/>
                <a:gd name="T56" fmla="*/ 48 w 81"/>
                <a:gd name="T57" fmla="*/ 3 h 52"/>
                <a:gd name="T58" fmla="*/ 52 w 81"/>
                <a:gd name="T59" fmla="*/ 0 h 52"/>
                <a:gd name="T60" fmla="*/ 59 w 81"/>
                <a:gd name="T61" fmla="*/ 3 h 52"/>
                <a:gd name="T62" fmla="*/ 63 w 81"/>
                <a:gd name="T63" fmla="*/ 3 h 52"/>
                <a:gd name="T64" fmla="*/ 67 w 81"/>
                <a:gd name="T65" fmla="*/ 11 h 52"/>
                <a:gd name="T66" fmla="*/ 70 w 81"/>
                <a:gd name="T67" fmla="*/ 11 h 52"/>
                <a:gd name="T68" fmla="*/ 74 w 81"/>
                <a:gd name="T69" fmla="*/ 15 h 52"/>
                <a:gd name="T70" fmla="*/ 81 w 81"/>
                <a:gd name="T71" fmla="*/ 15 h 52"/>
                <a:gd name="T72" fmla="*/ 81 w 81"/>
                <a:gd name="T73" fmla="*/ 15 h 52"/>
                <a:gd name="T74" fmla="*/ 78 w 81"/>
                <a:gd name="T75" fmla="*/ 22 h 52"/>
                <a:gd name="T76" fmla="*/ 81 w 81"/>
                <a:gd name="T77" fmla="*/ 22 h 52"/>
                <a:gd name="T78" fmla="*/ 81 w 81"/>
                <a:gd name="T79" fmla="*/ 26 h 52"/>
                <a:gd name="T80" fmla="*/ 74 w 81"/>
                <a:gd name="T81" fmla="*/ 26 h 52"/>
                <a:gd name="T82" fmla="*/ 70 w 81"/>
                <a:gd name="T83" fmla="*/ 33 h 52"/>
                <a:gd name="T84" fmla="*/ 70 w 81"/>
                <a:gd name="T85" fmla="*/ 33 h 52"/>
                <a:gd name="T86" fmla="*/ 70 w 81"/>
                <a:gd name="T87" fmla="*/ 37 h 52"/>
                <a:gd name="T88" fmla="*/ 74 w 81"/>
                <a:gd name="T89" fmla="*/ 37 h 52"/>
                <a:gd name="T90" fmla="*/ 74 w 81"/>
                <a:gd name="T91" fmla="*/ 41 h 52"/>
                <a:gd name="T92" fmla="*/ 70 w 81"/>
                <a:gd name="T93" fmla="*/ 41 h 52"/>
                <a:gd name="T94" fmla="*/ 67 w 81"/>
                <a:gd name="T95" fmla="*/ 41 h 52"/>
                <a:gd name="T96" fmla="*/ 67 w 81"/>
                <a:gd name="T97" fmla="*/ 41 h 52"/>
                <a:gd name="T98" fmla="*/ 63 w 81"/>
                <a:gd name="T99" fmla="*/ 44 h 52"/>
                <a:gd name="T100" fmla="*/ 59 w 81"/>
                <a:gd name="T101" fmla="*/ 44 h 52"/>
                <a:gd name="T102" fmla="*/ 59 w 81"/>
                <a:gd name="T103" fmla="*/ 48 h 52"/>
                <a:gd name="T104" fmla="*/ 59 w 81"/>
                <a:gd name="T105" fmla="*/ 48 h 52"/>
                <a:gd name="T106" fmla="*/ 52 w 81"/>
                <a:gd name="T107" fmla="*/ 52 h 52"/>
                <a:gd name="T108" fmla="*/ 48 w 81"/>
                <a:gd name="T109" fmla="*/ 48 h 52"/>
                <a:gd name="T110" fmla="*/ 44 w 81"/>
                <a:gd name="T111" fmla="*/ 52 h 52"/>
                <a:gd name="T112" fmla="*/ 41 w 81"/>
                <a:gd name="T113" fmla="*/ 52 h 52"/>
                <a:gd name="T114" fmla="*/ 37 w 81"/>
                <a:gd name="T115" fmla="*/ 52 h 52"/>
                <a:gd name="T116" fmla="*/ 37 w 81"/>
                <a:gd name="T117" fmla="*/ 48 h 52"/>
                <a:gd name="T118" fmla="*/ 37 w 81"/>
                <a:gd name="T119" fmla="*/ 41 h 52"/>
                <a:gd name="T120" fmla="*/ 33 w 81"/>
                <a:gd name="T121" fmla="*/ 41 h 52"/>
                <a:gd name="T122" fmla="*/ 30 w 81"/>
                <a:gd name="T123" fmla="*/ 37 h 52"/>
                <a:gd name="T124" fmla="*/ 26 w 81"/>
                <a:gd name="T12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52">
                  <a:moveTo>
                    <a:pt x="26" y="41"/>
                  </a:moveTo>
                  <a:lnTo>
                    <a:pt x="26" y="33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7"/>
                  </a:lnTo>
                  <a:lnTo>
                    <a:pt x="74" y="37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7" y="48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0" y="37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4731760" y="1958817"/>
              <a:ext cx="176269" cy="124804"/>
            </a:xfrm>
            <a:custGeom>
              <a:avLst/>
              <a:gdLst>
                <a:gd name="T0" fmla="*/ 3 w 137"/>
                <a:gd name="T1" fmla="*/ 49 h 97"/>
                <a:gd name="T2" fmla="*/ 11 w 137"/>
                <a:gd name="T3" fmla="*/ 49 h 97"/>
                <a:gd name="T4" fmla="*/ 18 w 137"/>
                <a:gd name="T5" fmla="*/ 45 h 97"/>
                <a:gd name="T6" fmla="*/ 22 w 137"/>
                <a:gd name="T7" fmla="*/ 41 h 97"/>
                <a:gd name="T8" fmla="*/ 26 w 137"/>
                <a:gd name="T9" fmla="*/ 38 h 97"/>
                <a:gd name="T10" fmla="*/ 33 w 137"/>
                <a:gd name="T11" fmla="*/ 38 h 97"/>
                <a:gd name="T12" fmla="*/ 29 w 137"/>
                <a:gd name="T13" fmla="*/ 34 h 97"/>
                <a:gd name="T14" fmla="*/ 29 w 137"/>
                <a:gd name="T15" fmla="*/ 30 h 97"/>
                <a:gd name="T16" fmla="*/ 40 w 137"/>
                <a:gd name="T17" fmla="*/ 23 h 97"/>
                <a:gd name="T18" fmla="*/ 37 w 137"/>
                <a:gd name="T19" fmla="*/ 19 h 97"/>
                <a:gd name="T20" fmla="*/ 48 w 137"/>
                <a:gd name="T21" fmla="*/ 12 h 97"/>
                <a:gd name="T22" fmla="*/ 55 w 137"/>
                <a:gd name="T23" fmla="*/ 4 h 97"/>
                <a:gd name="T24" fmla="*/ 59 w 137"/>
                <a:gd name="T25" fmla="*/ 0 h 97"/>
                <a:gd name="T26" fmla="*/ 66 w 137"/>
                <a:gd name="T27" fmla="*/ 4 h 97"/>
                <a:gd name="T28" fmla="*/ 70 w 137"/>
                <a:gd name="T29" fmla="*/ 4 h 97"/>
                <a:gd name="T30" fmla="*/ 77 w 137"/>
                <a:gd name="T31" fmla="*/ 4 h 97"/>
                <a:gd name="T32" fmla="*/ 85 w 137"/>
                <a:gd name="T33" fmla="*/ 4 h 97"/>
                <a:gd name="T34" fmla="*/ 92 w 137"/>
                <a:gd name="T35" fmla="*/ 8 h 97"/>
                <a:gd name="T36" fmla="*/ 103 w 137"/>
                <a:gd name="T37" fmla="*/ 8 h 97"/>
                <a:gd name="T38" fmla="*/ 103 w 137"/>
                <a:gd name="T39" fmla="*/ 15 h 97"/>
                <a:gd name="T40" fmla="*/ 103 w 137"/>
                <a:gd name="T41" fmla="*/ 23 h 97"/>
                <a:gd name="T42" fmla="*/ 111 w 137"/>
                <a:gd name="T43" fmla="*/ 30 h 97"/>
                <a:gd name="T44" fmla="*/ 118 w 137"/>
                <a:gd name="T45" fmla="*/ 38 h 97"/>
                <a:gd name="T46" fmla="*/ 126 w 137"/>
                <a:gd name="T47" fmla="*/ 45 h 97"/>
                <a:gd name="T48" fmla="*/ 133 w 137"/>
                <a:gd name="T49" fmla="*/ 52 h 97"/>
                <a:gd name="T50" fmla="*/ 133 w 137"/>
                <a:gd name="T51" fmla="*/ 56 h 97"/>
                <a:gd name="T52" fmla="*/ 122 w 137"/>
                <a:gd name="T53" fmla="*/ 64 h 97"/>
                <a:gd name="T54" fmla="*/ 118 w 137"/>
                <a:gd name="T55" fmla="*/ 64 h 97"/>
                <a:gd name="T56" fmla="*/ 122 w 137"/>
                <a:gd name="T57" fmla="*/ 71 h 97"/>
                <a:gd name="T58" fmla="*/ 126 w 137"/>
                <a:gd name="T59" fmla="*/ 78 h 97"/>
                <a:gd name="T60" fmla="*/ 126 w 137"/>
                <a:gd name="T61" fmla="*/ 82 h 97"/>
                <a:gd name="T62" fmla="*/ 111 w 137"/>
                <a:gd name="T63" fmla="*/ 86 h 97"/>
                <a:gd name="T64" fmla="*/ 111 w 137"/>
                <a:gd name="T65" fmla="*/ 97 h 97"/>
                <a:gd name="T66" fmla="*/ 103 w 137"/>
                <a:gd name="T67" fmla="*/ 93 h 97"/>
                <a:gd name="T68" fmla="*/ 96 w 137"/>
                <a:gd name="T69" fmla="*/ 93 h 97"/>
                <a:gd name="T70" fmla="*/ 89 w 137"/>
                <a:gd name="T71" fmla="*/ 97 h 97"/>
                <a:gd name="T72" fmla="*/ 85 w 137"/>
                <a:gd name="T73" fmla="*/ 93 h 97"/>
                <a:gd name="T74" fmla="*/ 77 w 137"/>
                <a:gd name="T75" fmla="*/ 97 h 97"/>
                <a:gd name="T76" fmla="*/ 70 w 137"/>
                <a:gd name="T77" fmla="*/ 93 h 97"/>
                <a:gd name="T78" fmla="*/ 66 w 137"/>
                <a:gd name="T79" fmla="*/ 93 h 97"/>
                <a:gd name="T80" fmla="*/ 55 w 137"/>
                <a:gd name="T81" fmla="*/ 93 h 97"/>
                <a:gd name="T82" fmla="*/ 51 w 137"/>
                <a:gd name="T83" fmla="*/ 89 h 97"/>
                <a:gd name="T84" fmla="*/ 37 w 137"/>
                <a:gd name="T85" fmla="*/ 89 h 97"/>
                <a:gd name="T86" fmla="*/ 33 w 137"/>
                <a:gd name="T87" fmla="*/ 89 h 97"/>
                <a:gd name="T88" fmla="*/ 14 w 137"/>
                <a:gd name="T89" fmla="*/ 93 h 97"/>
                <a:gd name="T90" fmla="*/ 7 w 137"/>
                <a:gd name="T91" fmla="*/ 89 h 97"/>
                <a:gd name="T92" fmla="*/ 7 w 137"/>
                <a:gd name="T93" fmla="*/ 89 h 97"/>
                <a:gd name="T94" fmla="*/ 0 w 137"/>
                <a:gd name="T95" fmla="*/ 82 h 97"/>
                <a:gd name="T96" fmla="*/ 7 w 137"/>
                <a:gd name="T97" fmla="*/ 75 h 97"/>
                <a:gd name="T98" fmla="*/ 3 w 137"/>
                <a:gd name="T99" fmla="*/ 64 h 97"/>
                <a:gd name="T100" fmla="*/ 3 w 137"/>
                <a:gd name="T101" fmla="*/ 60 h 97"/>
                <a:gd name="T102" fmla="*/ 0 w 137"/>
                <a:gd name="T10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97">
                  <a:moveTo>
                    <a:pt x="0" y="49"/>
                  </a:moveTo>
                  <a:lnTo>
                    <a:pt x="3" y="49"/>
                  </a:lnTo>
                  <a:lnTo>
                    <a:pt x="7" y="45"/>
                  </a:lnTo>
                  <a:lnTo>
                    <a:pt x="11" y="49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3" y="38"/>
                  </a:lnTo>
                  <a:lnTo>
                    <a:pt x="33" y="34"/>
                  </a:lnTo>
                  <a:lnTo>
                    <a:pt x="29" y="34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40" y="12"/>
                  </a:lnTo>
                  <a:lnTo>
                    <a:pt x="48" y="12"/>
                  </a:lnTo>
                  <a:lnTo>
                    <a:pt x="51" y="8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4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4"/>
                  </a:lnTo>
                  <a:lnTo>
                    <a:pt x="81" y="8"/>
                  </a:lnTo>
                  <a:lnTo>
                    <a:pt x="85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3" y="19"/>
                  </a:lnTo>
                  <a:lnTo>
                    <a:pt x="103" y="23"/>
                  </a:lnTo>
                  <a:lnTo>
                    <a:pt x="107" y="26"/>
                  </a:lnTo>
                  <a:lnTo>
                    <a:pt x="111" y="30"/>
                  </a:lnTo>
                  <a:lnTo>
                    <a:pt x="114" y="38"/>
                  </a:lnTo>
                  <a:lnTo>
                    <a:pt x="118" y="38"/>
                  </a:lnTo>
                  <a:lnTo>
                    <a:pt x="118" y="45"/>
                  </a:lnTo>
                  <a:lnTo>
                    <a:pt x="126" y="45"/>
                  </a:lnTo>
                  <a:lnTo>
                    <a:pt x="133" y="49"/>
                  </a:lnTo>
                  <a:lnTo>
                    <a:pt x="133" y="52"/>
                  </a:lnTo>
                  <a:lnTo>
                    <a:pt x="137" y="56"/>
                  </a:lnTo>
                  <a:lnTo>
                    <a:pt x="133" y="56"/>
                  </a:lnTo>
                  <a:lnTo>
                    <a:pt x="129" y="64"/>
                  </a:lnTo>
                  <a:lnTo>
                    <a:pt x="122" y="64"/>
                  </a:lnTo>
                  <a:lnTo>
                    <a:pt x="118" y="60"/>
                  </a:lnTo>
                  <a:lnTo>
                    <a:pt x="118" y="64"/>
                  </a:lnTo>
                  <a:lnTo>
                    <a:pt x="118" y="67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8" y="86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3" y="93"/>
                  </a:lnTo>
                  <a:lnTo>
                    <a:pt x="100" y="93"/>
                  </a:lnTo>
                  <a:lnTo>
                    <a:pt x="96" y="93"/>
                  </a:lnTo>
                  <a:lnTo>
                    <a:pt x="92" y="93"/>
                  </a:lnTo>
                  <a:lnTo>
                    <a:pt x="89" y="97"/>
                  </a:lnTo>
                  <a:lnTo>
                    <a:pt x="85" y="97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77" y="97"/>
                  </a:lnTo>
                  <a:lnTo>
                    <a:pt x="74" y="93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3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1" y="89"/>
                  </a:lnTo>
                  <a:lnTo>
                    <a:pt x="44" y="89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3" y="86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7" y="75"/>
                  </a:lnTo>
                  <a:lnTo>
                    <a:pt x="7" y="67"/>
                  </a:lnTo>
                  <a:lnTo>
                    <a:pt x="3" y="64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4717610" y="2059174"/>
              <a:ext cx="347390" cy="195568"/>
            </a:xfrm>
            <a:custGeom>
              <a:avLst/>
              <a:gdLst>
                <a:gd name="T0" fmla="*/ 40 w 270"/>
                <a:gd name="T1" fmla="*/ 11 h 152"/>
                <a:gd name="T2" fmla="*/ 62 w 270"/>
                <a:gd name="T3" fmla="*/ 11 h 152"/>
                <a:gd name="T4" fmla="*/ 77 w 270"/>
                <a:gd name="T5" fmla="*/ 15 h 152"/>
                <a:gd name="T6" fmla="*/ 96 w 270"/>
                <a:gd name="T7" fmla="*/ 15 h 152"/>
                <a:gd name="T8" fmla="*/ 111 w 270"/>
                <a:gd name="T9" fmla="*/ 15 h 152"/>
                <a:gd name="T10" fmla="*/ 122 w 270"/>
                <a:gd name="T11" fmla="*/ 8 h 152"/>
                <a:gd name="T12" fmla="*/ 140 w 270"/>
                <a:gd name="T13" fmla="*/ 0 h 152"/>
                <a:gd name="T14" fmla="*/ 170 w 270"/>
                <a:gd name="T15" fmla="*/ 0 h 152"/>
                <a:gd name="T16" fmla="*/ 185 w 270"/>
                <a:gd name="T17" fmla="*/ 15 h 152"/>
                <a:gd name="T18" fmla="*/ 196 w 270"/>
                <a:gd name="T19" fmla="*/ 30 h 152"/>
                <a:gd name="T20" fmla="*/ 218 w 270"/>
                <a:gd name="T21" fmla="*/ 37 h 152"/>
                <a:gd name="T22" fmla="*/ 237 w 270"/>
                <a:gd name="T23" fmla="*/ 45 h 152"/>
                <a:gd name="T24" fmla="*/ 255 w 270"/>
                <a:gd name="T25" fmla="*/ 45 h 152"/>
                <a:gd name="T26" fmla="*/ 270 w 270"/>
                <a:gd name="T27" fmla="*/ 52 h 152"/>
                <a:gd name="T28" fmla="*/ 266 w 270"/>
                <a:gd name="T29" fmla="*/ 71 h 152"/>
                <a:gd name="T30" fmla="*/ 255 w 270"/>
                <a:gd name="T31" fmla="*/ 86 h 152"/>
                <a:gd name="T32" fmla="*/ 248 w 270"/>
                <a:gd name="T33" fmla="*/ 97 h 152"/>
                <a:gd name="T34" fmla="*/ 233 w 270"/>
                <a:gd name="T35" fmla="*/ 104 h 152"/>
                <a:gd name="T36" fmla="*/ 218 w 270"/>
                <a:gd name="T37" fmla="*/ 108 h 152"/>
                <a:gd name="T38" fmla="*/ 203 w 270"/>
                <a:gd name="T39" fmla="*/ 108 h 152"/>
                <a:gd name="T40" fmla="*/ 203 w 270"/>
                <a:gd name="T41" fmla="*/ 119 h 152"/>
                <a:gd name="T42" fmla="*/ 203 w 270"/>
                <a:gd name="T43" fmla="*/ 112 h 152"/>
                <a:gd name="T44" fmla="*/ 192 w 270"/>
                <a:gd name="T45" fmla="*/ 119 h 152"/>
                <a:gd name="T46" fmla="*/ 181 w 270"/>
                <a:gd name="T47" fmla="*/ 123 h 152"/>
                <a:gd name="T48" fmla="*/ 192 w 270"/>
                <a:gd name="T49" fmla="*/ 126 h 152"/>
                <a:gd name="T50" fmla="*/ 196 w 270"/>
                <a:gd name="T51" fmla="*/ 130 h 152"/>
                <a:gd name="T52" fmla="*/ 203 w 270"/>
                <a:gd name="T53" fmla="*/ 134 h 152"/>
                <a:gd name="T54" fmla="*/ 196 w 270"/>
                <a:gd name="T55" fmla="*/ 119 h 152"/>
                <a:gd name="T56" fmla="*/ 211 w 270"/>
                <a:gd name="T57" fmla="*/ 134 h 152"/>
                <a:gd name="T58" fmla="*/ 222 w 270"/>
                <a:gd name="T59" fmla="*/ 130 h 152"/>
                <a:gd name="T60" fmla="*/ 225 w 270"/>
                <a:gd name="T61" fmla="*/ 138 h 152"/>
                <a:gd name="T62" fmla="*/ 199 w 270"/>
                <a:gd name="T63" fmla="*/ 145 h 152"/>
                <a:gd name="T64" fmla="*/ 177 w 270"/>
                <a:gd name="T65" fmla="*/ 149 h 152"/>
                <a:gd name="T66" fmla="*/ 170 w 270"/>
                <a:gd name="T67" fmla="*/ 134 h 152"/>
                <a:gd name="T68" fmla="*/ 177 w 270"/>
                <a:gd name="T69" fmla="*/ 126 h 152"/>
                <a:gd name="T70" fmla="*/ 174 w 270"/>
                <a:gd name="T71" fmla="*/ 123 h 152"/>
                <a:gd name="T72" fmla="*/ 159 w 270"/>
                <a:gd name="T73" fmla="*/ 119 h 152"/>
                <a:gd name="T74" fmla="*/ 151 w 270"/>
                <a:gd name="T75" fmla="*/ 115 h 152"/>
                <a:gd name="T76" fmla="*/ 155 w 270"/>
                <a:gd name="T77" fmla="*/ 112 h 152"/>
                <a:gd name="T78" fmla="*/ 151 w 270"/>
                <a:gd name="T79" fmla="*/ 108 h 152"/>
                <a:gd name="T80" fmla="*/ 144 w 270"/>
                <a:gd name="T81" fmla="*/ 112 h 152"/>
                <a:gd name="T82" fmla="*/ 133 w 270"/>
                <a:gd name="T83" fmla="*/ 119 h 152"/>
                <a:gd name="T84" fmla="*/ 122 w 270"/>
                <a:gd name="T85" fmla="*/ 130 h 152"/>
                <a:gd name="T86" fmla="*/ 122 w 270"/>
                <a:gd name="T87" fmla="*/ 138 h 152"/>
                <a:gd name="T88" fmla="*/ 103 w 270"/>
                <a:gd name="T89" fmla="*/ 138 h 152"/>
                <a:gd name="T90" fmla="*/ 103 w 270"/>
                <a:gd name="T91" fmla="*/ 130 h 152"/>
                <a:gd name="T92" fmla="*/ 111 w 270"/>
                <a:gd name="T93" fmla="*/ 115 h 152"/>
                <a:gd name="T94" fmla="*/ 122 w 270"/>
                <a:gd name="T95" fmla="*/ 112 h 152"/>
                <a:gd name="T96" fmla="*/ 111 w 270"/>
                <a:gd name="T97" fmla="*/ 97 h 152"/>
                <a:gd name="T98" fmla="*/ 100 w 270"/>
                <a:gd name="T99" fmla="*/ 82 h 152"/>
                <a:gd name="T100" fmla="*/ 81 w 270"/>
                <a:gd name="T101" fmla="*/ 78 h 152"/>
                <a:gd name="T102" fmla="*/ 70 w 270"/>
                <a:gd name="T103" fmla="*/ 75 h 152"/>
                <a:gd name="T104" fmla="*/ 66 w 270"/>
                <a:gd name="T105" fmla="*/ 86 h 152"/>
                <a:gd name="T106" fmla="*/ 44 w 270"/>
                <a:gd name="T107" fmla="*/ 93 h 152"/>
                <a:gd name="T108" fmla="*/ 22 w 270"/>
                <a:gd name="T109" fmla="*/ 89 h 152"/>
                <a:gd name="T110" fmla="*/ 7 w 270"/>
                <a:gd name="T111" fmla="*/ 86 h 152"/>
                <a:gd name="T112" fmla="*/ 3 w 270"/>
                <a:gd name="T113" fmla="*/ 67 h 152"/>
                <a:gd name="T114" fmla="*/ 18 w 270"/>
                <a:gd name="T115" fmla="*/ 45 h 152"/>
                <a:gd name="T116" fmla="*/ 22 w 270"/>
                <a:gd name="T117" fmla="*/ 34 h 152"/>
                <a:gd name="T118" fmla="*/ 18 w 270"/>
                <a:gd name="T1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152">
                  <a:moveTo>
                    <a:pt x="18" y="11"/>
                  </a:moveTo>
                  <a:lnTo>
                    <a:pt x="18" y="11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8" y="19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3" y="15"/>
                  </a:lnTo>
                  <a:lnTo>
                    <a:pt x="107" y="15"/>
                  </a:lnTo>
                  <a:lnTo>
                    <a:pt x="111" y="15"/>
                  </a:lnTo>
                  <a:lnTo>
                    <a:pt x="114" y="15"/>
                  </a:lnTo>
                  <a:lnTo>
                    <a:pt x="118" y="19"/>
                  </a:lnTo>
                  <a:lnTo>
                    <a:pt x="122" y="19"/>
                  </a:lnTo>
                  <a:lnTo>
                    <a:pt x="122" y="11"/>
                  </a:lnTo>
                  <a:lnTo>
                    <a:pt x="122" y="8"/>
                  </a:lnTo>
                  <a:lnTo>
                    <a:pt x="129" y="8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0" y="8"/>
                  </a:lnTo>
                  <a:lnTo>
                    <a:pt x="174" y="8"/>
                  </a:lnTo>
                  <a:lnTo>
                    <a:pt x="174" y="11"/>
                  </a:lnTo>
                  <a:lnTo>
                    <a:pt x="177" y="19"/>
                  </a:lnTo>
                  <a:lnTo>
                    <a:pt x="185" y="15"/>
                  </a:lnTo>
                  <a:lnTo>
                    <a:pt x="188" y="19"/>
                  </a:lnTo>
                  <a:lnTo>
                    <a:pt x="188" y="23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6" y="30"/>
                  </a:lnTo>
                  <a:lnTo>
                    <a:pt x="203" y="37"/>
                  </a:lnTo>
                  <a:lnTo>
                    <a:pt x="203" y="34"/>
                  </a:lnTo>
                  <a:lnTo>
                    <a:pt x="211" y="37"/>
                  </a:lnTo>
                  <a:lnTo>
                    <a:pt x="214" y="37"/>
                  </a:lnTo>
                  <a:lnTo>
                    <a:pt x="218" y="37"/>
                  </a:lnTo>
                  <a:lnTo>
                    <a:pt x="222" y="34"/>
                  </a:lnTo>
                  <a:lnTo>
                    <a:pt x="225" y="34"/>
                  </a:lnTo>
                  <a:lnTo>
                    <a:pt x="229" y="41"/>
                  </a:lnTo>
                  <a:lnTo>
                    <a:pt x="233" y="45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44" y="45"/>
                  </a:lnTo>
                  <a:lnTo>
                    <a:pt x="248" y="45"/>
                  </a:lnTo>
                  <a:lnTo>
                    <a:pt x="251" y="49"/>
                  </a:lnTo>
                  <a:lnTo>
                    <a:pt x="255" y="45"/>
                  </a:lnTo>
                  <a:lnTo>
                    <a:pt x="259" y="49"/>
                  </a:lnTo>
                  <a:lnTo>
                    <a:pt x="262" y="49"/>
                  </a:lnTo>
                  <a:lnTo>
                    <a:pt x="266" y="49"/>
                  </a:lnTo>
                  <a:lnTo>
                    <a:pt x="266" y="52"/>
                  </a:lnTo>
                  <a:lnTo>
                    <a:pt x="270" y="52"/>
                  </a:lnTo>
                  <a:lnTo>
                    <a:pt x="270" y="56"/>
                  </a:lnTo>
                  <a:lnTo>
                    <a:pt x="266" y="60"/>
                  </a:lnTo>
                  <a:lnTo>
                    <a:pt x="262" y="60"/>
                  </a:lnTo>
                  <a:lnTo>
                    <a:pt x="262" y="67"/>
                  </a:lnTo>
                  <a:lnTo>
                    <a:pt x="266" y="71"/>
                  </a:lnTo>
                  <a:lnTo>
                    <a:pt x="270" y="75"/>
                  </a:lnTo>
                  <a:lnTo>
                    <a:pt x="266" y="78"/>
                  </a:lnTo>
                  <a:lnTo>
                    <a:pt x="266" y="82"/>
                  </a:lnTo>
                  <a:lnTo>
                    <a:pt x="262" y="86"/>
                  </a:lnTo>
                  <a:lnTo>
                    <a:pt x="255" y="86"/>
                  </a:lnTo>
                  <a:lnTo>
                    <a:pt x="251" y="89"/>
                  </a:lnTo>
                  <a:lnTo>
                    <a:pt x="251" y="93"/>
                  </a:lnTo>
                  <a:lnTo>
                    <a:pt x="248" y="97"/>
                  </a:lnTo>
                  <a:lnTo>
                    <a:pt x="248" y="101"/>
                  </a:lnTo>
                  <a:lnTo>
                    <a:pt x="248" y="97"/>
                  </a:lnTo>
                  <a:lnTo>
                    <a:pt x="244" y="97"/>
                  </a:lnTo>
                  <a:lnTo>
                    <a:pt x="240" y="101"/>
                  </a:lnTo>
                  <a:lnTo>
                    <a:pt x="237" y="101"/>
                  </a:lnTo>
                  <a:lnTo>
                    <a:pt x="233" y="101"/>
                  </a:lnTo>
                  <a:lnTo>
                    <a:pt x="233" y="104"/>
                  </a:lnTo>
                  <a:lnTo>
                    <a:pt x="229" y="104"/>
                  </a:lnTo>
                  <a:lnTo>
                    <a:pt x="225" y="104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18" y="108"/>
                  </a:lnTo>
                  <a:lnTo>
                    <a:pt x="218" y="112"/>
                  </a:lnTo>
                  <a:lnTo>
                    <a:pt x="211" y="108"/>
                  </a:lnTo>
                  <a:lnTo>
                    <a:pt x="207" y="112"/>
                  </a:lnTo>
                  <a:lnTo>
                    <a:pt x="207" y="112"/>
                  </a:lnTo>
                  <a:lnTo>
                    <a:pt x="203" y="108"/>
                  </a:lnTo>
                  <a:lnTo>
                    <a:pt x="203" y="108"/>
                  </a:lnTo>
                  <a:lnTo>
                    <a:pt x="203" y="112"/>
                  </a:lnTo>
                  <a:lnTo>
                    <a:pt x="207" y="112"/>
                  </a:lnTo>
                  <a:lnTo>
                    <a:pt x="203" y="115"/>
                  </a:lnTo>
                  <a:lnTo>
                    <a:pt x="203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203" y="115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6" y="119"/>
                  </a:lnTo>
                  <a:lnTo>
                    <a:pt x="192" y="119"/>
                  </a:lnTo>
                  <a:lnTo>
                    <a:pt x="192" y="119"/>
                  </a:lnTo>
                  <a:lnTo>
                    <a:pt x="188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1" y="119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8" y="123"/>
                  </a:lnTo>
                  <a:lnTo>
                    <a:pt x="188" y="123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6" y="126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3" y="134"/>
                  </a:lnTo>
                  <a:lnTo>
                    <a:pt x="207" y="138"/>
                  </a:lnTo>
                  <a:lnTo>
                    <a:pt x="207" y="134"/>
                  </a:lnTo>
                  <a:lnTo>
                    <a:pt x="203" y="130"/>
                  </a:lnTo>
                  <a:lnTo>
                    <a:pt x="196" y="123"/>
                  </a:lnTo>
                  <a:lnTo>
                    <a:pt x="196" y="119"/>
                  </a:lnTo>
                  <a:lnTo>
                    <a:pt x="196" y="119"/>
                  </a:lnTo>
                  <a:lnTo>
                    <a:pt x="199" y="123"/>
                  </a:lnTo>
                  <a:lnTo>
                    <a:pt x="199" y="126"/>
                  </a:lnTo>
                  <a:lnTo>
                    <a:pt x="207" y="134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14" y="134"/>
                  </a:lnTo>
                  <a:lnTo>
                    <a:pt x="218" y="134"/>
                  </a:lnTo>
                  <a:lnTo>
                    <a:pt x="218" y="130"/>
                  </a:lnTo>
                  <a:lnTo>
                    <a:pt x="222" y="130"/>
                  </a:lnTo>
                  <a:lnTo>
                    <a:pt x="229" y="130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5" y="138"/>
                  </a:lnTo>
                  <a:lnTo>
                    <a:pt x="225" y="138"/>
                  </a:lnTo>
                  <a:lnTo>
                    <a:pt x="218" y="141"/>
                  </a:lnTo>
                  <a:lnTo>
                    <a:pt x="211" y="138"/>
                  </a:lnTo>
                  <a:lnTo>
                    <a:pt x="207" y="141"/>
                  </a:lnTo>
                  <a:lnTo>
                    <a:pt x="207" y="145"/>
                  </a:lnTo>
                  <a:lnTo>
                    <a:pt x="199" y="145"/>
                  </a:lnTo>
                  <a:lnTo>
                    <a:pt x="192" y="149"/>
                  </a:lnTo>
                  <a:lnTo>
                    <a:pt x="188" y="152"/>
                  </a:lnTo>
                  <a:lnTo>
                    <a:pt x="181" y="152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1" y="141"/>
                  </a:lnTo>
                  <a:lnTo>
                    <a:pt x="181" y="141"/>
                  </a:lnTo>
                  <a:lnTo>
                    <a:pt x="177" y="138"/>
                  </a:lnTo>
                  <a:lnTo>
                    <a:pt x="174" y="138"/>
                  </a:lnTo>
                  <a:lnTo>
                    <a:pt x="170" y="134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7" y="126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9"/>
                  </a:lnTo>
                  <a:lnTo>
                    <a:pt x="162" y="123"/>
                  </a:lnTo>
                  <a:lnTo>
                    <a:pt x="159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5"/>
                  </a:lnTo>
                  <a:lnTo>
                    <a:pt x="151" y="115"/>
                  </a:lnTo>
                  <a:lnTo>
                    <a:pt x="144" y="115"/>
                  </a:lnTo>
                  <a:lnTo>
                    <a:pt x="144" y="112"/>
                  </a:lnTo>
                  <a:lnTo>
                    <a:pt x="148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9" y="112"/>
                  </a:lnTo>
                  <a:lnTo>
                    <a:pt x="162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7" y="112"/>
                  </a:lnTo>
                  <a:lnTo>
                    <a:pt x="133" y="115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5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18" y="134"/>
                  </a:lnTo>
                  <a:lnTo>
                    <a:pt x="114" y="134"/>
                  </a:lnTo>
                  <a:lnTo>
                    <a:pt x="111" y="138"/>
                  </a:lnTo>
                  <a:lnTo>
                    <a:pt x="103" y="138"/>
                  </a:lnTo>
                  <a:lnTo>
                    <a:pt x="100" y="138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15"/>
                  </a:lnTo>
                  <a:lnTo>
                    <a:pt x="111" y="115"/>
                  </a:lnTo>
                  <a:lnTo>
                    <a:pt x="114" y="112"/>
                  </a:lnTo>
                  <a:lnTo>
                    <a:pt x="118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2"/>
                  </a:lnTo>
                  <a:lnTo>
                    <a:pt x="122" y="108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1" y="101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7" y="93"/>
                  </a:lnTo>
                  <a:lnTo>
                    <a:pt x="107" y="89"/>
                  </a:lnTo>
                  <a:lnTo>
                    <a:pt x="103" y="86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2" y="82"/>
                  </a:lnTo>
                  <a:lnTo>
                    <a:pt x="85" y="78"/>
                  </a:lnTo>
                  <a:lnTo>
                    <a:pt x="81" y="78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5"/>
                  </a:lnTo>
                  <a:lnTo>
                    <a:pt x="74" y="78"/>
                  </a:lnTo>
                  <a:lnTo>
                    <a:pt x="70" y="75"/>
                  </a:lnTo>
                  <a:lnTo>
                    <a:pt x="70" y="78"/>
                  </a:lnTo>
                  <a:lnTo>
                    <a:pt x="66" y="75"/>
                  </a:lnTo>
                  <a:lnTo>
                    <a:pt x="66" y="78"/>
                  </a:lnTo>
                  <a:lnTo>
                    <a:pt x="66" y="82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59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37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18" y="86"/>
                  </a:lnTo>
                  <a:lnTo>
                    <a:pt x="14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3" y="8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67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5" y="37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8" y="15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4802526" y="2155670"/>
              <a:ext cx="72051" cy="75912"/>
            </a:xfrm>
            <a:custGeom>
              <a:avLst/>
              <a:gdLst>
                <a:gd name="T0" fmla="*/ 0 w 56"/>
                <a:gd name="T1" fmla="*/ 11 h 59"/>
                <a:gd name="T2" fmla="*/ 0 w 56"/>
                <a:gd name="T3" fmla="*/ 7 h 59"/>
                <a:gd name="T4" fmla="*/ 0 w 56"/>
                <a:gd name="T5" fmla="*/ 3 h 59"/>
                <a:gd name="T6" fmla="*/ 0 w 56"/>
                <a:gd name="T7" fmla="*/ 0 h 59"/>
                <a:gd name="T8" fmla="*/ 4 w 56"/>
                <a:gd name="T9" fmla="*/ 3 h 59"/>
                <a:gd name="T10" fmla="*/ 4 w 56"/>
                <a:gd name="T11" fmla="*/ 0 h 59"/>
                <a:gd name="T12" fmla="*/ 8 w 56"/>
                <a:gd name="T13" fmla="*/ 3 h 59"/>
                <a:gd name="T14" fmla="*/ 8 w 56"/>
                <a:gd name="T15" fmla="*/ 0 h 59"/>
                <a:gd name="T16" fmla="*/ 11 w 56"/>
                <a:gd name="T17" fmla="*/ 0 h 59"/>
                <a:gd name="T18" fmla="*/ 11 w 56"/>
                <a:gd name="T19" fmla="*/ 0 h 59"/>
                <a:gd name="T20" fmla="*/ 15 w 56"/>
                <a:gd name="T21" fmla="*/ 3 h 59"/>
                <a:gd name="T22" fmla="*/ 19 w 56"/>
                <a:gd name="T23" fmla="*/ 3 h 59"/>
                <a:gd name="T24" fmla="*/ 26 w 56"/>
                <a:gd name="T25" fmla="*/ 7 h 59"/>
                <a:gd name="T26" fmla="*/ 30 w 56"/>
                <a:gd name="T27" fmla="*/ 7 h 59"/>
                <a:gd name="T28" fmla="*/ 30 w 56"/>
                <a:gd name="T29" fmla="*/ 7 h 59"/>
                <a:gd name="T30" fmla="*/ 34 w 56"/>
                <a:gd name="T31" fmla="*/ 7 h 59"/>
                <a:gd name="T32" fmla="*/ 37 w 56"/>
                <a:gd name="T33" fmla="*/ 11 h 59"/>
                <a:gd name="T34" fmla="*/ 41 w 56"/>
                <a:gd name="T35" fmla="*/ 14 h 59"/>
                <a:gd name="T36" fmla="*/ 41 w 56"/>
                <a:gd name="T37" fmla="*/ 18 h 59"/>
                <a:gd name="T38" fmla="*/ 41 w 56"/>
                <a:gd name="T39" fmla="*/ 22 h 59"/>
                <a:gd name="T40" fmla="*/ 45 w 56"/>
                <a:gd name="T41" fmla="*/ 22 h 59"/>
                <a:gd name="T42" fmla="*/ 45 w 56"/>
                <a:gd name="T43" fmla="*/ 26 h 59"/>
                <a:gd name="T44" fmla="*/ 52 w 56"/>
                <a:gd name="T45" fmla="*/ 29 h 59"/>
                <a:gd name="T46" fmla="*/ 56 w 56"/>
                <a:gd name="T47" fmla="*/ 29 h 59"/>
                <a:gd name="T48" fmla="*/ 56 w 56"/>
                <a:gd name="T49" fmla="*/ 33 h 59"/>
                <a:gd name="T50" fmla="*/ 56 w 56"/>
                <a:gd name="T51" fmla="*/ 37 h 59"/>
                <a:gd name="T52" fmla="*/ 56 w 56"/>
                <a:gd name="T53" fmla="*/ 40 h 59"/>
                <a:gd name="T54" fmla="*/ 56 w 56"/>
                <a:gd name="T55" fmla="*/ 40 h 59"/>
                <a:gd name="T56" fmla="*/ 52 w 56"/>
                <a:gd name="T57" fmla="*/ 40 h 59"/>
                <a:gd name="T58" fmla="*/ 48 w 56"/>
                <a:gd name="T59" fmla="*/ 37 h 59"/>
                <a:gd name="T60" fmla="*/ 45 w 56"/>
                <a:gd name="T61" fmla="*/ 40 h 59"/>
                <a:gd name="T62" fmla="*/ 41 w 56"/>
                <a:gd name="T63" fmla="*/ 40 h 59"/>
                <a:gd name="T64" fmla="*/ 41 w 56"/>
                <a:gd name="T65" fmla="*/ 44 h 59"/>
                <a:gd name="T66" fmla="*/ 41 w 56"/>
                <a:gd name="T67" fmla="*/ 48 h 59"/>
                <a:gd name="T68" fmla="*/ 41 w 56"/>
                <a:gd name="T69" fmla="*/ 48 h 59"/>
                <a:gd name="T70" fmla="*/ 37 w 56"/>
                <a:gd name="T71" fmla="*/ 55 h 59"/>
                <a:gd name="T72" fmla="*/ 37 w 56"/>
                <a:gd name="T73" fmla="*/ 55 h 59"/>
                <a:gd name="T74" fmla="*/ 34 w 56"/>
                <a:gd name="T75" fmla="*/ 55 h 59"/>
                <a:gd name="T76" fmla="*/ 30 w 56"/>
                <a:gd name="T77" fmla="*/ 59 h 59"/>
                <a:gd name="T78" fmla="*/ 30 w 56"/>
                <a:gd name="T79" fmla="*/ 55 h 59"/>
                <a:gd name="T80" fmla="*/ 30 w 56"/>
                <a:gd name="T81" fmla="*/ 51 h 59"/>
                <a:gd name="T82" fmla="*/ 30 w 56"/>
                <a:gd name="T83" fmla="*/ 40 h 59"/>
                <a:gd name="T84" fmla="*/ 26 w 56"/>
                <a:gd name="T85" fmla="*/ 33 h 59"/>
                <a:gd name="T86" fmla="*/ 26 w 56"/>
                <a:gd name="T87" fmla="*/ 29 h 59"/>
                <a:gd name="T88" fmla="*/ 15 w 56"/>
                <a:gd name="T89" fmla="*/ 26 h 59"/>
                <a:gd name="T90" fmla="*/ 15 w 56"/>
                <a:gd name="T91" fmla="*/ 22 h 59"/>
                <a:gd name="T92" fmla="*/ 11 w 56"/>
                <a:gd name="T93" fmla="*/ 14 h 59"/>
                <a:gd name="T94" fmla="*/ 8 w 56"/>
                <a:gd name="T95" fmla="*/ 11 h 59"/>
                <a:gd name="T96" fmla="*/ 0 w 56"/>
                <a:gd name="T9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59">
                  <a:moveTo>
                    <a:pt x="0" y="11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7" y="11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33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48" y="37"/>
                  </a:lnTo>
                  <a:lnTo>
                    <a:pt x="45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0" y="59"/>
                  </a:lnTo>
                  <a:lnTo>
                    <a:pt x="30" y="55"/>
                  </a:lnTo>
                  <a:lnTo>
                    <a:pt x="30" y="51"/>
                  </a:lnTo>
                  <a:lnTo>
                    <a:pt x="30" y="40"/>
                  </a:lnTo>
                  <a:lnTo>
                    <a:pt x="26" y="33"/>
                  </a:lnTo>
                  <a:lnTo>
                    <a:pt x="26" y="29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4688015" y="2169824"/>
              <a:ext cx="186562" cy="104218"/>
            </a:xfrm>
            <a:custGeom>
              <a:avLst/>
              <a:gdLst>
                <a:gd name="T0" fmla="*/ 34 w 145"/>
                <a:gd name="T1" fmla="*/ 0 h 81"/>
                <a:gd name="T2" fmla="*/ 41 w 145"/>
                <a:gd name="T3" fmla="*/ 0 h 81"/>
                <a:gd name="T4" fmla="*/ 52 w 145"/>
                <a:gd name="T5" fmla="*/ 3 h 81"/>
                <a:gd name="T6" fmla="*/ 56 w 145"/>
                <a:gd name="T7" fmla="*/ 7 h 81"/>
                <a:gd name="T8" fmla="*/ 67 w 145"/>
                <a:gd name="T9" fmla="*/ 7 h 81"/>
                <a:gd name="T10" fmla="*/ 71 w 145"/>
                <a:gd name="T11" fmla="*/ 3 h 81"/>
                <a:gd name="T12" fmla="*/ 85 w 145"/>
                <a:gd name="T13" fmla="*/ 0 h 81"/>
                <a:gd name="T14" fmla="*/ 100 w 145"/>
                <a:gd name="T15" fmla="*/ 3 h 81"/>
                <a:gd name="T16" fmla="*/ 104 w 145"/>
                <a:gd name="T17" fmla="*/ 15 h 81"/>
                <a:gd name="T18" fmla="*/ 115 w 145"/>
                <a:gd name="T19" fmla="*/ 22 h 81"/>
                <a:gd name="T20" fmla="*/ 119 w 145"/>
                <a:gd name="T21" fmla="*/ 40 h 81"/>
                <a:gd name="T22" fmla="*/ 123 w 145"/>
                <a:gd name="T23" fmla="*/ 52 h 81"/>
                <a:gd name="T24" fmla="*/ 134 w 145"/>
                <a:gd name="T25" fmla="*/ 52 h 81"/>
                <a:gd name="T26" fmla="*/ 141 w 145"/>
                <a:gd name="T27" fmla="*/ 48 h 81"/>
                <a:gd name="T28" fmla="*/ 141 w 145"/>
                <a:gd name="T29" fmla="*/ 52 h 81"/>
                <a:gd name="T30" fmla="*/ 145 w 145"/>
                <a:gd name="T31" fmla="*/ 55 h 81"/>
                <a:gd name="T32" fmla="*/ 137 w 145"/>
                <a:gd name="T33" fmla="*/ 59 h 81"/>
                <a:gd name="T34" fmla="*/ 130 w 145"/>
                <a:gd name="T35" fmla="*/ 63 h 81"/>
                <a:gd name="T36" fmla="*/ 130 w 145"/>
                <a:gd name="T37" fmla="*/ 70 h 81"/>
                <a:gd name="T38" fmla="*/ 130 w 145"/>
                <a:gd name="T39" fmla="*/ 74 h 81"/>
                <a:gd name="T40" fmla="*/ 126 w 145"/>
                <a:gd name="T41" fmla="*/ 78 h 81"/>
                <a:gd name="T42" fmla="*/ 123 w 145"/>
                <a:gd name="T43" fmla="*/ 74 h 81"/>
                <a:gd name="T44" fmla="*/ 115 w 145"/>
                <a:gd name="T45" fmla="*/ 74 h 81"/>
                <a:gd name="T46" fmla="*/ 104 w 145"/>
                <a:gd name="T47" fmla="*/ 74 h 81"/>
                <a:gd name="T48" fmla="*/ 93 w 145"/>
                <a:gd name="T49" fmla="*/ 78 h 81"/>
                <a:gd name="T50" fmla="*/ 85 w 145"/>
                <a:gd name="T51" fmla="*/ 81 h 81"/>
                <a:gd name="T52" fmla="*/ 78 w 145"/>
                <a:gd name="T53" fmla="*/ 81 h 81"/>
                <a:gd name="T54" fmla="*/ 71 w 145"/>
                <a:gd name="T55" fmla="*/ 81 h 81"/>
                <a:gd name="T56" fmla="*/ 67 w 145"/>
                <a:gd name="T57" fmla="*/ 81 h 81"/>
                <a:gd name="T58" fmla="*/ 56 w 145"/>
                <a:gd name="T59" fmla="*/ 81 h 81"/>
                <a:gd name="T60" fmla="*/ 52 w 145"/>
                <a:gd name="T61" fmla="*/ 78 h 81"/>
                <a:gd name="T62" fmla="*/ 45 w 145"/>
                <a:gd name="T63" fmla="*/ 81 h 81"/>
                <a:gd name="T64" fmla="*/ 45 w 145"/>
                <a:gd name="T65" fmla="*/ 78 h 81"/>
                <a:gd name="T66" fmla="*/ 41 w 145"/>
                <a:gd name="T67" fmla="*/ 74 h 81"/>
                <a:gd name="T68" fmla="*/ 37 w 145"/>
                <a:gd name="T69" fmla="*/ 70 h 81"/>
                <a:gd name="T70" fmla="*/ 37 w 145"/>
                <a:gd name="T71" fmla="*/ 63 h 81"/>
                <a:gd name="T72" fmla="*/ 30 w 145"/>
                <a:gd name="T73" fmla="*/ 66 h 81"/>
                <a:gd name="T74" fmla="*/ 23 w 145"/>
                <a:gd name="T75" fmla="*/ 66 h 81"/>
                <a:gd name="T76" fmla="*/ 15 w 145"/>
                <a:gd name="T77" fmla="*/ 63 h 81"/>
                <a:gd name="T78" fmla="*/ 19 w 145"/>
                <a:gd name="T79" fmla="*/ 55 h 81"/>
                <a:gd name="T80" fmla="*/ 8 w 145"/>
                <a:gd name="T81" fmla="*/ 52 h 81"/>
                <a:gd name="T82" fmla="*/ 4 w 145"/>
                <a:gd name="T83" fmla="*/ 44 h 81"/>
                <a:gd name="T84" fmla="*/ 0 w 145"/>
                <a:gd name="T85" fmla="*/ 40 h 81"/>
                <a:gd name="T86" fmla="*/ 4 w 145"/>
                <a:gd name="T87" fmla="*/ 37 h 81"/>
                <a:gd name="T88" fmla="*/ 11 w 145"/>
                <a:gd name="T89" fmla="*/ 33 h 81"/>
                <a:gd name="T90" fmla="*/ 15 w 145"/>
                <a:gd name="T91" fmla="*/ 29 h 81"/>
                <a:gd name="T92" fmla="*/ 23 w 145"/>
                <a:gd name="T93" fmla="*/ 11 h 81"/>
                <a:gd name="T94" fmla="*/ 30 w 145"/>
                <a:gd name="T95" fmla="*/ 7 h 81"/>
                <a:gd name="T96" fmla="*/ 30 w 145"/>
                <a:gd name="T9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81">
                  <a:moveTo>
                    <a:pt x="30" y="0"/>
                  </a:moveTo>
                  <a:lnTo>
                    <a:pt x="34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3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1" y="3"/>
                  </a:lnTo>
                  <a:lnTo>
                    <a:pt x="82" y="3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0" y="3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15" y="18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9" y="40"/>
                  </a:lnTo>
                  <a:lnTo>
                    <a:pt x="119" y="44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5" y="52"/>
                  </a:lnTo>
                  <a:lnTo>
                    <a:pt x="141" y="52"/>
                  </a:lnTo>
                  <a:lnTo>
                    <a:pt x="145" y="55"/>
                  </a:lnTo>
                  <a:lnTo>
                    <a:pt x="145" y="55"/>
                  </a:lnTo>
                  <a:lnTo>
                    <a:pt x="141" y="59"/>
                  </a:lnTo>
                  <a:lnTo>
                    <a:pt x="137" y="59"/>
                  </a:lnTo>
                  <a:lnTo>
                    <a:pt x="134" y="63"/>
                  </a:lnTo>
                  <a:lnTo>
                    <a:pt x="130" y="63"/>
                  </a:lnTo>
                  <a:lnTo>
                    <a:pt x="130" y="66"/>
                  </a:lnTo>
                  <a:lnTo>
                    <a:pt x="130" y="70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3" y="74"/>
                  </a:lnTo>
                  <a:lnTo>
                    <a:pt x="119" y="78"/>
                  </a:lnTo>
                  <a:lnTo>
                    <a:pt x="115" y="74"/>
                  </a:lnTo>
                  <a:lnTo>
                    <a:pt x="111" y="74"/>
                  </a:lnTo>
                  <a:lnTo>
                    <a:pt x="104" y="74"/>
                  </a:lnTo>
                  <a:lnTo>
                    <a:pt x="100" y="74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78" y="81"/>
                  </a:lnTo>
                  <a:lnTo>
                    <a:pt x="74" y="81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67" y="81"/>
                  </a:lnTo>
                  <a:lnTo>
                    <a:pt x="60" y="81"/>
                  </a:lnTo>
                  <a:lnTo>
                    <a:pt x="56" y="81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1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4" y="66"/>
                  </a:lnTo>
                  <a:lnTo>
                    <a:pt x="37" y="63"/>
                  </a:lnTo>
                  <a:lnTo>
                    <a:pt x="34" y="63"/>
                  </a:lnTo>
                  <a:lnTo>
                    <a:pt x="30" y="66"/>
                  </a:lnTo>
                  <a:lnTo>
                    <a:pt x="26" y="66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2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4" y="3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4606958" y="2159531"/>
              <a:ext cx="124804" cy="72051"/>
            </a:xfrm>
            <a:custGeom>
              <a:avLst/>
              <a:gdLst>
                <a:gd name="T0" fmla="*/ 63 w 97"/>
                <a:gd name="T1" fmla="*/ 48 h 56"/>
                <a:gd name="T2" fmla="*/ 67 w 97"/>
                <a:gd name="T3" fmla="*/ 45 h 56"/>
                <a:gd name="T4" fmla="*/ 67 w 97"/>
                <a:gd name="T5" fmla="*/ 45 h 56"/>
                <a:gd name="T6" fmla="*/ 71 w 97"/>
                <a:gd name="T7" fmla="*/ 41 h 56"/>
                <a:gd name="T8" fmla="*/ 74 w 97"/>
                <a:gd name="T9" fmla="*/ 41 h 56"/>
                <a:gd name="T10" fmla="*/ 78 w 97"/>
                <a:gd name="T11" fmla="*/ 41 h 56"/>
                <a:gd name="T12" fmla="*/ 78 w 97"/>
                <a:gd name="T13" fmla="*/ 37 h 56"/>
                <a:gd name="T14" fmla="*/ 82 w 97"/>
                <a:gd name="T15" fmla="*/ 30 h 56"/>
                <a:gd name="T16" fmla="*/ 86 w 97"/>
                <a:gd name="T17" fmla="*/ 19 h 56"/>
                <a:gd name="T18" fmla="*/ 89 w 97"/>
                <a:gd name="T19" fmla="*/ 15 h 56"/>
                <a:gd name="T20" fmla="*/ 93 w 97"/>
                <a:gd name="T21" fmla="*/ 15 h 56"/>
                <a:gd name="T22" fmla="*/ 97 w 97"/>
                <a:gd name="T23" fmla="*/ 11 h 56"/>
                <a:gd name="T24" fmla="*/ 93 w 97"/>
                <a:gd name="T25" fmla="*/ 8 h 56"/>
                <a:gd name="T26" fmla="*/ 89 w 97"/>
                <a:gd name="T27" fmla="*/ 4 h 56"/>
                <a:gd name="T28" fmla="*/ 86 w 97"/>
                <a:gd name="T29" fmla="*/ 0 h 56"/>
                <a:gd name="T30" fmla="*/ 82 w 97"/>
                <a:gd name="T31" fmla="*/ 4 h 56"/>
                <a:gd name="T32" fmla="*/ 78 w 97"/>
                <a:gd name="T33" fmla="*/ 0 h 56"/>
                <a:gd name="T34" fmla="*/ 71 w 97"/>
                <a:gd name="T35" fmla="*/ 4 h 56"/>
                <a:gd name="T36" fmla="*/ 67 w 97"/>
                <a:gd name="T37" fmla="*/ 0 h 56"/>
                <a:gd name="T38" fmla="*/ 60 w 97"/>
                <a:gd name="T39" fmla="*/ 0 h 56"/>
                <a:gd name="T40" fmla="*/ 60 w 97"/>
                <a:gd name="T41" fmla="*/ 4 h 56"/>
                <a:gd name="T42" fmla="*/ 56 w 97"/>
                <a:gd name="T43" fmla="*/ 8 h 56"/>
                <a:gd name="T44" fmla="*/ 56 w 97"/>
                <a:gd name="T45" fmla="*/ 11 h 56"/>
                <a:gd name="T46" fmla="*/ 49 w 97"/>
                <a:gd name="T47" fmla="*/ 8 h 56"/>
                <a:gd name="T48" fmla="*/ 45 w 97"/>
                <a:gd name="T49" fmla="*/ 11 h 56"/>
                <a:gd name="T50" fmla="*/ 41 w 97"/>
                <a:gd name="T51" fmla="*/ 11 h 56"/>
                <a:gd name="T52" fmla="*/ 41 w 97"/>
                <a:gd name="T53" fmla="*/ 15 h 56"/>
                <a:gd name="T54" fmla="*/ 30 w 97"/>
                <a:gd name="T55" fmla="*/ 15 h 56"/>
                <a:gd name="T56" fmla="*/ 26 w 97"/>
                <a:gd name="T57" fmla="*/ 19 h 56"/>
                <a:gd name="T58" fmla="*/ 19 w 97"/>
                <a:gd name="T59" fmla="*/ 15 h 56"/>
                <a:gd name="T60" fmla="*/ 8 w 97"/>
                <a:gd name="T61" fmla="*/ 11 h 56"/>
                <a:gd name="T62" fmla="*/ 8 w 97"/>
                <a:gd name="T63" fmla="*/ 11 h 56"/>
                <a:gd name="T64" fmla="*/ 8 w 97"/>
                <a:gd name="T65" fmla="*/ 15 h 56"/>
                <a:gd name="T66" fmla="*/ 8 w 97"/>
                <a:gd name="T67" fmla="*/ 19 h 56"/>
                <a:gd name="T68" fmla="*/ 0 w 97"/>
                <a:gd name="T69" fmla="*/ 19 h 56"/>
                <a:gd name="T70" fmla="*/ 0 w 97"/>
                <a:gd name="T71" fmla="*/ 19 h 56"/>
                <a:gd name="T72" fmla="*/ 4 w 97"/>
                <a:gd name="T73" fmla="*/ 23 h 56"/>
                <a:gd name="T74" fmla="*/ 4 w 97"/>
                <a:gd name="T75" fmla="*/ 26 h 56"/>
                <a:gd name="T76" fmla="*/ 4 w 97"/>
                <a:gd name="T77" fmla="*/ 30 h 56"/>
                <a:gd name="T78" fmla="*/ 4 w 97"/>
                <a:gd name="T79" fmla="*/ 30 h 56"/>
                <a:gd name="T80" fmla="*/ 0 w 97"/>
                <a:gd name="T81" fmla="*/ 34 h 56"/>
                <a:gd name="T82" fmla="*/ 0 w 97"/>
                <a:gd name="T83" fmla="*/ 34 h 56"/>
                <a:gd name="T84" fmla="*/ 4 w 97"/>
                <a:gd name="T85" fmla="*/ 37 h 56"/>
                <a:gd name="T86" fmla="*/ 4 w 97"/>
                <a:gd name="T87" fmla="*/ 45 h 56"/>
                <a:gd name="T88" fmla="*/ 8 w 97"/>
                <a:gd name="T89" fmla="*/ 45 h 56"/>
                <a:gd name="T90" fmla="*/ 15 w 97"/>
                <a:gd name="T91" fmla="*/ 48 h 56"/>
                <a:gd name="T92" fmla="*/ 19 w 97"/>
                <a:gd name="T93" fmla="*/ 52 h 56"/>
                <a:gd name="T94" fmla="*/ 23 w 97"/>
                <a:gd name="T95" fmla="*/ 52 h 56"/>
                <a:gd name="T96" fmla="*/ 30 w 97"/>
                <a:gd name="T97" fmla="*/ 56 h 56"/>
                <a:gd name="T98" fmla="*/ 37 w 97"/>
                <a:gd name="T99" fmla="*/ 56 h 56"/>
                <a:gd name="T100" fmla="*/ 37 w 97"/>
                <a:gd name="T101" fmla="*/ 52 h 56"/>
                <a:gd name="T102" fmla="*/ 41 w 97"/>
                <a:gd name="T103" fmla="*/ 56 h 56"/>
                <a:gd name="T104" fmla="*/ 41 w 97"/>
                <a:gd name="T105" fmla="*/ 52 h 56"/>
                <a:gd name="T106" fmla="*/ 45 w 97"/>
                <a:gd name="T107" fmla="*/ 52 h 56"/>
                <a:gd name="T108" fmla="*/ 49 w 97"/>
                <a:gd name="T109" fmla="*/ 52 h 56"/>
                <a:gd name="T110" fmla="*/ 49 w 97"/>
                <a:gd name="T111" fmla="*/ 48 h 56"/>
                <a:gd name="T112" fmla="*/ 52 w 97"/>
                <a:gd name="T113" fmla="*/ 45 h 56"/>
                <a:gd name="T114" fmla="*/ 56 w 97"/>
                <a:gd name="T115" fmla="*/ 48 h 56"/>
                <a:gd name="T116" fmla="*/ 60 w 97"/>
                <a:gd name="T117" fmla="*/ 48 h 56"/>
                <a:gd name="T118" fmla="*/ 63 w 97"/>
                <a:gd name="T11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56">
                  <a:moveTo>
                    <a:pt x="63" y="48"/>
                  </a:moveTo>
                  <a:lnTo>
                    <a:pt x="67" y="45"/>
                  </a:lnTo>
                  <a:lnTo>
                    <a:pt x="67" y="45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7"/>
                  </a:lnTo>
                  <a:lnTo>
                    <a:pt x="82" y="30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9" y="4"/>
                  </a:lnTo>
                  <a:lnTo>
                    <a:pt x="86" y="0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9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7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15" y="48"/>
                  </a:lnTo>
                  <a:lnTo>
                    <a:pt x="19" y="52"/>
                  </a:lnTo>
                  <a:lnTo>
                    <a:pt x="23" y="52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37" y="52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9" y="52"/>
                  </a:lnTo>
                  <a:lnTo>
                    <a:pt x="49" y="48"/>
                  </a:lnTo>
                  <a:lnTo>
                    <a:pt x="52" y="45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4617251" y="2140231"/>
              <a:ext cx="104218" cy="43745"/>
            </a:xfrm>
            <a:custGeom>
              <a:avLst/>
              <a:gdLst>
                <a:gd name="T0" fmla="*/ 0 w 81"/>
                <a:gd name="T1" fmla="*/ 26 h 34"/>
                <a:gd name="T2" fmla="*/ 11 w 81"/>
                <a:gd name="T3" fmla="*/ 30 h 34"/>
                <a:gd name="T4" fmla="*/ 18 w 81"/>
                <a:gd name="T5" fmla="*/ 34 h 34"/>
                <a:gd name="T6" fmla="*/ 22 w 81"/>
                <a:gd name="T7" fmla="*/ 30 h 34"/>
                <a:gd name="T8" fmla="*/ 33 w 81"/>
                <a:gd name="T9" fmla="*/ 30 h 34"/>
                <a:gd name="T10" fmla="*/ 33 w 81"/>
                <a:gd name="T11" fmla="*/ 26 h 34"/>
                <a:gd name="T12" fmla="*/ 37 w 81"/>
                <a:gd name="T13" fmla="*/ 26 h 34"/>
                <a:gd name="T14" fmla="*/ 41 w 81"/>
                <a:gd name="T15" fmla="*/ 23 h 34"/>
                <a:gd name="T16" fmla="*/ 48 w 81"/>
                <a:gd name="T17" fmla="*/ 26 h 34"/>
                <a:gd name="T18" fmla="*/ 48 w 81"/>
                <a:gd name="T19" fmla="*/ 23 h 34"/>
                <a:gd name="T20" fmla="*/ 52 w 81"/>
                <a:gd name="T21" fmla="*/ 19 h 34"/>
                <a:gd name="T22" fmla="*/ 52 w 81"/>
                <a:gd name="T23" fmla="*/ 15 h 34"/>
                <a:gd name="T24" fmla="*/ 59 w 81"/>
                <a:gd name="T25" fmla="*/ 15 h 34"/>
                <a:gd name="T26" fmla="*/ 63 w 81"/>
                <a:gd name="T27" fmla="*/ 19 h 34"/>
                <a:gd name="T28" fmla="*/ 70 w 81"/>
                <a:gd name="T29" fmla="*/ 15 h 34"/>
                <a:gd name="T30" fmla="*/ 74 w 81"/>
                <a:gd name="T31" fmla="*/ 19 h 34"/>
                <a:gd name="T32" fmla="*/ 78 w 81"/>
                <a:gd name="T33" fmla="*/ 15 h 34"/>
                <a:gd name="T34" fmla="*/ 78 w 81"/>
                <a:gd name="T35" fmla="*/ 12 h 34"/>
                <a:gd name="T36" fmla="*/ 81 w 81"/>
                <a:gd name="T37" fmla="*/ 4 h 34"/>
                <a:gd name="T38" fmla="*/ 81 w 81"/>
                <a:gd name="T39" fmla="*/ 4 h 34"/>
                <a:gd name="T40" fmla="*/ 74 w 81"/>
                <a:gd name="T41" fmla="*/ 0 h 34"/>
                <a:gd name="T42" fmla="*/ 70 w 81"/>
                <a:gd name="T43" fmla="*/ 0 h 34"/>
                <a:gd name="T44" fmla="*/ 66 w 81"/>
                <a:gd name="T45" fmla="*/ 0 h 34"/>
                <a:gd name="T46" fmla="*/ 63 w 81"/>
                <a:gd name="T47" fmla="*/ 0 h 34"/>
                <a:gd name="T48" fmla="*/ 63 w 81"/>
                <a:gd name="T49" fmla="*/ 0 h 34"/>
                <a:gd name="T50" fmla="*/ 59 w 81"/>
                <a:gd name="T51" fmla="*/ 0 h 34"/>
                <a:gd name="T52" fmla="*/ 59 w 81"/>
                <a:gd name="T53" fmla="*/ 0 h 34"/>
                <a:gd name="T54" fmla="*/ 52 w 81"/>
                <a:gd name="T55" fmla="*/ 0 h 34"/>
                <a:gd name="T56" fmla="*/ 52 w 81"/>
                <a:gd name="T57" fmla="*/ 0 h 34"/>
                <a:gd name="T58" fmla="*/ 48 w 81"/>
                <a:gd name="T59" fmla="*/ 0 h 34"/>
                <a:gd name="T60" fmla="*/ 48 w 81"/>
                <a:gd name="T61" fmla="*/ 4 h 34"/>
                <a:gd name="T62" fmla="*/ 44 w 81"/>
                <a:gd name="T63" fmla="*/ 4 h 34"/>
                <a:gd name="T64" fmla="*/ 41 w 81"/>
                <a:gd name="T65" fmla="*/ 4 h 34"/>
                <a:gd name="T66" fmla="*/ 41 w 81"/>
                <a:gd name="T67" fmla="*/ 4 h 34"/>
                <a:gd name="T68" fmla="*/ 33 w 81"/>
                <a:gd name="T69" fmla="*/ 4 h 34"/>
                <a:gd name="T70" fmla="*/ 29 w 81"/>
                <a:gd name="T71" fmla="*/ 4 h 34"/>
                <a:gd name="T72" fmla="*/ 26 w 81"/>
                <a:gd name="T73" fmla="*/ 8 h 34"/>
                <a:gd name="T74" fmla="*/ 22 w 81"/>
                <a:gd name="T75" fmla="*/ 12 h 34"/>
                <a:gd name="T76" fmla="*/ 15 w 81"/>
                <a:gd name="T77" fmla="*/ 12 h 34"/>
                <a:gd name="T78" fmla="*/ 11 w 81"/>
                <a:gd name="T79" fmla="*/ 12 h 34"/>
                <a:gd name="T80" fmla="*/ 7 w 81"/>
                <a:gd name="T81" fmla="*/ 12 h 34"/>
                <a:gd name="T82" fmla="*/ 3 w 81"/>
                <a:gd name="T83" fmla="*/ 12 h 34"/>
                <a:gd name="T84" fmla="*/ 0 w 81"/>
                <a:gd name="T85" fmla="*/ 15 h 34"/>
                <a:gd name="T86" fmla="*/ 0 w 81"/>
                <a:gd name="T87" fmla="*/ 15 h 34"/>
                <a:gd name="T88" fmla="*/ 0 w 81"/>
                <a:gd name="T89" fmla="*/ 19 h 34"/>
                <a:gd name="T90" fmla="*/ 0 w 81"/>
                <a:gd name="T9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34">
                  <a:moveTo>
                    <a:pt x="0" y="26"/>
                  </a:moveTo>
                  <a:lnTo>
                    <a:pt x="11" y="30"/>
                  </a:lnTo>
                  <a:lnTo>
                    <a:pt x="18" y="34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1" y="23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70" y="15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78" y="12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4731760" y="2265035"/>
              <a:ext cx="123517" cy="66905"/>
            </a:xfrm>
            <a:custGeom>
              <a:avLst/>
              <a:gdLst>
                <a:gd name="T0" fmla="*/ 7 w 96"/>
                <a:gd name="T1" fmla="*/ 0 h 52"/>
                <a:gd name="T2" fmla="*/ 11 w 96"/>
                <a:gd name="T3" fmla="*/ 4 h 52"/>
                <a:gd name="T4" fmla="*/ 11 w 96"/>
                <a:gd name="T5" fmla="*/ 7 h 52"/>
                <a:gd name="T6" fmla="*/ 18 w 96"/>
                <a:gd name="T7" fmla="*/ 4 h 52"/>
                <a:gd name="T8" fmla="*/ 22 w 96"/>
                <a:gd name="T9" fmla="*/ 7 h 52"/>
                <a:gd name="T10" fmla="*/ 33 w 96"/>
                <a:gd name="T11" fmla="*/ 7 h 52"/>
                <a:gd name="T12" fmla="*/ 37 w 96"/>
                <a:gd name="T13" fmla="*/ 7 h 52"/>
                <a:gd name="T14" fmla="*/ 44 w 96"/>
                <a:gd name="T15" fmla="*/ 7 h 52"/>
                <a:gd name="T16" fmla="*/ 51 w 96"/>
                <a:gd name="T17" fmla="*/ 7 h 52"/>
                <a:gd name="T18" fmla="*/ 59 w 96"/>
                <a:gd name="T19" fmla="*/ 4 h 52"/>
                <a:gd name="T20" fmla="*/ 70 w 96"/>
                <a:gd name="T21" fmla="*/ 0 h 52"/>
                <a:gd name="T22" fmla="*/ 81 w 96"/>
                <a:gd name="T23" fmla="*/ 0 h 52"/>
                <a:gd name="T24" fmla="*/ 89 w 96"/>
                <a:gd name="T25" fmla="*/ 0 h 52"/>
                <a:gd name="T26" fmla="*/ 92 w 96"/>
                <a:gd name="T27" fmla="*/ 4 h 52"/>
                <a:gd name="T28" fmla="*/ 96 w 96"/>
                <a:gd name="T29" fmla="*/ 7 h 52"/>
                <a:gd name="T30" fmla="*/ 92 w 96"/>
                <a:gd name="T31" fmla="*/ 15 h 52"/>
                <a:gd name="T32" fmla="*/ 85 w 96"/>
                <a:gd name="T33" fmla="*/ 15 h 52"/>
                <a:gd name="T34" fmla="*/ 85 w 96"/>
                <a:gd name="T35" fmla="*/ 26 h 52"/>
                <a:gd name="T36" fmla="*/ 81 w 96"/>
                <a:gd name="T37" fmla="*/ 30 h 52"/>
                <a:gd name="T38" fmla="*/ 89 w 96"/>
                <a:gd name="T39" fmla="*/ 37 h 52"/>
                <a:gd name="T40" fmla="*/ 89 w 96"/>
                <a:gd name="T41" fmla="*/ 41 h 52"/>
                <a:gd name="T42" fmla="*/ 85 w 96"/>
                <a:gd name="T43" fmla="*/ 41 h 52"/>
                <a:gd name="T44" fmla="*/ 74 w 96"/>
                <a:gd name="T45" fmla="*/ 37 h 52"/>
                <a:gd name="T46" fmla="*/ 70 w 96"/>
                <a:gd name="T47" fmla="*/ 41 h 52"/>
                <a:gd name="T48" fmla="*/ 66 w 96"/>
                <a:gd name="T49" fmla="*/ 41 h 52"/>
                <a:gd name="T50" fmla="*/ 63 w 96"/>
                <a:gd name="T51" fmla="*/ 44 h 52"/>
                <a:gd name="T52" fmla="*/ 63 w 96"/>
                <a:gd name="T53" fmla="*/ 52 h 52"/>
                <a:gd name="T54" fmla="*/ 55 w 96"/>
                <a:gd name="T55" fmla="*/ 52 h 52"/>
                <a:gd name="T56" fmla="*/ 48 w 96"/>
                <a:gd name="T57" fmla="*/ 52 h 52"/>
                <a:gd name="T58" fmla="*/ 44 w 96"/>
                <a:gd name="T59" fmla="*/ 52 h 52"/>
                <a:gd name="T60" fmla="*/ 40 w 96"/>
                <a:gd name="T61" fmla="*/ 52 h 52"/>
                <a:gd name="T62" fmla="*/ 29 w 96"/>
                <a:gd name="T63" fmla="*/ 48 h 52"/>
                <a:gd name="T64" fmla="*/ 22 w 96"/>
                <a:gd name="T65" fmla="*/ 52 h 52"/>
                <a:gd name="T66" fmla="*/ 18 w 96"/>
                <a:gd name="T67" fmla="*/ 52 h 52"/>
                <a:gd name="T68" fmla="*/ 14 w 96"/>
                <a:gd name="T69" fmla="*/ 48 h 52"/>
                <a:gd name="T70" fmla="*/ 11 w 96"/>
                <a:gd name="T71" fmla="*/ 41 h 52"/>
                <a:gd name="T72" fmla="*/ 3 w 96"/>
                <a:gd name="T73" fmla="*/ 33 h 52"/>
                <a:gd name="T74" fmla="*/ 3 w 96"/>
                <a:gd name="T75" fmla="*/ 30 h 52"/>
                <a:gd name="T76" fmla="*/ 7 w 96"/>
                <a:gd name="T77" fmla="*/ 22 h 52"/>
                <a:gd name="T78" fmla="*/ 7 w 96"/>
                <a:gd name="T79" fmla="*/ 15 h 52"/>
                <a:gd name="T80" fmla="*/ 0 w 96"/>
                <a:gd name="T81" fmla="*/ 4 h 52"/>
                <a:gd name="T82" fmla="*/ 3 w 96"/>
                <a:gd name="T8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52">
                  <a:moveTo>
                    <a:pt x="3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5" y="4"/>
                  </a:lnTo>
                  <a:lnTo>
                    <a:pt x="59" y="4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9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7"/>
                  </a:lnTo>
                  <a:lnTo>
                    <a:pt x="96" y="11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85" y="15"/>
                  </a:lnTo>
                  <a:lnTo>
                    <a:pt x="89" y="22"/>
                  </a:lnTo>
                  <a:lnTo>
                    <a:pt x="85" y="26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30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1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0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55" y="52"/>
                  </a:lnTo>
                  <a:lnTo>
                    <a:pt x="51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3" y="52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4" y="48"/>
                  </a:lnTo>
                  <a:lnTo>
                    <a:pt x="14" y="44"/>
                  </a:lnTo>
                  <a:lnTo>
                    <a:pt x="11" y="4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4698308" y="2307493"/>
              <a:ext cx="56612" cy="38599"/>
            </a:xfrm>
            <a:custGeom>
              <a:avLst/>
              <a:gdLst>
                <a:gd name="T0" fmla="*/ 29 w 44"/>
                <a:gd name="T1" fmla="*/ 0 h 30"/>
                <a:gd name="T2" fmla="*/ 37 w 44"/>
                <a:gd name="T3" fmla="*/ 8 h 30"/>
                <a:gd name="T4" fmla="*/ 40 w 44"/>
                <a:gd name="T5" fmla="*/ 11 h 30"/>
                <a:gd name="T6" fmla="*/ 40 w 44"/>
                <a:gd name="T7" fmla="*/ 15 h 30"/>
                <a:gd name="T8" fmla="*/ 44 w 44"/>
                <a:gd name="T9" fmla="*/ 19 h 30"/>
                <a:gd name="T10" fmla="*/ 40 w 44"/>
                <a:gd name="T11" fmla="*/ 23 h 30"/>
                <a:gd name="T12" fmla="*/ 37 w 44"/>
                <a:gd name="T13" fmla="*/ 23 h 30"/>
                <a:gd name="T14" fmla="*/ 33 w 44"/>
                <a:gd name="T15" fmla="*/ 23 h 30"/>
                <a:gd name="T16" fmla="*/ 26 w 44"/>
                <a:gd name="T17" fmla="*/ 23 h 30"/>
                <a:gd name="T18" fmla="*/ 22 w 44"/>
                <a:gd name="T19" fmla="*/ 26 h 30"/>
                <a:gd name="T20" fmla="*/ 22 w 44"/>
                <a:gd name="T21" fmla="*/ 26 h 30"/>
                <a:gd name="T22" fmla="*/ 18 w 44"/>
                <a:gd name="T23" fmla="*/ 26 h 30"/>
                <a:gd name="T24" fmla="*/ 11 w 44"/>
                <a:gd name="T25" fmla="*/ 30 h 30"/>
                <a:gd name="T26" fmla="*/ 11 w 44"/>
                <a:gd name="T27" fmla="*/ 30 h 30"/>
                <a:gd name="T28" fmla="*/ 7 w 44"/>
                <a:gd name="T29" fmla="*/ 30 h 30"/>
                <a:gd name="T30" fmla="*/ 7 w 44"/>
                <a:gd name="T31" fmla="*/ 26 h 30"/>
                <a:gd name="T32" fmla="*/ 3 w 44"/>
                <a:gd name="T33" fmla="*/ 23 h 30"/>
                <a:gd name="T34" fmla="*/ 0 w 44"/>
                <a:gd name="T35" fmla="*/ 15 h 30"/>
                <a:gd name="T36" fmla="*/ 3 w 44"/>
                <a:gd name="T37" fmla="*/ 11 h 30"/>
                <a:gd name="T38" fmla="*/ 3 w 44"/>
                <a:gd name="T39" fmla="*/ 11 h 30"/>
                <a:gd name="T40" fmla="*/ 3 w 44"/>
                <a:gd name="T41" fmla="*/ 11 h 30"/>
                <a:gd name="T42" fmla="*/ 3 w 44"/>
                <a:gd name="T43" fmla="*/ 8 h 30"/>
                <a:gd name="T44" fmla="*/ 7 w 44"/>
                <a:gd name="T45" fmla="*/ 4 h 30"/>
                <a:gd name="T46" fmla="*/ 11 w 44"/>
                <a:gd name="T47" fmla="*/ 4 h 30"/>
                <a:gd name="T48" fmla="*/ 15 w 44"/>
                <a:gd name="T49" fmla="*/ 4 h 30"/>
                <a:gd name="T50" fmla="*/ 22 w 44"/>
                <a:gd name="T51" fmla="*/ 0 h 30"/>
                <a:gd name="T52" fmla="*/ 22 w 44"/>
                <a:gd name="T53" fmla="*/ 4 h 30"/>
                <a:gd name="T54" fmla="*/ 29 w 44"/>
                <a:gd name="T55" fmla="*/ 0 h 30"/>
                <a:gd name="T56" fmla="*/ 29 w 44"/>
                <a:gd name="T5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0">
                  <a:moveTo>
                    <a:pt x="29" y="0"/>
                  </a:moveTo>
                  <a:lnTo>
                    <a:pt x="37" y="8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4" y="19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8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4673864" y="2303634"/>
              <a:ext cx="38599" cy="65619"/>
            </a:xfrm>
            <a:custGeom>
              <a:avLst/>
              <a:gdLst>
                <a:gd name="T0" fmla="*/ 22 w 30"/>
                <a:gd name="T1" fmla="*/ 14 h 51"/>
                <a:gd name="T2" fmla="*/ 19 w 30"/>
                <a:gd name="T3" fmla="*/ 18 h 51"/>
                <a:gd name="T4" fmla="*/ 22 w 30"/>
                <a:gd name="T5" fmla="*/ 26 h 51"/>
                <a:gd name="T6" fmla="*/ 26 w 30"/>
                <a:gd name="T7" fmla="*/ 29 h 51"/>
                <a:gd name="T8" fmla="*/ 26 w 30"/>
                <a:gd name="T9" fmla="*/ 33 h 51"/>
                <a:gd name="T10" fmla="*/ 30 w 30"/>
                <a:gd name="T11" fmla="*/ 33 h 51"/>
                <a:gd name="T12" fmla="*/ 30 w 30"/>
                <a:gd name="T13" fmla="*/ 37 h 51"/>
                <a:gd name="T14" fmla="*/ 26 w 30"/>
                <a:gd name="T15" fmla="*/ 44 h 51"/>
                <a:gd name="T16" fmla="*/ 19 w 30"/>
                <a:gd name="T17" fmla="*/ 44 h 51"/>
                <a:gd name="T18" fmla="*/ 19 w 30"/>
                <a:gd name="T19" fmla="*/ 48 h 51"/>
                <a:gd name="T20" fmla="*/ 19 w 30"/>
                <a:gd name="T21" fmla="*/ 51 h 51"/>
                <a:gd name="T22" fmla="*/ 15 w 30"/>
                <a:gd name="T23" fmla="*/ 51 h 51"/>
                <a:gd name="T24" fmla="*/ 11 w 30"/>
                <a:gd name="T25" fmla="*/ 51 h 51"/>
                <a:gd name="T26" fmla="*/ 8 w 30"/>
                <a:gd name="T27" fmla="*/ 44 h 51"/>
                <a:gd name="T28" fmla="*/ 4 w 30"/>
                <a:gd name="T29" fmla="*/ 44 h 51"/>
                <a:gd name="T30" fmla="*/ 0 w 30"/>
                <a:gd name="T31" fmla="*/ 44 h 51"/>
                <a:gd name="T32" fmla="*/ 4 w 30"/>
                <a:gd name="T33" fmla="*/ 40 h 51"/>
                <a:gd name="T34" fmla="*/ 0 w 30"/>
                <a:gd name="T35" fmla="*/ 37 h 51"/>
                <a:gd name="T36" fmla="*/ 0 w 30"/>
                <a:gd name="T37" fmla="*/ 33 h 51"/>
                <a:gd name="T38" fmla="*/ 4 w 30"/>
                <a:gd name="T39" fmla="*/ 29 h 51"/>
                <a:gd name="T40" fmla="*/ 0 w 30"/>
                <a:gd name="T41" fmla="*/ 26 h 51"/>
                <a:gd name="T42" fmla="*/ 4 w 30"/>
                <a:gd name="T43" fmla="*/ 18 h 51"/>
                <a:gd name="T44" fmla="*/ 4 w 30"/>
                <a:gd name="T45" fmla="*/ 18 h 51"/>
                <a:gd name="T46" fmla="*/ 4 w 30"/>
                <a:gd name="T47" fmla="*/ 14 h 51"/>
                <a:gd name="T48" fmla="*/ 0 w 30"/>
                <a:gd name="T49" fmla="*/ 14 h 51"/>
                <a:gd name="T50" fmla="*/ 0 w 30"/>
                <a:gd name="T51" fmla="*/ 7 h 51"/>
                <a:gd name="T52" fmla="*/ 0 w 30"/>
                <a:gd name="T53" fmla="*/ 3 h 51"/>
                <a:gd name="T54" fmla="*/ 4 w 30"/>
                <a:gd name="T55" fmla="*/ 0 h 51"/>
                <a:gd name="T56" fmla="*/ 8 w 30"/>
                <a:gd name="T57" fmla="*/ 0 h 51"/>
                <a:gd name="T58" fmla="*/ 8 w 30"/>
                <a:gd name="T59" fmla="*/ 3 h 51"/>
                <a:gd name="T60" fmla="*/ 11 w 30"/>
                <a:gd name="T61" fmla="*/ 0 h 51"/>
                <a:gd name="T62" fmla="*/ 11 w 30"/>
                <a:gd name="T63" fmla="*/ 0 h 51"/>
                <a:gd name="T64" fmla="*/ 11 w 30"/>
                <a:gd name="T65" fmla="*/ 0 h 51"/>
                <a:gd name="T66" fmla="*/ 15 w 30"/>
                <a:gd name="T67" fmla="*/ 3 h 51"/>
                <a:gd name="T68" fmla="*/ 15 w 30"/>
                <a:gd name="T69" fmla="*/ 3 h 51"/>
                <a:gd name="T70" fmla="*/ 19 w 30"/>
                <a:gd name="T71" fmla="*/ 7 h 51"/>
                <a:gd name="T72" fmla="*/ 22 w 30"/>
                <a:gd name="T73" fmla="*/ 7 h 51"/>
                <a:gd name="T74" fmla="*/ 22 w 30"/>
                <a:gd name="T75" fmla="*/ 11 h 51"/>
                <a:gd name="T76" fmla="*/ 22 w 30"/>
                <a:gd name="T77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51">
                  <a:moveTo>
                    <a:pt x="22" y="14"/>
                  </a:moveTo>
                  <a:lnTo>
                    <a:pt x="19" y="18"/>
                  </a:lnTo>
                  <a:lnTo>
                    <a:pt x="22" y="26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37"/>
                  </a:lnTo>
                  <a:lnTo>
                    <a:pt x="26" y="44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1" y="51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4659711" y="2217429"/>
              <a:ext cx="86205" cy="104218"/>
            </a:xfrm>
            <a:custGeom>
              <a:avLst/>
              <a:gdLst>
                <a:gd name="T0" fmla="*/ 0 w 67"/>
                <a:gd name="T1" fmla="*/ 7 h 81"/>
                <a:gd name="T2" fmla="*/ 8 w 67"/>
                <a:gd name="T3" fmla="*/ 7 h 81"/>
                <a:gd name="T4" fmla="*/ 11 w 67"/>
                <a:gd name="T5" fmla="*/ 0 h 81"/>
                <a:gd name="T6" fmla="*/ 19 w 67"/>
                <a:gd name="T7" fmla="*/ 3 h 81"/>
                <a:gd name="T8" fmla="*/ 26 w 67"/>
                <a:gd name="T9" fmla="*/ 7 h 81"/>
                <a:gd name="T10" fmla="*/ 30 w 67"/>
                <a:gd name="T11" fmla="*/ 15 h 81"/>
                <a:gd name="T12" fmla="*/ 41 w 67"/>
                <a:gd name="T13" fmla="*/ 18 h 81"/>
                <a:gd name="T14" fmla="*/ 37 w 67"/>
                <a:gd name="T15" fmla="*/ 26 h 81"/>
                <a:gd name="T16" fmla="*/ 45 w 67"/>
                <a:gd name="T17" fmla="*/ 29 h 81"/>
                <a:gd name="T18" fmla="*/ 52 w 67"/>
                <a:gd name="T19" fmla="*/ 29 h 81"/>
                <a:gd name="T20" fmla="*/ 59 w 67"/>
                <a:gd name="T21" fmla="*/ 26 h 81"/>
                <a:gd name="T22" fmla="*/ 59 w 67"/>
                <a:gd name="T23" fmla="*/ 33 h 81"/>
                <a:gd name="T24" fmla="*/ 56 w 67"/>
                <a:gd name="T25" fmla="*/ 41 h 81"/>
                <a:gd name="T26" fmla="*/ 63 w 67"/>
                <a:gd name="T27" fmla="*/ 52 h 81"/>
                <a:gd name="T28" fmla="*/ 63 w 67"/>
                <a:gd name="T29" fmla="*/ 59 h 81"/>
                <a:gd name="T30" fmla="*/ 59 w 67"/>
                <a:gd name="T31" fmla="*/ 67 h 81"/>
                <a:gd name="T32" fmla="*/ 59 w 67"/>
                <a:gd name="T33" fmla="*/ 70 h 81"/>
                <a:gd name="T34" fmla="*/ 52 w 67"/>
                <a:gd name="T35" fmla="*/ 74 h 81"/>
                <a:gd name="T36" fmla="*/ 45 w 67"/>
                <a:gd name="T37" fmla="*/ 74 h 81"/>
                <a:gd name="T38" fmla="*/ 37 w 67"/>
                <a:gd name="T39" fmla="*/ 74 h 81"/>
                <a:gd name="T40" fmla="*/ 33 w 67"/>
                <a:gd name="T41" fmla="*/ 81 h 81"/>
                <a:gd name="T42" fmla="*/ 33 w 67"/>
                <a:gd name="T43" fmla="*/ 78 h 81"/>
                <a:gd name="T44" fmla="*/ 30 w 67"/>
                <a:gd name="T45" fmla="*/ 74 h 81"/>
                <a:gd name="T46" fmla="*/ 26 w 67"/>
                <a:gd name="T47" fmla="*/ 70 h 81"/>
                <a:gd name="T48" fmla="*/ 22 w 67"/>
                <a:gd name="T49" fmla="*/ 67 h 81"/>
                <a:gd name="T50" fmla="*/ 26 w 67"/>
                <a:gd name="T51" fmla="*/ 63 h 81"/>
                <a:gd name="T52" fmla="*/ 22 w 67"/>
                <a:gd name="T53" fmla="*/ 59 h 81"/>
                <a:gd name="T54" fmla="*/ 15 w 67"/>
                <a:gd name="T55" fmla="*/ 55 h 81"/>
                <a:gd name="T56" fmla="*/ 11 w 67"/>
                <a:gd name="T57" fmla="*/ 52 h 81"/>
                <a:gd name="T58" fmla="*/ 11 w 67"/>
                <a:gd name="T59" fmla="*/ 48 h 81"/>
                <a:gd name="T60" fmla="*/ 8 w 67"/>
                <a:gd name="T61" fmla="*/ 41 h 81"/>
                <a:gd name="T62" fmla="*/ 11 w 67"/>
                <a:gd name="T63" fmla="*/ 41 h 81"/>
                <a:gd name="T64" fmla="*/ 11 w 67"/>
                <a:gd name="T65" fmla="*/ 37 h 81"/>
                <a:gd name="T66" fmla="*/ 4 w 67"/>
                <a:gd name="T67" fmla="*/ 33 h 81"/>
                <a:gd name="T68" fmla="*/ 8 w 67"/>
                <a:gd name="T69" fmla="*/ 29 h 81"/>
                <a:gd name="T70" fmla="*/ 4 w 67"/>
                <a:gd name="T71" fmla="*/ 26 h 81"/>
                <a:gd name="T72" fmla="*/ 4 w 67"/>
                <a:gd name="T73" fmla="*/ 26 h 81"/>
                <a:gd name="T74" fmla="*/ 4 w 67"/>
                <a:gd name="T75" fmla="*/ 22 h 81"/>
                <a:gd name="T76" fmla="*/ 8 w 67"/>
                <a:gd name="T77" fmla="*/ 18 h 81"/>
                <a:gd name="T78" fmla="*/ 4 w 67"/>
                <a:gd name="T79" fmla="*/ 18 h 81"/>
                <a:gd name="T80" fmla="*/ 0 w 67"/>
                <a:gd name="T81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81">
                  <a:moveTo>
                    <a:pt x="0" y="11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7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9" y="26"/>
                  </a:lnTo>
                  <a:lnTo>
                    <a:pt x="56" y="29"/>
                  </a:lnTo>
                  <a:lnTo>
                    <a:pt x="59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9" y="48"/>
                  </a:lnTo>
                  <a:lnTo>
                    <a:pt x="63" y="52"/>
                  </a:lnTo>
                  <a:lnTo>
                    <a:pt x="67" y="55"/>
                  </a:lnTo>
                  <a:lnTo>
                    <a:pt x="63" y="59"/>
                  </a:lnTo>
                  <a:lnTo>
                    <a:pt x="59" y="63"/>
                  </a:lnTo>
                  <a:lnTo>
                    <a:pt x="59" y="67"/>
                  </a:lnTo>
                  <a:lnTo>
                    <a:pt x="63" y="70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2" y="74"/>
                  </a:lnTo>
                  <a:lnTo>
                    <a:pt x="52" y="70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1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1" y="55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Freeform 54"/>
            <p:cNvSpPr>
              <a:spLocks/>
            </p:cNvSpPr>
            <p:nvPr/>
          </p:nvSpPr>
          <p:spPr bwMode="auto">
            <a:xfrm>
              <a:off x="4654564" y="2279187"/>
              <a:ext cx="38599" cy="42459"/>
            </a:xfrm>
            <a:custGeom>
              <a:avLst/>
              <a:gdLst>
                <a:gd name="T0" fmla="*/ 15 w 30"/>
                <a:gd name="T1" fmla="*/ 33 h 33"/>
                <a:gd name="T2" fmla="*/ 15 w 30"/>
                <a:gd name="T3" fmla="*/ 26 h 33"/>
                <a:gd name="T4" fmla="*/ 15 w 30"/>
                <a:gd name="T5" fmla="*/ 22 h 33"/>
                <a:gd name="T6" fmla="*/ 19 w 30"/>
                <a:gd name="T7" fmla="*/ 19 h 33"/>
                <a:gd name="T8" fmla="*/ 23 w 30"/>
                <a:gd name="T9" fmla="*/ 19 h 33"/>
                <a:gd name="T10" fmla="*/ 23 w 30"/>
                <a:gd name="T11" fmla="*/ 22 h 33"/>
                <a:gd name="T12" fmla="*/ 26 w 30"/>
                <a:gd name="T13" fmla="*/ 19 h 33"/>
                <a:gd name="T14" fmla="*/ 26 w 30"/>
                <a:gd name="T15" fmla="*/ 19 h 33"/>
                <a:gd name="T16" fmla="*/ 30 w 30"/>
                <a:gd name="T17" fmla="*/ 15 h 33"/>
                <a:gd name="T18" fmla="*/ 30 w 30"/>
                <a:gd name="T19" fmla="*/ 11 h 33"/>
                <a:gd name="T20" fmla="*/ 26 w 30"/>
                <a:gd name="T21" fmla="*/ 11 h 33"/>
                <a:gd name="T22" fmla="*/ 23 w 30"/>
                <a:gd name="T23" fmla="*/ 7 h 33"/>
                <a:gd name="T24" fmla="*/ 19 w 30"/>
                <a:gd name="T25" fmla="*/ 7 h 33"/>
                <a:gd name="T26" fmla="*/ 15 w 30"/>
                <a:gd name="T27" fmla="*/ 7 h 33"/>
                <a:gd name="T28" fmla="*/ 15 w 30"/>
                <a:gd name="T29" fmla="*/ 4 h 33"/>
                <a:gd name="T30" fmla="*/ 15 w 30"/>
                <a:gd name="T31" fmla="*/ 0 h 33"/>
                <a:gd name="T32" fmla="*/ 12 w 30"/>
                <a:gd name="T33" fmla="*/ 4 h 33"/>
                <a:gd name="T34" fmla="*/ 12 w 30"/>
                <a:gd name="T35" fmla="*/ 0 h 33"/>
                <a:gd name="T36" fmla="*/ 8 w 30"/>
                <a:gd name="T37" fmla="*/ 0 h 33"/>
                <a:gd name="T38" fmla="*/ 4 w 30"/>
                <a:gd name="T39" fmla="*/ 0 h 33"/>
                <a:gd name="T40" fmla="*/ 4 w 30"/>
                <a:gd name="T41" fmla="*/ 4 h 33"/>
                <a:gd name="T42" fmla="*/ 8 w 30"/>
                <a:gd name="T43" fmla="*/ 4 h 33"/>
                <a:gd name="T44" fmla="*/ 8 w 30"/>
                <a:gd name="T45" fmla="*/ 7 h 33"/>
                <a:gd name="T46" fmla="*/ 8 w 30"/>
                <a:gd name="T47" fmla="*/ 7 h 33"/>
                <a:gd name="T48" fmla="*/ 4 w 30"/>
                <a:gd name="T49" fmla="*/ 7 h 33"/>
                <a:gd name="T50" fmla="*/ 4 w 30"/>
                <a:gd name="T51" fmla="*/ 11 h 33"/>
                <a:gd name="T52" fmla="*/ 4 w 30"/>
                <a:gd name="T53" fmla="*/ 15 h 33"/>
                <a:gd name="T54" fmla="*/ 0 w 30"/>
                <a:gd name="T55" fmla="*/ 19 h 33"/>
                <a:gd name="T56" fmla="*/ 0 w 30"/>
                <a:gd name="T57" fmla="*/ 19 h 33"/>
                <a:gd name="T58" fmla="*/ 0 w 30"/>
                <a:gd name="T59" fmla="*/ 19 h 33"/>
                <a:gd name="T60" fmla="*/ 4 w 30"/>
                <a:gd name="T61" fmla="*/ 22 h 33"/>
                <a:gd name="T62" fmla="*/ 12 w 30"/>
                <a:gd name="T63" fmla="*/ 30 h 33"/>
                <a:gd name="T64" fmla="*/ 12 w 30"/>
                <a:gd name="T65" fmla="*/ 30 h 33"/>
                <a:gd name="T66" fmla="*/ 15 w 3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3">
                  <a:moveTo>
                    <a:pt x="15" y="33"/>
                  </a:moveTo>
                  <a:lnTo>
                    <a:pt x="15" y="26"/>
                  </a:lnTo>
                  <a:lnTo>
                    <a:pt x="15" y="22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4" name="Freeform 55"/>
            <p:cNvSpPr>
              <a:spLocks noEditPoints="1"/>
            </p:cNvSpPr>
            <p:nvPr/>
          </p:nvSpPr>
          <p:spPr bwMode="auto">
            <a:xfrm>
              <a:off x="4555492" y="2217429"/>
              <a:ext cx="114511" cy="81058"/>
            </a:xfrm>
            <a:custGeom>
              <a:avLst/>
              <a:gdLst>
                <a:gd name="T0" fmla="*/ 23 w 24"/>
                <a:gd name="T1" fmla="*/ 6 h 17"/>
                <a:gd name="T2" fmla="*/ 23 w 24"/>
                <a:gd name="T3" fmla="*/ 5 h 17"/>
                <a:gd name="T4" fmla="*/ 22 w 24"/>
                <a:gd name="T5" fmla="*/ 3 h 17"/>
                <a:gd name="T6" fmla="*/ 19 w 24"/>
                <a:gd name="T7" fmla="*/ 3 h 17"/>
                <a:gd name="T8" fmla="*/ 15 w 24"/>
                <a:gd name="T9" fmla="*/ 1 h 17"/>
                <a:gd name="T10" fmla="*/ 12 w 24"/>
                <a:gd name="T11" fmla="*/ 0 h 17"/>
                <a:gd name="T12" fmla="*/ 8 w 24"/>
                <a:gd name="T13" fmla="*/ 2 h 17"/>
                <a:gd name="T14" fmla="*/ 5 w 24"/>
                <a:gd name="T15" fmla="*/ 4 h 17"/>
                <a:gd name="T16" fmla="*/ 1 w 24"/>
                <a:gd name="T17" fmla="*/ 5 h 17"/>
                <a:gd name="T18" fmla="*/ 0 w 24"/>
                <a:gd name="T19" fmla="*/ 6 h 17"/>
                <a:gd name="T20" fmla="*/ 1 w 24"/>
                <a:gd name="T21" fmla="*/ 8 h 17"/>
                <a:gd name="T22" fmla="*/ 3 w 24"/>
                <a:gd name="T23" fmla="*/ 5 h 17"/>
                <a:gd name="T24" fmla="*/ 5 w 24"/>
                <a:gd name="T25" fmla="*/ 6 h 17"/>
                <a:gd name="T26" fmla="*/ 8 w 24"/>
                <a:gd name="T27" fmla="*/ 10 h 17"/>
                <a:gd name="T28" fmla="*/ 8 w 24"/>
                <a:gd name="T29" fmla="*/ 10 h 17"/>
                <a:gd name="T30" fmla="*/ 7 w 24"/>
                <a:gd name="T31" fmla="*/ 12 h 17"/>
                <a:gd name="T32" fmla="*/ 10 w 24"/>
                <a:gd name="T33" fmla="*/ 13 h 17"/>
                <a:gd name="T34" fmla="*/ 12 w 24"/>
                <a:gd name="T35" fmla="*/ 14 h 17"/>
                <a:gd name="T36" fmla="*/ 17 w 24"/>
                <a:gd name="T37" fmla="*/ 16 h 17"/>
                <a:gd name="T38" fmla="*/ 16 w 24"/>
                <a:gd name="T39" fmla="*/ 17 h 17"/>
                <a:gd name="T40" fmla="*/ 17 w 24"/>
                <a:gd name="T41" fmla="*/ 16 h 17"/>
                <a:gd name="T42" fmla="*/ 11 w 24"/>
                <a:gd name="T43" fmla="*/ 10 h 17"/>
                <a:gd name="T44" fmla="*/ 10 w 24"/>
                <a:gd name="T45" fmla="*/ 8 h 17"/>
                <a:gd name="T46" fmla="*/ 9 w 24"/>
                <a:gd name="T47" fmla="*/ 7 h 17"/>
                <a:gd name="T48" fmla="*/ 9 w 24"/>
                <a:gd name="T49" fmla="*/ 5 h 17"/>
                <a:gd name="T50" fmla="*/ 11 w 24"/>
                <a:gd name="T51" fmla="*/ 6 h 17"/>
                <a:gd name="T52" fmla="*/ 13 w 24"/>
                <a:gd name="T53" fmla="*/ 5 h 17"/>
                <a:gd name="T54" fmla="*/ 14 w 24"/>
                <a:gd name="T55" fmla="*/ 5 h 17"/>
                <a:gd name="T56" fmla="*/ 16 w 24"/>
                <a:gd name="T57" fmla="*/ 5 h 17"/>
                <a:gd name="T58" fmla="*/ 18 w 24"/>
                <a:gd name="T59" fmla="*/ 6 h 17"/>
                <a:gd name="T60" fmla="*/ 20 w 24"/>
                <a:gd name="T61" fmla="*/ 6 h 17"/>
                <a:gd name="T62" fmla="*/ 23 w 24"/>
                <a:gd name="T63" fmla="*/ 7 h 17"/>
                <a:gd name="T64" fmla="*/ 16 w 24"/>
                <a:gd name="T65" fmla="*/ 17 h 17"/>
                <a:gd name="T66" fmla="*/ 12 w 24"/>
                <a:gd name="T67" fmla="*/ 15 h 17"/>
                <a:gd name="T68" fmla="*/ 12 w 24"/>
                <a:gd name="T69" fmla="*/ 15 h 17"/>
                <a:gd name="T70" fmla="*/ 15 w 24"/>
                <a:gd name="T71" fmla="*/ 15 h 17"/>
                <a:gd name="T72" fmla="*/ 13 w 24"/>
                <a:gd name="T73" fmla="*/ 14 h 17"/>
                <a:gd name="T74" fmla="*/ 7 w 24"/>
                <a:gd name="T75" fmla="*/ 10 h 17"/>
                <a:gd name="T76" fmla="*/ 5 w 24"/>
                <a:gd name="T77" fmla="*/ 8 h 17"/>
                <a:gd name="T78" fmla="*/ 5 w 24"/>
                <a:gd name="T79" fmla="*/ 8 h 17"/>
                <a:gd name="T80" fmla="*/ 7 w 24"/>
                <a:gd name="T81" fmla="*/ 12 h 17"/>
                <a:gd name="T82" fmla="*/ 5 w 24"/>
                <a:gd name="T83" fmla="*/ 10 h 17"/>
                <a:gd name="T84" fmla="*/ 3 w 24"/>
                <a:gd name="T85" fmla="*/ 7 h 17"/>
                <a:gd name="T86" fmla="*/ 4 w 24"/>
                <a:gd name="T87" fmla="*/ 9 h 17"/>
                <a:gd name="T88" fmla="*/ 3 w 24"/>
                <a:gd name="T89" fmla="*/ 7 h 17"/>
                <a:gd name="T90" fmla="*/ 4 w 24"/>
                <a:gd name="T91" fmla="*/ 7 h 17"/>
                <a:gd name="T92" fmla="*/ 3 w 24"/>
                <a:gd name="T9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17">
                  <a:moveTo>
                    <a:pt x="23" y="7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lose/>
                  <a:moveTo>
                    <a:pt x="14" y="16"/>
                  </a:moveTo>
                  <a:cubicBezTo>
                    <a:pt x="14" y="16"/>
                    <a:pt x="15" y="16"/>
                    <a:pt x="15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lose/>
                  <a:moveTo>
                    <a:pt x="1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3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6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5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6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5" y="9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3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4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5" name="Freeform 56"/>
            <p:cNvSpPr>
              <a:spLocks/>
            </p:cNvSpPr>
            <p:nvPr/>
          </p:nvSpPr>
          <p:spPr bwMode="auto">
            <a:xfrm>
              <a:off x="4597952" y="2240588"/>
              <a:ext cx="75912" cy="63045"/>
            </a:xfrm>
            <a:custGeom>
              <a:avLst/>
              <a:gdLst>
                <a:gd name="T0" fmla="*/ 30 w 59"/>
                <a:gd name="T1" fmla="*/ 41 h 49"/>
                <a:gd name="T2" fmla="*/ 7 w 59"/>
                <a:gd name="T3" fmla="*/ 19 h 49"/>
                <a:gd name="T4" fmla="*/ 7 w 59"/>
                <a:gd name="T5" fmla="*/ 15 h 49"/>
                <a:gd name="T6" fmla="*/ 4 w 59"/>
                <a:gd name="T7" fmla="*/ 11 h 49"/>
                <a:gd name="T8" fmla="*/ 0 w 59"/>
                <a:gd name="T9" fmla="*/ 8 h 49"/>
                <a:gd name="T10" fmla="*/ 0 w 59"/>
                <a:gd name="T11" fmla="*/ 4 h 49"/>
                <a:gd name="T12" fmla="*/ 0 w 59"/>
                <a:gd name="T13" fmla="*/ 0 h 49"/>
                <a:gd name="T14" fmla="*/ 7 w 59"/>
                <a:gd name="T15" fmla="*/ 4 h 49"/>
                <a:gd name="T16" fmla="*/ 7 w 59"/>
                <a:gd name="T17" fmla="*/ 0 h 49"/>
                <a:gd name="T18" fmla="*/ 15 w 59"/>
                <a:gd name="T19" fmla="*/ 0 h 49"/>
                <a:gd name="T20" fmla="*/ 18 w 59"/>
                <a:gd name="T21" fmla="*/ 0 h 49"/>
                <a:gd name="T22" fmla="*/ 22 w 59"/>
                <a:gd name="T23" fmla="*/ 0 h 49"/>
                <a:gd name="T24" fmla="*/ 26 w 59"/>
                <a:gd name="T25" fmla="*/ 0 h 49"/>
                <a:gd name="T26" fmla="*/ 33 w 59"/>
                <a:gd name="T27" fmla="*/ 0 h 49"/>
                <a:gd name="T28" fmla="*/ 37 w 59"/>
                <a:gd name="T29" fmla="*/ 4 h 49"/>
                <a:gd name="T30" fmla="*/ 41 w 59"/>
                <a:gd name="T31" fmla="*/ 4 h 49"/>
                <a:gd name="T32" fmla="*/ 52 w 59"/>
                <a:gd name="T33" fmla="*/ 8 h 49"/>
                <a:gd name="T34" fmla="*/ 52 w 59"/>
                <a:gd name="T35" fmla="*/ 8 h 49"/>
                <a:gd name="T36" fmla="*/ 56 w 59"/>
                <a:gd name="T37" fmla="*/ 11 h 49"/>
                <a:gd name="T38" fmla="*/ 52 w 59"/>
                <a:gd name="T39" fmla="*/ 15 h 49"/>
                <a:gd name="T40" fmla="*/ 59 w 59"/>
                <a:gd name="T41" fmla="*/ 19 h 49"/>
                <a:gd name="T42" fmla="*/ 59 w 59"/>
                <a:gd name="T43" fmla="*/ 23 h 49"/>
                <a:gd name="T44" fmla="*/ 56 w 59"/>
                <a:gd name="T45" fmla="*/ 23 h 49"/>
                <a:gd name="T46" fmla="*/ 59 w 59"/>
                <a:gd name="T47" fmla="*/ 30 h 49"/>
                <a:gd name="T48" fmla="*/ 56 w 59"/>
                <a:gd name="T49" fmla="*/ 30 h 49"/>
                <a:gd name="T50" fmla="*/ 48 w 59"/>
                <a:gd name="T51" fmla="*/ 30 h 49"/>
                <a:gd name="T52" fmla="*/ 52 w 59"/>
                <a:gd name="T53" fmla="*/ 34 h 49"/>
                <a:gd name="T54" fmla="*/ 52 w 59"/>
                <a:gd name="T55" fmla="*/ 37 h 49"/>
                <a:gd name="T56" fmla="*/ 48 w 59"/>
                <a:gd name="T57" fmla="*/ 41 h 49"/>
                <a:gd name="T58" fmla="*/ 44 w 59"/>
                <a:gd name="T59" fmla="*/ 49 h 49"/>
                <a:gd name="T60" fmla="*/ 41 w 59"/>
                <a:gd name="T61" fmla="*/ 45 h 49"/>
                <a:gd name="T62" fmla="*/ 33 w 59"/>
                <a:gd name="T63" fmla="*/ 45 h 49"/>
                <a:gd name="T64" fmla="*/ 30 w 59"/>
                <a:gd name="T65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49">
                  <a:moveTo>
                    <a:pt x="30" y="45"/>
                  </a:moveTo>
                  <a:lnTo>
                    <a:pt x="30" y="41"/>
                  </a:lnTo>
                  <a:lnTo>
                    <a:pt x="18" y="3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9" y="30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8" y="34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5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6" name="Freeform 57"/>
            <p:cNvSpPr>
              <a:spLocks/>
            </p:cNvSpPr>
            <p:nvPr/>
          </p:nvSpPr>
          <p:spPr bwMode="auto">
            <a:xfrm>
              <a:off x="4550346" y="2203276"/>
              <a:ext cx="61758" cy="37313"/>
            </a:xfrm>
            <a:custGeom>
              <a:avLst/>
              <a:gdLst>
                <a:gd name="T0" fmla="*/ 4 w 48"/>
                <a:gd name="T1" fmla="*/ 29 h 29"/>
                <a:gd name="T2" fmla="*/ 7 w 48"/>
                <a:gd name="T3" fmla="*/ 29 h 29"/>
                <a:gd name="T4" fmla="*/ 11 w 48"/>
                <a:gd name="T5" fmla="*/ 26 h 29"/>
                <a:gd name="T6" fmla="*/ 15 w 48"/>
                <a:gd name="T7" fmla="*/ 26 h 29"/>
                <a:gd name="T8" fmla="*/ 22 w 48"/>
                <a:gd name="T9" fmla="*/ 26 h 29"/>
                <a:gd name="T10" fmla="*/ 26 w 48"/>
                <a:gd name="T11" fmla="*/ 26 h 29"/>
                <a:gd name="T12" fmla="*/ 26 w 48"/>
                <a:gd name="T13" fmla="*/ 22 h 29"/>
                <a:gd name="T14" fmla="*/ 33 w 48"/>
                <a:gd name="T15" fmla="*/ 18 h 29"/>
                <a:gd name="T16" fmla="*/ 33 w 48"/>
                <a:gd name="T17" fmla="*/ 14 h 29"/>
                <a:gd name="T18" fmla="*/ 41 w 48"/>
                <a:gd name="T19" fmla="*/ 11 h 29"/>
                <a:gd name="T20" fmla="*/ 48 w 48"/>
                <a:gd name="T21" fmla="*/ 11 h 29"/>
                <a:gd name="T22" fmla="*/ 48 w 48"/>
                <a:gd name="T23" fmla="*/ 3 h 29"/>
                <a:gd name="T24" fmla="*/ 44 w 48"/>
                <a:gd name="T25" fmla="*/ 0 h 29"/>
                <a:gd name="T26" fmla="*/ 41 w 48"/>
                <a:gd name="T27" fmla="*/ 3 h 29"/>
                <a:gd name="T28" fmla="*/ 33 w 48"/>
                <a:gd name="T29" fmla="*/ 7 h 29"/>
                <a:gd name="T30" fmla="*/ 33 w 48"/>
                <a:gd name="T31" fmla="*/ 7 h 29"/>
                <a:gd name="T32" fmla="*/ 30 w 48"/>
                <a:gd name="T33" fmla="*/ 7 h 29"/>
                <a:gd name="T34" fmla="*/ 26 w 48"/>
                <a:gd name="T35" fmla="*/ 7 h 29"/>
                <a:gd name="T36" fmla="*/ 22 w 48"/>
                <a:gd name="T37" fmla="*/ 7 h 29"/>
                <a:gd name="T38" fmla="*/ 18 w 48"/>
                <a:gd name="T39" fmla="*/ 7 h 29"/>
                <a:gd name="T40" fmla="*/ 15 w 48"/>
                <a:gd name="T41" fmla="*/ 7 h 29"/>
                <a:gd name="T42" fmla="*/ 7 w 48"/>
                <a:gd name="T43" fmla="*/ 7 h 29"/>
                <a:gd name="T44" fmla="*/ 7 w 48"/>
                <a:gd name="T45" fmla="*/ 7 h 29"/>
                <a:gd name="T46" fmla="*/ 4 w 48"/>
                <a:gd name="T47" fmla="*/ 11 h 29"/>
                <a:gd name="T48" fmla="*/ 4 w 48"/>
                <a:gd name="T49" fmla="*/ 14 h 29"/>
                <a:gd name="T50" fmla="*/ 0 w 48"/>
                <a:gd name="T51" fmla="*/ 18 h 29"/>
                <a:gd name="T52" fmla="*/ 4 w 48"/>
                <a:gd name="T53" fmla="*/ 22 h 29"/>
                <a:gd name="T54" fmla="*/ 4 w 48"/>
                <a:gd name="T55" fmla="*/ 22 h 29"/>
                <a:gd name="T56" fmla="*/ 7 w 48"/>
                <a:gd name="T57" fmla="*/ 22 h 29"/>
                <a:gd name="T58" fmla="*/ 7 w 48"/>
                <a:gd name="T59" fmla="*/ 26 h 29"/>
                <a:gd name="T60" fmla="*/ 4 w 48"/>
                <a:gd name="T61" fmla="*/ 26 h 29"/>
                <a:gd name="T62" fmla="*/ 4 w 48"/>
                <a:gd name="T6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29">
                  <a:moveTo>
                    <a:pt x="4" y="29"/>
                  </a:moveTo>
                  <a:lnTo>
                    <a:pt x="7" y="29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48" y="3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7" name="Freeform 58"/>
            <p:cNvSpPr>
              <a:spLocks/>
            </p:cNvSpPr>
            <p:nvPr/>
          </p:nvSpPr>
          <p:spPr bwMode="auto">
            <a:xfrm>
              <a:off x="4474436" y="2150523"/>
              <a:ext cx="142816" cy="61758"/>
            </a:xfrm>
            <a:custGeom>
              <a:avLst/>
              <a:gdLst>
                <a:gd name="T0" fmla="*/ 66 w 111"/>
                <a:gd name="T1" fmla="*/ 48 h 48"/>
                <a:gd name="T2" fmla="*/ 77 w 111"/>
                <a:gd name="T3" fmla="*/ 48 h 48"/>
                <a:gd name="T4" fmla="*/ 85 w 111"/>
                <a:gd name="T5" fmla="*/ 48 h 48"/>
                <a:gd name="T6" fmla="*/ 92 w 111"/>
                <a:gd name="T7" fmla="*/ 48 h 48"/>
                <a:gd name="T8" fmla="*/ 100 w 111"/>
                <a:gd name="T9" fmla="*/ 44 h 48"/>
                <a:gd name="T10" fmla="*/ 107 w 111"/>
                <a:gd name="T11" fmla="*/ 37 h 48"/>
                <a:gd name="T12" fmla="*/ 107 w 111"/>
                <a:gd name="T13" fmla="*/ 33 h 48"/>
                <a:gd name="T14" fmla="*/ 103 w 111"/>
                <a:gd name="T15" fmla="*/ 26 h 48"/>
                <a:gd name="T16" fmla="*/ 111 w 111"/>
                <a:gd name="T17" fmla="*/ 26 h 48"/>
                <a:gd name="T18" fmla="*/ 111 w 111"/>
                <a:gd name="T19" fmla="*/ 18 h 48"/>
                <a:gd name="T20" fmla="*/ 111 w 111"/>
                <a:gd name="T21" fmla="*/ 7 h 48"/>
                <a:gd name="T22" fmla="*/ 103 w 111"/>
                <a:gd name="T23" fmla="*/ 4 h 48"/>
                <a:gd name="T24" fmla="*/ 92 w 111"/>
                <a:gd name="T25" fmla="*/ 4 h 48"/>
                <a:gd name="T26" fmla="*/ 81 w 111"/>
                <a:gd name="T27" fmla="*/ 0 h 48"/>
                <a:gd name="T28" fmla="*/ 77 w 111"/>
                <a:gd name="T29" fmla="*/ 4 h 48"/>
                <a:gd name="T30" fmla="*/ 77 w 111"/>
                <a:gd name="T31" fmla="*/ 7 h 48"/>
                <a:gd name="T32" fmla="*/ 70 w 111"/>
                <a:gd name="T33" fmla="*/ 7 h 48"/>
                <a:gd name="T34" fmla="*/ 59 w 111"/>
                <a:gd name="T35" fmla="*/ 4 h 48"/>
                <a:gd name="T36" fmla="*/ 59 w 111"/>
                <a:gd name="T37" fmla="*/ 11 h 48"/>
                <a:gd name="T38" fmla="*/ 55 w 111"/>
                <a:gd name="T39" fmla="*/ 11 h 48"/>
                <a:gd name="T40" fmla="*/ 48 w 111"/>
                <a:gd name="T41" fmla="*/ 18 h 48"/>
                <a:gd name="T42" fmla="*/ 52 w 111"/>
                <a:gd name="T43" fmla="*/ 22 h 48"/>
                <a:gd name="T44" fmla="*/ 48 w 111"/>
                <a:gd name="T45" fmla="*/ 26 h 48"/>
                <a:gd name="T46" fmla="*/ 40 w 111"/>
                <a:gd name="T47" fmla="*/ 26 h 48"/>
                <a:gd name="T48" fmla="*/ 37 w 111"/>
                <a:gd name="T49" fmla="*/ 26 h 48"/>
                <a:gd name="T50" fmla="*/ 29 w 111"/>
                <a:gd name="T51" fmla="*/ 30 h 48"/>
                <a:gd name="T52" fmla="*/ 22 w 111"/>
                <a:gd name="T53" fmla="*/ 30 h 48"/>
                <a:gd name="T54" fmla="*/ 15 w 111"/>
                <a:gd name="T55" fmla="*/ 26 h 48"/>
                <a:gd name="T56" fmla="*/ 11 w 111"/>
                <a:gd name="T57" fmla="*/ 30 h 48"/>
                <a:gd name="T58" fmla="*/ 7 w 111"/>
                <a:gd name="T59" fmla="*/ 30 h 48"/>
                <a:gd name="T60" fmla="*/ 0 w 111"/>
                <a:gd name="T61" fmla="*/ 30 h 48"/>
                <a:gd name="T62" fmla="*/ 0 w 111"/>
                <a:gd name="T63" fmla="*/ 30 h 48"/>
                <a:gd name="T64" fmla="*/ 0 w 111"/>
                <a:gd name="T65" fmla="*/ 33 h 48"/>
                <a:gd name="T66" fmla="*/ 3 w 111"/>
                <a:gd name="T67" fmla="*/ 37 h 48"/>
                <a:gd name="T68" fmla="*/ 7 w 111"/>
                <a:gd name="T69" fmla="*/ 37 h 48"/>
                <a:gd name="T70" fmla="*/ 11 w 111"/>
                <a:gd name="T71" fmla="*/ 37 h 48"/>
                <a:gd name="T72" fmla="*/ 18 w 111"/>
                <a:gd name="T73" fmla="*/ 37 h 48"/>
                <a:gd name="T74" fmla="*/ 22 w 111"/>
                <a:gd name="T75" fmla="*/ 41 h 48"/>
                <a:gd name="T76" fmla="*/ 33 w 111"/>
                <a:gd name="T77" fmla="*/ 37 h 48"/>
                <a:gd name="T78" fmla="*/ 40 w 111"/>
                <a:gd name="T79" fmla="*/ 41 h 48"/>
                <a:gd name="T80" fmla="*/ 59 w 111"/>
                <a:gd name="T81" fmla="*/ 44 h 48"/>
                <a:gd name="T82" fmla="*/ 66 w 111"/>
                <a:gd name="T8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" h="48">
                  <a:moveTo>
                    <a:pt x="66" y="48"/>
                  </a:moveTo>
                  <a:lnTo>
                    <a:pt x="66" y="48"/>
                  </a:lnTo>
                  <a:lnTo>
                    <a:pt x="74" y="48"/>
                  </a:lnTo>
                  <a:lnTo>
                    <a:pt x="77" y="48"/>
                  </a:lnTo>
                  <a:lnTo>
                    <a:pt x="81" y="48"/>
                  </a:lnTo>
                  <a:lnTo>
                    <a:pt x="85" y="48"/>
                  </a:lnTo>
                  <a:lnTo>
                    <a:pt x="89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100" y="44"/>
                  </a:lnTo>
                  <a:lnTo>
                    <a:pt x="103" y="41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3"/>
                  </a:lnTo>
                  <a:lnTo>
                    <a:pt x="107" y="30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1" y="18"/>
                  </a:lnTo>
                  <a:lnTo>
                    <a:pt x="111" y="11"/>
                  </a:lnTo>
                  <a:lnTo>
                    <a:pt x="111" y="7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9" y="7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2" y="15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2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2" y="41"/>
                  </a:lnTo>
                  <a:lnTo>
                    <a:pt x="29" y="37"/>
                  </a:lnTo>
                  <a:lnTo>
                    <a:pt x="33" y="37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48" y="44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6" y="48"/>
                  </a:lnTo>
                  <a:lnTo>
                    <a:pt x="66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8" name="Freeform 59"/>
            <p:cNvSpPr>
              <a:spLocks/>
            </p:cNvSpPr>
            <p:nvPr/>
          </p:nvSpPr>
          <p:spPr bwMode="auto">
            <a:xfrm>
              <a:off x="4555494" y="1997415"/>
              <a:ext cx="194282" cy="147963"/>
            </a:xfrm>
            <a:custGeom>
              <a:avLst/>
              <a:gdLst>
                <a:gd name="T0" fmla="*/ 92 w 151"/>
                <a:gd name="T1" fmla="*/ 115 h 115"/>
                <a:gd name="T2" fmla="*/ 96 w 151"/>
                <a:gd name="T3" fmla="*/ 111 h 115"/>
                <a:gd name="T4" fmla="*/ 100 w 151"/>
                <a:gd name="T5" fmla="*/ 111 h 115"/>
                <a:gd name="T6" fmla="*/ 107 w 151"/>
                <a:gd name="T7" fmla="*/ 111 h 115"/>
                <a:gd name="T8" fmla="*/ 111 w 151"/>
                <a:gd name="T9" fmla="*/ 111 h 115"/>
                <a:gd name="T10" fmla="*/ 118 w 151"/>
                <a:gd name="T11" fmla="*/ 111 h 115"/>
                <a:gd name="T12" fmla="*/ 129 w 151"/>
                <a:gd name="T13" fmla="*/ 115 h 115"/>
                <a:gd name="T14" fmla="*/ 133 w 151"/>
                <a:gd name="T15" fmla="*/ 111 h 115"/>
                <a:gd name="T16" fmla="*/ 144 w 151"/>
                <a:gd name="T17" fmla="*/ 97 h 115"/>
                <a:gd name="T18" fmla="*/ 148 w 151"/>
                <a:gd name="T19" fmla="*/ 89 h 115"/>
                <a:gd name="T20" fmla="*/ 151 w 151"/>
                <a:gd name="T21" fmla="*/ 85 h 115"/>
                <a:gd name="T22" fmla="*/ 148 w 151"/>
                <a:gd name="T23" fmla="*/ 82 h 115"/>
                <a:gd name="T24" fmla="*/ 148 w 151"/>
                <a:gd name="T25" fmla="*/ 78 h 115"/>
                <a:gd name="T26" fmla="*/ 144 w 151"/>
                <a:gd name="T27" fmla="*/ 71 h 115"/>
                <a:gd name="T28" fmla="*/ 144 w 151"/>
                <a:gd name="T29" fmla="*/ 59 h 115"/>
                <a:gd name="T30" fmla="*/ 137 w 151"/>
                <a:gd name="T31" fmla="*/ 52 h 115"/>
                <a:gd name="T32" fmla="*/ 144 w 151"/>
                <a:gd name="T33" fmla="*/ 45 h 115"/>
                <a:gd name="T34" fmla="*/ 140 w 151"/>
                <a:gd name="T35" fmla="*/ 34 h 115"/>
                <a:gd name="T36" fmla="*/ 140 w 151"/>
                <a:gd name="T37" fmla="*/ 30 h 115"/>
                <a:gd name="T38" fmla="*/ 133 w 151"/>
                <a:gd name="T39" fmla="*/ 19 h 115"/>
                <a:gd name="T40" fmla="*/ 133 w 151"/>
                <a:gd name="T41" fmla="*/ 8 h 115"/>
                <a:gd name="T42" fmla="*/ 126 w 151"/>
                <a:gd name="T43" fmla="*/ 4 h 115"/>
                <a:gd name="T44" fmla="*/ 85 w 151"/>
                <a:gd name="T45" fmla="*/ 8 h 115"/>
                <a:gd name="T46" fmla="*/ 77 w 151"/>
                <a:gd name="T47" fmla="*/ 11 h 115"/>
                <a:gd name="T48" fmla="*/ 70 w 151"/>
                <a:gd name="T49" fmla="*/ 11 h 115"/>
                <a:gd name="T50" fmla="*/ 77 w 151"/>
                <a:gd name="T51" fmla="*/ 4 h 115"/>
                <a:gd name="T52" fmla="*/ 74 w 151"/>
                <a:gd name="T53" fmla="*/ 8 h 115"/>
                <a:gd name="T54" fmla="*/ 63 w 151"/>
                <a:gd name="T55" fmla="*/ 8 h 115"/>
                <a:gd name="T56" fmla="*/ 59 w 151"/>
                <a:gd name="T57" fmla="*/ 4 h 115"/>
                <a:gd name="T58" fmla="*/ 66 w 151"/>
                <a:gd name="T59" fmla="*/ 4 h 115"/>
                <a:gd name="T60" fmla="*/ 63 w 151"/>
                <a:gd name="T61" fmla="*/ 0 h 115"/>
                <a:gd name="T62" fmla="*/ 48 w 151"/>
                <a:gd name="T63" fmla="*/ 4 h 115"/>
                <a:gd name="T64" fmla="*/ 37 w 151"/>
                <a:gd name="T65" fmla="*/ 4 h 115"/>
                <a:gd name="T66" fmla="*/ 29 w 151"/>
                <a:gd name="T67" fmla="*/ 8 h 115"/>
                <a:gd name="T68" fmla="*/ 26 w 151"/>
                <a:gd name="T69" fmla="*/ 15 h 115"/>
                <a:gd name="T70" fmla="*/ 14 w 151"/>
                <a:gd name="T71" fmla="*/ 19 h 115"/>
                <a:gd name="T72" fmla="*/ 7 w 151"/>
                <a:gd name="T73" fmla="*/ 22 h 115"/>
                <a:gd name="T74" fmla="*/ 3 w 151"/>
                <a:gd name="T75" fmla="*/ 26 h 115"/>
                <a:gd name="T76" fmla="*/ 3 w 151"/>
                <a:gd name="T77" fmla="*/ 26 h 115"/>
                <a:gd name="T78" fmla="*/ 3 w 151"/>
                <a:gd name="T79" fmla="*/ 37 h 115"/>
                <a:gd name="T80" fmla="*/ 0 w 151"/>
                <a:gd name="T81" fmla="*/ 41 h 115"/>
                <a:gd name="T82" fmla="*/ 3 w 151"/>
                <a:gd name="T83" fmla="*/ 52 h 115"/>
                <a:gd name="T84" fmla="*/ 7 w 151"/>
                <a:gd name="T85" fmla="*/ 56 h 115"/>
                <a:gd name="T86" fmla="*/ 7 w 151"/>
                <a:gd name="T87" fmla="*/ 59 h 115"/>
                <a:gd name="T88" fmla="*/ 11 w 151"/>
                <a:gd name="T89" fmla="*/ 67 h 115"/>
                <a:gd name="T90" fmla="*/ 14 w 151"/>
                <a:gd name="T91" fmla="*/ 78 h 115"/>
                <a:gd name="T92" fmla="*/ 14 w 151"/>
                <a:gd name="T93" fmla="*/ 82 h 115"/>
                <a:gd name="T94" fmla="*/ 18 w 151"/>
                <a:gd name="T95" fmla="*/ 82 h 115"/>
                <a:gd name="T96" fmla="*/ 26 w 151"/>
                <a:gd name="T97" fmla="*/ 82 h 115"/>
                <a:gd name="T98" fmla="*/ 29 w 151"/>
                <a:gd name="T99" fmla="*/ 85 h 115"/>
                <a:gd name="T100" fmla="*/ 33 w 151"/>
                <a:gd name="T101" fmla="*/ 89 h 115"/>
                <a:gd name="T102" fmla="*/ 33 w 151"/>
                <a:gd name="T103" fmla="*/ 93 h 115"/>
                <a:gd name="T104" fmla="*/ 37 w 151"/>
                <a:gd name="T105" fmla="*/ 97 h 115"/>
                <a:gd name="T106" fmla="*/ 40 w 151"/>
                <a:gd name="T107" fmla="*/ 97 h 115"/>
                <a:gd name="T108" fmla="*/ 37 w 151"/>
                <a:gd name="T109" fmla="*/ 89 h 115"/>
                <a:gd name="T110" fmla="*/ 48 w 151"/>
                <a:gd name="T111" fmla="*/ 93 h 115"/>
                <a:gd name="T112" fmla="*/ 51 w 151"/>
                <a:gd name="T113" fmla="*/ 97 h 115"/>
                <a:gd name="T114" fmla="*/ 59 w 151"/>
                <a:gd name="T115" fmla="*/ 97 h 115"/>
                <a:gd name="T116" fmla="*/ 74 w 151"/>
                <a:gd name="T117" fmla="*/ 104 h 115"/>
                <a:gd name="T118" fmla="*/ 81 w 151"/>
                <a:gd name="T119" fmla="*/ 111 h 115"/>
                <a:gd name="T120" fmla="*/ 89 w 151"/>
                <a:gd name="T121" fmla="*/ 108 h 115"/>
                <a:gd name="T122" fmla="*/ 89 w 151"/>
                <a:gd name="T12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15">
                  <a:moveTo>
                    <a:pt x="89" y="115"/>
                  </a:moveTo>
                  <a:lnTo>
                    <a:pt x="92" y="115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8" y="111"/>
                  </a:lnTo>
                  <a:lnTo>
                    <a:pt x="122" y="111"/>
                  </a:lnTo>
                  <a:lnTo>
                    <a:pt x="129" y="115"/>
                  </a:lnTo>
                  <a:lnTo>
                    <a:pt x="133" y="115"/>
                  </a:lnTo>
                  <a:lnTo>
                    <a:pt x="133" y="111"/>
                  </a:lnTo>
                  <a:lnTo>
                    <a:pt x="133" y="108"/>
                  </a:lnTo>
                  <a:lnTo>
                    <a:pt x="144" y="97"/>
                  </a:lnTo>
                  <a:lnTo>
                    <a:pt x="144" y="93"/>
                  </a:lnTo>
                  <a:lnTo>
                    <a:pt x="148" y="89"/>
                  </a:lnTo>
                  <a:lnTo>
                    <a:pt x="151" y="89"/>
                  </a:lnTo>
                  <a:lnTo>
                    <a:pt x="151" y="85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51" y="78"/>
                  </a:lnTo>
                  <a:lnTo>
                    <a:pt x="148" y="78"/>
                  </a:lnTo>
                  <a:lnTo>
                    <a:pt x="144" y="74"/>
                  </a:lnTo>
                  <a:lnTo>
                    <a:pt x="144" y="71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0" y="56"/>
                  </a:lnTo>
                  <a:lnTo>
                    <a:pt x="137" y="52"/>
                  </a:lnTo>
                  <a:lnTo>
                    <a:pt x="140" y="48"/>
                  </a:lnTo>
                  <a:lnTo>
                    <a:pt x="144" y="45"/>
                  </a:lnTo>
                  <a:lnTo>
                    <a:pt x="144" y="37"/>
                  </a:lnTo>
                  <a:lnTo>
                    <a:pt x="140" y="34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37" y="22"/>
                  </a:lnTo>
                  <a:lnTo>
                    <a:pt x="133" y="19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9" y="8"/>
                  </a:lnTo>
                  <a:lnTo>
                    <a:pt x="126" y="4"/>
                  </a:lnTo>
                  <a:lnTo>
                    <a:pt x="103" y="8"/>
                  </a:lnTo>
                  <a:lnTo>
                    <a:pt x="85" y="8"/>
                  </a:lnTo>
                  <a:lnTo>
                    <a:pt x="81" y="8"/>
                  </a:lnTo>
                  <a:lnTo>
                    <a:pt x="77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4" y="8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4" y="8"/>
                  </a:lnTo>
                  <a:lnTo>
                    <a:pt x="66" y="11"/>
                  </a:lnTo>
                  <a:lnTo>
                    <a:pt x="63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8" y="82"/>
                  </a:lnTo>
                  <a:lnTo>
                    <a:pt x="22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9" y="85"/>
                  </a:lnTo>
                  <a:lnTo>
                    <a:pt x="33" y="85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7" y="93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37" y="89"/>
                  </a:lnTo>
                  <a:lnTo>
                    <a:pt x="40" y="89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7"/>
                  </a:lnTo>
                  <a:lnTo>
                    <a:pt x="55" y="97"/>
                  </a:lnTo>
                  <a:lnTo>
                    <a:pt x="59" y="97"/>
                  </a:lnTo>
                  <a:lnTo>
                    <a:pt x="66" y="97"/>
                  </a:lnTo>
                  <a:lnTo>
                    <a:pt x="74" y="104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1" y="108"/>
                  </a:lnTo>
                  <a:lnTo>
                    <a:pt x="89" y="108"/>
                  </a:lnTo>
                  <a:lnTo>
                    <a:pt x="89" y="111"/>
                  </a:lnTo>
                  <a:lnTo>
                    <a:pt x="89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9" name="Freeform 60"/>
            <p:cNvSpPr>
              <a:spLocks/>
            </p:cNvSpPr>
            <p:nvPr/>
          </p:nvSpPr>
          <p:spPr bwMode="auto">
            <a:xfrm>
              <a:off x="4516895" y="2097772"/>
              <a:ext cx="153109" cy="61758"/>
            </a:xfrm>
            <a:custGeom>
              <a:avLst/>
              <a:gdLst>
                <a:gd name="T0" fmla="*/ 44 w 119"/>
                <a:gd name="T1" fmla="*/ 4 h 48"/>
                <a:gd name="T2" fmla="*/ 48 w 119"/>
                <a:gd name="T3" fmla="*/ 4 h 48"/>
                <a:gd name="T4" fmla="*/ 56 w 119"/>
                <a:gd name="T5" fmla="*/ 4 h 48"/>
                <a:gd name="T6" fmla="*/ 59 w 119"/>
                <a:gd name="T7" fmla="*/ 7 h 48"/>
                <a:gd name="T8" fmla="*/ 63 w 119"/>
                <a:gd name="T9" fmla="*/ 11 h 48"/>
                <a:gd name="T10" fmla="*/ 63 w 119"/>
                <a:gd name="T11" fmla="*/ 15 h 48"/>
                <a:gd name="T12" fmla="*/ 67 w 119"/>
                <a:gd name="T13" fmla="*/ 19 h 48"/>
                <a:gd name="T14" fmla="*/ 70 w 119"/>
                <a:gd name="T15" fmla="*/ 19 h 48"/>
                <a:gd name="T16" fmla="*/ 67 w 119"/>
                <a:gd name="T17" fmla="*/ 11 h 48"/>
                <a:gd name="T18" fmla="*/ 78 w 119"/>
                <a:gd name="T19" fmla="*/ 15 h 48"/>
                <a:gd name="T20" fmla="*/ 81 w 119"/>
                <a:gd name="T21" fmla="*/ 19 h 48"/>
                <a:gd name="T22" fmla="*/ 89 w 119"/>
                <a:gd name="T23" fmla="*/ 19 h 48"/>
                <a:gd name="T24" fmla="*/ 104 w 119"/>
                <a:gd name="T25" fmla="*/ 26 h 48"/>
                <a:gd name="T26" fmla="*/ 111 w 119"/>
                <a:gd name="T27" fmla="*/ 33 h 48"/>
                <a:gd name="T28" fmla="*/ 119 w 119"/>
                <a:gd name="T29" fmla="*/ 30 h 48"/>
                <a:gd name="T30" fmla="*/ 119 w 119"/>
                <a:gd name="T31" fmla="*/ 37 h 48"/>
                <a:gd name="T32" fmla="*/ 107 w 119"/>
                <a:gd name="T33" fmla="*/ 37 h 48"/>
                <a:gd name="T34" fmla="*/ 100 w 119"/>
                <a:gd name="T35" fmla="*/ 45 h 48"/>
                <a:gd name="T36" fmla="*/ 89 w 119"/>
                <a:gd name="T37" fmla="*/ 45 h 48"/>
                <a:gd name="T38" fmla="*/ 81 w 119"/>
                <a:gd name="T39" fmla="*/ 45 h 48"/>
                <a:gd name="T40" fmla="*/ 70 w 119"/>
                <a:gd name="T41" fmla="*/ 45 h 48"/>
                <a:gd name="T42" fmla="*/ 63 w 119"/>
                <a:gd name="T43" fmla="*/ 45 h 48"/>
                <a:gd name="T44" fmla="*/ 56 w 119"/>
                <a:gd name="T45" fmla="*/ 41 h 48"/>
                <a:gd name="T46" fmla="*/ 48 w 119"/>
                <a:gd name="T47" fmla="*/ 41 h 48"/>
                <a:gd name="T48" fmla="*/ 44 w 119"/>
                <a:gd name="T49" fmla="*/ 45 h 48"/>
                <a:gd name="T50" fmla="*/ 37 w 119"/>
                <a:gd name="T51" fmla="*/ 48 h 48"/>
                <a:gd name="T52" fmla="*/ 30 w 119"/>
                <a:gd name="T53" fmla="*/ 45 h 48"/>
                <a:gd name="T54" fmla="*/ 26 w 119"/>
                <a:gd name="T55" fmla="*/ 45 h 48"/>
                <a:gd name="T56" fmla="*/ 19 w 119"/>
                <a:gd name="T57" fmla="*/ 37 h 48"/>
                <a:gd name="T58" fmla="*/ 7 w 119"/>
                <a:gd name="T59" fmla="*/ 30 h 48"/>
                <a:gd name="T60" fmla="*/ 7 w 119"/>
                <a:gd name="T61" fmla="*/ 26 h 48"/>
                <a:gd name="T62" fmla="*/ 0 w 119"/>
                <a:gd name="T63" fmla="*/ 19 h 48"/>
                <a:gd name="T64" fmla="*/ 0 w 119"/>
                <a:gd name="T65" fmla="*/ 15 h 48"/>
                <a:gd name="T66" fmla="*/ 4 w 119"/>
                <a:gd name="T67" fmla="*/ 15 h 48"/>
                <a:gd name="T68" fmla="*/ 15 w 119"/>
                <a:gd name="T69" fmla="*/ 11 h 48"/>
                <a:gd name="T70" fmla="*/ 22 w 119"/>
                <a:gd name="T71" fmla="*/ 7 h 48"/>
                <a:gd name="T72" fmla="*/ 30 w 119"/>
                <a:gd name="T73" fmla="*/ 7 h 48"/>
                <a:gd name="T74" fmla="*/ 33 w 119"/>
                <a:gd name="T75" fmla="*/ 4 h 48"/>
                <a:gd name="T76" fmla="*/ 37 w 119"/>
                <a:gd name="T77" fmla="*/ 4 h 48"/>
                <a:gd name="T78" fmla="*/ 41 w 119"/>
                <a:gd name="T7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48">
                  <a:moveTo>
                    <a:pt x="44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1" y="19"/>
                  </a:lnTo>
                  <a:lnTo>
                    <a:pt x="85" y="19"/>
                  </a:lnTo>
                  <a:lnTo>
                    <a:pt x="89" y="19"/>
                  </a:lnTo>
                  <a:lnTo>
                    <a:pt x="96" y="19"/>
                  </a:lnTo>
                  <a:lnTo>
                    <a:pt x="104" y="26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0"/>
                  </a:lnTo>
                  <a:lnTo>
                    <a:pt x="119" y="30"/>
                  </a:lnTo>
                  <a:lnTo>
                    <a:pt x="119" y="33"/>
                  </a:lnTo>
                  <a:lnTo>
                    <a:pt x="119" y="37"/>
                  </a:lnTo>
                  <a:lnTo>
                    <a:pt x="111" y="37"/>
                  </a:lnTo>
                  <a:lnTo>
                    <a:pt x="107" y="37"/>
                  </a:lnTo>
                  <a:lnTo>
                    <a:pt x="104" y="41"/>
                  </a:lnTo>
                  <a:lnTo>
                    <a:pt x="100" y="45"/>
                  </a:lnTo>
                  <a:lnTo>
                    <a:pt x="93" y="45"/>
                  </a:lnTo>
                  <a:lnTo>
                    <a:pt x="89" y="45"/>
                  </a:lnTo>
                  <a:lnTo>
                    <a:pt x="85" y="45"/>
                  </a:lnTo>
                  <a:lnTo>
                    <a:pt x="81" y="45"/>
                  </a:lnTo>
                  <a:lnTo>
                    <a:pt x="78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3" y="45"/>
                  </a:lnTo>
                  <a:lnTo>
                    <a:pt x="59" y="45"/>
                  </a:lnTo>
                  <a:lnTo>
                    <a:pt x="56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0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1" y="33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0" name="Freeform 61"/>
            <p:cNvSpPr>
              <a:spLocks/>
            </p:cNvSpPr>
            <p:nvPr/>
          </p:nvSpPr>
          <p:spPr bwMode="auto">
            <a:xfrm>
              <a:off x="4397236" y="1997415"/>
              <a:ext cx="176269" cy="191708"/>
            </a:xfrm>
            <a:custGeom>
              <a:avLst/>
              <a:gdLst>
                <a:gd name="T0" fmla="*/ 49 w 137"/>
                <a:gd name="T1" fmla="*/ 4 h 149"/>
                <a:gd name="T2" fmla="*/ 56 w 137"/>
                <a:gd name="T3" fmla="*/ 8 h 149"/>
                <a:gd name="T4" fmla="*/ 60 w 137"/>
                <a:gd name="T5" fmla="*/ 15 h 149"/>
                <a:gd name="T6" fmla="*/ 67 w 137"/>
                <a:gd name="T7" fmla="*/ 11 h 149"/>
                <a:gd name="T8" fmla="*/ 75 w 137"/>
                <a:gd name="T9" fmla="*/ 15 h 149"/>
                <a:gd name="T10" fmla="*/ 67 w 137"/>
                <a:gd name="T11" fmla="*/ 19 h 149"/>
                <a:gd name="T12" fmla="*/ 78 w 137"/>
                <a:gd name="T13" fmla="*/ 22 h 149"/>
                <a:gd name="T14" fmla="*/ 89 w 137"/>
                <a:gd name="T15" fmla="*/ 15 h 149"/>
                <a:gd name="T16" fmla="*/ 97 w 137"/>
                <a:gd name="T17" fmla="*/ 11 h 149"/>
                <a:gd name="T18" fmla="*/ 93 w 137"/>
                <a:gd name="T19" fmla="*/ 15 h 149"/>
                <a:gd name="T20" fmla="*/ 100 w 137"/>
                <a:gd name="T21" fmla="*/ 15 h 149"/>
                <a:gd name="T22" fmla="*/ 112 w 137"/>
                <a:gd name="T23" fmla="*/ 19 h 149"/>
                <a:gd name="T24" fmla="*/ 119 w 137"/>
                <a:gd name="T25" fmla="*/ 26 h 149"/>
                <a:gd name="T26" fmla="*/ 126 w 137"/>
                <a:gd name="T27" fmla="*/ 34 h 149"/>
                <a:gd name="T28" fmla="*/ 126 w 137"/>
                <a:gd name="T29" fmla="*/ 48 h 149"/>
                <a:gd name="T30" fmla="*/ 130 w 137"/>
                <a:gd name="T31" fmla="*/ 59 h 149"/>
                <a:gd name="T32" fmla="*/ 137 w 137"/>
                <a:gd name="T33" fmla="*/ 71 h 149"/>
                <a:gd name="T34" fmla="*/ 130 w 137"/>
                <a:gd name="T35" fmla="*/ 82 h 149"/>
                <a:gd name="T36" fmla="*/ 123 w 137"/>
                <a:gd name="T37" fmla="*/ 85 h 149"/>
                <a:gd name="T38" fmla="*/ 108 w 137"/>
                <a:gd name="T39" fmla="*/ 89 h 149"/>
                <a:gd name="T40" fmla="*/ 93 w 137"/>
                <a:gd name="T41" fmla="*/ 93 h 149"/>
                <a:gd name="T42" fmla="*/ 100 w 137"/>
                <a:gd name="T43" fmla="*/ 104 h 149"/>
                <a:gd name="T44" fmla="*/ 112 w 137"/>
                <a:gd name="T45" fmla="*/ 115 h 149"/>
                <a:gd name="T46" fmla="*/ 119 w 137"/>
                <a:gd name="T47" fmla="*/ 130 h 149"/>
                <a:gd name="T48" fmla="*/ 108 w 137"/>
                <a:gd name="T49" fmla="*/ 137 h 149"/>
                <a:gd name="T50" fmla="*/ 108 w 137"/>
                <a:gd name="T51" fmla="*/ 145 h 149"/>
                <a:gd name="T52" fmla="*/ 97 w 137"/>
                <a:gd name="T53" fmla="*/ 145 h 149"/>
                <a:gd name="T54" fmla="*/ 82 w 137"/>
                <a:gd name="T55" fmla="*/ 149 h 149"/>
                <a:gd name="T56" fmla="*/ 71 w 137"/>
                <a:gd name="T57" fmla="*/ 149 h 149"/>
                <a:gd name="T58" fmla="*/ 60 w 137"/>
                <a:gd name="T59" fmla="*/ 149 h 149"/>
                <a:gd name="T60" fmla="*/ 52 w 137"/>
                <a:gd name="T61" fmla="*/ 145 h 149"/>
                <a:gd name="T62" fmla="*/ 45 w 137"/>
                <a:gd name="T63" fmla="*/ 141 h 149"/>
                <a:gd name="T64" fmla="*/ 37 w 137"/>
                <a:gd name="T65" fmla="*/ 145 h 149"/>
                <a:gd name="T66" fmla="*/ 30 w 137"/>
                <a:gd name="T67" fmla="*/ 141 h 149"/>
                <a:gd name="T68" fmla="*/ 30 w 137"/>
                <a:gd name="T69" fmla="*/ 130 h 149"/>
                <a:gd name="T70" fmla="*/ 34 w 137"/>
                <a:gd name="T71" fmla="*/ 119 h 149"/>
                <a:gd name="T72" fmla="*/ 19 w 137"/>
                <a:gd name="T73" fmla="*/ 115 h 149"/>
                <a:gd name="T74" fmla="*/ 12 w 137"/>
                <a:gd name="T75" fmla="*/ 111 h 149"/>
                <a:gd name="T76" fmla="*/ 8 w 137"/>
                <a:gd name="T77" fmla="*/ 104 h 149"/>
                <a:gd name="T78" fmla="*/ 4 w 137"/>
                <a:gd name="T79" fmla="*/ 93 h 149"/>
                <a:gd name="T80" fmla="*/ 0 w 137"/>
                <a:gd name="T81" fmla="*/ 82 h 149"/>
                <a:gd name="T82" fmla="*/ 0 w 137"/>
                <a:gd name="T83" fmla="*/ 71 h 149"/>
                <a:gd name="T84" fmla="*/ 15 w 137"/>
                <a:gd name="T85" fmla="*/ 63 h 149"/>
                <a:gd name="T86" fmla="*/ 19 w 137"/>
                <a:gd name="T87" fmla="*/ 56 h 149"/>
                <a:gd name="T88" fmla="*/ 12 w 137"/>
                <a:gd name="T89" fmla="*/ 48 h 149"/>
                <a:gd name="T90" fmla="*/ 19 w 137"/>
                <a:gd name="T91" fmla="*/ 45 h 149"/>
                <a:gd name="T92" fmla="*/ 23 w 137"/>
                <a:gd name="T93" fmla="*/ 37 h 149"/>
                <a:gd name="T94" fmla="*/ 15 w 137"/>
                <a:gd name="T95" fmla="*/ 34 h 149"/>
                <a:gd name="T96" fmla="*/ 30 w 137"/>
                <a:gd name="T97" fmla="*/ 30 h 149"/>
                <a:gd name="T98" fmla="*/ 34 w 137"/>
                <a:gd name="T99" fmla="*/ 30 h 149"/>
                <a:gd name="T100" fmla="*/ 37 w 137"/>
                <a:gd name="T101" fmla="*/ 34 h 149"/>
                <a:gd name="T102" fmla="*/ 37 w 137"/>
                <a:gd name="T103" fmla="*/ 30 h 149"/>
                <a:gd name="T104" fmla="*/ 49 w 137"/>
                <a:gd name="T105" fmla="*/ 26 h 149"/>
                <a:gd name="T106" fmla="*/ 49 w 137"/>
                <a:gd name="T107" fmla="*/ 22 h 149"/>
                <a:gd name="T108" fmla="*/ 45 w 137"/>
                <a:gd name="T109" fmla="*/ 19 h 149"/>
                <a:gd name="T110" fmla="*/ 41 w 137"/>
                <a:gd name="T111" fmla="*/ 11 h 149"/>
                <a:gd name="T112" fmla="*/ 41 w 137"/>
                <a:gd name="T113" fmla="*/ 4 h 149"/>
                <a:gd name="T114" fmla="*/ 37 w 137"/>
                <a:gd name="T1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49">
                  <a:moveTo>
                    <a:pt x="37" y="0"/>
                  </a:moveTo>
                  <a:lnTo>
                    <a:pt x="41" y="0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5" y="11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1" y="19"/>
                  </a:lnTo>
                  <a:lnTo>
                    <a:pt x="67" y="19"/>
                  </a:lnTo>
                  <a:lnTo>
                    <a:pt x="71" y="22"/>
                  </a:lnTo>
                  <a:lnTo>
                    <a:pt x="75" y="19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08" y="15"/>
                  </a:lnTo>
                  <a:lnTo>
                    <a:pt x="112" y="19"/>
                  </a:lnTo>
                  <a:lnTo>
                    <a:pt x="115" y="19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9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6" y="26"/>
                  </a:lnTo>
                  <a:lnTo>
                    <a:pt x="126" y="34"/>
                  </a:lnTo>
                  <a:lnTo>
                    <a:pt x="126" y="37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6" y="48"/>
                  </a:lnTo>
                  <a:lnTo>
                    <a:pt x="126" y="52"/>
                  </a:lnTo>
                  <a:lnTo>
                    <a:pt x="130" y="52"/>
                  </a:lnTo>
                  <a:lnTo>
                    <a:pt x="130" y="56"/>
                  </a:lnTo>
                  <a:lnTo>
                    <a:pt x="130" y="59"/>
                  </a:lnTo>
                  <a:lnTo>
                    <a:pt x="130" y="59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7" y="71"/>
                  </a:lnTo>
                  <a:lnTo>
                    <a:pt x="137" y="78"/>
                  </a:lnTo>
                  <a:lnTo>
                    <a:pt x="134" y="82"/>
                  </a:lnTo>
                  <a:lnTo>
                    <a:pt x="134" y="78"/>
                  </a:lnTo>
                  <a:lnTo>
                    <a:pt x="130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2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7"/>
                  </a:lnTo>
                  <a:lnTo>
                    <a:pt x="97" y="97"/>
                  </a:lnTo>
                  <a:lnTo>
                    <a:pt x="100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4" y="111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9" y="123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2" y="134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12" y="141"/>
                  </a:lnTo>
                  <a:lnTo>
                    <a:pt x="112" y="145"/>
                  </a:lnTo>
                  <a:lnTo>
                    <a:pt x="108" y="145"/>
                  </a:lnTo>
                  <a:lnTo>
                    <a:pt x="104" y="145"/>
                  </a:lnTo>
                  <a:lnTo>
                    <a:pt x="100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1" y="145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3" y="145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56" y="149"/>
                  </a:lnTo>
                  <a:lnTo>
                    <a:pt x="52" y="145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5" y="145"/>
                  </a:lnTo>
                  <a:lnTo>
                    <a:pt x="45" y="141"/>
                  </a:lnTo>
                  <a:lnTo>
                    <a:pt x="41" y="141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5"/>
                  </a:lnTo>
                  <a:lnTo>
                    <a:pt x="34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41"/>
                  </a:lnTo>
                  <a:lnTo>
                    <a:pt x="26" y="137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34" y="123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0" y="11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5" y="119"/>
                  </a:lnTo>
                  <a:lnTo>
                    <a:pt x="12" y="115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4" y="9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4" y="74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5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lnTo>
                    <a:pt x="19" y="41"/>
                  </a:lnTo>
                  <a:lnTo>
                    <a:pt x="23" y="41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0" y="30"/>
                  </a:lnTo>
                  <a:lnTo>
                    <a:pt x="30" y="34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41" y="37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2" y="30"/>
                  </a:lnTo>
                  <a:lnTo>
                    <a:pt x="60" y="30"/>
                  </a:lnTo>
                  <a:lnTo>
                    <a:pt x="52" y="30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1" name="Freeform 62"/>
            <p:cNvSpPr>
              <a:spLocks/>
            </p:cNvSpPr>
            <p:nvPr/>
          </p:nvSpPr>
          <p:spPr bwMode="auto">
            <a:xfrm>
              <a:off x="4474435" y="2192983"/>
              <a:ext cx="3860" cy="5147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4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2" name="Freeform 63"/>
            <p:cNvSpPr>
              <a:spLocks/>
            </p:cNvSpPr>
            <p:nvPr/>
          </p:nvSpPr>
          <p:spPr bwMode="auto">
            <a:xfrm>
              <a:off x="4402385" y="2178830"/>
              <a:ext cx="95211" cy="47606"/>
            </a:xfrm>
            <a:custGeom>
              <a:avLst/>
              <a:gdLst>
                <a:gd name="T0" fmla="*/ 30 w 74"/>
                <a:gd name="T1" fmla="*/ 4 h 37"/>
                <a:gd name="T2" fmla="*/ 37 w 74"/>
                <a:gd name="T3" fmla="*/ 4 h 37"/>
                <a:gd name="T4" fmla="*/ 37 w 74"/>
                <a:gd name="T5" fmla="*/ 0 h 37"/>
                <a:gd name="T6" fmla="*/ 41 w 74"/>
                <a:gd name="T7" fmla="*/ 4 h 37"/>
                <a:gd name="T8" fmla="*/ 45 w 74"/>
                <a:gd name="T9" fmla="*/ 4 h 37"/>
                <a:gd name="T10" fmla="*/ 52 w 74"/>
                <a:gd name="T11" fmla="*/ 8 h 37"/>
                <a:gd name="T12" fmla="*/ 56 w 74"/>
                <a:gd name="T13" fmla="*/ 11 h 37"/>
                <a:gd name="T14" fmla="*/ 56 w 74"/>
                <a:gd name="T15" fmla="*/ 15 h 37"/>
                <a:gd name="T16" fmla="*/ 63 w 74"/>
                <a:gd name="T17" fmla="*/ 15 h 37"/>
                <a:gd name="T18" fmla="*/ 67 w 74"/>
                <a:gd name="T19" fmla="*/ 15 h 37"/>
                <a:gd name="T20" fmla="*/ 74 w 74"/>
                <a:gd name="T21" fmla="*/ 15 h 37"/>
                <a:gd name="T22" fmla="*/ 71 w 74"/>
                <a:gd name="T23" fmla="*/ 26 h 37"/>
                <a:gd name="T24" fmla="*/ 63 w 74"/>
                <a:gd name="T25" fmla="*/ 33 h 37"/>
                <a:gd name="T26" fmla="*/ 59 w 74"/>
                <a:gd name="T27" fmla="*/ 30 h 37"/>
                <a:gd name="T28" fmla="*/ 52 w 74"/>
                <a:gd name="T29" fmla="*/ 33 h 37"/>
                <a:gd name="T30" fmla="*/ 45 w 74"/>
                <a:gd name="T31" fmla="*/ 33 h 37"/>
                <a:gd name="T32" fmla="*/ 41 w 74"/>
                <a:gd name="T33" fmla="*/ 30 h 37"/>
                <a:gd name="T34" fmla="*/ 33 w 74"/>
                <a:gd name="T35" fmla="*/ 37 h 37"/>
                <a:gd name="T36" fmla="*/ 22 w 74"/>
                <a:gd name="T37" fmla="*/ 37 h 37"/>
                <a:gd name="T38" fmla="*/ 19 w 74"/>
                <a:gd name="T39" fmla="*/ 33 h 37"/>
                <a:gd name="T40" fmla="*/ 15 w 74"/>
                <a:gd name="T41" fmla="*/ 30 h 37"/>
                <a:gd name="T42" fmla="*/ 8 w 74"/>
                <a:gd name="T43" fmla="*/ 26 h 37"/>
                <a:gd name="T44" fmla="*/ 8 w 74"/>
                <a:gd name="T45" fmla="*/ 33 h 37"/>
                <a:gd name="T46" fmla="*/ 0 w 74"/>
                <a:gd name="T47" fmla="*/ 33 h 37"/>
                <a:gd name="T48" fmla="*/ 0 w 74"/>
                <a:gd name="T49" fmla="*/ 30 h 37"/>
                <a:gd name="T50" fmla="*/ 4 w 74"/>
                <a:gd name="T51" fmla="*/ 26 h 37"/>
                <a:gd name="T52" fmla="*/ 8 w 74"/>
                <a:gd name="T53" fmla="*/ 15 h 37"/>
                <a:gd name="T54" fmla="*/ 15 w 74"/>
                <a:gd name="T55" fmla="*/ 11 h 37"/>
                <a:gd name="T56" fmla="*/ 15 w 74"/>
                <a:gd name="T57" fmla="*/ 8 h 37"/>
                <a:gd name="T58" fmla="*/ 15 w 74"/>
                <a:gd name="T59" fmla="*/ 4 h 37"/>
                <a:gd name="T60" fmla="*/ 19 w 74"/>
                <a:gd name="T61" fmla="*/ 8 h 37"/>
                <a:gd name="T62" fmla="*/ 26 w 74"/>
                <a:gd name="T6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37">
                  <a:moveTo>
                    <a:pt x="26" y="4"/>
                  </a:moveTo>
                  <a:lnTo>
                    <a:pt x="30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1" y="19"/>
                  </a:lnTo>
                  <a:lnTo>
                    <a:pt x="71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3" y="37"/>
                  </a:lnTo>
                  <a:lnTo>
                    <a:pt x="26" y="33"/>
                  </a:lnTo>
                  <a:lnTo>
                    <a:pt x="22" y="37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4" y="30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3" name="Freeform 64"/>
            <p:cNvSpPr>
              <a:spLocks noEditPoints="1"/>
            </p:cNvSpPr>
            <p:nvPr/>
          </p:nvSpPr>
          <p:spPr bwMode="auto">
            <a:xfrm>
              <a:off x="4349632" y="2041160"/>
              <a:ext cx="77198" cy="61758"/>
            </a:xfrm>
            <a:custGeom>
              <a:avLst/>
              <a:gdLst>
                <a:gd name="T0" fmla="*/ 37 w 60"/>
                <a:gd name="T1" fmla="*/ 44 h 48"/>
                <a:gd name="T2" fmla="*/ 37 w 60"/>
                <a:gd name="T3" fmla="*/ 37 h 48"/>
                <a:gd name="T4" fmla="*/ 41 w 60"/>
                <a:gd name="T5" fmla="*/ 29 h 48"/>
                <a:gd name="T6" fmla="*/ 52 w 60"/>
                <a:gd name="T7" fmla="*/ 29 h 48"/>
                <a:gd name="T8" fmla="*/ 52 w 60"/>
                <a:gd name="T9" fmla="*/ 25 h 48"/>
                <a:gd name="T10" fmla="*/ 56 w 60"/>
                <a:gd name="T11" fmla="*/ 22 h 48"/>
                <a:gd name="T12" fmla="*/ 52 w 60"/>
                <a:gd name="T13" fmla="*/ 18 h 48"/>
                <a:gd name="T14" fmla="*/ 49 w 60"/>
                <a:gd name="T15" fmla="*/ 14 h 48"/>
                <a:gd name="T16" fmla="*/ 56 w 60"/>
                <a:gd name="T17" fmla="*/ 14 h 48"/>
                <a:gd name="T18" fmla="*/ 56 w 60"/>
                <a:gd name="T19" fmla="*/ 11 h 48"/>
                <a:gd name="T20" fmla="*/ 60 w 60"/>
                <a:gd name="T21" fmla="*/ 7 h 48"/>
                <a:gd name="T22" fmla="*/ 60 w 60"/>
                <a:gd name="T23" fmla="*/ 3 h 48"/>
                <a:gd name="T24" fmla="*/ 52 w 60"/>
                <a:gd name="T25" fmla="*/ 0 h 48"/>
                <a:gd name="T26" fmla="*/ 45 w 60"/>
                <a:gd name="T27" fmla="*/ 0 h 48"/>
                <a:gd name="T28" fmla="*/ 37 w 60"/>
                <a:gd name="T29" fmla="*/ 0 h 48"/>
                <a:gd name="T30" fmla="*/ 34 w 60"/>
                <a:gd name="T31" fmla="*/ 3 h 48"/>
                <a:gd name="T32" fmla="*/ 23 w 60"/>
                <a:gd name="T33" fmla="*/ 11 h 48"/>
                <a:gd name="T34" fmla="*/ 19 w 60"/>
                <a:gd name="T35" fmla="*/ 11 h 48"/>
                <a:gd name="T36" fmla="*/ 15 w 60"/>
                <a:gd name="T37" fmla="*/ 14 h 48"/>
                <a:gd name="T38" fmla="*/ 15 w 60"/>
                <a:gd name="T39" fmla="*/ 22 h 48"/>
                <a:gd name="T40" fmla="*/ 12 w 60"/>
                <a:gd name="T41" fmla="*/ 25 h 48"/>
                <a:gd name="T42" fmla="*/ 12 w 60"/>
                <a:gd name="T43" fmla="*/ 29 h 48"/>
                <a:gd name="T44" fmla="*/ 19 w 60"/>
                <a:gd name="T45" fmla="*/ 33 h 48"/>
                <a:gd name="T46" fmla="*/ 12 w 60"/>
                <a:gd name="T47" fmla="*/ 37 h 48"/>
                <a:gd name="T48" fmla="*/ 12 w 60"/>
                <a:gd name="T49" fmla="*/ 37 h 48"/>
                <a:gd name="T50" fmla="*/ 15 w 60"/>
                <a:gd name="T51" fmla="*/ 40 h 48"/>
                <a:gd name="T52" fmla="*/ 8 w 60"/>
                <a:gd name="T53" fmla="*/ 37 h 48"/>
                <a:gd name="T54" fmla="*/ 4 w 60"/>
                <a:gd name="T55" fmla="*/ 37 h 48"/>
                <a:gd name="T56" fmla="*/ 8 w 60"/>
                <a:gd name="T57" fmla="*/ 40 h 48"/>
                <a:gd name="T58" fmla="*/ 12 w 60"/>
                <a:gd name="T59" fmla="*/ 40 h 48"/>
                <a:gd name="T60" fmla="*/ 12 w 60"/>
                <a:gd name="T61" fmla="*/ 40 h 48"/>
                <a:gd name="T62" fmla="*/ 4 w 60"/>
                <a:gd name="T63" fmla="*/ 40 h 48"/>
                <a:gd name="T64" fmla="*/ 0 w 60"/>
                <a:gd name="T65" fmla="*/ 40 h 48"/>
                <a:gd name="T66" fmla="*/ 4 w 60"/>
                <a:gd name="T67" fmla="*/ 44 h 48"/>
                <a:gd name="T68" fmla="*/ 8 w 60"/>
                <a:gd name="T69" fmla="*/ 44 h 48"/>
                <a:gd name="T70" fmla="*/ 12 w 60"/>
                <a:gd name="T71" fmla="*/ 44 h 48"/>
                <a:gd name="T72" fmla="*/ 15 w 60"/>
                <a:gd name="T73" fmla="*/ 40 h 48"/>
                <a:gd name="T74" fmla="*/ 23 w 60"/>
                <a:gd name="T75" fmla="*/ 40 h 48"/>
                <a:gd name="T76" fmla="*/ 26 w 60"/>
                <a:gd name="T77" fmla="*/ 40 h 48"/>
                <a:gd name="T78" fmla="*/ 34 w 60"/>
                <a:gd name="T79" fmla="*/ 44 h 48"/>
                <a:gd name="T80" fmla="*/ 34 w 60"/>
                <a:gd name="T81" fmla="*/ 48 h 48"/>
                <a:gd name="T82" fmla="*/ 37 w 60"/>
                <a:gd name="T83" fmla="*/ 48 h 48"/>
                <a:gd name="T84" fmla="*/ 8 w 60"/>
                <a:gd name="T85" fmla="*/ 33 h 48"/>
                <a:gd name="T86" fmla="*/ 8 w 60"/>
                <a:gd name="T87" fmla="*/ 37 h 48"/>
                <a:gd name="T88" fmla="*/ 4 w 60"/>
                <a:gd name="T89" fmla="*/ 37 h 48"/>
                <a:gd name="T90" fmla="*/ 8 w 60"/>
                <a:gd name="T91" fmla="*/ 33 h 48"/>
                <a:gd name="T92" fmla="*/ 12 w 60"/>
                <a:gd name="T93" fmla="*/ 33 h 48"/>
                <a:gd name="T94" fmla="*/ 12 w 60"/>
                <a:gd name="T95" fmla="*/ 33 h 48"/>
                <a:gd name="T96" fmla="*/ 8 w 60"/>
                <a:gd name="T9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48">
                  <a:moveTo>
                    <a:pt x="37" y="48"/>
                  </a:moveTo>
                  <a:lnTo>
                    <a:pt x="37" y="44"/>
                  </a:lnTo>
                  <a:lnTo>
                    <a:pt x="41" y="40"/>
                  </a:lnTo>
                  <a:lnTo>
                    <a:pt x="37" y="37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1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1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0" y="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6" y="40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8"/>
                  </a:lnTo>
                  <a:close/>
                  <a:moveTo>
                    <a:pt x="4" y="37"/>
                  </a:move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4" name="Freeform 65"/>
            <p:cNvSpPr>
              <a:spLocks/>
            </p:cNvSpPr>
            <p:nvPr/>
          </p:nvSpPr>
          <p:spPr bwMode="auto">
            <a:xfrm>
              <a:off x="4345771" y="2092626"/>
              <a:ext cx="56612" cy="43745"/>
            </a:xfrm>
            <a:custGeom>
              <a:avLst/>
              <a:gdLst>
                <a:gd name="T0" fmla="*/ 40 w 44"/>
                <a:gd name="T1" fmla="*/ 23 h 34"/>
                <a:gd name="T2" fmla="*/ 44 w 44"/>
                <a:gd name="T3" fmla="*/ 19 h 34"/>
                <a:gd name="T4" fmla="*/ 40 w 44"/>
                <a:gd name="T5" fmla="*/ 15 h 34"/>
                <a:gd name="T6" fmla="*/ 40 w 44"/>
                <a:gd name="T7" fmla="*/ 15 h 34"/>
                <a:gd name="T8" fmla="*/ 40 w 44"/>
                <a:gd name="T9" fmla="*/ 11 h 34"/>
                <a:gd name="T10" fmla="*/ 40 w 44"/>
                <a:gd name="T11" fmla="*/ 8 h 34"/>
                <a:gd name="T12" fmla="*/ 37 w 44"/>
                <a:gd name="T13" fmla="*/ 8 h 34"/>
                <a:gd name="T14" fmla="*/ 37 w 44"/>
                <a:gd name="T15" fmla="*/ 4 h 34"/>
                <a:gd name="T16" fmla="*/ 37 w 44"/>
                <a:gd name="T17" fmla="*/ 4 h 34"/>
                <a:gd name="T18" fmla="*/ 33 w 44"/>
                <a:gd name="T19" fmla="*/ 4 h 34"/>
                <a:gd name="T20" fmla="*/ 29 w 44"/>
                <a:gd name="T21" fmla="*/ 0 h 34"/>
                <a:gd name="T22" fmla="*/ 26 w 44"/>
                <a:gd name="T23" fmla="*/ 0 h 34"/>
                <a:gd name="T24" fmla="*/ 26 w 44"/>
                <a:gd name="T25" fmla="*/ 0 h 34"/>
                <a:gd name="T26" fmla="*/ 18 w 44"/>
                <a:gd name="T27" fmla="*/ 0 h 34"/>
                <a:gd name="T28" fmla="*/ 18 w 44"/>
                <a:gd name="T29" fmla="*/ 0 h 34"/>
                <a:gd name="T30" fmla="*/ 18 w 44"/>
                <a:gd name="T31" fmla="*/ 0 h 34"/>
                <a:gd name="T32" fmla="*/ 15 w 44"/>
                <a:gd name="T33" fmla="*/ 4 h 34"/>
                <a:gd name="T34" fmla="*/ 15 w 44"/>
                <a:gd name="T35" fmla="*/ 4 h 34"/>
                <a:gd name="T36" fmla="*/ 11 w 44"/>
                <a:gd name="T37" fmla="*/ 4 h 34"/>
                <a:gd name="T38" fmla="*/ 11 w 44"/>
                <a:gd name="T39" fmla="*/ 4 h 34"/>
                <a:gd name="T40" fmla="*/ 7 w 44"/>
                <a:gd name="T41" fmla="*/ 4 h 34"/>
                <a:gd name="T42" fmla="*/ 7 w 44"/>
                <a:gd name="T43" fmla="*/ 0 h 34"/>
                <a:gd name="T44" fmla="*/ 3 w 44"/>
                <a:gd name="T45" fmla="*/ 0 h 34"/>
                <a:gd name="T46" fmla="*/ 0 w 44"/>
                <a:gd name="T47" fmla="*/ 4 h 34"/>
                <a:gd name="T48" fmla="*/ 0 w 44"/>
                <a:gd name="T49" fmla="*/ 8 h 34"/>
                <a:gd name="T50" fmla="*/ 0 w 44"/>
                <a:gd name="T51" fmla="*/ 8 h 34"/>
                <a:gd name="T52" fmla="*/ 0 w 44"/>
                <a:gd name="T53" fmla="*/ 11 h 34"/>
                <a:gd name="T54" fmla="*/ 3 w 44"/>
                <a:gd name="T55" fmla="*/ 15 h 34"/>
                <a:gd name="T56" fmla="*/ 3 w 44"/>
                <a:gd name="T57" fmla="*/ 15 h 34"/>
                <a:gd name="T58" fmla="*/ 11 w 44"/>
                <a:gd name="T59" fmla="*/ 19 h 34"/>
                <a:gd name="T60" fmla="*/ 11 w 44"/>
                <a:gd name="T61" fmla="*/ 19 h 34"/>
                <a:gd name="T62" fmla="*/ 15 w 44"/>
                <a:gd name="T63" fmla="*/ 23 h 34"/>
                <a:gd name="T64" fmla="*/ 15 w 44"/>
                <a:gd name="T65" fmla="*/ 23 h 34"/>
                <a:gd name="T66" fmla="*/ 15 w 44"/>
                <a:gd name="T67" fmla="*/ 26 h 34"/>
                <a:gd name="T68" fmla="*/ 18 w 44"/>
                <a:gd name="T69" fmla="*/ 26 h 34"/>
                <a:gd name="T70" fmla="*/ 22 w 44"/>
                <a:gd name="T71" fmla="*/ 26 h 34"/>
                <a:gd name="T72" fmla="*/ 22 w 44"/>
                <a:gd name="T73" fmla="*/ 26 h 34"/>
                <a:gd name="T74" fmla="*/ 26 w 44"/>
                <a:gd name="T75" fmla="*/ 26 h 34"/>
                <a:gd name="T76" fmla="*/ 26 w 44"/>
                <a:gd name="T77" fmla="*/ 30 h 34"/>
                <a:gd name="T78" fmla="*/ 29 w 44"/>
                <a:gd name="T79" fmla="*/ 34 h 34"/>
                <a:gd name="T80" fmla="*/ 33 w 44"/>
                <a:gd name="T81" fmla="*/ 34 h 34"/>
                <a:gd name="T82" fmla="*/ 37 w 44"/>
                <a:gd name="T83" fmla="*/ 34 h 34"/>
                <a:gd name="T84" fmla="*/ 37 w 44"/>
                <a:gd name="T85" fmla="*/ 34 h 34"/>
                <a:gd name="T86" fmla="*/ 40 w 44"/>
                <a:gd name="T87" fmla="*/ 34 h 34"/>
                <a:gd name="T88" fmla="*/ 40 w 44"/>
                <a:gd name="T89" fmla="*/ 34 h 34"/>
                <a:gd name="T90" fmla="*/ 40 w 44"/>
                <a:gd name="T91" fmla="*/ 30 h 34"/>
                <a:gd name="T92" fmla="*/ 40 w 44"/>
                <a:gd name="T93" fmla="*/ 30 h 34"/>
                <a:gd name="T94" fmla="*/ 37 w 44"/>
                <a:gd name="T95" fmla="*/ 26 h 34"/>
                <a:gd name="T96" fmla="*/ 40 w 44"/>
                <a:gd name="T97" fmla="*/ 26 h 34"/>
                <a:gd name="T98" fmla="*/ 40 w 44"/>
                <a:gd name="T99" fmla="*/ 23 h 34"/>
                <a:gd name="T100" fmla="*/ 40 w 44"/>
                <a:gd name="T10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34">
                  <a:moveTo>
                    <a:pt x="40" y="23"/>
                  </a:moveTo>
                  <a:lnTo>
                    <a:pt x="44" y="19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4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5" name="Freeform 66"/>
            <p:cNvSpPr>
              <a:spLocks/>
            </p:cNvSpPr>
            <p:nvPr/>
          </p:nvSpPr>
          <p:spPr bwMode="auto">
            <a:xfrm>
              <a:off x="4393379" y="2122218"/>
              <a:ext cx="14153" cy="18013"/>
            </a:xfrm>
            <a:custGeom>
              <a:avLst/>
              <a:gdLst>
                <a:gd name="T0" fmla="*/ 3 w 11"/>
                <a:gd name="T1" fmla="*/ 11 h 14"/>
                <a:gd name="T2" fmla="*/ 3 w 11"/>
                <a:gd name="T3" fmla="*/ 11 h 14"/>
                <a:gd name="T4" fmla="*/ 3 w 11"/>
                <a:gd name="T5" fmla="*/ 7 h 14"/>
                <a:gd name="T6" fmla="*/ 3 w 11"/>
                <a:gd name="T7" fmla="*/ 7 h 14"/>
                <a:gd name="T8" fmla="*/ 0 w 11"/>
                <a:gd name="T9" fmla="*/ 3 h 14"/>
                <a:gd name="T10" fmla="*/ 3 w 11"/>
                <a:gd name="T11" fmla="*/ 3 h 14"/>
                <a:gd name="T12" fmla="*/ 3 w 11"/>
                <a:gd name="T13" fmla="*/ 0 h 14"/>
                <a:gd name="T14" fmla="*/ 7 w 11"/>
                <a:gd name="T15" fmla="*/ 0 h 14"/>
                <a:gd name="T16" fmla="*/ 11 w 11"/>
                <a:gd name="T17" fmla="*/ 3 h 14"/>
                <a:gd name="T18" fmla="*/ 11 w 11"/>
                <a:gd name="T19" fmla="*/ 7 h 14"/>
                <a:gd name="T20" fmla="*/ 11 w 11"/>
                <a:gd name="T21" fmla="*/ 11 h 14"/>
                <a:gd name="T22" fmla="*/ 11 w 11"/>
                <a:gd name="T23" fmla="*/ 14 h 14"/>
                <a:gd name="T24" fmla="*/ 11 w 11"/>
                <a:gd name="T25" fmla="*/ 14 h 14"/>
                <a:gd name="T26" fmla="*/ 7 w 11"/>
                <a:gd name="T27" fmla="*/ 14 h 14"/>
                <a:gd name="T28" fmla="*/ 3 w 11"/>
                <a:gd name="T29" fmla="*/ 11 h 14"/>
                <a:gd name="T30" fmla="*/ 3 w 1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4">
                  <a:moveTo>
                    <a:pt x="3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6" name="Freeform 67"/>
            <p:cNvSpPr>
              <a:spLocks noEditPoints="1"/>
            </p:cNvSpPr>
            <p:nvPr/>
          </p:nvSpPr>
          <p:spPr bwMode="auto">
            <a:xfrm>
              <a:off x="4159212" y="1782548"/>
              <a:ext cx="14153" cy="33452"/>
            </a:xfrm>
            <a:custGeom>
              <a:avLst/>
              <a:gdLst>
                <a:gd name="T0" fmla="*/ 2 w 3"/>
                <a:gd name="T1" fmla="*/ 5 h 7"/>
                <a:gd name="T2" fmla="*/ 2 w 3"/>
                <a:gd name="T3" fmla="*/ 7 h 7"/>
                <a:gd name="T4" fmla="*/ 2 w 3"/>
                <a:gd name="T5" fmla="*/ 6 h 7"/>
                <a:gd name="T6" fmla="*/ 2 w 3"/>
                <a:gd name="T7" fmla="*/ 5 h 7"/>
                <a:gd name="T8" fmla="*/ 2 w 3"/>
                <a:gd name="T9" fmla="*/ 5 h 7"/>
                <a:gd name="T10" fmla="*/ 2 w 3"/>
                <a:gd name="T11" fmla="*/ 3 h 7"/>
                <a:gd name="T12" fmla="*/ 2 w 3"/>
                <a:gd name="T13" fmla="*/ 4 h 7"/>
                <a:gd name="T14" fmla="*/ 2 w 3"/>
                <a:gd name="T15" fmla="*/ 4 h 7"/>
                <a:gd name="T16" fmla="*/ 2 w 3"/>
                <a:gd name="T17" fmla="*/ 4 h 7"/>
                <a:gd name="T18" fmla="*/ 2 w 3"/>
                <a:gd name="T19" fmla="*/ 3 h 7"/>
                <a:gd name="T20" fmla="*/ 0 w 3"/>
                <a:gd name="T21" fmla="*/ 1 h 7"/>
                <a:gd name="T22" fmla="*/ 0 w 3"/>
                <a:gd name="T23" fmla="*/ 2 h 7"/>
                <a:gd name="T24" fmla="*/ 1 w 3"/>
                <a:gd name="T25" fmla="*/ 2 h 7"/>
                <a:gd name="T26" fmla="*/ 0 w 3"/>
                <a:gd name="T27" fmla="*/ 1 h 7"/>
                <a:gd name="T28" fmla="*/ 3 w 3"/>
                <a:gd name="T29" fmla="*/ 0 h 7"/>
                <a:gd name="T30" fmla="*/ 3 w 3"/>
                <a:gd name="T31" fmla="*/ 1 h 7"/>
                <a:gd name="T32" fmla="*/ 3 w 3"/>
                <a:gd name="T33" fmla="*/ 0 h 7"/>
                <a:gd name="T34" fmla="*/ 3 w 3"/>
                <a:gd name="T35" fmla="*/ 0 h 7"/>
                <a:gd name="T36" fmla="*/ 1 w 3"/>
                <a:gd name="T37" fmla="*/ 0 h 7"/>
                <a:gd name="T38" fmla="*/ 2 w 3"/>
                <a:gd name="T39" fmla="*/ 0 h 7"/>
                <a:gd name="T40" fmla="*/ 3 w 3"/>
                <a:gd name="T41" fmla="*/ 1 h 7"/>
                <a:gd name="T42" fmla="*/ 3 w 3"/>
                <a:gd name="T43" fmla="*/ 1 h 7"/>
                <a:gd name="T44" fmla="*/ 2 w 3"/>
                <a:gd name="T45" fmla="*/ 1 h 7"/>
                <a:gd name="T46" fmla="*/ 1 w 3"/>
                <a:gd name="T47" fmla="*/ 0 h 7"/>
                <a:gd name="T48" fmla="*/ 1 w 3"/>
                <a:gd name="T49" fmla="*/ 0 h 7"/>
                <a:gd name="T50" fmla="*/ 2 w 3"/>
                <a:gd name="T51" fmla="*/ 2 h 7"/>
                <a:gd name="T52" fmla="*/ 3 w 3"/>
                <a:gd name="T53" fmla="*/ 3 h 7"/>
                <a:gd name="T54" fmla="*/ 2 w 3"/>
                <a:gd name="T55" fmla="*/ 3 h 7"/>
                <a:gd name="T56" fmla="*/ 1 w 3"/>
                <a:gd name="T57" fmla="*/ 2 h 7"/>
                <a:gd name="T58" fmla="*/ 1 w 3"/>
                <a:gd name="T59" fmla="*/ 1 h 7"/>
                <a:gd name="T60" fmla="*/ 1 w 3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lose/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7" name="Freeform 68"/>
            <p:cNvSpPr>
              <a:spLocks/>
            </p:cNvSpPr>
            <p:nvPr/>
          </p:nvSpPr>
          <p:spPr bwMode="auto">
            <a:xfrm>
              <a:off x="4092307" y="1988409"/>
              <a:ext cx="86205" cy="100357"/>
            </a:xfrm>
            <a:custGeom>
              <a:avLst/>
              <a:gdLst>
                <a:gd name="T0" fmla="*/ 30 w 67"/>
                <a:gd name="T1" fmla="*/ 74 h 78"/>
                <a:gd name="T2" fmla="*/ 34 w 67"/>
                <a:gd name="T3" fmla="*/ 70 h 78"/>
                <a:gd name="T4" fmla="*/ 41 w 67"/>
                <a:gd name="T5" fmla="*/ 70 h 78"/>
                <a:gd name="T6" fmla="*/ 52 w 67"/>
                <a:gd name="T7" fmla="*/ 66 h 78"/>
                <a:gd name="T8" fmla="*/ 56 w 67"/>
                <a:gd name="T9" fmla="*/ 63 h 78"/>
                <a:gd name="T10" fmla="*/ 60 w 67"/>
                <a:gd name="T11" fmla="*/ 59 h 78"/>
                <a:gd name="T12" fmla="*/ 63 w 67"/>
                <a:gd name="T13" fmla="*/ 55 h 78"/>
                <a:gd name="T14" fmla="*/ 67 w 67"/>
                <a:gd name="T15" fmla="*/ 41 h 78"/>
                <a:gd name="T16" fmla="*/ 67 w 67"/>
                <a:gd name="T17" fmla="*/ 37 h 78"/>
                <a:gd name="T18" fmla="*/ 63 w 67"/>
                <a:gd name="T19" fmla="*/ 29 h 78"/>
                <a:gd name="T20" fmla="*/ 63 w 67"/>
                <a:gd name="T21" fmla="*/ 26 h 78"/>
                <a:gd name="T22" fmla="*/ 52 w 67"/>
                <a:gd name="T23" fmla="*/ 18 h 78"/>
                <a:gd name="T24" fmla="*/ 45 w 67"/>
                <a:gd name="T25" fmla="*/ 22 h 78"/>
                <a:gd name="T26" fmla="*/ 45 w 67"/>
                <a:gd name="T27" fmla="*/ 11 h 78"/>
                <a:gd name="T28" fmla="*/ 52 w 67"/>
                <a:gd name="T29" fmla="*/ 3 h 78"/>
                <a:gd name="T30" fmla="*/ 56 w 67"/>
                <a:gd name="T31" fmla="*/ 0 h 78"/>
                <a:gd name="T32" fmla="*/ 52 w 67"/>
                <a:gd name="T33" fmla="*/ 0 h 78"/>
                <a:gd name="T34" fmla="*/ 45 w 67"/>
                <a:gd name="T35" fmla="*/ 7 h 78"/>
                <a:gd name="T36" fmla="*/ 45 w 67"/>
                <a:gd name="T37" fmla="*/ 0 h 78"/>
                <a:gd name="T38" fmla="*/ 41 w 67"/>
                <a:gd name="T39" fmla="*/ 3 h 78"/>
                <a:gd name="T40" fmla="*/ 38 w 67"/>
                <a:gd name="T41" fmla="*/ 3 h 78"/>
                <a:gd name="T42" fmla="*/ 38 w 67"/>
                <a:gd name="T43" fmla="*/ 7 h 78"/>
                <a:gd name="T44" fmla="*/ 34 w 67"/>
                <a:gd name="T45" fmla="*/ 11 h 78"/>
                <a:gd name="T46" fmla="*/ 34 w 67"/>
                <a:gd name="T47" fmla="*/ 15 h 78"/>
                <a:gd name="T48" fmla="*/ 38 w 67"/>
                <a:gd name="T49" fmla="*/ 15 h 78"/>
                <a:gd name="T50" fmla="*/ 34 w 67"/>
                <a:gd name="T51" fmla="*/ 18 h 78"/>
                <a:gd name="T52" fmla="*/ 23 w 67"/>
                <a:gd name="T53" fmla="*/ 22 h 78"/>
                <a:gd name="T54" fmla="*/ 15 w 67"/>
                <a:gd name="T55" fmla="*/ 18 h 78"/>
                <a:gd name="T56" fmla="*/ 12 w 67"/>
                <a:gd name="T57" fmla="*/ 22 h 78"/>
                <a:gd name="T58" fmla="*/ 15 w 67"/>
                <a:gd name="T59" fmla="*/ 26 h 78"/>
                <a:gd name="T60" fmla="*/ 8 w 67"/>
                <a:gd name="T61" fmla="*/ 26 h 78"/>
                <a:gd name="T62" fmla="*/ 15 w 67"/>
                <a:gd name="T63" fmla="*/ 29 h 78"/>
                <a:gd name="T64" fmla="*/ 15 w 67"/>
                <a:gd name="T65" fmla="*/ 33 h 78"/>
                <a:gd name="T66" fmla="*/ 8 w 67"/>
                <a:gd name="T67" fmla="*/ 37 h 78"/>
                <a:gd name="T68" fmla="*/ 12 w 67"/>
                <a:gd name="T69" fmla="*/ 37 h 78"/>
                <a:gd name="T70" fmla="*/ 26 w 67"/>
                <a:gd name="T71" fmla="*/ 41 h 78"/>
                <a:gd name="T72" fmla="*/ 15 w 67"/>
                <a:gd name="T73" fmla="*/ 48 h 78"/>
                <a:gd name="T74" fmla="*/ 12 w 67"/>
                <a:gd name="T75" fmla="*/ 55 h 78"/>
                <a:gd name="T76" fmla="*/ 19 w 67"/>
                <a:gd name="T77" fmla="*/ 55 h 78"/>
                <a:gd name="T78" fmla="*/ 23 w 67"/>
                <a:gd name="T79" fmla="*/ 52 h 78"/>
                <a:gd name="T80" fmla="*/ 15 w 67"/>
                <a:gd name="T81" fmla="*/ 55 h 78"/>
                <a:gd name="T82" fmla="*/ 12 w 67"/>
                <a:gd name="T83" fmla="*/ 59 h 78"/>
                <a:gd name="T84" fmla="*/ 8 w 67"/>
                <a:gd name="T85" fmla="*/ 63 h 78"/>
                <a:gd name="T86" fmla="*/ 4 w 67"/>
                <a:gd name="T87" fmla="*/ 59 h 78"/>
                <a:gd name="T88" fmla="*/ 12 w 67"/>
                <a:gd name="T89" fmla="*/ 63 h 78"/>
                <a:gd name="T90" fmla="*/ 4 w 67"/>
                <a:gd name="T91" fmla="*/ 70 h 78"/>
                <a:gd name="T92" fmla="*/ 12 w 67"/>
                <a:gd name="T93" fmla="*/ 70 h 78"/>
                <a:gd name="T94" fmla="*/ 8 w 67"/>
                <a:gd name="T95" fmla="*/ 74 h 78"/>
                <a:gd name="T96" fmla="*/ 12 w 67"/>
                <a:gd name="T97" fmla="*/ 74 h 78"/>
                <a:gd name="T98" fmla="*/ 15 w 67"/>
                <a:gd name="T9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78">
                  <a:moveTo>
                    <a:pt x="19" y="78"/>
                  </a:moveTo>
                  <a:lnTo>
                    <a:pt x="23" y="7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66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6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2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3" y="33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3" y="26"/>
                  </a:lnTo>
                  <a:lnTo>
                    <a:pt x="60" y="26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18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3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22"/>
                  </a:lnTo>
                  <a:lnTo>
                    <a:pt x="23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26" y="41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5" y="52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5" y="52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2" y="55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8" y="66"/>
                  </a:lnTo>
                  <a:lnTo>
                    <a:pt x="4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12" y="70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8" y="74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8" name="Freeform 69"/>
            <p:cNvSpPr>
              <a:spLocks noEditPoints="1"/>
            </p:cNvSpPr>
            <p:nvPr/>
          </p:nvSpPr>
          <p:spPr bwMode="auto">
            <a:xfrm>
              <a:off x="4145057" y="1830153"/>
              <a:ext cx="181415" cy="301072"/>
            </a:xfrm>
            <a:custGeom>
              <a:avLst/>
              <a:gdLst>
                <a:gd name="T0" fmla="*/ 1 w 38"/>
                <a:gd name="T1" fmla="*/ 36 h 63"/>
                <a:gd name="T2" fmla="*/ 9 w 38"/>
                <a:gd name="T3" fmla="*/ 36 h 63"/>
                <a:gd name="T4" fmla="*/ 8 w 38"/>
                <a:gd name="T5" fmla="*/ 40 h 63"/>
                <a:gd name="T6" fmla="*/ 27 w 38"/>
                <a:gd name="T7" fmla="*/ 0 h 63"/>
                <a:gd name="T8" fmla="*/ 26 w 38"/>
                <a:gd name="T9" fmla="*/ 1 h 63"/>
                <a:gd name="T10" fmla="*/ 25 w 38"/>
                <a:gd name="T11" fmla="*/ 2 h 63"/>
                <a:gd name="T12" fmla="*/ 35 w 38"/>
                <a:gd name="T13" fmla="*/ 54 h 63"/>
                <a:gd name="T14" fmla="*/ 25 w 38"/>
                <a:gd name="T15" fmla="*/ 59 h 63"/>
                <a:gd name="T16" fmla="*/ 4 w 38"/>
                <a:gd name="T17" fmla="*/ 26 h 63"/>
                <a:gd name="T18" fmla="*/ 6 w 38"/>
                <a:gd name="T19" fmla="*/ 23 h 63"/>
                <a:gd name="T20" fmla="*/ 18 w 38"/>
                <a:gd name="T21" fmla="*/ 12 h 63"/>
                <a:gd name="T22" fmla="*/ 17 w 38"/>
                <a:gd name="T23" fmla="*/ 14 h 63"/>
                <a:gd name="T24" fmla="*/ 7 w 38"/>
                <a:gd name="T25" fmla="*/ 16 h 63"/>
                <a:gd name="T26" fmla="*/ 5 w 38"/>
                <a:gd name="T27" fmla="*/ 18 h 63"/>
                <a:gd name="T28" fmla="*/ 3 w 38"/>
                <a:gd name="T29" fmla="*/ 21 h 63"/>
                <a:gd name="T30" fmla="*/ 3 w 38"/>
                <a:gd name="T31" fmla="*/ 22 h 63"/>
                <a:gd name="T32" fmla="*/ 6 w 38"/>
                <a:gd name="T33" fmla="*/ 22 h 63"/>
                <a:gd name="T34" fmla="*/ 7 w 38"/>
                <a:gd name="T35" fmla="*/ 22 h 63"/>
                <a:gd name="T36" fmla="*/ 8 w 38"/>
                <a:gd name="T37" fmla="*/ 26 h 63"/>
                <a:gd name="T38" fmla="*/ 8 w 38"/>
                <a:gd name="T39" fmla="*/ 30 h 63"/>
                <a:gd name="T40" fmla="*/ 11 w 38"/>
                <a:gd name="T41" fmla="*/ 33 h 63"/>
                <a:gd name="T42" fmla="*/ 12 w 38"/>
                <a:gd name="T43" fmla="*/ 40 h 63"/>
                <a:gd name="T44" fmla="*/ 11 w 38"/>
                <a:gd name="T45" fmla="*/ 62 h 63"/>
                <a:gd name="T46" fmla="*/ 17 w 38"/>
                <a:gd name="T47" fmla="*/ 62 h 63"/>
                <a:gd name="T48" fmla="*/ 22 w 38"/>
                <a:gd name="T49" fmla="*/ 59 h 63"/>
                <a:gd name="T50" fmla="*/ 28 w 38"/>
                <a:gd name="T51" fmla="*/ 59 h 63"/>
                <a:gd name="T52" fmla="*/ 35 w 38"/>
                <a:gd name="T53" fmla="*/ 57 h 63"/>
                <a:gd name="T54" fmla="*/ 34 w 38"/>
                <a:gd name="T55" fmla="*/ 54 h 63"/>
                <a:gd name="T56" fmla="*/ 35 w 38"/>
                <a:gd name="T57" fmla="*/ 52 h 63"/>
                <a:gd name="T58" fmla="*/ 37 w 38"/>
                <a:gd name="T59" fmla="*/ 51 h 63"/>
                <a:gd name="T60" fmla="*/ 31 w 38"/>
                <a:gd name="T61" fmla="*/ 46 h 63"/>
                <a:gd name="T62" fmla="*/ 28 w 38"/>
                <a:gd name="T63" fmla="*/ 42 h 63"/>
                <a:gd name="T64" fmla="*/ 29 w 38"/>
                <a:gd name="T65" fmla="*/ 39 h 63"/>
                <a:gd name="T66" fmla="*/ 23 w 38"/>
                <a:gd name="T67" fmla="*/ 32 h 63"/>
                <a:gd name="T68" fmla="*/ 16 w 38"/>
                <a:gd name="T69" fmla="*/ 29 h 63"/>
                <a:gd name="T70" fmla="*/ 17 w 38"/>
                <a:gd name="T71" fmla="*/ 27 h 63"/>
                <a:gd name="T72" fmla="*/ 22 w 38"/>
                <a:gd name="T73" fmla="*/ 22 h 63"/>
                <a:gd name="T74" fmla="*/ 16 w 38"/>
                <a:gd name="T75" fmla="*/ 20 h 63"/>
                <a:gd name="T76" fmla="*/ 15 w 38"/>
                <a:gd name="T77" fmla="*/ 18 h 63"/>
                <a:gd name="T78" fmla="*/ 15 w 38"/>
                <a:gd name="T79" fmla="*/ 15 h 63"/>
                <a:gd name="T80" fmla="*/ 11 w 38"/>
                <a:gd name="T81" fmla="*/ 15 h 63"/>
                <a:gd name="T82" fmla="*/ 10 w 38"/>
                <a:gd name="T83" fmla="*/ 19 h 63"/>
                <a:gd name="T84" fmla="*/ 9 w 38"/>
                <a:gd name="T85" fmla="*/ 21 h 63"/>
                <a:gd name="T86" fmla="*/ 9 w 38"/>
                <a:gd name="T87" fmla="*/ 22 h 63"/>
                <a:gd name="T88" fmla="*/ 8 w 38"/>
                <a:gd name="T89" fmla="*/ 25 h 63"/>
                <a:gd name="T90" fmla="*/ 9 w 38"/>
                <a:gd name="T91" fmla="*/ 26 h 63"/>
                <a:gd name="T92" fmla="*/ 9 w 38"/>
                <a:gd name="T93" fmla="*/ 30 h 63"/>
                <a:gd name="T94" fmla="*/ 10 w 38"/>
                <a:gd name="T95" fmla="*/ 31 h 63"/>
                <a:gd name="T96" fmla="*/ 12 w 38"/>
                <a:gd name="T97" fmla="*/ 28 h 63"/>
                <a:gd name="T98" fmla="*/ 11 w 38"/>
                <a:gd name="T99" fmla="*/ 35 h 63"/>
                <a:gd name="T100" fmla="*/ 15 w 38"/>
                <a:gd name="T101" fmla="*/ 36 h 63"/>
                <a:gd name="T102" fmla="*/ 19 w 38"/>
                <a:gd name="T103" fmla="*/ 39 h 63"/>
                <a:gd name="T104" fmla="*/ 19 w 38"/>
                <a:gd name="T105" fmla="*/ 44 h 63"/>
                <a:gd name="T106" fmla="*/ 12 w 38"/>
                <a:gd name="T107" fmla="*/ 47 h 63"/>
                <a:gd name="T108" fmla="*/ 13 w 38"/>
                <a:gd name="T109" fmla="*/ 51 h 63"/>
                <a:gd name="T110" fmla="*/ 11 w 38"/>
                <a:gd name="T111" fmla="*/ 54 h 63"/>
                <a:gd name="T112" fmla="*/ 16 w 38"/>
                <a:gd name="T113" fmla="*/ 55 h 63"/>
                <a:gd name="T114" fmla="*/ 18 w 38"/>
                <a:gd name="T115" fmla="*/ 56 h 63"/>
                <a:gd name="T116" fmla="*/ 11 w 38"/>
                <a:gd name="T117" fmla="*/ 60 h 63"/>
                <a:gd name="T118" fmla="*/ 10 w 38"/>
                <a:gd name="T1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63">
                  <a:moveTo>
                    <a:pt x="7" y="41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lose/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lose/>
                  <a:moveTo>
                    <a:pt x="27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25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lose/>
                  <a:moveTo>
                    <a:pt x="26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lose/>
                  <a:moveTo>
                    <a:pt x="25" y="4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5"/>
                    <a:pt x="34" y="55"/>
                    <a:pt x="34" y="55"/>
                  </a:cubicBezTo>
                  <a:close/>
                  <a:moveTo>
                    <a:pt x="25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11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7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lose/>
                  <a:moveTo>
                    <a:pt x="4" y="27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lose/>
                  <a:moveTo>
                    <a:pt x="5" y="26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6" y="23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7" y="12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lose/>
                  <a:moveTo>
                    <a:pt x="17" y="13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lose/>
                  <a:moveTo>
                    <a:pt x="4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3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lose/>
                  <a:moveTo>
                    <a:pt x="2" y="23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lose/>
                  <a:moveTo>
                    <a:pt x="3" y="2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lose/>
                  <a:moveTo>
                    <a:pt x="6" y="28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0"/>
                    <a:pt x="7" y="30"/>
                    <a:pt x="7" y="30"/>
                  </a:cubicBezTo>
                  <a:close/>
                  <a:moveTo>
                    <a:pt x="6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lose/>
                  <a:moveTo>
                    <a:pt x="10" y="3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lose/>
                  <a:moveTo>
                    <a:pt x="13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3" y="45"/>
                    <a:pt x="13" y="45"/>
                  </a:cubicBezTo>
                  <a:close/>
                  <a:moveTo>
                    <a:pt x="12" y="40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lose/>
                  <a:moveTo>
                    <a:pt x="1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9" name="Freeform 70"/>
            <p:cNvSpPr>
              <a:spLocks noEditPoints="1"/>
            </p:cNvSpPr>
            <p:nvPr/>
          </p:nvSpPr>
          <p:spPr bwMode="auto">
            <a:xfrm>
              <a:off x="4202957" y="2102919"/>
              <a:ext cx="275339" cy="229020"/>
            </a:xfrm>
            <a:custGeom>
              <a:avLst/>
              <a:gdLst>
                <a:gd name="T0" fmla="*/ 166 w 214"/>
                <a:gd name="T1" fmla="*/ 85 h 178"/>
                <a:gd name="T2" fmla="*/ 155 w 214"/>
                <a:gd name="T3" fmla="*/ 92 h 178"/>
                <a:gd name="T4" fmla="*/ 159 w 214"/>
                <a:gd name="T5" fmla="*/ 81 h 178"/>
                <a:gd name="T6" fmla="*/ 170 w 214"/>
                <a:gd name="T7" fmla="*/ 67 h 178"/>
                <a:gd name="T8" fmla="*/ 177 w 214"/>
                <a:gd name="T9" fmla="*/ 67 h 178"/>
                <a:gd name="T10" fmla="*/ 181 w 214"/>
                <a:gd name="T11" fmla="*/ 48 h 178"/>
                <a:gd name="T12" fmla="*/ 185 w 214"/>
                <a:gd name="T13" fmla="*/ 37 h 178"/>
                <a:gd name="T14" fmla="*/ 170 w 214"/>
                <a:gd name="T15" fmla="*/ 33 h 178"/>
                <a:gd name="T16" fmla="*/ 159 w 214"/>
                <a:gd name="T17" fmla="*/ 29 h 178"/>
                <a:gd name="T18" fmla="*/ 144 w 214"/>
                <a:gd name="T19" fmla="*/ 26 h 178"/>
                <a:gd name="T20" fmla="*/ 133 w 214"/>
                <a:gd name="T21" fmla="*/ 18 h 178"/>
                <a:gd name="T22" fmla="*/ 122 w 214"/>
                <a:gd name="T23" fmla="*/ 11 h 178"/>
                <a:gd name="T24" fmla="*/ 111 w 214"/>
                <a:gd name="T25" fmla="*/ 0 h 178"/>
                <a:gd name="T26" fmla="*/ 96 w 214"/>
                <a:gd name="T27" fmla="*/ 3 h 178"/>
                <a:gd name="T28" fmla="*/ 92 w 214"/>
                <a:gd name="T29" fmla="*/ 18 h 178"/>
                <a:gd name="T30" fmla="*/ 70 w 214"/>
                <a:gd name="T31" fmla="*/ 26 h 178"/>
                <a:gd name="T32" fmla="*/ 63 w 214"/>
                <a:gd name="T33" fmla="*/ 33 h 178"/>
                <a:gd name="T34" fmla="*/ 55 w 214"/>
                <a:gd name="T35" fmla="*/ 26 h 178"/>
                <a:gd name="T36" fmla="*/ 44 w 214"/>
                <a:gd name="T37" fmla="*/ 29 h 178"/>
                <a:gd name="T38" fmla="*/ 48 w 214"/>
                <a:gd name="T39" fmla="*/ 41 h 178"/>
                <a:gd name="T40" fmla="*/ 40 w 214"/>
                <a:gd name="T41" fmla="*/ 44 h 178"/>
                <a:gd name="T42" fmla="*/ 26 w 214"/>
                <a:gd name="T43" fmla="*/ 41 h 178"/>
                <a:gd name="T44" fmla="*/ 11 w 214"/>
                <a:gd name="T45" fmla="*/ 44 h 178"/>
                <a:gd name="T46" fmla="*/ 0 w 214"/>
                <a:gd name="T47" fmla="*/ 52 h 178"/>
                <a:gd name="T48" fmla="*/ 3 w 214"/>
                <a:gd name="T49" fmla="*/ 52 h 178"/>
                <a:gd name="T50" fmla="*/ 3 w 214"/>
                <a:gd name="T51" fmla="*/ 55 h 178"/>
                <a:gd name="T52" fmla="*/ 7 w 214"/>
                <a:gd name="T53" fmla="*/ 63 h 178"/>
                <a:gd name="T54" fmla="*/ 22 w 214"/>
                <a:gd name="T55" fmla="*/ 63 h 178"/>
                <a:gd name="T56" fmla="*/ 29 w 214"/>
                <a:gd name="T57" fmla="*/ 67 h 178"/>
                <a:gd name="T58" fmla="*/ 37 w 214"/>
                <a:gd name="T59" fmla="*/ 70 h 178"/>
                <a:gd name="T60" fmla="*/ 44 w 214"/>
                <a:gd name="T61" fmla="*/ 70 h 178"/>
                <a:gd name="T62" fmla="*/ 40 w 214"/>
                <a:gd name="T63" fmla="*/ 81 h 178"/>
                <a:gd name="T64" fmla="*/ 55 w 214"/>
                <a:gd name="T65" fmla="*/ 89 h 178"/>
                <a:gd name="T66" fmla="*/ 51 w 214"/>
                <a:gd name="T67" fmla="*/ 100 h 178"/>
                <a:gd name="T68" fmla="*/ 59 w 214"/>
                <a:gd name="T69" fmla="*/ 104 h 178"/>
                <a:gd name="T70" fmla="*/ 55 w 214"/>
                <a:gd name="T71" fmla="*/ 118 h 178"/>
                <a:gd name="T72" fmla="*/ 48 w 214"/>
                <a:gd name="T73" fmla="*/ 141 h 178"/>
                <a:gd name="T74" fmla="*/ 55 w 214"/>
                <a:gd name="T75" fmla="*/ 148 h 178"/>
                <a:gd name="T76" fmla="*/ 77 w 214"/>
                <a:gd name="T77" fmla="*/ 156 h 178"/>
                <a:gd name="T78" fmla="*/ 96 w 214"/>
                <a:gd name="T79" fmla="*/ 156 h 178"/>
                <a:gd name="T80" fmla="*/ 114 w 214"/>
                <a:gd name="T81" fmla="*/ 159 h 178"/>
                <a:gd name="T82" fmla="*/ 126 w 214"/>
                <a:gd name="T83" fmla="*/ 137 h 178"/>
                <a:gd name="T84" fmla="*/ 140 w 214"/>
                <a:gd name="T85" fmla="*/ 141 h 178"/>
                <a:gd name="T86" fmla="*/ 166 w 214"/>
                <a:gd name="T87" fmla="*/ 148 h 178"/>
                <a:gd name="T88" fmla="*/ 181 w 214"/>
                <a:gd name="T89" fmla="*/ 133 h 178"/>
                <a:gd name="T90" fmla="*/ 170 w 214"/>
                <a:gd name="T91" fmla="*/ 115 h 178"/>
                <a:gd name="T92" fmla="*/ 170 w 214"/>
                <a:gd name="T93" fmla="*/ 100 h 178"/>
                <a:gd name="T94" fmla="*/ 207 w 214"/>
                <a:gd name="T95" fmla="*/ 178 h 178"/>
                <a:gd name="T96" fmla="*/ 203 w 214"/>
                <a:gd name="T97" fmla="*/ 170 h 178"/>
                <a:gd name="T98" fmla="*/ 200 w 214"/>
                <a:gd name="T99" fmla="*/ 167 h 178"/>
                <a:gd name="T100" fmla="*/ 200 w 214"/>
                <a:gd name="T101" fmla="*/ 159 h 178"/>
                <a:gd name="T102" fmla="*/ 207 w 214"/>
                <a:gd name="T103" fmla="*/ 156 h 178"/>
                <a:gd name="T104" fmla="*/ 211 w 214"/>
                <a:gd name="T105" fmla="*/ 148 h 178"/>
                <a:gd name="T106" fmla="*/ 211 w 214"/>
                <a:gd name="T107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" h="178">
                  <a:moveTo>
                    <a:pt x="174" y="96"/>
                  </a:moveTo>
                  <a:lnTo>
                    <a:pt x="174" y="92"/>
                  </a:lnTo>
                  <a:lnTo>
                    <a:pt x="170" y="92"/>
                  </a:lnTo>
                  <a:lnTo>
                    <a:pt x="170" y="89"/>
                  </a:lnTo>
                  <a:lnTo>
                    <a:pt x="166" y="85"/>
                  </a:lnTo>
                  <a:lnTo>
                    <a:pt x="163" y="85"/>
                  </a:lnTo>
                  <a:lnTo>
                    <a:pt x="159" y="89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55" y="92"/>
                  </a:lnTo>
                  <a:lnTo>
                    <a:pt x="155" y="89"/>
                  </a:lnTo>
                  <a:lnTo>
                    <a:pt x="155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9" y="81"/>
                  </a:lnTo>
                  <a:lnTo>
                    <a:pt x="163" y="74"/>
                  </a:lnTo>
                  <a:lnTo>
                    <a:pt x="166" y="74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67"/>
                  </a:lnTo>
                  <a:lnTo>
                    <a:pt x="166" y="67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4" y="67"/>
                  </a:lnTo>
                  <a:lnTo>
                    <a:pt x="177" y="67"/>
                  </a:lnTo>
                  <a:lnTo>
                    <a:pt x="181" y="63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5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44"/>
                  </a:lnTo>
                  <a:lnTo>
                    <a:pt x="185" y="41"/>
                  </a:lnTo>
                  <a:lnTo>
                    <a:pt x="188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77" y="33"/>
                  </a:lnTo>
                  <a:lnTo>
                    <a:pt x="174" y="37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6" y="37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55" y="29"/>
                  </a:lnTo>
                  <a:lnTo>
                    <a:pt x="151" y="26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4" y="26"/>
                  </a:lnTo>
                  <a:lnTo>
                    <a:pt x="140" y="26"/>
                  </a:lnTo>
                  <a:lnTo>
                    <a:pt x="137" y="22"/>
                  </a:lnTo>
                  <a:lnTo>
                    <a:pt x="137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29" y="18"/>
                  </a:lnTo>
                  <a:lnTo>
                    <a:pt x="126" y="18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1" y="3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7"/>
                  </a:lnTo>
                  <a:lnTo>
                    <a:pt x="96" y="15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74" y="22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29"/>
                  </a:lnTo>
                  <a:lnTo>
                    <a:pt x="74" y="33"/>
                  </a:lnTo>
                  <a:lnTo>
                    <a:pt x="66" y="33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5" y="26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1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3" y="48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4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0" y="70"/>
                  </a:lnTo>
                  <a:lnTo>
                    <a:pt x="37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8" y="85"/>
                  </a:lnTo>
                  <a:lnTo>
                    <a:pt x="51" y="89"/>
                  </a:lnTo>
                  <a:lnTo>
                    <a:pt x="55" y="89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1" y="100"/>
                  </a:lnTo>
                  <a:lnTo>
                    <a:pt x="55" y="100"/>
                  </a:lnTo>
                  <a:lnTo>
                    <a:pt x="59" y="104"/>
                  </a:lnTo>
                  <a:lnTo>
                    <a:pt x="63" y="111"/>
                  </a:lnTo>
                  <a:lnTo>
                    <a:pt x="59" y="107"/>
                  </a:lnTo>
                  <a:lnTo>
                    <a:pt x="59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1" y="111"/>
                  </a:lnTo>
                  <a:lnTo>
                    <a:pt x="51" y="118"/>
                  </a:lnTo>
                  <a:lnTo>
                    <a:pt x="55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41"/>
                  </a:lnTo>
                  <a:lnTo>
                    <a:pt x="48" y="141"/>
                  </a:lnTo>
                  <a:lnTo>
                    <a:pt x="48" y="144"/>
                  </a:lnTo>
                  <a:lnTo>
                    <a:pt x="51" y="144"/>
                  </a:lnTo>
                  <a:lnTo>
                    <a:pt x="51" y="148"/>
                  </a:lnTo>
                  <a:lnTo>
                    <a:pt x="51" y="148"/>
                  </a:lnTo>
                  <a:lnTo>
                    <a:pt x="55" y="148"/>
                  </a:lnTo>
                  <a:lnTo>
                    <a:pt x="63" y="152"/>
                  </a:lnTo>
                  <a:lnTo>
                    <a:pt x="66" y="156"/>
                  </a:lnTo>
                  <a:lnTo>
                    <a:pt x="70" y="152"/>
                  </a:lnTo>
                  <a:lnTo>
                    <a:pt x="74" y="156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81" y="156"/>
                  </a:lnTo>
                  <a:lnTo>
                    <a:pt x="89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14" y="159"/>
                  </a:lnTo>
                  <a:lnTo>
                    <a:pt x="118" y="159"/>
                  </a:lnTo>
                  <a:lnTo>
                    <a:pt x="114" y="159"/>
                  </a:lnTo>
                  <a:lnTo>
                    <a:pt x="114" y="156"/>
                  </a:lnTo>
                  <a:lnTo>
                    <a:pt x="114" y="148"/>
                  </a:lnTo>
                  <a:lnTo>
                    <a:pt x="118" y="148"/>
                  </a:lnTo>
                  <a:lnTo>
                    <a:pt x="122" y="144"/>
                  </a:lnTo>
                  <a:lnTo>
                    <a:pt x="126" y="137"/>
                  </a:lnTo>
                  <a:lnTo>
                    <a:pt x="129" y="137"/>
                  </a:lnTo>
                  <a:lnTo>
                    <a:pt x="129" y="141"/>
                  </a:lnTo>
                  <a:lnTo>
                    <a:pt x="133" y="141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4" y="141"/>
                  </a:lnTo>
                  <a:lnTo>
                    <a:pt x="144" y="141"/>
                  </a:lnTo>
                  <a:lnTo>
                    <a:pt x="155" y="144"/>
                  </a:lnTo>
                  <a:lnTo>
                    <a:pt x="159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70" y="141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1" y="130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4" y="122"/>
                  </a:lnTo>
                  <a:lnTo>
                    <a:pt x="170" y="115"/>
                  </a:lnTo>
                  <a:lnTo>
                    <a:pt x="166" y="111"/>
                  </a:lnTo>
                  <a:lnTo>
                    <a:pt x="170" y="111"/>
                  </a:lnTo>
                  <a:lnTo>
                    <a:pt x="174" y="107"/>
                  </a:lnTo>
                  <a:lnTo>
                    <a:pt x="174" y="104"/>
                  </a:lnTo>
                  <a:lnTo>
                    <a:pt x="170" y="100"/>
                  </a:lnTo>
                  <a:lnTo>
                    <a:pt x="170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close/>
                  <a:moveTo>
                    <a:pt x="207" y="178"/>
                  </a:moveTo>
                  <a:lnTo>
                    <a:pt x="203" y="178"/>
                  </a:lnTo>
                  <a:lnTo>
                    <a:pt x="200" y="174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200" y="163"/>
                  </a:lnTo>
                  <a:lnTo>
                    <a:pt x="200" y="159"/>
                  </a:lnTo>
                  <a:lnTo>
                    <a:pt x="196" y="159"/>
                  </a:lnTo>
                  <a:lnTo>
                    <a:pt x="200" y="156"/>
                  </a:lnTo>
                  <a:lnTo>
                    <a:pt x="203" y="156"/>
                  </a:lnTo>
                  <a:lnTo>
                    <a:pt x="207" y="152"/>
                  </a:lnTo>
                  <a:lnTo>
                    <a:pt x="207" y="156"/>
                  </a:lnTo>
                  <a:lnTo>
                    <a:pt x="211" y="156"/>
                  </a:lnTo>
                  <a:lnTo>
                    <a:pt x="211" y="152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4" y="163"/>
                  </a:lnTo>
                  <a:lnTo>
                    <a:pt x="211" y="167"/>
                  </a:lnTo>
                  <a:lnTo>
                    <a:pt x="211" y="170"/>
                  </a:lnTo>
                  <a:lnTo>
                    <a:pt x="211" y="178"/>
                  </a:lnTo>
                  <a:lnTo>
                    <a:pt x="207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Freeform 71"/>
            <p:cNvSpPr>
              <a:spLocks/>
            </p:cNvSpPr>
            <p:nvPr/>
          </p:nvSpPr>
          <p:spPr bwMode="auto">
            <a:xfrm>
              <a:off x="4578652" y="2455456"/>
              <a:ext cx="10293" cy="1029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4 h 8"/>
                <a:gd name="T4" fmla="*/ 4 w 8"/>
                <a:gd name="T5" fmla="*/ 8 h 8"/>
                <a:gd name="T6" fmla="*/ 8 w 8"/>
                <a:gd name="T7" fmla="*/ 4 h 8"/>
                <a:gd name="T8" fmla="*/ 8 w 8"/>
                <a:gd name="T9" fmla="*/ 4 h 8"/>
                <a:gd name="T10" fmla="*/ 0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4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72"/>
            <p:cNvSpPr>
              <a:spLocks noEditPoints="1"/>
            </p:cNvSpPr>
            <p:nvPr/>
          </p:nvSpPr>
          <p:spPr bwMode="auto">
            <a:xfrm>
              <a:off x="4416536" y="2198129"/>
              <a:ext cx="243174" cy="243174"/>
            </a:xfrm>
            <a:custGeom>
              <a:avLst/>
              <a:gdLst>
                <a:gd name="T0" fmla="*/ 8 w 189"/>
                <a:gd name="T1" fmla="*/ 48 h 189"/>
                <a:gd name="T2" fmla="*/ 8 w 189"/>
                <a:gd name="T3" fmla="*/ 30 h 189"/>
                <a:gd name="T4" fmla="*/ 15 w 189"/>
                <a:gd name="T5" fmla="*/ 18 h 189"/>
                <a:gd name="T6" fmla="*/ 34 w 189"/>
                <a:gd name="T7" fmla="*/ 18 h 189"/>
                <a:gd name="T8" fmla="*/ 48 w 189"/>
                <a:gd name="T9" fmla="*/ 15 h 189"/>
                <a:gd name="T10" fmla="*/ 63 w 189"/>
                <a:gd name="T11" fmla="*/ 0 h 189"/>
                <a:gd name="T12" fmla="*/ 85 w 189"/>
                <a:gd name="T13" fmla="*/ 4 h 189"/>
                <a:gd name="T14" fmla="*/ 108 w 189"/>
                <a:gd name="T15" fmla="*/ 15 h 189"/>
                <a:gd name="T16" fmla="*/ 100 w 189"/>
                <a:gd name="T17" fmla="*/ 26 h 189"/>
                <a:gd name="T18" fmla="*/ 85 w 189"/>
                <a:gd name="T19" fmla="*/ 33 h 189"/>
                <a:gd name="T20" fmla="*/ 89 w 189"/>
                <a:gd name="T21" fmla="*/ 48 h 189"/>
                <a:gd name="T22" fmla="*/ 104 w 189"/>
                <a:gd name="T23" fmla="*/ 63 h 189"/>
                <a:gd name="T24" fmla="*/ 119 w 189"/>
                <a:gd name="T25" fmla="*/ 82 h 189"/>
                <a:gd name="T26" fmla="*/ 134 w 189"/>
                <a:gd name="T27" fmla="*/ 93 h 189"/>
                <a:gd name="T28" fmla="*/ 152 w 189"/>
                <a:gd name="T29" fmla="*/ 96 h 189"/>
                <a:gd name="T30" fmla="*/ 152 w 189"/>
                <a:gd name="T31" fmla="*/ 104 h 189"/>
                <a:gd name="T32" fmla="*/ 185 w 189"/>
                <a:gd name="T33" fmla="*/ 119 h 189"/>
                <a:gd name="T34" fmla="*/ 185 w 189"/>
                <a:gd name="T35" fmla="*/ 130 h 189"/>
                <a:gd name="T36" fmla="*/ 178 w 189"/>
                <a:gd name="T37" fmla="*/ 126 h 189"/>
                <a:gd name="T38" fmla="*/ 167 w 189"/>
                <a:gd name="T39" fmla="*/ 119 h 189"/>
                <a:gd name="T40" fmla="*/ 163 w 189"/>
                <a:gd name="T41" fmla="*/ 130 h 189"/>
                <a:gd name="T42" fmla="*/ 163 w 189"/>
                <a:gd name="T43" fmla="*/ 137 h 189"/>
                <a:gd name="T44" fmla="*/ 167 w 189"/>
                <a:gd name="T45" fmla="*/ 148 h 189"/>
                <a:gd name="T46" fmla="*/ 156 w 189"/>
                <a:gd name="T47" fmla="*/ 167 h 189"/>
                <a:gd name="T48" fmla="*/ 145 w 189"/>
                <a:gd name="T49" fmla="*/ 163 h 189"/>
                <a:gd name="T50" fmla="*/ 152 w 189"/>
                <a:gd name="T51" fmla="*/ 152 h 189"/>
                <a:gd name="T52" fmla="*/ 152 w 189"/>
                <a:gd name="T53" fmla="*/ 141 h 189"/>
                <a:gd name="T54" fmla="*/ 145 w 189"/>
                <a:gd name="T55" fmla="*/ 130 h 189"/>
                <a:gd name="T56" fmla="*/ 134 w 189"/>
                <a:gd name="T57" fmla="*/ 122 h 189"/>
                <a:gd name="T58" fmla="*/ 126 w 189"/>
                <a:gd name="T59" fmla="*/ 115 h 189"/>
                <a:gd name="T60" fmla="*/ 111 w 189"/>
                <a:gd name="T61" fmla="*/ 108 h 189"/>
                <a:gd name="T62" fmla="*/ 100 w 189"/>
                <a:gd name="T63" fmla="*/ 104 h 189"/>
                <a:gd name="T64" fmla="*/ 82 w 189"/>
                <a:gd name="T65" fmla="*/ 89 h 189"/>
                <a:gd name="T66" fmla="*/ 67 w 189"/>
                <a:gd name="T67" fmla="*/ 74 h 189"/>
                <a:gd name="T68" fmla="*/ 56 w 189"/>
                <a:gd name="T69" fmla="*/ 59 h 189"/>
                <a:gd name="T70" fmla="*/ 45 w 189"/>
                <a:gd name="T71" fmla="*/ 52 h 189"/>
                <a:gd name="T72" fmla="*/ 15 w 189"/>
                <a:gd name="T73" fmla="*/ 59 h 189"/>
                <a:gd name="T74" fmla="*/ 30 w 189"/>
                <a:gd name="T75" fmla="*/ 108 h 189"/>
                <a:gd name="T76" fmla="*/ 26 w 189"/>
                <a:gd name="T77" fmla="*/ 111 h 189"/>
                <a:gd name="T78" fmla="*/ 71 w 189"/>
                <a:gd name="T79" fmla="*/ 85 h 189"/>
                <a:gd name="T80" fmla="*/ 63 w 189"/>
                <a:gd name="T81" fmla="*/ 78 h 189"/>
                <a:gd name="T82" fmla="*/ 56 w 189"/>
                <a:gd name="T83" fmla="*/ 78 h 189"/>
                <a:gd name="T84" fmla="*/ 41 w 189"/>
                <a:gd name="T85" fmla="*/ 145 h 189"/>
                <a:gd name="T86" fmla="*/ 52 w 189"/>
                <a:gd name="T87" fmla="*/ 145 h 189"/>
                <a:gd name="T88" fmla="*/ 48 w 189"/>
                <a:gd name="T89" fmla="*/ 122 h 189"/>
                <a:gd name="T90" fmla="*/ 45 w 189"/>
                <a:gd name="T91" fmla="*/ 108 h 189"/>
                <a:gd name="T92" fmla="*/ 30 w 189"/>
                <a:gd name="T93" fmla="*/ 115 h 189"/>
                <a:gd name="T94" fmla="*/ 30 w 189"/>
                <a:gd name="T95" fmla="*/ 122 h 189"/>
                <a:gd name="T96" fmla="*/ 34 w 189"/>
                <a:gd name="T97" fmla="*/ 130 h 189"/>
                <a:gd name="T98" fmla="*/ 34 w 189"/>
                <a:gd name="T99" fmla="*/ 148 h 189"/>
                <a:gd name="T100" fmla="*/ 141 w 189"/>
                <a:gd name="T101" fmla="*/ 185 h 189"/>
                <a:gd name="T102" fmla="*/ 145 w 189"/>
                <a:gd name="T103" fmla="*/ 163 h 189"/>
                <a:gd name="T104" fmla="*/ 130 w 189"/>
                <a:gd name="T105" fmla="*/ 167 h 189"/>
                <a:gd name="T106" fmla="*/ 104 w 189"/>
                <a:gd name="T107" fmla="*/ 163 h 189"/>
                <a:gd name="T108" fmla="*/ 100 w 189"/>
                <a:gd name="T109" fmla="*/ 174 h 189"/>
                <a:gd name="T110" fmla="*/ 122 w 189"/>
                <a:gd name="T111" fmla="*/ 185 h 189"/>
                <a:gd name="T112" fmla="*/ 141 w 189"/>
                <a:gd name="T1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89">
                  <a:moveTo>
                    <a:pt x="15" y="59"/>
                  </a:moveTo>
                  <a:lnTo>
                    <a:pt x="15" y="56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8" y="48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5" y="18"/>
                  </a:lnTo>
                  <a:lnTo>
                    <a:pt x="22" y="22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60" y="4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85" y="4"/>
                  </a:lnTo>
                  <a:lnTo>
                    <a:pt x="93" y="7"/>
                  </a:lnTo>
                  <a:lnTo>
                    <a:pt x="104" y="7"/>
                  </a:lnTo>
                  <a:lnTo>
                    <a:pt x="108" y="7"/>
                  </a:lnTo>
                  <a:lnTo>
                    <a:pt x="111" y="11"/>
                  </a:lnTo>
                  <a:lnTo>
                    <a:pt x="108" y="15"/>
                  </a:lnTo>
                  <a:lnTo>
                    <a:pt x="108" y="18"/>
                  </a:lnTo>
                  <a:lnTo>
                    <a:pt x="104" y="22"/>
                  </a:lnTo>
                  <a:lnTo>
                    <a:pt x="108" y="26"/>
                  </a:lnTo>
                  <a:lnTo>
                    <a:pt x="104" y="26"/>
                  </a:lnTo>
                  <a:lnTo>
                    <a:pt x="100" y="26"/>
                  </a:lnTo>
                  <a:lnTo>
                    <a:pt x="97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5" y="33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4"/>
                  </a:lnTo>
                  <a:lnTo>
                    <a:pt x="89" y="48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97" y="56"/>
                  </a:lnTo>
                  <a:lnTo>
                    <a:pt x="100" y="59"/>
                  </a:lnTo>
                  <a:lnTo>
                    <a:pt x="104" y="63"/>
                  </a:lnTo>
                  <a:lnTo>
                    <a:pt x="115" y="70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8"/>
                  </a:lnTo>
                  <a:lnTo>
                    <a:pt x="119" y="82"/>
                  </a:lnTo>
                  <a:lnTo>
                    <a:pt x="122" y="82"/>
                  </a:lnTo>
                  <a:lnTo>
                    <a:pt x="122" y="85"/>
                  </a:lnTo>
                  <a:lnTo>
                    <a:pt x="130" y="89"/>
                  </a:lnTo>
                  <a:lnTo>
                    <a:pt x="130" y="93"/>
                  </a:lnTo>
                  <a:lnTo>
                    <a:pt x="134" y="93"/>
                  </a:lnTo>
                  <a:lnTo>
                    <a:pt x="137" y="93"/>
                  </a:lnTo>
                  <a:lnTo>
                    <a:pt x="141" y="93"/>
                  </a:lnTo>
                  <a:lnTo>
                    <a:pt x="145" y="93"/>
                  </a:lnTo>
                  <a:lnTo>
                    <a:pt x="148" y="93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52" y="104"/>
                  </a:lnTo>
                  <a:lnTo>
                    <a:pt x="159" y="104"/>
                  </a:lnTo>
                  <a:lnTo>
                    <a:pt x="171" y="111"/>
                  </a:lnTo>
                  <a:lnTo>
                    <a:pt x="174" y="11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22"/>
                  </a:lnTo>
                  <a:lnTo>
                    <a:pt x="189" y="122"/>
                  </a:lnTo>
                  <a:lnTo>
                    <a:pt x="189" y="126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3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78" y="126"/>
                  </a:lnTo>
                  <a:lnTo>
                    <a:pt x="178" y="122"/>
                  </a:lnTo>
                  <a:lnTo>
                    <a:pt x="178" y="122"/>
                  </a:lnTo>
                  <a:lnTo>
                    <a:pt x="174" y="122"/>
                  </a:lnTo>
                  <a:lnTo>
                    <a:pt x="171" y="122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3" y="122"/>
                  </a:lnTo>
                  <a:lnTo>
                    <a:pt x="163" y="126"/>
                  </a:lnTo>
                  <a:lnTo>
                    <a:pt x="163" y="126"/>
                  </a:lnTo>
                  <a:lnTo>
                    <a:pt x="163" y="130"/>
                  </a:lnTo>
                  <a:lnTo>
                    <a:pt x="159" y="130"/>
                  </a:lnTo>
                  <a:lnTo>
                    <a:pt x="159" y="133"/>
                  </a:lnTo>
                  <a:lnTo>
                    <a:pt x="159" y="133"/>
                  </a:lnTo>
                  <a:lnTo>
                    <a:pt x="159" y="137"/>
                  </a:lnTo>
                  <a:lnTo>
                    <a:pt x="163" y="137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9"/>
                  </a:lnTo>
                  <a:lnTo>
                    <a:pt x="156" y="163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5" y="163"/>
                  </a:lnTo>
                  <a:lnTo>
                    <a:pt x="148" y="159"/>
                  </a:lnTo>
                  <a:lnTo>
                    <a:pt x="152" y="159"/>
                  </a:lnTo>
                  <a:lnTo>
                    <a:pt x="152" y="156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6" y="152"/>
                  </a:lnTo>
                  <a:lnTo>
                    <a:pt x="156" y="148"/>
                  </a:lnTo>
                  <a:lnTo>
                    <a:pt x="152" y="145"/>
                  </a:lnTo>
                  <a:lnTo>
                    <a:pt x="152" y="141"/>
                  </a:lnTo>
                  <a:lnTo>
                    <a:pt x="148" y="137"/>
                  </a:lnTo>
                  <a:lnTo>
                    <a:pt x="148" y="133"/>
                  </a:lnTo>
                  <a:lnTo>
                    <a:pt x="148" y="130"/>
                  </a:lnTo>
                  <a:lnTo>
                    <a:pt x="145" y="126"/>
                  </a:lnTo>
                  <a:lnTo>
                    <a:pt x="145" y="130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34" y="126"/>
                  </a:lnTo>
                  <a:lnTo>
                    <a:pt x="134" y="122"/>
                  </a:lnTo>
                  <a:lnTo>
                    <a:pt x="134" y="122"/>
                  </a:lnTo>
                  <a:lnTo>
                    <a:pt x="134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6" y="119"/>
                  </a:lnTo>
                  <a:lnTo>
                    <a:pt x="126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19" y="115"/>
                  </a:lnTo>
                  <a:lnTo>
                    <a:pt x="115" y="108"/>
                  </a:lnTo>
                  <a:lnTo>
                    <a:pt x="111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04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93" y="100"/>
                  </a:lnTo>
                  <a:lnTo>
                    <a:pt x="85" y="93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78" y="85"/>
                  </a:lnTo>
                  <a:lnTo>
                    <a:pt x="74" y="85"/>
                  </a:lnTo>
                  <a:lnTo>
                    <a:pt x="74" y="82"/>
                  </a:lnTo>
                  <a:lnTo>
                    <a:pt x="71" y="78"/>
                  </a:lnTo>
                  <a:lnTo>
                    <a:pt x="67" y="74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2"/>
                  </a:lnTo>
                  <a:lnTo>
                    <a:pt x="45" y="52"/>
                  </a:lnTo>
                  <a:lnTo>
                    <a:pt x="34" y="48"/>
                  </a:lnTo>
                  <a:lnTo>
                    <a:pt x="26" y="52"/>
                  </a:lnTo>
                  <a:lnTo>
                    <a:pt x="26" y="56"/>
                  </a:lnTo>
                  <a:lnTo>
                    <a:pt x="22" y="59"/>
                  </a:lnTo>
                  <a:lnTo>
                    <a:pt x="15" y="59"/>
                  </a:lnTo>
                  <a:lnTo>
                    <a:pt x="15" y="59"/>
                  </a:lnTo>
                  <a:close/>
                  <a:moveTo>
                    <a:pt x="26" y="111"/>
                  </a:moveTo>
                  <a:lnTo>
                    <a:pt x="30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6" y="108"/>
                  </a:lnTo>
                  <a:lnTo>
                    <a:pt x="26" y="111"/>
                  </a:lnTo>
                  <a:lnTo>
                    <a:pt x="26" y="111"/>
                  </a:lnTo>
                  <a:close/>
                  <a:moveTo>
                    <a:pt x="71" y="85"/>
                  </a:move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close/>
                  <a:moveTo>
                    <a:pt x="56" y="78"/>
                  </a:moveTo>
                  <a:lnTo>
                    <a:pt x="56" y="78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0" y="74"/>
                  </a:lnTo>
                  <a:lnTo>
                    <a:pt x="60" y="78"/>
                  </a:lnTo>
                  <a:lnTo>
                    <a:pt x="56" y="78"/>
                  </a:lnTo>
                  <a:lnTo>
                    <a:pt x="56" y="78"/>
                  </a:lnTo>
                  <a:close/>
                  <a:moveTo>
                    <a:pt x="37" y="152"/>
                  </a:moveTo>
                  <a:lnTo>
                    <a:pt x="37" y="148"/>
                  </a:lnTo>
                  <a:lnTo>
                    <a:pt x="37" y="152"/>
                  </a:lnTo>
                  <a:lnTo>
                    <a:pt x="41" y="148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45" y="145"/>
                  </a:lnTo>
                  <a:lnTo>
                    <a:pt x="48" y="145"/>
                  </a:lnTo>
                  <a:lnTo>
                    <a:pt x="48" y="145"/>
                  </a:lnTo>
                  <a:lnTo>
                    <a:pt x="52" y="145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48" y="130"/>
                  </a:lnTo>
                  <a:lnTo>
                    <a:pt x="52" y="126"/>
                  </a:lnTo>
                  <a:lnTo>
                    <a:pt x="48" y="122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48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4" y="115"/>
                  </a:lnTo>
                  <a:lnTo>
                    <a:pt x="30" y="115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9"/>
                  </a:lnTo>
                  <a:lnTo>
                    <a:pt x="30" y="119"/>
                  </a:lnTo>
                  <a:lnTo>
                    <a:pt x="30" y="122"/>
                  </a:lnTo>
                  <a:lnTo>
                    <a:pt x="34" y="122"/>
                  </a:lnTo>
                  <a:lnTo>
                    <a:pt x="34" y="126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4" y="130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4" y="148"/>
                  </a:lnTo>
                  <a:lnTo>
                    <a:pt x="37" y="152"/>
                  </a:lnTo>
                  <a:lnTo>
                    <a:pt x="37" y="152"/>
                  </a:lnTo>
                  <a:close/>
                  <a:moveTo>
                    <a:pt x="141" y="189"/>
                  </a:moveTo>
                  <a:lnTo>
                    <a:pt x="141" y="185"/>
                  </a:lnTo>
                  <a:lnTo>
                    <a:pt x="141" y="185"/>
                  </a:lnTo>
                  <a:lnTo>
                    <a:pt x="141" y="182"/>
                  </a:lnTo>
                  <a:lnTo>
                    <a:pt x="137" y="178"/>
                  </a:lnTo>
                  <a:lnTo>
                    <a:pt x="141" y="171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1" y="159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0" y="167"/>
                  </a:lnTo>
                  <a:lnTo>
                    <a:pt x="122" y="167"/>
                  </a:lnTo>
                  <a:lnTo>
                    <a:pt x="115" y="167"/>
                  </a:lnTo>
                  <a:lnTo>
                    <a:pt x="111" y="167"/>
                  </a:lnTo>
                  <a:lnTo>
                    <a:pt x="108" y="163"/>
                  </a:lnTo>
                  <a:lnTo>
                    <a:pt x="104" y="163"/>
                  </a:lnTo>
                  <a:lnTo>
                    <a:pt x="104" y="167"/>
                  </a:lnTo>
                  <a:lnTo>
                    <a:pt x="100" y="163"/>
                  </a:lnTo>
                  <a:lnTo>
                    <a:pt x="97" y="167"/>
                  </a:lnTo>
                  <a:lnTo>
                    <a:pt x="97" y="171"/>
                  </a:lnTo>
                  <a:lnTo>
                    <a:pt x="100" y="174"/>
                  </a:lnTo>
                  <a:lnTo>
                    <a:pt x="104" y="174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5" y="182"/>
                  </a:lnTo>
                  <a:lnTo>
                    <a:pt x="122" y="185"/>
                  </a:lnTo>
                  <a:lnTo>
                    <a:pt x="126" y="182"/>
                  </a:lnTo>
                  <a:lnTo>
                    <a:pt x="130" y="185"/>
                  </a:lnTo>
                  <a:lnTo>
                    <a:pt x="130" y="185"/>
                  </a:lnTo>
                  <a:lnTo>
                    <a:pt x="137" y="189"/>
                  </a:lnTo>
                  <a:lnTo>
                    <a:pt x="141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2" name="Freeform 73"/>
            <p:cNvSpPr>
              <a:spLocks noEditPoints="1"/>
            </p:cNvSpPr>
            <p:nvPr/>
          </p:nvSpPr>
          <p:spPr bwMode="auto">
            <a:xfrm>
              <a:off x="4111604" y="2274041"/>
              <a:ext cx="262473" cy="181415"/>
            </a:xfrm>
            <a:custGeom>
              <a:avLst/>
              <a:gdLst>
                <a:gd name="T0" fmla="*/ 32 w 55"/>
                <a:gd name="T1" fmla="*/ 3 h 38"/>
                <a:gd name="T2" fmla="*/ 33 w 55"/>
                <a:gd name="T3" fmla="*/ 4 h 38"/>
                <a:gd name="T4" fmla="*/ 37 w 55"/>
                <a:gd name="T5" fmla="*/ 6 h 38"/>
                <a:gd name="T6" fmla="*/ 40 w 55"/>
                <a:gd name="T7" fmla="*/ 6 h 38"/>
                <a:gd name="T8" fmla="*/ 43 w 55"/>
                <a:gd name="T9" fmla="*/ 6 h 38"/>
                <a:gd name="T10" fmla="*/ 46 w 55"/>
                <a:gd name="T11" fmla="*/ 6 h 38"/>
                <a:gd name="T12" fmla="*/ 51 w 55"/>
                <a:gd name="T13" fmla="*/ 7 h 38"/>
                <a:gd name="T14" fmla="*/ 50 w 55"/>
                <a:gd name="T15" fmla="*/ 9 h 38"/>
                <a:gd name="T16" fmla="*/ 48 w 55"/>
                <a:gd name="T17" fmla="*/ 12 h 38"/>
                <a:gd name="T18" fmla="*/ 44 w 55"/>
                <a:gd name="T19" fmla="*/ 13 h 38"/>
                <a:gd name="T20" fmla="*/ 42 w 55"/>
                <a:gd name="T21" fmla="*/ 15 h 38"/>
                <a:gd name="T22" fmla="*/ 41 w 55"/>
                <a:gd name="T23" fmla="*/ 16 h 38"/>
                <a:gd name="T24" fmla="*/ 40 w 55"/>
                <a:gd name="T25" fmla="*/ 18 h 38"/>
                <a:gd name="T26" fmla="*/ 37 w 55"/>
                <a:gd name="T27" fmla="*/ 21 h 38"/>
                <a:gd name="T28" fmla="*/ 38 w 55"/>
                <a:gd name="T29" fmla="*/ 24 h 38"/>
                <a:gd name="T30" fmla="*/ 37 w 55"/>
                <a:gd name="T31" fmla="*/ 26 h 38"/>
                <a:gd name="T32" fmla="*/ 35 w 55"/>
                <a:gd name="T33" fmla="*/ 30 h 38"/>
                <a:gd name="T34" fmla="*/ 34 w 55"/>
                <a:gd name="T35" fmla="*/ 31 h 38"/>
                <a:gd name="T36" fmla="*/ 30 w 55"/>
                <a:gd name="T37" fmla="*/ 34 h 38"/>
                <a:gd name="T38" fmla="*/ 28 w 55"/>
                <a:gd name="T39" fmla="*/ 34 h 38"/>
                <a:gd name="T40" fmla="*/ 26 w 55"/>
                <a:gd name="T41" fmla="*/ 34 h 38"/>
                <a:gd name="T42" fmla="*/ 22 w 55"/>
                <a:gd name="T43" fmla="*/ 34 h 38"/>
                <a:gd name="T44" fmla="*/ 19 w 55"/>
                <a:gd name="T45" fmla="*/ 36 h 38"/>
                <a:gd name="T46" fmla="*/ 16 w 55"/>
                <a:gd name="T47" fmla="*/ 37 h 38"/>
                <a:gd name="T48" fmla="*/ 12 w 55"/>
                <a:gd name="T49" fmla="*/ 36 h 38"/>
                <a:gd name="T50" fmla="*/ 10 w 55"/>
                <a:gd name="T51" fmla="*/ 32 h 38"/>
                <a:gd name="T52" fmla="*/ 8 w 55"/>
                <a:gd name="T53" fmla="*/ 31 h 38"/>
                <a:gd name="T54" fmla="*/ 9 w 55"/>
                <a:gd name="T55" fmla="*/ 28 h 38"/>
                <a:gd name="T56" fmla="*/ 8 w 55"/>
                <a:gd name="T57" fmla="*/ 26 h 38"/>
                <a:gd name="T58" fmla="*/ 8 w 55"/>
                <a:gd name="T59" fmla="*/ 22 h 38"/>
                <a:gd name="T60" fmla="*/ 9 w 55"/>
                <a:gd name="T61" fmla="*/ 20 h 38"/>
                <a:gd name="T62" fmla="*/ 10 w 55"/>
                <a:gd name="T63" fmla="*/ 17 h 38"/>
                <a:gd name="T64" fmla="*/ 12 w 55"/>
                <a:gd name="T65" fmla="*/ 12 h 38"/>
                <a:gd name="T66" fmla="*/ 12 w 55"/>
                <a:gd name="T67" fmla="*/ 10 h 38"/>
                <a:gd name="T68" fmla="*/ 9 w 55"/>
                <a:gd name="T69" fmla="*/ 10 h 38"/>
                <a:gd name="T70" fmla="*/ 4 w 55"/>
                <a:gd name="T71" fmla="*/ 9 h 38"/>
                <a:gd name="T72" fmla="*/ 2 w 55"/>
                <a:gd name="T73" fmla="*/ 9 h 38"/>
                <a:gd name="T74" fmla="*/ 2 w 55"/>
                <a:gd name="T75" fmla="*/ 7 h 38"/>
                <a:gd name="T76" fmla="*/ 2 w 55"/>
                <a:gd name="T77" fmla="*/ 6 h 38"/>
                <a:gd name="T78" fmla="*/ 2 w 55"/>
                <a:gd name="T79" fmla="*/ 5 h 38"/>
                <a:gd name="T80" fmla="*/ 1 w 55"/>
                <a:gd name="T81" fmla="*/ 5 h 38"/>
                <a:gd name="T82" fmla="*/ 2 w 55"/>
                <a:gd name="T83" fmla="*/ 2 h 38"/>
                <a:gd name="T84" fmla="*/ 5 w 55"/>
                <a:gd name="T85" fmla="*/ 2 h 38"/>
                <a:gd name="T86" fmla="*/ 6 w 55"/>
                <a:gd name="T87" fmla="*/ 0 h 38"/>
                <a:gd name="T88" fmla="*/ 8 w 55"/>
                <a:gd name="T89" fmla="*/ 0 h 38"/>
                <a:gd name="T90" fmla="*/ 11 w 55"/>
                <a:gd name="T91" fmla="*/ 1 h 38"/>
                <a:gd name="T92" fmla="*/ 14 w 55"/>
                <a:gd name="T93" fmla="*/ 1 h 38"/>
                <a:gd name="T94" fmla="*/ 19 w 55"/>
                <a:gd name="T95" fmla="*/ 2 h 38"/>
                <a:gd name="T96" fmla="*/ 24 w 55"/>
                <a:gd name="T97" fmla="*/ 2 h 38"/>
                <a:gd name="T98" fmla="*/ 27 w 55"/>
                <a:gd name="T99" fmla="*/ 2 h 38"/>
                <a:gd name="T100" fmla="*/ 30 w 55"/>
                <a:gd name="T101" fmla="*/ 2 h 38"/>
                <a:gd name="T102" fmla="*/ 53 w 55"/>
                <a:gd name="T103" fmla="*/ 20 h 38"/>
                <a:gd name="T104" fmla="*/ 55 w 55"/>
                <a:gd name="T105" fmla="*/ 20 h 38"/>
                <a:gd name="T106" fmla="*/ 53 w 55"/>
                <a:gd name="T107" fmla="*/ 20 h 38"/>
                <a:gd name="T108" fmla="*/ 52 w 55"/>
                <a:gd name="T109" fmla="*/ 20 h 38"/>
                <a:gd name="T110" fmla="*/ 49 w 55"/>
                <a:gd name="T111" fmla="*/ 21 h 38"/>
                <a:gd name="T112" fmla="*/ 50 w 55"/>
                <a:gd name="T113" fmla="*/ 22 h 38"/>
                <a:gd name="T114" fmla="*/ 46 w 55"/>
                <a:gd name="T115" fmla="*/ 24 h 38"/>
                <a:gd name="T116" fmla="*/ 44 w 55"/>
                <a:gd name="T117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38">
                  <a:moveTo>
                    <a:pt x="31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lose/>
                  <a:moveTo>
                    <a:pt x="53" y="20"/>
                  </a:move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lose/>
                  <a:moveTo>
                    <a:pt x="50" y="22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2"/>
                    <a:pt x="50" y="22"/>
                    <a:pt x="50" y="22"/>
                  </a:cubicBezTo>
                  <a:close/>
                  <a:moveTo>
                    <a:pt x="45" y="25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5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3" name="Freeform 74"/>
            <p:cNvSpPr>
              <a:spLocks/>
            </p:cNvSpPr>
            <p:nvPr/>
          </p:nvSpPr>
          <p:spPr bwMode="auto">
            <a:xfrm>
              <a:off x="4107747" y="2312640"/>
              <a:ext cx="65619" cy="119657"/>
            </a:xfrm>
            <a:custGeom>
              <a:avLst/>
              <a:gdLst>
                <a:gd name="T0" fmla="*/ 33 w 51"/>
                <a:gd name="T1" fmla="*/ 85 h 93"/>
                <a:gd name="T2" fmla="*/ 33 w 51"/>
                <a:gd name="T3" fmla="*/ 78 h 93"/>
                <a:gd name="T4" fmla="*/ 37 w 51"/>
                <a:gd name="T5" fmla="*/ 70 h 93"/>
                <a:gd name="T6" fmla="*/ 33 w 51"/>
                <a:gd name="T7" fmla="*/ 67 h 93"/>
                <a:gd name="T8" fmla="*/ 37 w 51"/>
                <a:gd name="T9" fmla="*/ 56 h 93"/>
                <a:gd name="T10" fmla="*/ 29 w 51"/>
                <a:gd name="T11" fmla="*/ 44 h 93"/>
                <a:gd name="T12" fmla="*/ 37 w 51"/>
                <a:gd name="T13" fmla="*/ 44 h 93"/>
                <a:gd name="T14" fmla="*/ 37 w 51"/>
                <a:gd name="T15" fmla="*/ 37 h 93"/>
                <a:gd name="T16" fmla="*/ 40 w 51"/>
                <a:gd name="T17" fmla="*/ 26 h 93"/>
                <a:gd name="T18" fmla="*/ 48 w 51"/>
                <a:gd name="T19" fmla="*/ 15 h 93"/>
                <a:gd name="T20" fmla="*/ 51 w 51"/>
                <a:gd name="T21" fmla="*/ 11 h 93"/>
                <a:gd name="T22" fmla="*/ 48 w 51"/>
                <a:gd name="T23" fmla="*/ 4 h 93"/>
                <a:gd name="T24" fmla="*/ 37 w 51"/>
                <a:gd name="T25" fmla="*/ 7 h 93"/>
                <a:gd name="T26" fmla="*/ 22 w 51"/>
                <a:gd name="T27" fmla="*/ 7 h 93"/>
                <a:gd name="T28" fmla="*/ 18 w 51"/>
                <a:gd name="T29" fmla="*/ 4 h 93"/>
                <a:gd name="T30" fmla="*/ 11 w 51"/>
                <a:gd name="T31" fmla="*/ 4 h 93"/>
                <a:gd name="T32" fmla="*/ 11 w 51"/>
                <a:gd name="T33" fmla="*/ 11 h 93"/>
                <a:gd name="T34" fmla="*/ 11 w 51"/>
                <a:gd name="T35" fmla="*/ 22 h 93"/>
                <a:gd name="T36" fmla="*/ 14 w 51"/>
                <a:gd name="T37" fmla="*/ 26 h 93"/>
                <a:gd name="T38" fmla="*/ 11 w 51"/>
                <a:gd name="T39" fmla="*/ 33 h 93"/>
                <a:gd name="T40" fmla="*/ 7 w 51"/>
                <a:gd name="T41" fmla="*/ 44 h 93"/>
                <a:gd name="T42" fmla="*/ 0 w 51"/>
                <a:gd name="T43" fmla="*/ 52 h 93"/>
                <a:gd name="T44" fmla="*/ 0 w 51"/>
                <a:gd name="T45" fmla="*/ 63 h 93"/>
                <a:gd name="T46" fmla="*/ 3 w 51"/>
                <a:gd name="T47" fmla="*/ 59 h 93"/>
                <a:gd name="T48" fmla="*/ 7 w 51"/>
                <a:gd name="T49" fmla="*/ 59 h 93"/>
                <a:gd name="T50" fmla="*/ 3 w 51"/>
                <a:gd name="T51" fmla="*/ 63 h 93"/>
                <a:gd name="T52" fmla="*/ 3 w 51"/>
                <a:gd name="T53" fmla="*/ 70 h 93"/>
                <a:gd name="T54" fmla="*/ 11 w 51"/>
                <a:gd name="T55" fmla="*/ 67 h 93"/>
                <a:gd name="T56" fmla="*/ 11 w 51"/>
                <a:gd name="T57" fmla="*/ 74 h 93"/>
                <a:gd name="T58" fmla="*/ 7 w 51"/>
                <a:gd name="T59" fmla="*/ 85 h 93"/>
                <a:gd name="T60" fmla="*/ 7 w 51"/>
                <a:gd name="T61" fmla="*/ 93 h 93"/>
                <a:gd name="T62" fmla="*/ 11 w 51"/>
                <a:gd name="T63" fmla="*/ 89 h 93"/>
                <a:gd name="T64" fmla="*/ 22 w 51"/>
                <a:gd name="T65" fmla="*/ 93 h 93"/>
                <a:gd name="T66" fmla="*/ 33 w 51"/>
                <a:gd name="T67" fmla="*/ 89 h 93"/>
                <a:gd name="T68" fmla="*/ 33 w 51"/>
                <a:gd name="T6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93">
                  <a:moveTo>
                    <a:pt x="33" y="89"/>
                  </a:moveTo>
                  <a:lnTo>
                    <a:pt x="33" y="85"/>
                  </a:lnTo>
                  <a:lnTo>
                    <a:pt x="29" y="82"/>
                  </a:lnTo>
                  <a:lnTo>
                    <a:pt x="33" y="78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7" y="59"/>
                  </a:lnTo>
                  <a:lnTo>
                    <a:pt x="37" y="56"/>
                  </a:lnTo>
                  <a:lnTo>
                    <a:pt x="33" y="52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40" y="41"/>
                  </a:lnTo>
                  <a:lnTo>
                    <a:pt x="37" y="37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1" y="11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3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3" y="63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7" y="67"/>
                  </a:lnTo>
                  <a:lnTo>
                    <a:pt x="11" y="67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7" y="89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1" y="89"/>
                  </a:lnTo>
                  <a:lnTo>
                    <a:pt x="18" y="93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4" name="Freeform 75"/>
            <p:cNvSpPr>
              <a:spLocks noEditPoints="1"/>
            </p:cNvSpPr>
            <p:nvPr/>
          </p:nvSpPr>
          <p:spPr bwMode="auto">
            <a:xfrm>
              <a:off x="4684156" y="2317785"/>
              <a:ext cx="180128" cy="162115"/>
            </a:xfrm>
            <a:custGeom>
              <a:avLst/>
              <a:gdLst>
                <a:gd name="T0" fmla="*/ 23 w 38"/>
                <a:gd name="T1" fmla="*/ 3 h 34"/>
                <a:gd name="T2" fmla="*/ 15 w 38"/>
                <a:gd name="T3" fmla="*/ 3 h 34"/>
                <a:gd name="T4" fmla="*/ 6 w 38"/>
                <a:gd name="T5" fmla="*/ 6 h 34"/>
                <a:gd name="T6" fmla="*/ 4 w 38"/>
                <a:gd name="T7" fmla="*/ 14 h 34"/>
                <a:gd name="T8" fmla="*/ 10 w 38"/>
                <a:gd name="T9" fmla="*/ 18 h 34"/>
                <a:gd name="T10" fmla="*/ 14 w 38"/>
                <a:gd name="T11" fmla="*/ 20 h 34"/>
                <a:gd name="T12" fmla="*/ 7 w 38"/>
                <a:gd name="T13" fmla="*/ 20 h 34"/>
                <a:gd name="T14" fmla="*/ 11 w 38"/>
                <a:gd name="T15" fmla="*/ 26 h 34"/>
                <a:gd name="T16" fmla="*/ 13 w 38"/>
                <a:gd name="T17" fmla="*/ 26 h 34"/>
                <a:gd name="T18" fmla="*/ 14 w 38"/>
                <a:gd name="T19" fmla="*/ 22 h 34"/>
                <a:gd name="T20" fmla="*/ 17 w 38"/>
                <a:gd name="T21" fmla="*/ 22 h 34"/>
                <a:gd name="T22" fmla="*/ 18 w 38"/>
                <a:gd name="T23" fmla="*/ 21 h 34"/>
                <a:gd name="T24" fmla="*/ 15 w 38"/>
                <a:gd name="T25" fmla="*/ 16 h 34"/>
                <a:gd name="T26" fmla="*/ 14 w 38"/>
                <a:gd name="T27" fmla="*/ 13 h 34"/>
                <a:gd name="T28" fmla="*/ 14 w 38"/>
                <a:gd name="T29" fmla="*/ 11 h 34"/>
                <a:gd name="T30" fmla="*/ 13 w 38"/>
                <a:gd name="T31" fmla="*/ 7 h 34"/>
                <a:gd name="T32" fmla="*/ 17 w 38"/>
                <a:gd name="T33" fmla="*/ 9 h 34"/>
                <a:gd name="T34" fmla="*/ 20 w 38"/>
                <a:gd name="T35" fmla="*/ 8 h 34"/>
                <a:gd name="T36" fmla="*/ 21 w 38"/>
                <a:gd name="T37" fmla="*/ 5 h 34"/>
                <a:gd name="T38" fmla="*/ 28 w 38"/>
                <a:gd name="T39" fmla="*/ 4 h 34"/>
                <a:gd name="T40" fmla="*/ 18 w 38"/>
                <a:gd name="T41" fmla="*/ 32 h 34"/>
                <a:gd name="T42" fmla="*/ 24 w 38"/>
                <a:gd name="T43" fmla="*/ 34 h 34"/>
                <a:gd name="T44" fmla="*/ 30 w 38"/>
                <a:gd name="T45" fmla="*/ 32 h 34"/>
                <a:gd name="T46" fmla="*/ 26 w 38"/>
                <a:gd name="T47" fmla="*/ 31 h 34"/>
                <a:gd name="T48" fmla="*/ 20 w 38"/>
                <a:gd name="T49" fmla="*/ 30 h 34"/>
                <a:gd name="T50" fmla="*/ 19 w 38"/>
                <a:gd name="T51" fmla="*/ 31 h 34"/>
                <a:gd name="T52" fmla="*/ 0 w 38"/>
                <a:gd name="T53" fmla="*/ 12 h 34"/>
                <a:gd name="T54" fmla="*/ 5 w 38"/>
                <a:gd name="T55" fmla="*/ 16 h 34"/>
                <a:gd name="T56" fmla="*/ 5 w 38"/>
                <a:gd name="T57" fmla="*/ 18 h 34"/>
                <a:gd name="T58" fmla="*/ 4 w 38"/>
                <a:gd name="T59" fmla="*/ 19 h 34"/>
                <a:gd name="T60" fmla="*/ 6 w 38"/>
                <a:gd name="T61" fmla="*/ 21 h 34"/>
                <a:gd name="T62" fmla="*/ 34 w 38"/>
                <a:gd name="T63" fmla="*/ 29 h 34"/>
                <a:gd name="T64" fmla="*/ 34 w 38"/>
                <a:gd name="T65" fmla="*/ 32 h 34"/>
                <a:gd name="T66" fmla="*/ 38 w 38"/>
                <a:gd name="T67" fmla="*/ 27 h 34"/>
                <a:gd name="T68" fmla="*/ 36 w 38"/>
                <a:gd name="T69" fmla="*/ 29 h 34"/>
                <a:gd name="T70" fmla="*/ 30 w 38"/>
                <a:gd name="T71" fmla="*/ 21 h 34"/>
                <a:gd name="T72" fmla="*/ 30 w 38"/>
                <a:gd name="T73" fmla="*/ 21 h 34"/>
                <a:gd name="T74" fmla="*/ 27 w 38"/>
                <a:gd name="T75" fmla="*/ 18 h 34"/>
                <a:gd name="T76" fmla="*/ 26 w 38"/>
                <a:gd name="T77" fmla="*/ 14 h 34"/>
                <a:gd name="T78" fmla="*/ 29 w 38"/>
                <a:gd name="T79" fmla="*/ 15 h 34"/>
                <a:gd name="T80" fmla="*/ 27 w 38"/>
                <a:gd name="T81" fmla="*/ 15 h 34"/>
                <a:gd name="T82" fmla="*/ 23 w 38"/>
                <a:gd name="T83" fmla="*/ 9 h 34"/>
                <a:gd name="T84" fmla="*/ 23 w 38"/>
                <a:gd name="T85" fmla="*/ 10 h 34"/>
                <a:gd name="T86" fmla="*/ 20 w 38"/>
                <a:gd name="T87" fmla="*/ 7 h 34"/>
                <a:gd name="T88" fmla="*/ 16 w 38"/>
                <a:gd name="T89" fmla="*/ 14 h 34"/>
                <a:gd name="T90" fmla="*/ 22 w 38"/>
                <a:gd name="T91" fmla="*/ 16 h 34"/>
                <a:gd name="T92" fmla="*/ 28 w 38"/>
                <a:gd name="T93" fmla="*/ 22 h 34"/>
                <a:gd name="T94" fmla="*/ 21 w 38"/>
                <a:gd name="T95" fmla="*/ 24 h 34"/>
                <a:gd name="T96" fmla="*/ 21 w 38"/>
                <a:gd name="T97" fmla="*/ 22 h 34"/>
                <a:gd name="T98" fmla="*/ 26 w 38"/>
                <a:gd name="T99" fmla="*/ 25 h 34"/>
                <a:gd name="T100" fmla="*/ 26 w 38"/>
                <a:gd name="T101" fmla="*/ 23 h 34"/>
                <a:gd name="T102" fmla="*/ 22 w 38"/>
                <a:gd name="T103" fmla="*/ 20 h 34"/>
                <a:gd name="T104" fmla="*/ 14 w 38"/>
                <a:gd name="T105" fmla="*/ 15 h 34"/>
                <a:gd name="T106" fmla="*/ 20 w 38"/>
                <a:gd name="T107" fmla="*/ 18 h 34"/>
                <a:gd name="T108" fmla="*/ 20 w 38"/>
                <a:gd name="T109" fmla="*/ 20 h 34"/>
                <a:gd name="T110" fmla="*/ 17 w 38"/>
                <a:gd name="T111" fmla="*/ 17 h 34"/>
                <a:gd name="T112" fmla="*/ 15 w 38"/>
                <a:gd name="T113" fmla="*/ 27 h 34"/>
                <a:gd name="T114" fmla="*/ 15 w 38"/>
                <a:gd name="T11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3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18" y="31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lose/>
                  <a:moveTo>
                    <a:pt x="33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32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6" y="29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lose/>
                  <a:moveTo>
                    <a:pt x="30" y="27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30" y="21"/>
                  </a:move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lose/>
                  <a:moveTo>
                    <a:pt x="28" y="17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lose/>
                  <a:moveTo>
                    <a:pt x="27" y="15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9"/>
                    <a:pt x="23" y="9"/>
                    <a:pt x="23" y="9"/>
                  </a:cubicBezTo>
                  <a:close/>
                  <a:moveTo>
                    <a:pt x="21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lose/>
                  <a:moveTo>
                    <a:pt x="17" y="14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21" y="27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lose/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lose/>
                  <a:moveTo>
                    <a:pt x="21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4" y="25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5"/>
                    <a:pt x="24" y="25"/>
                    <a:pt x="24" y="25"/>
                  </a:cubicBezTo>
                  <a:close/>
                  <a:moveTo>
                    <a:pt x="26" y="25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  <a:moveTo>
                    <a:pt x="25" y="23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3"/>
                    <a:pt x="25" y="23"/>
                    <a:pt x="25" y="23"/>
                  </a:cubicBezTo>
                  <a:close/>
                  <a:moveTo>
                    <a:pt x="24" y="22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lose/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15" y="27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lnTo>
                    <a:pt x="15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5" name="Freeform 76"/>
            <p:cNvSpPr>
              <a:spLocks noEditPoints="1"/>
            </p:cNvSpPr>
            <p:nvPr/>
          </p:nvSpPr>
          <p:spPr bwMode="auto">
            <a:xfrm>
              <a:off x="5183368" y="2307493"/>
              <a:ext cx="119657" cy="86205"/>
            </a:xfrm>
            <a:custGeom>
              <a:avLst/>
              <a:gdLst>
                <a:gd name="T0" fmla="*/ 4 w 93"/>
                <a:gd name="T1" fmla="*/ 11 h 67"/>
                <a:gd name="T2" fmla="*/ 19 w 93"/>
                <a:gd name="T3" fmla="*/ 15 h 67"/>
                <a:gd name="T4" fmla="*/ 30 w 93"/>
                <a:gd name="T5" fmla="*/ 19 h 67"/>
                <a:gd name="T6" fmla="*/ 30 w 93"/>
                <a:gd name="T7" fmla="*/ 8 h 67"/>
                <a:gd name="T8" fmla="*/ 26 w 93"/>
                <a:gd name="T9" fmla="*/ 0 h 67"/>
                <a:gd name="T10" fmla="*/ 37 w 93"/>
                <a:gd name="T11" fmla="*/ 8 h 67"/>
                <a:gd name="T12" fmla="*/ 49 w 93"/>
                <a:gd name="T13" fmla="*/ 11 h 67"/>
                <a:gd name="T14" fmla="*/ 56 w 93"/>
                <a:gd name="T15" fmla="*/ 8 h 67"/>
                <a:gd name="T16" fmla="*/ 63 w 93"/>
                <a:gd name="T17" fmla="*/ 4 h 67"/>
                <a:gd name="T18" fmla="*/ 71 w 93"/>
                <a:gd name="T19" fmla="*/ 11 h 67"/>
                <a:gd name="T20" fmla="*/ 78 w 93"/>
                <a:gd name="T21" fmla="*/ 19 h 67"/>
                <a:gd name="T22" fmla="*/ 82 w 93"/>
                <a:gd name="T23" fmla="*/ 26 h 67"/>
                <a:gd name="T24" fmla="*/ 89 w 93"/>
                <a:gd name="T25" fmla="*/ 26 h 67"/>
                <a:gd name="T26" fmla="*/ 89 w 93"/>
                <a:gd name="T27" fmla="*/ 30 h 67"/>
                <a:gd name="T28" fmla="*/ 82 w 93"/>
                <a:gd name="T29" fmla="*/ 30 h 67"/>
                <a:gd name="T30" fmla="*/ 78 w 93"/>
                <a:gd name="T31" fmla="*/ 37 h 67"/>
                <a:gd name="T32" fmla="*/ 78 w 93"/>
                <a:gd name="T33" fmla="*/ 45 h 67"/>
                <a:gd name="T34" fmla="*/ 78 w 93"/>
                <a:gd name="T35" fmla="*/ 48 h 67"/>
                <a:gd name="T36" fmla="*/ 78 w 93"/>
                <a:gd name="T37" fmla="*/ 52 h 67"/>
                <a:gd name="T38" fmla="*/ 74 w 93"/>
                <a:gd name="T39" fmla="*/ 60 h 67"/>
                <a:gd name="T40" fmla="*/ 74 w 93"/>
                <a:gd name="T41" fmla="*/ 52 h 67"/>
                <a:gd name="T42" fmla="*/ 71 w 93"/>
                <a:gd name="T43" fmla="*/ 52 h 67"/>
                <a:gd name="T44" fmla="*/ 74 w 93"/>
                <a:gd name="T45" fmla="*/ 60 h 67"/>
                <a:gd name="T46" fmla="*/ 74 w 93"/>
                <a:gd name="T47" fmla="*/ 63 h 67"/>
                <a:gd name="T48" fmla="*/ 71 w 93"/>
                <a:gd name="T49" fmla="*/ 67 h 67"/>
                <a:gd name="T50" fmla="*/ 67 w 93"/>
                <a:gd name="T51" fmla="*/ 67 h 67"/>
                <a:gd name="T52" fmla="*/ 60 w 93"/>
                <a:gd name="T53" fmla="*/ 60 h 67"/>
                <a:gd name="T54" fmla="*/ 60 w 93"/>
                <a:gd name="T55" fmla="*/ 52 h 67"/>
                <a:gd name="T56" fmla="*/ 63 w 93"/>
                <a:gd name="T57" fmla="*/ 52 h 67"/>
                <a:gd name="T58" fmla="*/ 60 w 93"/>
                <a:gd name="T59" fmla="*/ 48 h 67"/>
                <a:gd name="T60" fmla="*/ 56 w 93"/>
                <a:gd name="T61" fmla="*/ 45 h 67"/>
                <a:gd name="T62" fmla="*/ 52 w 93"/>
                <a:gd name="T63" fmla="*/ 48 h 67"/>
                <a:gd name="T64" fmla="*/ 49 w 93"/>
                <a:gd name="T65" fmla="*/ 52 h 67"/>
                <a:gd name="T66" fmla="*/ 41 w 93"/>
                <a:gd name="T67" fmla="*/ 56 h 67"/>
                <a:gd name="T68" fmla="*/ 41 w 93"/>
                <a:gd name="T69" fmla="*/ 56 h 67"/>
                <a:gd name="T70" fmla="*/ 37 w 93"/>
                <a:gd name="T71" fmla="*/ 60 h 67"/>
                <a:gd name="T72" fmla="*/ 34 w 93"/>
                <a:gd name="T73" fmla="*/ 60 h 67"/>
                <a:gd name="T74" fmla="*/ 37 w 93"/>
                <a:gd name="T75" fmla="*/ 52 h 67"/>
                <a:gd name="T76" fmla="*/ 37 w 93"/>
                <a:gd name="T77" fmla="*/ 48 h 67"/>
                <a:gd name="T78" fmla="*/ 30 w 93"/>
                <a:gd name="T79" fmla="*/ 45 h 67"/>
                <a:gd name="T80" fmla="*/ 19 w 93"/>
                <a:gd name="T81" fmla="*/ 37 h 67"/>
                <a:gd name="T82" fmla="*/ 23 w 93"/>
                <a:gd name="T83" fmla="*/ 34 h 67"/>
                <a:gd name="T84" fmla="*/ 15 w 93"/>
                <a:gd name="T85" fmla="*/ 26 h 67"/>
                <a:gd name="T86" fmla="*/ 12 w 93"/>
                <a:gd name="T87" fmla="*/ 19 h 67"/>
                <a:gd name="T88" fmla="*/ 4 w 93"/>
                <a:gd name="T89" fmla="*/ 15 h 67"/>
                <a:gd name="T90" fmla="*/ 30 w 93"/>
                <a:gd name="T91" fmla="*/ 60 h 67"/>
                <a:gd name="T92" fmla="*/ 19 w 93"/>
                <a:gd name="T93" fmla="*/ 48 h 67"/>
                <a:gd name="T94" fmla="*/ 15 w 93"/>
                <a:gd name="T95" fmla="*/ 45 h 67"/>
                <a:gd name="T96" fmla="*/ 8 w 93"/>
                <a:gd name="T97" fmla="*/ 41 h 67"/>
                <a:gd name="T98" fmla="*/ 0 w 93"/>
                <a:gd name="T99" fmla="*/ 41 h 67"/>
                <a:gd name="T100" fmla="*/ 4 w 93"/>
                <a:gd name="T101" fmla="*/ 45 h 67"/>
                <a:gd name="T102" fmla="*/ 8 w 93"/>
                <a:gd name="T103" fmla="*/ 45 h 67"/>
                <a:gd name="T104" fmla="*/ 8 w 93"/>
                <a:gd name="T105" fmla="*/ 52 h 67"/>
                <a:gd name="T106" fmla="*/ 15 w 93"/>
                <a:gd name="T107" fmla="*/ 56 h 67"/>
                <a:gd name="T108" fmla="*/ 26 w 93"/>
                <a:gd name="T109" fmla="*/ 60 h 67"/>
                <a:gd name="T110" fmla="*/ 30 w 93"/>
                <a:gd name="T11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67">
                  <a:moveTo>
                    <a:pt x="4" y="15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0" y="19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60" y="0"/>
                  </a:lnTo>
                  <a:lnTo>
                    <a:pt x="63" y="4"/>
                  </a:lnTo>
                  <a:lnTo>
                    <a:pt x="71" y="8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89" y="26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2" y="30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8" y="41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8" y="56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74" y="60"/>
                  </a:lnTo>
                  <a:lnTo>
                    <a:pt x="71" y="60"/>
                  </a:lnTo>
                  <a:lnTo>
                    <a:pt x="74" y="63"/>
                  </a:lnTo>
                  <a:lnTo>
                    <a:pt x="74" y="67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67" y="67"/>
                  </a:lnTo>
                  <a:lnTo>
                    <a:pt x="63" y="63"/>
                  </a:lnTo>
                  <a:lnTo>
                    <a:pt x="60" y="60"/>
                  </a:lnTo>
                  <a:lnTo>
                    <a:pt x="63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2" y="48"/>
                  </a:lnTo>
                  <a:lnTo>
                    <a:pt x="49" y="48"/>
                  </a:lnTo>
                  <a:lnTo>
                    <a:pt x="49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4" y="45"/>
                  </a:lnTo>
                  <a:lnTo>
                    <a:pt x="30" y="45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30" y="60"/>
                  </a:moveTo>
                  <a:lnTo>
                    <a:pt x="23" y="48"/>
                  </a:lnTo>
                  <a:lnTo>
                    <a:pt x="19" y="48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23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6" name="Freeform 77"/>
            <p:cNvSpPr>
              <a:spLocks/>
            </p:cNvSpPr>
            <p:nvPr/>
          </p:nvSpPr>
          <p:spPr bwMode="auto">
            <a:xfrm>
              <a:off x="5179508" y="2365391"/>
              <a:ext cx="428448" cy="315225"/>
            </a:xfrm>
            <a:custGeom>
              <a:avLst/>
              <a:gdLst>
                <a:gd name="T0" fmla="*/ 11 w 333"/>
                <a:gd name="T1" fmla="*/ 3 h 245"/>
                <a:gd name="T2" fmla="*/ 29 w 333"/>
                <a:gd name="T3" fmla="*/ 15 h 245"/>
                <a:gd name="T4" fmla="*/ 40 w 333"/>
                <a:gd name="T5" fmla="*/ 15 h 245"/>
                <a:gd name="T6" fmla="*/ 48 w 333"/>
                <a:gd name="T7" fmla="*/ 7 h 245"/>
                <a:gd name="T8" fmla="*/ 59 w 333"/>
                <a:gd name="T9" fmla="*/ 0 h 245"/>
                <a:gd name="T10" fmla="*/ 63 w 333"/>
                <a:gd name="T11" fmla="*/ 7 h 245"/>
                <a:gd name="T12" fmla="*/ 70 w 333"/>
                <a:gd name="T13" fmla="*/ 22 h 245"/>
                <a:gd name="T14" fmla="*/ 77 w 333"/>
                <a:gd name="T15" fmla="*/ 26 h 245"/>
                <a:gd name="T16" fmla="*/ 85 w 333"/>
                <a:gd name="T17" fmla="*/ 37 h 245"/>
                <a:gd name="T18" fmla="*/ 103 w 333"/>
                <a:gd name="T19" fmla="*/ 41 h 245"/>
                <a:gd name="T20" fmla="*/ 126 w 333"/>
                <a:gd name="T21" fmla="*/ 52 h 245"/>
                <a:gd name="T22" fmla="*/ 163 w 333"/>
                <a:gd name="T23" fmla="*/ 48 h 245"/>
                <a:gd name="T24" fmla="*/ 174 w 333"/>
                <a:gd name="T25" fmla="*/ 37 h 245"/>
                <a:gd name="T26" fmla="*/ 192 w 333"/>
                <a:gd name="T27" fmla="*/ 22 h 245"/>
                <a:gd name="T28" fmla="*/ 211 w 333"/>
                <a:gd name="T29" fmla="*/ 22 h 245"/>
                <a:gd name="T30" fmla="*/ 237 w 333"/>
                <a:gd name="T31" fmla="*/ 29 h 245"/>
                <a:gd name="T32" fmla="*/ 251 w 333"/>
                <a:gd name="T33" fmla="*/ 37 h 245"/>
                <a:gd name="T34" fmla="*/ 277 w 333"/>
                <a:gd name="T35" fmla="*/ 55 h 245"/>
                <a:gd name="T36" fmla="*/ 281 w 333"/>
                <a:gd name="T37" fmla="*/ 70 h 245"/>
                <a:gd name="T38" fmla="*/ 281 w 333"/>
                <a:gd name="T39" fmla="*/ 78 h 245"/>
                <a:gd name="T40" fmla="*/ 274 w 333"/>
                <a:gd name="T41" fmla="*/ 89 h 245"/>
                <a:gd name="T42" fmla="*/ 281 w 333"/>
                <a:gd name="T43" fmla="*/ 100 h 245"/>
                <a:gd name="T44" fmla="*/ 281 w 333"/>
                <a:gd name="T45" fmla="*/ 126 h 245"/>
                <a:gd name="T46" fmla="*/ 300 w 333"/>
                <a:gd name="T47" fmla="*/ 144 h 245"/>
                <a:gd name="T48" fmla="*/ 300 w 333"/>
                <a:gd name="T49" fmla="*/ 182 h 245"/>
                <a:gd name="T50" fmla="*/ 318 w 333"/>
                <a:gd name="T51" fmla="*/ 189 h 245"/>
                <a:gd name="T52" fmla="*/ 326 w 333"/>
                <a:gd name="T53" fmla="*/ 204 h 245"/>
                <a:gd name="T54" fmla="*/ 333 w 333"/>
                <a:gd name="T55" fmla="*/ 219 h 245"/>
                <a:gd name="T56" fmla="*/ 311 w 333"/>
                <a:gd name="T57" fmla="*/ 222 h 245"/>
                <a:gd name="T58" fmla="*/ 311 w 333"/>
                <a:gd name="T59" fmla="*/ 241 h 245"/>
                <a:gd name="T60" fmla="*/ 296 w 333"/>
                <a:gd name="T61" fmla="*/ 241 h 245"/>
                <a:gd name="T62" fmla="*/ 289 w 333"/>
                <a:gd name="T63" fmla="*/ 241 h 245"/>
                <a:gd name="T64" fmla="*/ 263 w 333"/>
                <a:gd name="T65" fmla="*/ 237 h 245"/>
                <a:gd name="T66" fmla="*/ 248 w 333"/>
                <a:gd name="T67" fmla="*/ 233 h 245"/>
                <a:gd name="T68" fmla="*/ 233 w 333"/>
                <a:gd name="T69" fmla="*/ 222 h 245"/>
                <a:gd name="T70" fmla="*/ 226 w 333"/>
                <a:gd name="T71" fmla="*/ 211 h 245"/>
                <a:gd name="T72" fmla="*/ 207 w 333"/>
                <a:gd name="T73" fmla="*/ 211 h 245"/>
                <a:gd name="T74" fmla="*/ 185 w 333"/>
                <a:gd name="T75" fmla="*/ 215 h 245"/>
                <a:gd name="T76" fmla="*/ 166 w 333"/>
                <a:gd name="T77" fmla="*/ 211 h 245"/>
                <a:gd name="T78" fmla="*/ 159 w 333"/>
                <a:gd name="T79" fmla="*/ 204 h 245"/>
                <a:gd name="T80" fmla="*/ 140 w 333"/>
                <a:gd name="T81" fmla="*/ 200 h 245"/>
                <a:gd name="T82" fmla="*/ 126 w 333"/>
                <a:gd name="T83" fmla="*/ 185 h 245"/>
                <a:gd name="T84" fmla="*/ 126 w 333"/>
                <a:gd name="T85" fmla="*/ 182 h 245"/>
                <a:gd name="T86" fmla="*/ 114 w 333"/>
                <a:gd name="T87" fmla="*/ 163 h 245"/>
                <a:gd name="T88" fmla="*/ 100 w 333"/>
                <a:gd name="T89" fmla="*/ 163 h 245"/>
                <a:gd name="T90" fmla="*/ 96 w 333"/>
                <a:gd name="T91" fmla="*/ 159 h 245"/>
                <a:gd name="T92" fmla="*/ 92 w 333"/>
                <a:gd name="T93" fmla="*/ 163 h 245"/>
                <a:gd name="T94" fmla="*/ 85 w 333"/>
                <a:gd name="T95" fmla="*/ 159 h 245"/>
                <a:gd name="T96" fmla="*/ 74 w 333"/>
                <a:gd name="T97" fmla="*/ 141 h 245"/>
                <a:gd name="T98" fmla="*/ 66 w 333"/>
                <a:gd name="T99" fmla="*/ 122 h 245"/>
                <a:gd name="T100" fmla="*/ 44 w 333"/>
                <a:gd name="T101" fmla="*/ 115 h 245"/>
                <a:gd name="T102" fmla="*/ 40 w 333"/>
                <a:gd name="T103" fmla="*/ 104 h 245"/>
                <a:gd name="T104" fmla="*/ 33 w 333"/>
                <a:gd name="T105" fmla="*/ 96 h 245"/>
                <a:gd name="T106" fmla="*/ 37 w 333"/>
                <a:gd name="T107" fmla="*/ 81 h 245"/>
                <a:gd name="T108" fmla="*/ 40 w 333"/>
                <a:gd name="T109" fmla="*/ 70 h 245"/>
                <a:gd name="T110" fmla="*/ 40 w 333"/>
                <a:gd name="T111" fmla="*/ 67 h 245"/>
                <a:gd name="T112" fmla="*/ 26 w 333"/>
                <a:gd name="T113" fmla="*/ 63 h 245"/>
                <a:gd name="T114" fmla="*/ 18 w 333"/>
                <a:gd name="T115" fmla="*/ 52 h 245"/>
                <a:gd name="T116" fmla="*/ 11 w 333"/>
                <a:gd name="T117" fmla="*/ 41 h 245"/>
                <a:gd name="T118" fmla="*/ 7 w 333"/>
                <a:gd name="T119" fmla="*/ 22 h 245"/>
                <a:gd name="T120" fmla="*/ 0 w 333"/>
                <a:gd name="T121" fmla="*/ 7 h 245"/>
                <a:gd name="T122" fmla="*/ 7 w 333"/>
                <a:gd name="T12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3" h="245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6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6" y="11"/>
                  </a:lnTo>
                  <a:lnTo>
                    <a:pt x="63" y="15"/>
                  </a:lnTo>
                  <a:lnTo>
                    <a:pt x="66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6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9" y="37"/>
                  </a:lnTo>
                  <a:lnTo>
                    <a:pt x="92" y="41"/>
                  </a:lnTo>
                  <a:lnTo>
                    <a:pt x="96" y="37"/>
                  </a:lnTo>
                  <a:lnTo>
                    <a:pt x="100" y="41"/>
                  </a:lnTo>
                  <a:lnTo>
                    <a:pt x="103" y="41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14" y="48"/>
                  </a:lnTo>
                  <a:lnTo>
                    <a:pt x="118" y="48"/>
                  </a:lnTo>
                  <a:lnTo>
                    <a:pt x="126" y="52"/>
                  </a:lnTo>
                  <a:lnTo>
                    <a:pt x="133" y="52"/>
                  </a:lnTo>
                  <a:lnTo>
                    <a:pt x="144" y="48"/>
                  </a:lnTo>
                  <a:lnTo>
                    <a:pt x="152" y="48"/>
                  </a:lnTo>
                  <a:lnTo>
                    <a:pt x="159" y="48"/>
                  </a:lnTo>
                  <a:lnTo>
                    <a:pt x="163" y="48"/>
                  </a:lnTo>
                  <a:lnTo>
                    <a:pt x="166" y="44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66" y="37"/>
                  </a:lnTo>
                  <a:lnTo>
                    <a:pt x="174" y="37"/>
                  </a:lnTo>
                  <a:lnTo>
                    <a:pt x="174" y="33"/>
                  </a:lnTo>
                  <a:lnTo>
                    <a:pt x="177" y="29"/>
                  </a:lnTo>
                  <a:lnTo>
                    <a:pt x="177" y="29"/>
                  </a:lnTo>
                  <a:lnTo>
                    <a:pt x="185" y="26"/>
                  </a:lnTo>
                  <a:lnTo>
                    <a:pt x="192" y="22"/>
                  </a:lnTo>
                  <a:lnTo>
                    <a:pt x="200" y="26"/>
                  </a:lnTo>
                  <a:lnTo>
                    <a:pt x="200" y="22"/>
                  </a:lnTo>
                  <a:lnTo>
                    <a:pt x="203" y="18"/>
                  </a:lnTo>
                  <a:lnTo>
                    <a:pt x="207" y="22"/>
                  </a:lnTo>
                  <a:lnTo>
                    <a:pt x="211" y="22"/>
                  </a:lnTo>
                  <a:lnTo>
                    <a:pt x="214" y="26"/>
                  </a:lnTo>
                  <a:lnTo>
                    <a:pt x="222" y="26"/>
                  </a:lnTo>
                  <a:lnTo>
                    <a:pt x="229" y="33"/>
                  </a:lnTo>
                  <a:lnTo>
                    <a:pt x="233" y="33"/>
                  </a:lnTo>
                  <a:lnTo>
                    <a:pt x="237" y="29"/>
                  </a:lnTo>
                  <a:lnTo>
                    <a:pt x="244" y="33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48" y="41"/>
                  </a:lnTo>
                  <a:lnTo>
                    <a:pt x="251" y="37"/>
                  </a:lnTo>
                  <a:lnTo>
                    <a:pt x="259" y="41"/>
                  </a:lnTo>
                  <a:lnTo>
                    <a:pt x="266" y="48"/>
                  </a:lnTo>
                  <a:lnTo>
                    <a:pt x="274" y="48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7" y="55"/>
                  </a:lnTo>
                  <a:lnTo>
                    <a:pt x="277" y="59"/>
                  </a:lnTo>
                  <a:lnTo>
                    <a:pt x="277" y="63"/>
                  </a:lnTo>
                  <a:lnTo>
                    <a:pt x="281" y="67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77" y="74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77" y="81"/>
                  </a:lnTo>
                  <a:lnTo>
                    <a:pt x="274" y="81"/>
                  </a:lnTo>
                  <a:lnTo>
                    <a:pt x="274" y="85"/>
                  </a:lnTo>
                  <a:lnTo>
                    <a:pt x="277" y="85"/>
                  </a:lnTo>
                  <a:lnTo>
                    <a:pt x="274" y="89"/>
                  </a:lnTo>
                  <a:lnTo>
                    <a:pt x="274" y="92"/>
                  </a:lnTo>
                  <a:lnTo>
                    <a:pt x="277" y="96"/>
                  </a:lnTo>
                  <a:lnTo>
                    <a:pt x="277" y="100"/>
                  </a:lnTo>
                  <a:lnTo>
                    <a:pt x="281" y="100"/>
                  </a:lnTo>
                  <a:lnTo>
                    <a:pt x="281" y="100"/>
                  </a:lnTo>
                  <a:lnTo>
                    <a:pt x="277" y="107"/>
                  </a:lnTo>
                  <a:lnTo>
                    <a:pt x="277" y="111"/>
                  </a:lnTo>
                  <a:lnTo>
                    <a:pt x="281" y="118"/>
                  </a:lnTo>
                  <a:lnTo>
                    <a:pt x="285" y="126"/>
                  </a:lnTo>
                  <a:lnTo>
                    <a:pt x="281" y="126"/>
                  </a:lnTo>
                  <a:lnTo>
                    <a:pt x="285" y="130"/>
                  </a:lnTo>
                  <a:lnTo>
                    <a:pt x="285" y="133"/>
                  </a:lnTo>
                  <a:lnTo>
                    <a:pt x="300" y="133"/>
                  </a:lnTo>
                  <a:lnTo>
                    <a:pt x="303" y="141"/>
                  </a:lnTo>
                  <a:lnTo>
                    <a:pt x="300" y="144"/>
                  </a:lnTo>
                  <a:lnTo>
                    <a:pt x="303" y="148"/>
                  </a:lnTo>
                  <a:lnTo>
                    <a:pt x="303" y="152"/>
                  </a:lnTo>
                  <a:lnTo>
                    <a:pt x="289" y="167"/>
                  </a:lnTo>
                  <a:lnTo>
                    <a:pt x="300" y="178"/>
                  </a:lnTo>
                  <a:lnTo>
                    <a:pt x="300" y="182"/>
                  </a:lnTo>
                  <a:lnTo>
                    <a:pt x="303" y="185"/>
                  </a:lnTo>
                  <a:lnTo>
                    <a:pt x="307" y="185"/>
                  </a:lnTo>
                  <a:lnTo>
                    <a:pt x="311" y="189"/>
                  </a:lnTo>
                  <a:lnTo>
                    <a:pt x="314" y="189"/>
                  </a:lnTo>
                  <a:lnTo>
                    <a:pt x="318" y="189"/>
                  </a:lnTo>
                  <a:lnTo>
                    <a:pt x="318" y="193"/>
                  </a:lnTo>
                  <a:lnTo>
                    <a:pt x="322" y="193"/>
                  </a:lnTo>
                  <a:lnTo>
                    <a:pt x="322" y="196"/>
                  </a:lnTo>
                  <a:lnTo>
                    <a:pt x="326" y="200"/>
                  </a:lnTo>
                  <a:lnTo>
                    <a:pt x="326" y="204"/>
                  </a:lnTo>
                  <a:lnTo>
                    <a:pt x="326" y="207"/>
                  </a:lnTo>
                  <a:lnTo>
                    <a:pt x="329" y="207"/>
                  </a:lnTo>
                  <a:lnTo>
                    <a:pt x="333" y="207"/>
                  </a:lnTo>
                  <a:lnTo>
                    <a:pt x="333" y="215"/>
                  </a:lnTo>
                  <a:lnTo>
                    <a:pt x="333" y="219"/>
                  </a:lnTo>
                  <a:lnTo>
                    <a:pt x="329" y="215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4" y="222"/>
                  </a:lnTo>
                  <a:lnTo>
                    <a:pt x="311" y="222"/>
                  </a:lnTo>
                  <a:lnTo>
                    <a:pt x="311" y="226"/>
                  </a:lnTo>
                  <a:lnTo>
                    <a:pt x="311" y="230"/>
                  </a:lnTo>
                  <a:lnTo>
                    <a:pt x="311" y="233"/>
                  </a:lnTo>
                  <a:lnTo>
                    <a:pt x="311" y="237"/>
                  </a:lnTo>
                  <a:lnTo>
                    <a:pt x="311" y="241"/>
                  </a:lnTo>
                  <a:lnTo>
                    <a:pt x="311" y="241"/>
                  </a:lnTo>
                  <a:lnTo>
                    <a:pt x="307" y="241"/>
                  </a:lnTo>
                  <a:lnTo>
                    <a:pt x="307" y="245"/>
                  </a:lnTo>
                  <a:lnTo>
                    <a:pt x="300" y="241"/>
                  </a:lnTo>
                  <a:lnTo>
                    <a:pt x="296" y="241"/>
                  </a:lnTo>
                  <a:lnTo>
                    <a:pt x="296" y="237"/>
                  </a:lnTo>
                  <a:lnTo>
                    <a:pt x="292" y="237"/>
                  </a:lnTo>
                  <a:lnTo>
                    <a:pt x="292" y="241"/>
                  </a:lnTo>
                  <a:lnTo>
                    <a:pt x="292" y="241"/>
                  </a:lnTo>
                  <a:lnTo>
                    <a:pt x="289" y="241"/>
                  </a:lnTo>
                  <a:lnTo>
                    <a:pt x="289" y="241"/>
                  </a:lnTo>
                  <a:lnTo>
                    <a:pt x="285" y="237"/>
                  </a:lnTo>
                  <a:lnTo>
                    <a:pt x="277" y="237"/>
                  </a:lnTo>
                  <a:lnTo>
                    <a:pt x="274" y="237"/>
                  </a:lnTo>
                  <a:lnTo>
                    <a:pt x="263" y="237"/>
                  </a:lnTo>
                  <a:lnTo>
                    <a:pt x="259" y="233"/>
                  </a:lnTo>
                  <a:lnTo>
                    <a:pt x="259" y="233"/>
                  </a:lnTo>
                  <a:lnTo>
                    <a:pt x="255" y="237"/>
                  </a:lnTo>
                  <a:lnTo>
                    <a:pt x="251" y="233"/>
                  </a:lnTo>
                  <a:lnTo>
                    <a:pt x="248" y="233"/>
                  </a:lnTo>
                  <a:lnTo>
                    <a:pt x="237" y="233"/>
                  </a:lnTo>
                  <a:lnTo>
                    <a:pt x="237" y="233"/>
                  </a:lnTo>
                  <a:lnTo>
                    <a:pt x="237" y="230"/>
                  </a:lnTo>
                  <a:lnTo>
                    <a:pt x="237" y="226"/>
                  </a:lnTo>
                  <a:lnTo>
                    <a:pt x="233" y="222"/>
                  </a:lnTo>
                  <a:lnTo>
                    <a:pt x="229" y="215"/>
                  </a:lnTo>
                  <a:lnTo>
                    <a:pt x="229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2" y="211"/>
                  </a:lnTo>
                  <a:lnTo>
                    <a:pt x="218" y="211"/>
                  </a:lnTo>
                  <a:lnTo>
                    <a:pt x="211" y="215"/>
                  </a:lnTo>
                  <a:lnTo>
                    <a:pt x="211" y="215"/>
                  </a:lnTo>
                  <a:lnTo>
                    <a:pt x="207" y="211"/>
                  </a:lnTo>
                  <a:lnTo>
                    <a:pt x="207" y="215"/>
                  </a:lnTo>
                  <a:lnTo>
                    <a:pt x="203" y="219"/>
                  </a:lnTo>
                  <a:lnTo>
                    <a:pt x="196" y="222"/>
                  </a:lnTo>
                  <a:lnTo>
                    <a:pt x="189" y="219"/>
                  </a:lnTo>
                  <a:lnTo>
                    <a:pt x="185" y="215"/>
                  </a:lnTo>
                  <a:lnTo>
                    <a:pt x="181" y="219"/>
                  </a:lnTo>
                  <a:lnTo>
                    <a:pt x="177" y="219"/>
                  </a:lnTo>
                  <a:lnTo>
                    <a:pt x="174" y="215"/>
                  </a:lnTo>
                  <a:lnTo>
                    <a:pt x="170" y="215"/>
                  </a:lnTo>
                  <a:lnTo>
                    <a:pt x="166" y="211"/>
                  </a:lnTo>
                  <a:lnTo>
                    <a:pt x="163" y="211"/>
                  </a:lnTo>
                  <a:lnTo>
                    <a:pt x="159" y="207"/>
                  </a:lnTo>
                  <a:lnTo>
                    <a:pt x="163" y="204"/>
                  </a:lnTo>
                  <a:lnTo>
                    <a:pt x="159" y="204"/>
                  </a:lnTo>
                  <a:lnTo>
                    <a:pt x="159" y="204"/>
                  </a:lnTo>
                  <a:lnTo>
                    <a:pt x="155" y="204"/>
                  </a:lnTo>
                  <a:lnTo>
                    <a:pt x="152" y="200"/>
                  </a:lnTo>
                  <a:lnTo>
                    <a:pt x="148" y="200"/>
                  </a:lnTo>
                  <a:lnTo>
                    <a:pt x="144" y="200"/>
                  </a:lnTo>
                  <a:lnTo>
                    <a:pt x="140" y="200"/>
                  </a:lnTo>
                  <a:lnTo>
                    <a:pt x="137" y="196"/>
                  </a:lnTo>
                  <a:lnTo>
                    <a:pt x="129" y="189"/>
                  </a:lnTo>
                  <a:lnTo>
                    <a:pt x="129" y="185"/>
                  </a:lnTo>
                  <a:lnTo>
                    <a:pt x="129" y="185"/>
                  </a:lnTo>
                  <a:lnTo>
                    <a:pt x="126" y="185"/>
                  </a:lnTo>
                  <a:lnTo>
                    <a:pt x="126" y="182"/>
                  </a:lnTo>
                  <a:lnTo>
                    <a:pt x="129" y="182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22" y="174"/>
                  </a:lnTo>
                  <a:lnTo>
                    <a:pt x="118" y="170"/>
                  </a:lnTo>
                  <a:lnTo>
                    <a:pt x="114" y="167"/>
                  </a:lnTo>
                  <a:lnTo>
                    <a:pt x="114" y="163"/>
                  </a:lnTo>
                  <a:lnTo>
                    <a:pt x="111" y="159"/>
                  </a:lnTo>
                  <a:lnTo>
                    <a:pt x="107" y="167"/>
                  </a:lnTo>
                  <a:lnTo>
                    <a:pt x="103" y="163"/>
                  </a:lnTo>
                  <a:lnTo>
                    <a:pt x="103" y="163"/>
                  </a:lnTo>
                  <a:lnTo>
                    <a:pt x="100" y="163"/>
                  </a:lnTo>
                  <a:lnTo>
                    <a:pt x="96" y="159"/>
                  </a:lnTo>
                  <a:lnTo>
                    <a:pt x="100" y="159"/>
                  </a:lnTo>
                  <a:lnTo>
                    <a:pt x="100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2" y="159"/>
                  </a:lnTo>
                  <a:lnTo>
                    <a:pt x="96" y="159"/>
                  </a:lnTo>
                  <a:lnTo>
                    <a:pt x="96" y="163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4" y="144"/>
                  </a:lnTo>
                  <a:lnTo>
                    <a:pt x="74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3" y="122"/>
                  </a:lnTo>
                  <a:lnTo>
                    <a:pt x="52" y="115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4" y="115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37" y="104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2"/>
                  </a:lnTo>
                  <a:lnTo>
                    <a:pt x="33" y="89"/>
                  </a:lnTo>
                  <a:lnTo>
                    <a:pt x="37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59"/>
                  </a:lnTo>
                  <a:lnTo>
                    <a:pt x="22" y="55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7" name="Freeform 78"/>
            <p:cNvSpPr>
              <a:spLocks/>
            </p:cNvSpPr>
            <p:nvPr/>
          </p:nvSpPr>
          <p:spPr bwMode="auto">
            <a:xfrm>
              <a:off x="5155064" y="2326793"/>
              <a:ext cx="75912" cy="57899"/>
            </a:xfrm>
            <a:custGeom>
              <a:avLst/>
              <a:gdLst>
                <a:gd name="T0" fmla="*/ 0 w 59"/>
                <a:gd name="T1" fmla="*/ 0 h 45"/>
                <a:gd name="T2" fmla="*/ 4 w 59"/>
                <a:gd name="T3" fmla="*/ 0 h 45"/>
                <a:gd name="T4" fmla="*/ 11 w 59"/>
                <a:gd name="T5" fmla="*/ 0 h 45"/>
                <a:gd name="T6" fmla="*/ 15 w 59"/>
                <a:gd name="T7" fmla="*/ 0 h 45"/>
                <a:gd name="T8" fmla="*/ 26 w 59"/>
                <a:gd name="T9" fmla="*/ 0 h 45"/>
                <a:gd name="T10" fmla="*/ 30 w 59"/>
                <a:gd name="T11" fmla="*/ 4 h 45"/>
                <a:gd name="T12" fmla="*/ 34 w 59"/>
                <a:gd name="T13" fmla="*/ 4 h 45"/>
                <a:gd name="T14" fmla="*/ 37 w 59"/>
                <a:gd name="T15" fmla="*/ 8 h 45"/>
                <a:gd name="T16" fmla="*/ 37 w 59"/>
                <a:gd name="T17" fmla="*/ 11 h 45"/>
                <a:gd name="T18" fmla="*/ 37 w 59"/>
                <a:gd name="T19" fmla="*/ 11 h 45"/>
                <a:gd name="T20" fmla="*/ 45 w 59"/>
                <a:gd name="T21" fmla="*/ 19 h 45"/>
                <a:gd name="T22" fmla="*/ 45 w 59"/>
                <a:gd name="T23" fmla="*/ 19 h 45"/>
                <a:gd name="T24" fmla="*/ 41 w 59"/>
                <a:gd name="T25" fmla="*/ 22 h 45"/>
                <a:gd name="T26" fmla="*/ 45 w 59"/>
                <a:gd name="T27" fmla="*/ 26 h 45"/>
                <a:gd name="T28" fmla="*/ 52 w 59"/>
                <a:gd name="T29" fmla="*/ 30 h 45"/>
                <a:gd name="T30" fmla="*/ 56 w 59"/>
                <a:gd name="T31" fmla="*/ 30 h 45"/>
                <a:gd name="T32" fmla="*/ 59 w 59"/>
                <a:gd name="T33" fmla="*/ 33 h 45"/>
                <a:gd name="T34" fmla="*/ 56 w 59"/>
                <a:gd name="T35" fmla="*/ 33 h 45"/>
                <a:gd name="T36" fmla="*/ 59 w 59"/>
                <a:gd name="T37" fmla="*/ 37 h 45"/>
                <a:gd name="T38" fmla="*/ 56 w 59"/>
                <a:gd name="T39" fmla="*/ 41 h 45"/>
                <a:gd name="T40" fmla="*/ 56 w 59"/>
                <a:gd name="T41" fmla="*/ 45 h 45"/>
                <a:gd name="T42" fmla="*/ 52 w 59"/>
                <a:gd name="T43" fmla="*/ 45 h 45"/>
                <a:gd name="T44" fmla="*/ 45 w 59"/>
                <a:gd name="T45" fmla="*/ 33 h 45"/>
                <a:gd name="T46" fmla="*/ 41 w 59"/>
                <a:gd name="T47" fmla="*/ 33 h 45"/>
                <a:gd name="T48" fmla="*/ 37 w 59"/>
                <a:gd name="T49" fmla="*/ 30 h 45"/>
                <a:gd name="T50" fmla="*/ 37 w 59"/>
                <a:gd name="T51" fmla="*/ 30 h 45"/>
                <a:gd name="T52" fmla="*/ 34 w 59"/>
                <a:gd name="T53" fmla="*/ 30 h 45"/>
                <a:gd name="T54" fmla="*/ 30 w 59"/>
                <a:gd name="T55" fmla="*/ 26 h 45"/>
                <a:gd name="T56" fmla="*/ 26 w 59"/>
                <a:gd name="T57" fmla="*/ 26 h 45"/>
                <a:gd name="T58" fmla="*/ 22 w 59"/>
                <a:gd name="T59" fmla="*/ 26 h 45"/>
                <a:gd name="T60" fmla="*/ 22 w 59"/>
                <a:gd name="T61" fmla="*/ 26 h 45"/>
                <a:gd name="T62" fmla="*/ 19 w 59"/>
                <a:gd name="T63" fmla="*/ 22 h 45"/>
                <a:gd name="T64" fmla="*/ 19 w 59"/>
                <a:gd name="T65" fmla="*/ 22 h 45"/>
                <a:gd name="T66" fmla="*/ 11 w 59"/>
                <a:gd name="T67" fmla="*/ 22 h 45"/>
                <a:gd name="T68" fmla="*/ 8 w 59"/>
                <a:gd name="T69" fmla="*/ 19 h 45"/>
                <a:gd name="T70" fmla="*/ 8 w 59"/>
                <a:gd name="T71" fmla="*/ 15 h 45"/>
                <a:gd name="T72" fmla="*/ 8 w 59"/>
                <a:gd name="T73" fmla="*/ 11 h 45"/>
                <a:gd name="T74" fmla="*/ 8 w 59"/>
                <a:gd name="T75" fmla="*/ 8 h 45"/>
                <a:gd name="T76" fmla="*/ 4 w 59"/>
                <a:gd name="T77" fmla="*/ 8 h 45"/>
                <a:gd name="T78" fmla="*/ 4 w 59"/>
                <a:gd name="T79" fmla="*/ 4 h 45"/>
                <a:gd name="T80" fmla="*/ 0 w 59"/>
                <a:gd name="T8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5">
                  <a:moveTo>
                    <a:pt x="0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9" y="33"/>
                  </a:lnTo>
                  <a:lnTo>
                    <a:pt x="56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2" y="45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4" y="3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1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8" name="Freeform 79"/>
            <p:cNvSpPr>
              <a:spLocks noEditPoints="1"/>
            </p:cNvSpPr>
            <p:nvPr/>
          </p:nvSpPr>
          <p:spPr bwMode="auto">
            <a:xfrm>
              <a:off x="4802526" y="2312640"/>
              <a:ext cx="396282" cy="142816"/>
            </a:xfrm>
            <a:custGeom>
              <a:avLst/>
              <a:gdLst>
                <a:gd name="T0" fmla="*/ 15 w 308"/>
                <a:gd name="T1" fmla="*/ 11 h 111"/>
                <a:gd name="T2" fmla="*/ 26 w 308"/>
                <a:gd name="T3" fmla="*/ 0 h 111"/>
                <a:gd name="T4" fmla="*/ 45 w 308"/>
                <a:gd name="T5" fmla="*/ 11 h 111"/>
                <a:gd name="T6" fmla="*/ 41 w 308"/>
                <a:gd name="T7" fmla="*/ 19 h 111"/>
                <a:gd name="T8" fmla="*/ 19 w 308"/>
                <a:gd name="T9" fmla="*/ 30 h 111"/>
                <a:gd name="T10" fmla="*/ 15 w 308"/>
                <a:gd name="T11" fmla="*/ 26 h 111"/>
                <a:gd name="T12" fmla="*/ 8 w 308"/>
                <a:gd name="T13" fmla="*/ 22 h 111"/>
                <a:gd name="T14" fmla="*/ 233 w 308"/>
                <a:gd name="T15" fmla="*/ 19 h 111"/>
                <a:gd name="T16" fmla="*/ 215 w 308"/>
                <a:gd name="T17" fmla="*/ 15 h 111"/>
                <a:gd name="T18" fmla="*/ 185 w 308"/>
                <a:gd name="T19" fmla="*/ 19 h 111"/>
                <a:gd name="T20" fmla="*/ 167 w 308"/>
                <a:gd name="T21" fmla="*/ 11 h 111"/>
                <a:gd name="T22" fmla="*/ 152 w 308"/>
                <a:gd name="T23" fmla="*/ 7 h 111"/>
                <a:gd name="T24" fmla="*/ 133 w 308"/>
                <a:gd name="T25" fmla="*/ 0 h 111"/>
                <a:gd name="T26" fmla="*/ 104 w 308"/>
                <a:gd name="T27" fmla="*/ 4 h 111"/>
                <a:gd name="T28" fmla="*/ 89 w 308"/>
                <a:gd name="T29" fmla="*/ 15 h 111"/>
                <a:gd name="T30" fmla="*/ 67 w 308"/>
                <a:gd name="T31" fmla="*/ 15 h 111"/>
                <a:gd name="T32" fmla="*/ 56 w 308"/>
                <a:gd name="T33" fmla="*/ 22 h 111"/>
                <a:gd name="T34" fmla="*/ 48 w 308"/>
                <a:gd name="T35" fmla="*/ 30 h 111"/>
                <a:gd name="T36" fmla="*/ 41 w 308"/>
                <a:gd name="T37" fmla="*/ 33 h 111"/>
                <a:gd name="T38" fmla="*/ 22 w 308"/>
                <a:gd name="T39" fmla="*/ 30 h 111"/>
                <a:gd name="T40" fmla="*/ 11 w 308"/>
                <a:gd name="T41" fmla="*/ 44 h 111"/>
                <a:gd name="T42" fmla="*/ 22 w 308"/>
                <a:gd name="T43" fmla="*/ 48 h 111"/>
                <a:gd name="T44" fmla="*/ 22 w 308"/>
                <a:gd name="T45" fmla="*/ 59 h 111"/>
                <a:gd name="T46" fmla="*/ 22 w 308"/>
                <a:gd name="T47" fmla="*/ 63 h 111"/>
                <a:gd name="T48" fmla="*/ 15 w 308"/>
                <a:gd name="T49" fmla="*/ 67 h 111"/>
                <a:gd name="T50" fmla="*/ 22 w 308"/>
                <a:gd name="T51" fmla="*/ 74 h 111"/>
                <a:gd name="T52" fmla="*/ 30 w 308"/>
                <a:gd name="T53" fmla="*/ 85 h 111"/>
                <a:gd name="T54" fmla="*/ 30 w 308"/>
                <a:gd name="T55" fmla="*/ 96 h 111"/>
                <a:gd name="T56" fmla="*/ 34 w 308"/>
                <a:gd name="T57" fmla="*/ 96 h 111"/>
                <a:gd name="T58" fmla="*/ 41 w 308"/>
                <a:gd name="T59" fmla="*/ 100 h 111"/>
                <a:gd name="T60" fmla="*/ 52 w 308"/>
                <a:gd name="T61" fmla="*/ 96 h 111"/>
                <a:gd name="T62" fmla="*/ 59 w 308"/>
                <a:gd name="T63" fmla="*/ 104 h 111"/>
                <a:gd name="T64" fmla="*/ 74 w 308"/>
                <a:gd name="T65" fmla="*/ 108 h 111"/>
                <a:gd name="T66" fmla="*/ 85 w 308"/>
                <a:gd name="T67" fmla="*/ 100 h 111"/>
                <a:gd name="T68" fmla="*/ 111 w 308"/>
                <a:gd name="T69" fmla="*/ 108 h 111"/>
                <a:gd name="T70" fmla="*/ 141 w 308"/>
                <a:gd name="T71" fmla="*/ 104 h 111"/>
                <a:gd name="T72" fmla="*/ 167 w 308"/>
                <a:gd name="T73" fmla="*/ 96 h 111"/>
                <a:gd name="T74" fmla="*/ 167 w 308"/>
                <a:gd name="T75" fmla="*/ 104 h 111"/>
                <a:gd name="T76" fmla="*/ 182 w 308"/>
                <a:gd name="T77" fmla="*/ 108 h 111"/>
                <a:gd name="T78" fmla="*/ 189 w 308"/>
                <a:gd name="T79" fmla="*/ 96 h 111"/>
                <a:gd name="T80" fmla="*/ 215 w 308"/>
                <a:gd name="T81" fmla="*/ 93 h 111"/>
                <a:gd name="T82" fmla="*/ 241 w 308"/>
                <a:gd name="T83" fmla="*/ 89 h 111"/>
                <a:gd name="T84" fmla="*/ 270 w 308"/>
                <a:gd name="T85" fmla="*/ 89 h 111"/>
                <a:gd name="T86" fmla="*/ 296 w 308"/>
                <a:gd name="T87" fmla="*/ 85 h 111"/>
                <a:gd name="T88" fmla="*/ 304 w 308"/>
                <a:gd name="T89" fmla="*/ 82 h 111"/>
                <a:gd name="T90" fmla="*/ 296 w 308"/>
                <a:gd name="T91" fmla="*/ 63 h 111"/>
                <a:gd name="T92" fmla="*/ 293 w 308"/>
                <a:gd name="T93" fmla="*/ 44 h 111"/>
                <a:gd name="T94" fmla="*/ 293 w 308"/>
                <a:gd name="T95" fmla="*/ 33 h 111"/>
                <a:gd name="T96" fmla="*/ 278 w 308"/>
                <a:gd name="T97" fmla="*/ 19 h 111"/>
                <a:gd name="T98" fmla="*/ 259 w 308"/>
                <a:gd name="T99" fmla="*/ 7 h 111"/>
                <a:gd name="T100" fmla="*/ 248 w 308"/>
                <a:gd name="T101" fmla="*/ 4 h 111"/>
                <a:gd name="T102" fmla="*/ 37 w 308"/>
                <a:gd name="T103" fmla="*/ 100 h 111"/>
                <a:gd name="T104" fmla="*/ 8 w 308"/>
                <a:gd name="T105" fmla="*/ 3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111">
                  <a:moveTo>
                    <a:pt x="8" y="22"/>
                  </a:moveTo>
                  <a:lnTo>
                    <a:pt x="11" y="22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248" y="4"/>
                  </a:moveTo>
                  <a:lnTo>
                    <a:pt x="245" y="7"/>
                  </a:lnTo>
                  <a:lnTo>
                    <a:pt x="245" y="11"/>
                  </a:lnTo>
                  <a:lnTo>
                    <a:pt x="241" y="11"/>
                  </a:lnTo>
                  <a:lnTo>
                    <a:pt x="233" y="15"/>
                  </a:lnTo>
                  <a:lnTo>
                    <a:pt x="233" y="19"/>
                  </a:lnTo>
                  <a:lnTo>
                    <a:pt x="230" y="19"/>
                  </a:lnTo>
                  <a:lnTo>
                    <a:pt x="226" y="19"/>
                  </a:lnTo>
                  <a:lnTo>
                    <a:pt x="219" y="19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5" y="15"/>
                  </a:lnTo>
                  <a:lnTo>
                    <a:pt x="211" y="15"/>
                  </a:lnTo>
                  <a:lnTo>
                    <a:pt x="204" y="19"/>
                  </a:lnTo>
                  <a:lnTo>
                    <a:pt x="196" y="19"/>
                  </a:lnTo>
                  <a:lnTo>
                    <a:pt x="193" y="19"/>
                  </a:lnTo>
                  <a:lnTo>
                    <a:pt x="189" y="15"/>
                  </a:lnTo>
                  <a:lnTo>
                    <a:pt x="185" y="19"/>
                  </a:lnTo>
                  <a:lnTo>
                    <a:pt x="182" y="15"/>
                  </a:lnTo>
                  <a:lnTo>
                    <a:pt x="178" y="15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3" y="7"/>
                  </a:lnTo>
                  <a:lnTo>
                    <a:pt x="163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45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1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08" y="4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3" y="11"/>
                  </a:lnTo>
                  <a:lnTo>
                    <a:pt x="89" y="11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9"/>
                  </a:lnTo>
                  <a:lnTo>
                    <a:pt x="82" y="19"/>
                  </a:lnTo>
                  <a:lnTo>
                    <a:pt x="74" y="15"/>
                  </a:lnTo>
                  <a:lnTo>
                    <a:pt x="71" y="15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59" y="19"/>
                  </a:lnTo>
                  <a:lnTo>
                    <a:pt x="56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52" y="30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3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6" y="78"/>
                  </a:lnTo>
                  <a:lnTo>
                    <a:pt x="30" y="82"/>
                  </a:lnTo>
                  <a:lnTo>
                    <a:pt x="26" y="82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4" y="89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6"/>
                  </a:lnTo>
                  <a:lnTo>
                    <a:pt x="37" y="93"/>
                  </a:lnTo>
                  <a:lnTo>
                    <a:pt x="45" y="93"/>
                  </a:lnTo>
                  <a:lnTo>
                    <a:pt x="45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34" y="100"/>
                  </a:lnTo>
                  <a:lnTo>
                    <a:pt x="37" y="100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5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78" y="104"/>
                  </a:lnTo>
                  <a:lnTo>
                    <a:pt x="82" y="104"/>
                  </a:lnTo>
                  <a:lnTo>
                    <a:pt x="85" y="104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9" y="96"/>
                  </a:lnTo>
                  <a:lnTo>
                    <a:pt x="96" y="96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1" y="108"/>
                  </a:lnTo>
                  <a:lnTo>
                    <a:pt x="119" y="108"/>
                  </a:lnTo>
                  <a:lnTo>
                    <a:pt x="133" y="108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08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8" y="96"/>
                  </a:lnTo>
                  <a:lnTo>
                    <a:pt x="152" y="93"/>
                  </a:lnTo>
                  <a:lnTo>
                    <a:pt x="156" y="96"/>
                  </a:lnTo>
                  <a:lnTo>
                    <a:pt x="163" y="96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71" y="93"/>
                  </a:lnTo>
                  <a:lnTo>
                    <a:pt x="174" y="93"/>
                  </a:lnTo>
                  <a:lnTo>
                    <a:pt x="174" y="96"/>
                  </a:lnTo>
                  <a:lnTo>
                    <a:pt x="171" y="100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71" y="108"/>
                  </a:lnTo>
                  <a:lnTo>
                    <a:pt x="171" y="108"/>
                  </a:lnTo>
                  <a:lnTo>
                    <a:pt x="174" y="111"/>
                  </a:lnTo>
                  <a:lnTo>
                    <a:pt x="178" y="108"/>
                  </a:lnTo>
                  <a:lnTo>
                    <a:pt x="182" y="108"/>
                  </a:lnTo>
                  <a:lnTo>
                    <a:pt x="178" y="104"/>
                  </a:lnTo>
                  <a:lnTo>
                    <a:pt x="182" y="104"/>
                  </a:lnTo>
                  <a:lnTo>
                    <a:pt x="182" y="96"/>
                  </a:lnTo>
                  <a:lnTo>
                    <a:pt x="182" y="96"/>
                  </a:lnTo>
                  <a:lnTo>
                    <a:pt x="189" y="96"/>
                  </a:lnTo>
                  <a:lnTo>
                    <a:pt x="189" y="96"/>
                  </a:lnTo>
                  <a:lnTo>
                    <a:pt x="200" y="96"/>
                  </a:lnTo>
                  <a:lnTo>
                    <a:pt x="200" y="93"/>
                  </a:lnTo>
                  <a:lnTo>
                    <a:pt x="204" y="93"/>
                  </a:lnTo>
                  <a:lnTo>
                    <a:pt x="211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22" y="96"/>
                  </a:lnTo>
                  <a:lnTo>
                    <a:pt x="230" y="96"/>
                  </a:lnTo>
                  <a:lnTo>
                    <a:pt x="230" y="93"/>
                  </a:lnTo>
                  <a:lnTo>
                    <a:pt x="233" y="93"/>
                  </a:lnTo>
                  <a:lnTo>
                    <a:pt x="237" y="89"/>
                  </a:lnTo>
                  <a:lnTo>
                    <a:pt x="241" y="89"/>
                  </a:lnTo>
                  <a:lnTo>
                    <a:pt x="245" y="89"/>
                  </a:lnTo>
                  <a:lnTo>
                    <a:pt x="248" y="89"/>
                  </a:lnTo>
                  <a:lnTo>
                    <a:pt x="256" y="89"/>
                  </a:lnTo>
                  <a:lnTo>
                    <a:pt x="263" y="85"/>
                  </a:lnTo>
                  <a:lnTo>
                    <a:pt x="267" y="85"/>
                  </a:lnTo>
                  <a:lnTo>
                    <a:pt x="270" y="89"/>
                  </a:lnTo>
                  <a:lnTo>
                    <a:pt x="274" y="85"/>
                  </a:lnTo>
                  <a:lnTo>
                    <a:pt x="278" y="85"/>
                  </a:lnTo>
                  <a:lnTo>
                    <a:pt x="282" y="82"/>
                  </a:lnTo>
                  <a:lnTo>
                    <a:pt x="285" y="82"/>
                  </a:lnTo>
                  <a:lnTo>
                    <a:pt x="293" y="85"/>
                  </a:lnTo>
                  <a:lnTo>
                    <a:pt x="296" y="85"/>
                  </a:lnTo>
                  <a:lnTo>
                    <a:pt x="300" y="85"/>
                  </a:lnTo>
                  <a:lnTo>
                    <a:pt x="300" y="89"/>
                  </a:lnTo>
                  <a:lnTo>
                    <a:pt x="300" y="89"/>
                  </a:lnTo>
                  <a:lnTo>
                    <a:pt x="304" y="89"/>
                  </a:lnTo>
                  <a:lnTo>
                    <a:pt x="308" y="85"/>
                  </a:lnTo>
                  <a:lnTo>
                    <a:pt x="304" y="82"/>
                  </a:lnTo>
                  <a:lnTo>
                    <a:pt x="300" y="78"/>
                  </a:lnTo>
                  <a:lnTo>
                    <a:pt x="296" y="74"/>
                  </a:lnTo>
                  <a:lnTo>
                    <a:pt x="296" y="74"/>
                  </a:lnTo>
                  <a:lnTo>
                    <a:pt x="296" y="70"/>
                  </a:lnTo>
                  <a:lnTo>
                    <a:pt x="300" y="63"/>
                  </a:lnTo>
                  <a:lnTo>
                    <a:pt x="296" y="63"/>
                  </a:lnTo>
                  <a:lnTo>
                    <a:pt x="293" y="63"/>
                  </a:lnTo>
                  <a:lnTo>
                    <a:pt x="293" y="59"/>
                  </a:lnTo>
                  <a:lnTo>
                    <a:pt x="293" y="56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4"/>
                  </a:lnTo>
                  <a:lnTo>
                    <a:pt x="296" y="44"/>
                  </a:lnTo>
                  <a:lnTo>
                    <a:pt x="296" y="41"/>
                  </a:lnTo>
                  <a:lnTo>
                    <a:pt x="300" y="41"/>
                  </a:lnTo>
                  <a:lnTo>
                    <a:pt x="296" y="37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85" y="33"/>
                  </a:lnTo>
                  <a:lnTo>
                    <a:pt x="282" y="30"/>
                  </a:lnTo>
                  <a:lnTo>
                    <a:pt x="282" y="26"/>
                  </a:lnTo>
                  <a:lnTo>
                    <a:pt x="282" y="22"/>
                  </a:lnTo>
                  <a:lnTo>
                    <a:pt x="282" y="19"/>
                  </a:lnTo>
                  <a:lnTo>
                    <a:pt x="278" y="19"/>
                  </a:lnTo>
                  <a:lnTo>
                    <a:pt x="278" y="15"/>
                  </a:lnTo>
                  <a:lnTo>
                    <a:pt x="274" y="11"/>
                  </a:lnTo>
                  <a:lnTo>
                    <a:pt x="270" y="11"/>
                  </a:lnTo>
                  <a:lnTo>
                    <a:pt x="263" y="7"/>
                  </a:lnTo>
                  <a:lnTo>
                    <a:pt x="263" y="7"/>
                  </a:lnTo>
                  <a:lnTo>
                    <a:pt x="259" y="7"/>
                  </a:lnTo>
                  <a:lnTo>
                    <a:pt x="256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48" y="7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close/>
                  <a:moveTo>
                    <a:pt x="37" y="100"/>
                  </a:moveTo>
                  <a:lnTo>
                    <a:pt x="37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100"/>
                  </a:lnTo>
                  <a:close/>
                  <a:moveTo>
                    <a:pt x="0" y="33"/>
                  </a:moveTo>
                  <a:lnTo>
                    <a:pt x="4" y="37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9" name="Freeform 80"/>
            <p:cNvSpPr>
              <a:spLocks/>
            </p:cNvSpPr>
            <p:nvPr/>
          </p:nvSpPr>
          <p:spPr bwMode="auto">
            <a:xfrm>
              <a:off x="5088158" y="2418143"/>
              <a:ext cx="205861" cy="181415"/>
            </a:xfrm>
            <a:custGeom>
              <a:avLst/>
              <a:gdLst>
                <a:gd name="T0" fmla="*/ 160 w 160"/>
                <a:gd name="T1" fmla="*/ 118 h 141"/>
                <a:gd name="T2" fmla="*/ 152 w 160"/>
                <a:gd name="T3" fmla="*/ 115 h 141"/>
                <a:gd name="T4" fmla="*/ 145 w 160"/>
                <a:gd name="T5" fmla="*/ 107 h 141"/>
                <a:gd name="T6" fmla="*/ 145 w 160"/>
                <a:gd name="T7" fmla="*/ 100 h 141"/>
                <a:gd name="T8" fmla="*/ 145 w 160"/>
                <a:gd name="T9" fmla="*/ 89 h 141"/>
                <a:gd name="T10" fmla="*/ 137 w 160"/>
                <a:gd name="T11" fmla="*/ 81 h 141"/>
                <a:gd name="T12" fmla="*/ 134 w 160"/>
                <a:gd name="T13" fmla="*/ 81 h 141"/>
                <a:gd name="T14" fmla="*/ 119 w 160"/>
                <a:gd name="T15" fmla="*/ 74 h 141"/>
                <a:gd name="T16" fmla="*/ 115 w 160"/>
                <a:gd name="T17" fmla="*/ 74 h 141"/>
                <a:gd name="T18" fmla="*/ 115 w 160"/>
                <a:gd name="T19" fmla="*/ 70 h 141"/>
                <a:gd name="T20" fmla="*/ 111 w 160"/>
                <a:gd name="T21" fmla="*/ 66 h 141"/>
                <a:gd name="T22" fmla="*/ 108 w 160"/>
                <a:gd name="T23" fmla="*/ 63 h 141"/>
                <a:gd name="T24" fmla="*/ 104 w 160"/>
                <a:gd name="T25" fmla="*/ 59 h 141"/>
                <a:gd name="T26" fmla="*/ 104 w 160"/>
                <a:gd name="T27" fmla="*/ 55 h 141"/>
                <a:gd name="T28" fmla="*/ 104 w 160"/>
                <a:gd name="T29" fmla="*/ 51 h 141"/>
                <a:gd name="T30" fmla="*/ 108 w 160"/>
                <a:gd name="T31" fmla="*/ 44 h 141"/>
                <a:gd name="T32" fmla="*/ 108 w 160"/>
                <a:gd name="T33" fmla="*/ 40 h 141"/>
                <a:gd name="T34" fmla="*/ 111 w 160"/>
                <a:gd name="T35" fmla="*/ 37 h 141"/>
                <a:gd name="T36" fmla="*/ 111 w 160"/>
                <a:gd name="T37" fmla="*/ 29 h 141"/>
                <a:gd name="T38" fmla="*/ 115 w 160"/>
                <a:gd name="T39" fmla="*/ 29 h 141"/>
                <a:gd name="T40" fmla="*/ 115 w 160"/>
                <a:gd name="T41" fmla="*/ 29 h 141"/>
                <a:gd name="T42" fmla="*/ 108 w 160"/>
                <a:gd name="T43" fmla="*/ 26 h 141"/>
                <a:gd name="T44" fmla="*/ 100 w 160"/>
                <a:gd name="T45" fmla="*/ 22 h 141"/>
                <a:gd name="T46" fmla="*/ 97 w 160"/>
                <a:gd name="T47" fmla="*/ 22 h 141"/>
                <a:gd name="T48" fmla="*/ 93 w 160"/>
                <a:gd name="T49" fmla="*/ 14 h 141"/>
                <a:gd name="T50" fmla="*/ 89 w 160"/>
                <a:gd name="T51" fmla="*/ 11 h 141"/>
                <a:gd name="T52" fmla="*/ 86 w 160"/>
                <a:gd name="T53" fmla="*/ 7 h 141"/>
                <a:gd name="T54" fmla="*/ 78 w 160"/>
                <a:gd name="T55" fmla="*/ 7 h 141"/>
                <a:gd name="T56" fmla="*/ 78 w 160"/>
                <a:gd name="T57" fmla="*/ 3 h 141"/>
                <a:gd name="T58" fmla="*/ 71 w 160"/>
                <a:gd name="T59" fmla="*/ 3 h 141"/>
                <a:gd name="T60" fmla="*/ 60 w 160"/>
                <a:gd name="T61" fmla="*/ 0 h 141"/>
                <a:gd name="T62" fmla="*/ 52 w 160"/>
                <a:gd name="T63" fmla="*/ 3 h 141"/>
                <a:gd name="T64" fmla="*/ 48 w 160"/>
                <a:gd name="T65" fmla="*/ 7 h 141"/>
                <a:gd name="T66" fmla="*/ 45 w 160"/>
                <a:gd name="T67" fmla="*/ 11 h 141"/>
                <a:gd name="T68" fmla="*/ 34 w 160"/>
                <a:gd name="T69" fmla="*/ 14 h 141"/>
                <a:gd name="T70" fmla="*/ 34 w 160"/>
                <a:gd name="T71" fmla="*/ 22 h 141"/>
                <a:gd name="T72" fmla="*/ 34 w 160"/>
                <a:gd name="T73" fmla="*/ 33 h 141"/>
                <a:gd name="T74" fmla="*/ 34 w 160"/>
                <a:gd name="T75" fmla="*/ 40 h 141"/>
                <a:gd name="T76" fmla="*/ 30 w 160"/>
                <a:gd name="T77" fmla="*/ 48 h 141"/>
                <a:gd name="T78" fmla="*/ 0 w 160"/>
                <a:gd name="T79" fmla="*/ 70 h 141"/>
                <a:gd name="T80" fmla="*/ 0 w 160"/>
                <a:gd name="T81" fmla="*/ 70 h 141"/>
                <a:gd name="T82" fmla="*/ 23 w 160"/>
                <a:gd name="T83" fmla="*/ 92 h 141"/>
                <a:gd name="T84" fmla="*/ 130 w 160"/>
                <a:gd name="T85" fmla="*/ 141 h 141"/>
                <a:gd name="T86" fmla="*/ 137 w 160"/>
                <a:gd name="T87" fmla="*/ 126 h 141"/>
                <a:gd name="T88" fmla="*/ 152 w 160"/>
                <a:gd name="T89" fmla="*/ 126 h 141"/>
                <a:gd name="T90" fmla="*/ 156 w 160"/>
                <a:gd name="T91" fmla="*/ 126 h 141"/>
                <a:gd name="T92" fmla="*/ 160 w 160"/>
                <a:gd name="T93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41">
                  <a:moveTo>
                    <a:pt x="160" y="122"/>
                  </a:moveTo>
                  <a:lnTo>
                    <a:pt x="160" y="118"/>
                  </a:lnTo>
                  <a:lnTo>
                    <a:pt x="156" y="118"/>
                  </a:lnTo>
                  <a:lnTo>
                    <a:pt x="152" y="115"/>
                  </a:lnTo>
                  <a:lnTo>
                    <a:pt x="152" y="107"/>
                  </a:lnTo>
                  <a:lnTo>
                    <a:pt x="145" y="107"/>
                  </a:lnTo>
                  <a:lnTo>
                    <a:pt x="145" y="103"/>
                  </a:lnTo>
                  <a:lnTo>
                    <a:pt x="145" y="100"/>
                  </a:lnTo>
                  <a:lnTo>
                    <a:pt x="148" y="96"/>
                  </a:lnTo>
                  <a:lnTo>
                    <a:pt x="145" y="89"/>
                  </a:lnTo>
                  <a:lnTo>
                    <a:pt x="141" y="8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9" y="77"/>
                  </a:lnTo>
                  <a:lnTo>
                    <a:pt x="115" y="74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6"/>
                  </a:lnTo>
                  <a:lnTo>
                    <a:pt x="111" y="66"/>
                  </a:lnTo>
                  <a:lnTo>
                    <a:pt x="111" y="63"/>
                  </a:lnTo>
                  <a:lnTo>
                    <a:pt x="108" y="63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5"/>
                  </a:lnTo>
                  <a:lnTo>
                    <a:pt x="104" y="55"/>
                  </a:lnTo>
                  <a:lnTo>
                    <a:pt x="104" y="51"/>
                  </a:lnTo>
                  <a:lnTo>
                    <a:pt x="104" y="48"/>
                  </a:lnTo>
                  <a:lnTo>
                    <a:pt x="108" y="44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1" y="40"/>
                  </a:lnTo>
                  <a:lnTo>
                    <a:pt x="111" y="37"/>
                  </a:lnTo>
                  <a:lnTo>
                    <a:pt x="111" y="33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1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0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3" y="18"/>
                  </a:lnTo>
                  <a:lnTo>
                    <a:pt x="93" y="14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6" y="7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4" y="33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0" y="48"/>
                  </a:lnTo>
                  <a:lnTo>
                    <a:pt x="30" y="5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89"/>
                  </a:lnTo>
                  <a:lnTo>
                    <a:pt x="23" y="92"/>
                  </a:lnTo>
                  <a:lnTo>
                    <a:pt x="100" y="141"/>
                  </a:lnTo>
                  <a:lnTo>
                    <a:pt x="130" y="141"/>
                  </a:lnTo>
                  <a:lnTo>
                    <a:pt x="134" y="133"/>
                  </a:lnTo>
                  <a:lnTo>
                    <a:pt x="137" y="126"/>
                  </a:lnTo>
                  <a:lnTo>
                    <a:pt x="145" y="122"/>
                  </a:lnTo>
                  <a:lnTo>
                    <a:pt x="152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6" y="122"/>
                  </a:lnTo>
                  <a:lnTo>
                    <a:pt x="160" y="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0" name="Freeform 81"/>
            <p:cNvSpPr>
              <a:spLocks/>
            </p:cNvSpPr>
            <p:nvPr/>
          </p:nvSpPr>
          <p:spPr bwMode="auto">
            <a:xfrm>
              <a:off x="5255421" y="2575112"/>
              <a:ext cx="38599" cy="33452"/>
            </a:xfrm>
            <a:custGeom>
              <a:avLst/>
              <a:gdLst>
                <a:gd name="T0" fmla="*/ 0 w 30"/>
                <a:gd name="T1" fmla="*/ 19 h 26"/>
                <a:gd name="T2" fmla="*/ 4 w 30"/>
                <a:gd name="T3" fmla="*/ 11 h 26"/>
                <a:gd name="T4" fmla="*/ 7 w 30"/>
                <a:gd name="T5" fmla="*/ 4 h 26"/>
                <a:gd name="T6" fmla="*/ 15 w 30"/>
                <a:gd name="T7" fmla="*/ 0 h 26"/>
                <a:gd name="T8" fmla="*/ 22 w 30"/>
                <a:gd name="T9" fmla="*/ 4 h 26"/>
                <a:gd name="T10" fmla="*/ 26 w 30"/>
                <a:gd name="T11" fmla="*/ 4 h 26"/>
                <a:gd name="T12" fmla="*/ 26 w 30"/>
                <a:gd name="T13" fmla="*/ 4 h 26"/>
                <a:gd name="T14" fmla="*/ 26 w 30"/>
                <a:gd name="T15" fmla="*/ 4 h 26"/>
                <a:gd name="T16" fmla="*/ 26 w 30"/>
                <a:gd name="T17" fmla="*/ 11 h 26"/>
                <a:gd name="T18" fmla="*/ 18 w 30"/>
                <a:gd name="T19" fmla="*/ 11 h 26"/>
                <a:gd name="T20" fmla="*/ 26 w 30"/>
                <a:gd name="T21" fmla="*/ 15 h 26"/>
                <a:gd name="T22" fmla="*/ 26 w 30"/>
                <a:gd name="T23" fmla="*/ 15 h 26"/>
                <a:gd name="T24" fmla="*/ 26 w 30"/>
                <a:gd name="T25" fmla="*/ 15 h 26"/>
                <a:gd name="T26" fmla="*/ 26 w 30"/>
                <a:gd name="T27" fmla="*/ 19 h 26"/>
                <a:gd name="T28" fmla="*/ 30 w 30"/>
                <a:gd name="T29" fmla="*/ 22 h 26"/>
                <a:gd name="T30" fmla="*/ 26 w 30"/>
                <a:gd name="T31" fmla="*/ 22 h 26"/>
                <a:gd name="T32" fmla="*/ 26 w 30"/>
                <a:gd name="T33" fmla="*/ 22 h 26"/>
                <a:gd name="T34" fmla="*/ 30 w 30"/>
                <a:gd name="T35" fmla="*/ 22 h 26"/>
                <a:gd name="T36" fmla="*/ 18 w 30"/>
                <a:gd name="T37" fmla="*/ 26 h 26"/>
                <a:gd name="T38" fmla="*/ 18 w 30"/>
                <a:gd name="T39" fmla="*/ 22 h 26"/>
                <a:gd name="T40" fmla="*/ 4 w 30"/>
                <a:gd name="T41" fmla="*/ 19 h 26"/>
                <a:gd name="T42" fmla="*/ 0 w 30"/>
                <a:gd name="T4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6">
                  <a:moveTo>
                    <a:pt x="0" y="19"/>
                  </a:moveTo>
                  <a:lnTo>
                    <a:pt x="4" y="11"/>
                  </a:lnTo>
                  <a:lnTo>
                    <a:pt x="7" y="4"/>
                  </a:lnTo>
                  <a:lnTo>
                    <a:pt x="15" y="0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4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1" name="Freeform 82"/>
            <p:cNvSpPr>
              <a:spLocks/>
            </p:cNvSpPr>
            <p:nvPr/>
          </p:nvSpPr>
          <p:spPr bwMode="auto">
            <a:xfrm>
              <a:off x="4950488" y="2460603"/>
              <a:ext cx="47606" cy="23159"/>
            </a:xfrm>
            <a:custGeom>
              <a:avLst/>
              <a:gdLst>
                <a:gd name="T0" fmla="*/ 4 w 37"/>
                <a:gd name="T1" fmla="*/ 18 h 18"/>
                <a:gd name="T2" fmla="*/ 0 w 37"/>
                <a:gd name="T3" fmla="*/ 15 h 18"/>
                <a:gd name="T4" fmla="*/ 0 w 37"/>
                <a:gd name="T5" fmla="*/ 15 h 18"/>
                <a:gd name="T6" fmla="*/ 0 w 37"/>
                <a:gd name="T7" fmla="*/ 11 h 18"/>
                <a:gd name="T8" fmla="*/ 0 w 37"/>
                <a:gd name="T9" fmla="*/ 11 h 18"/>
                <a:gd name="T10" fmla="*/ 4 w 37"/>
                <a:gd name="T11" fmla="*/ 7 h 18"/>
                <a:gd name="T12" fmla="*/ 7 w 37"/>
                <a:gd name="T13" fmla="*/ 7 h 18"/>
                <a:gd name="T14" fmla="*/ 7 w 37"/>
                <a:gd name="T15" fmla="*/ 7 h 18"/>
                <a:gd name="T16" fmla="*/ 7 w 37"/>
                <a:gd name="T17" fmla="*/ 7 h 18"/>
                <a:gd name="T18" fmla="*/ 11 w 37"/>
                <a:gd name="T19" fmla="*/ 4 h 18"/>
                <a:gd name="T20" fmla="*/ 11 w 37"/>
                <a:gd name="T21" fmla="*/ 4 h 18"/>
                <a:gd name="T22" fmla="*/ 15 w 37"/>
                <a:gd name="T23" fmla="*/ 7 h 18"/>
                <a:gd name="T24" fmla="*/ 18 w 37"/>
                <a:gd name="T25" fmla="*/ 7 h 18"/>
                <a:gd name="T26" fmla="*/ 26 w 37"/>
                <a:gd name="T27" fmla="*/ 4 h 18"/>
                <a:gd name="T28" fmla="*/ 33 w 37"/>
                <a:gd name="T29" fmla="*/ 0 h 18"/>
                <a:gd name="T30" fmla="*/ 33 w 37"/>
                <a:gd name="T31" fmla="*/ 0 h 18"/>
                <a:gd name="T32" fmla="*/ 37 w 37"/>
                <a:gd name="T33" fmla="*/ 0 h 18"/>
                <a:gd name="T34" fmla="*/ 33 w 37"/>
                <a:gd name="T35" fmla="*/ 4 h 18"/>
                <a:gd name="T36" fmla="*/ 30 w 37"/>
                <a:gd name="T37" fmla="*/ 4 h 18"/>
                <a:gd name="T38" fmla="*/ 26 w 37"/>
                <a:gd name="T39" fmla="*/ 7 h 18"/>
                <a:gd name="T40" fmla="*/ 26 w 37"/>
                <a:gd name="T41" fmla="*/ 11 h 18"/>
                <a:gd name="T42" fmla="*/ 26 w 37"/>
                <a:gd name="T43" fmla="*/ 15 h 18"/>
                <a:gd name="T44" fmla="*/ 22 w 37"/>
                <a:gd name="T45" fmla="*/ 15 h 18"/>
                <a:gd name="T46" fmla="*/ 18 w 37"/>
                <a:gd name="T47" fmla="*/ 15 h 18"/>
                <a:gd name="T48" fmla="*/ 18 w 37"/>
                <a:gd name="T49" fmla="*/ 18 h 18"/>
                <a:gd name="T50" fmla="*/ 15 w 37"/>
                <a:gd name="T51" fmla="*/ 18 h 18"/>
                <a:gd name="T52" fmla="*/ 11 w 37"/>
                <a:gd name="T53" fmla="*/ 18 h 18"/>
                <a:gd name="T54" fmla="*/ 11 w 37"/>
                <a:gd name="T55" fmla="*/ 18 h 18"/>
                <a:gd name="T56" fmla="*/ 4 w 37"/>
                <a:gd name="T5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8">
                  <a:moveTo>
                    <a:pt x="4" y="18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2" name="Freeform 83"/>
            <p:cNvSpPr>
              <a:spLocks/>
            </p:cNvSpPr>
            <p:nvPr/>
          </p:nvSpPr>
          <p:spPr bwMode="auto">
            <a:xfrm>
              <a:off x="5017394" y="2422004"/>
              <a:ext cx="132523" cy="110650"/>
            </a:xfrm>
            <a:custGeom>
              <a:avLst/>
              <a:gdLst>
                <a:gd name="T0" fmla="*/ 85 w 103"/>
                <a:gd name="T1" fmla="*/ 48 h 86"/>
                <a:gd name="T2" fmla="*/ 89 w 103"/>
                <a:gd name="T3" fmla="*/ 41 h 86"/>
                <a:gd name="T4" fmla="*/ 89 w 103"/>
                <a:gd name="T5" fmla="*/ 37 h 86"/>
                <a:gd name="T6" fmla="*/ 89 w 103"/>
                <a:gd name="T7" fmla="*/ 26 h 86"/>
                <a:gd name="T8" fmla="*/ 89 w 103"/>
                <a:gd name="T9" fmla="*/ 15 h 86"/>
                <a:gd name="T10" fmla="*/ 96 w 103"/>
                <a:gd name="T11" fmla="*/ 8 h 86"/>
                <a:gd name="T12" fmla="*/ 100 w 103"/>
                <a:gd name="T13" fmla="*/ 8 h 86"/>
                <a:gd name="T14" fmla="*/ 100 w 103"/>
                <a:gd name="T15" fmla="*/ 0 h 86"/>
                <a:gd name="T16" fmla="*/ 89 w 103"/>
                <a:gd name="T17" fmla="*/ 4 h 86"/>
                <a:gd name="T18" fmla="*/ 78 w 103"/>
                <a:gd name="T19" fmla="*/ 4 h 86"/>
                <a:gd name="T20" fmla="*/ 70 w 103"/>
                <a:gd name="T21" fmla="*/ 4 h 86"/>
                <a:gd name="T22" fmla="*/ 63 w 103"/>
                <a:gd name="T23" fmla="*/ 8 h 86"/>
                <a:gd name="T24" fmla="*/ 55 w 103"/>
                <a:gd name="T25" fmla="*/ 11 h 86"/>
                <a:gd name="T26" fmla="*/ 48 w 103"/>
                <a:gd name="T27" fmla="*/ 8 h 86"/>
                <a:gd name="T28" fmla="*/ 37 w 103"/>
                <a:gd name="T29" fmla="*/ 8 h 86"/>
                <a:gd name="T30" fmla="*/ 33 w 103"/>
                <a:gd name="T31" fmla="*/ 11 h 86"/>
                <a:gd name="T32" fmla="*/ 22 w 103"/>
                <a:gd name="T33" fmla="*/ 11 h 86"/>
                <a:gd name="T34" fmla="*/ 15 w 103"/>
                <a:gd name="T35" fmla="*/ 11 h 86"/>
                <a:gd name="T36" fmla="*/ 11 w 103"/>
                <a:gd name="T37" fmla="*/ 19 h 86"/>
                <a:gd name="T38" fmla="*/ 11 w 103"/>
                <a:gd name="T39" fmla="*/ 23 h 86"/>
                <a:gd name="T40" fmla="*/ 4 w 103"/>
                <a:gd name="T41" fmla="*/ 23 h 86"/>
                <a:gd name="T42" fmla="*/ 0 w 103"/>
                <a:gd name="T43" fmla="*/ 26 h 86"/>
                <a:gd name="T44" fmla="*/ 4 w 103"/>
                <a:gd name="T45" fmla="*/ 34 h 86"/>
                <a:gd name="T46" fmla="*/ 4 w 103"/>
                <a:gd name="T47" fmla="*/ 41 h 86"/>
                <a:gd name="T48" fmla="*/ 11 w 103"/>
                <a:gd name="T49" fmla="*/ 48 h 86"/>
                <a:gd name="T50" fmla="*/ 15 w 103"/>
                <a:gd name="T51" fmla="*/ 52 h 86"/>
                <a:gd name="T52" fmla="*/ 15 w 103"/>
                <a:gd name="T53" fmla="*/ 60 h 86"/>
                <a:gd name="T54" fmla="*/ 15 w 103"/>
                <a:gd name="T55" fmla="*/ 60 h 86"/>
                <a:gd name="T56" fmla="*/ 7 w 103"/>
                <a:gd name="T57" fmla="*/ 63 h 86"/>
                <a:gd name="T58" fmla="*/ 7 w 103"/>
                <a:gd name="T59" fmla="*/ 67 h 86"/>
                <a:gd name="T60" fmla="*/ 7 w 103"/>
                <a:gd name="T61" fmla="*/ 71 h 86"/>
                <a:gd name="T62" fmla="*/ 7 w 103"/>
                <a:gd name="T63" fmla="*/ 78 h 86"/>
                <a:gd name="T64" fmla="*/ 15 w 103"/>
                <a:gd name="T65" fmla="*/ 82 h 86"/>
                <a:gd name="T66" fmla="*/ 18 w 103"/>
                <a:gd name="T67" fmla="*/ 86 h 86"/>
                <a:gd name="T68" fmla="*/ 55 w 103"/>
                <a:gd name="T69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86">
                  <a:moveTo>
                    <a:pt x="55" y="67"/>
                  </a:moveTo>
                  <a:lnTo>
                    <a:pt x="85" y="48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0"/>
                  </a:lnTo>
                  <a:lnTo>
                    <a:pt x="89" y="26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3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89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4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1" y="60"/>
                  </a:lnTo>
                  <a:lnTo>
                    <a:pt x="7" y="63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11" y="78"/>
                  </a:lnTo>
                  <a:lnTo>
                    <a:pt x="7" y="78"/>
                  </a:lnTo>
                  <a:lnTo>
                    <a:pt x="11" y="78"/>
                  </a:lnTo>
                  <a:lnTo>
                    <a:pt x="15" y="82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22" y="86"/>
                  </a:lnTo>
                  <a:lnTo>
                    <a:pt x="55" y="67"/>
                  </a:lnTo>
                  <a:lnTo>
                    <a:pt x="5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3" name="Freeform 84"/>
            <p:cNvSpPr>
              <a:spLocks/>
            </p:cNvSpPr>
            <p:nvPr/>
          </p:nvSpPr>
          <p:spPr bwMode="auto">
            <a:xfrm>
              <a:off x="4992949" y="2508208"/>
              <a:ext cx="33452" cy="86205"/>
            </a:xfrm>
            <a:custGeom>
              <a:avLst/>
              <a:gdLst>
                <a:gd name="T0" fmla="*/ 15 w 26"/>
                <a:gd name="T1" fmla="*/ 67 h 67"/>
                <a:gd name="T2" fmla="*/ 19 w 26"/>
                <a:gd name="T3" fmla="*/ 63 h 67"/>
                <a:gd name="T4" fmla="*/ 19 w 26"/>
                <a:gd name="T5" fmla="*/ 63 h 67"/>
                <a:gd name="T6" fmla="*/ 19 w 26"/>
                <a:gd name="T7" fmla="*/ 63 h 67"/>
                <a:gd name="T8" fmla="*/ 19 w 26"/>
                <a:gd name="T9" fmla="*/ 59 h 67"/>
                <a:gd name="T10" fmla="*/ 19 w 26"/>
                <a:gd name="T11" fmla="*/ 56 h 67"/>
                <a:gd name="T12" fmla="*/ 19 w 26"/>
                <a:gd name="T13" fmla="*/ 52 h 67"/>
                <a:gd name="T14" fmla="*/ 19 w 26"/>
                <a:gd name="T15" fmla="*/ 48 h 67"/>
                <a:gd name="T16" fmla="*/ 23 w 26"/>
                <a:gd name="T17" fmla="*/ 48 h 67"/>
                <a:gd name="T18" fmla="*/ 23 w 26"/>
                <a:gd name="T19" fmla="*/ 45 h 67"/>
                <a:gd name="T20" fmla="*/ 23 w 26"/>
                <a:gd name="T21" fmla="*/ 41 h 67"/>
                <a:gd name="T22" fmla="*/ 23 w 26"/>
                <a:gd name="T23" fmla="*/ 41 h 67"/>
                <a:gd name="T24" fmla="*/ 23 w 26"/>
                <a:gd name="T25" fmla="*/ 33 h 67"/>
                <a:gd name="T26" fmla="*/ 23 w 26"/>
                <a:gd name="T27" fmla="*/ 33 h 67"/>
                <a:gd name="T28" fmla="*/ 19 w 26"/>
                <a:gd name="T29" fmla="*/ 33 h 67"/>
                <a:gd name="T30" fmla="*/ 15 w 26"/>
                <a:gd name="T31" fmla="*/ 33 h 67"/>
                <a:gd name="T32" fmla="*/ 15 w 26"/>
                <a:gd name="T33" fmla="*/ 33 h 67"/>
                <a:gd name="T34" fmla="*/ 15 w 26"/>
                <a:gd name="T35" fmla="*/ 30 h 67"/>
                <a:gd name="T36" fmla="*/ 15 w 26"/>
                <a:gd name="T37" fmla="*/ 22 h 67"/>
                <a:gd name="T38" fmla="*/ 15 w 26"/>
                <a:gd name="T39" fmla="*/ 19 h 67"/>
                <a:gd name="T40" fmla="*/ 15 w 26"/>
                <a:gd name="T41" fmla="*/ 15 h 67"/>
                <a:gd name="T42" fmla="*/ 19 w 26"/>
                <a:gd name="T43" fmla="*/ 15 h 67"/>
                <a:gd name="T44" fmla="*/ 19 w 26"/>
                <a:gd name="T45" fmla="*/ 19 h 67"/>
                <a:gd name="T46" fmla="*/ 23 w 26"/>
                <a:gd name="T47" fmla="*/ 19 h 67"/>
                <a:gd name="T48" fmla="*/ 23 w 26"/>
                <a:gd name="T49" fmla="*/ 19 h 67"/>
                <a:gd name="T50" fmla="*/ 23 w 26"/>
                <a:gd name="T51" fmla="*/ 15 h 67"/>
                <a:gd name="T52" fmla="*/ 23 w 26"/>
                <a:gd name="T53" fmla="*/ 15 h 67"/>
                <a:gd name="T54" fmla="*/ 23 w 26"/>
                <a:gd name="T55" fmla="*/ 15 h 67"/>
                <a:gd name="T56" fmla="*/ 23 w 26"/>
                <a:gd name="T57" fmla="*/ 11 h 67"/>
                <a:gd name="T58" fmla="*/ 23 w 26"/>
                <a:gd name="T59" fmla="*/ 7 h 67"/>
                <a:gd name="T60" fmla="*/ 23 w 26"/>
                <a:gd name="T61" fmla="*/ 4 h 67"/>
                <a:gd name="T62" fmla="*/ 26 w 26"/>
                <a:gd name="T63" fmla="*/ 0 h 67"/>
                <a:gd name="T64" fmla="*/ 23 w 26"/>
                <a:gd name="T65" fmla="*/ 0 h 67"/>
                <a:gd name="T66" fmla="*/ 23 w 26"/>
                <a:gd name="T67" fmla="*/ 4 h 67"/>
                <a:gd name="T68" fmla="*/ 15 w 26"/>
                <a:gd name="T69" fmla="*/ 4 h 67"/>
                <a:gd name="T70" fmla="*/ 15 w 26"/>
                <a:gd name="T71" fmla="*/ 4 h 67"/>
                <a:gd name="T72" fmla="*/ 11 w 26"/>
                <a:gd name="T73" fmla="*/ 7 h 67"/>
                <a:gd name="T74" fmla="*/ 8 w 26"/>
                <a:gd name="T75" fmla="*/ 19 h 67"/>
                <a:gd name="T76" fmla="*/ 4 w 26"/>
                <a:gd name="T77" fmla="*/ 26 h 67"/>
                <a:gd name="T78" fmla="*/ 0 w 26"/>
                <a:gd name="T79" fmla="*/ 33 h 67"/>
                <a:gd name="T80" fmla="*/ 0 w 26"/>
                <a:gd name="T81" fmla="*/ 33 h 67"/>
                <a:gd name="T82" fmla="*/ 4 w 26"/>
                <a:gd name="T83" fmla="*/ 37 h 67"/>
                <a:gd name="T84" fmla="*/ 8 w 26"/>
                <a:gd name="T85" fmla="*/ 45 h 67"/>
                <a:gd name="T86" fmla="*/ 11 w 26"/>
                <a:gd name="T87" fmla="*/ 52 h 67"/>
                <a:gd name="T88" fmla="*/ 15 w 26"/>
                <a:gd name="T89" fmla="*/ 59 h 67"/>
                <a:gd name="T90" fmla="*/ 11 w 26"/>
                <a:gd name="T91" fmla="*/ 63 h 67"/>
                <a:gd name="T92" fmla="*/ 15 w 26"/>
                <a:gd name="T9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" h="67">
                  <a:moveTo>
                    <a:pt x="15" y="67"/>
                  </a:move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7"/>
                  </a:lnTo>
                  <a:lnTo>
                    <a:pt x="8" y="45"/>
                  </a:lnTo>
                  <a:lnTo>
                    <a:pt x="11" y="52"/>
                  </a:lnTo>
                  <a:lnTo>
                    <a:pt x="15" y="59"/>
                  </a:lnTo>
                  <a:lnTo>
                    <a:pt x="11" y="63"/>
                  </a:lnTo>
                  <a:lnTo>
                    <a:pt x="1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4" name="Freeform 85"/>
            <p:cNvSpPr>
              <a:spLocks/>
            </p:cNvSpPr>
            <p:nvPr/>
          </p:nvSpPr>
          <p:spPr bwMode="auto">
            <a:xfrm>
              <a:off x="5022541" y="2508208"/>
              <a:ext cx="9007" cy="19300"/>
            </a:xfrm>
            <a:custGeom>
              <a:avLst/>
              <a:gdLst>
                <a:gd name="T0" fmla="*/ 0 w 7"/>
                <a:gd name="T1" fmla="*/ 15 h 15"/>
                <a:gd name="T2" fmla="*/ 0 w 7"/>
                <a:gd name="T3" fmla="*/ 15 h 15"/>
                <a:gd name="T4" fmla="*/ 0 w 7"/>
                <a:gd name="T5" fmla="*/ 11 h 15"/>
                <a:gd name="T6" fmla="*/ 0 w 7"/>
                <a:gd name="T7" fmla="*/ 7 h 15"/>
                <a:gd name="T8" fmla="*/ 0 w 7"/>
                <a:gd name="T9" fmla="*/ 4 h 15"/>
                <a:gd name="T10" fmla="*/ 3 w 7"/>
                <a:gd name="T11" fmla="*/ 0 h 15"/>
                <a:gd name="T12" fmla="*/ 3 w 7"/>
                <a:gd name="T13" fmla="*/ 0 h 15"/>
                <a:gd name="T14" fmla="*/ 3 w 7"/>
                <a:gd name="T15" fmla="*/ 4 h 15"/>
                <a:gd name="T16" fmla="*/ 3 w 7"/>
                <a:gd name="T17" fmla="*/ 4 h 15"/>
                <a:gd name="T18" fmla="*/ 7 w 7"/>
                <a:gd name="T19" fmla="*/ 11 h 15"/>
                <a:gd name="T20" fmla="*/ 3 w 7"/>
                <a:gd name="T21" fmla="*/ 11 h 15"/>
                <a:gd name="T22" fmla="*/ 3 w 7"/>
                <a:gd name="T23" fmla="*/ 11 h 15"/>
                <a:gd name="T24" fmla="*/ 3 w 7"/>
                <a:gd name="T25" fmla="*/ 15 h 15"/>
                <a:gd name="T26" fmla="*/ 0 w 7"/>
                <a:gd name="T27" fmla="*/ 15 h 15"/>
                <a:gd name="T28" fmla="*/ 0 w 7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5" name="Freeform 86"/>
            <p:cNvSpPr>
              <a:spLocks/>
            </p:cNvSpPr>
            <p:nvPr/>
          </p:nvSpPr>
          <p:spPr bwMode="auto">
            <a:xfrm>
              <a:off x="5012246" y="2527507"/>
              <a:ext cx="10293" cy="23159"/>
            </a:xfrm>
            <a:custGeom>
              <a:avLst/>
              <a:gdLst>
                <a:gd name="T0" fmla="*/ 8 w 8"/>
                <a:gd name="T1" fmla="*/ 18 h 18"/>
                <a:gd name="T2" fmla="*/ 4 w 8"/>
                <a:gd name="T3" fmla="*/ 18 h 18"/>
                <a:gd name="T4" fmla="*/ 0 w 8"/>
                <a:gd name="T5" fmla="*/ 18 h 18"/>
                <a:gd name="T6" fmla="*/ 0 w 8"/>
                <a:gd name="T7" fmla="*/ 18 h 18"/>
                <a:gd name="T8" fmla="*/ 0 w 8"/>
                <a:gd name="T9" fmla="*/ 15 h 18"/>
                <a:gd name="T10" fmla="*/ 0 w 8"/>
                <a:gd name="T11" fmla="*/ 7 h 18"/>
                <a:gd name="T12" fmla="*/ 0 w 8"/>
                <a:gd name="T13" fmla="*/ 4 h 18"/>
                <a:gd name="T14" fmla="*/ 0 w 8"/>
                <a:gd name="T15" fmla="*/ 0 h 18"/>
                <a:gd name="T16" fmla="*/ 4 w 8"/>
                <a:gd name="T17" fmla="*/ 0 h 18"/>
                <a:gd name="T18" fmla="*/ 4 w 8"/>
                <a:gd name="T19" fmla="*/ 4 h 18"/>
                <a:gd name="T20" fmla="*/ 8 w 8"/>
                <a:gd name="T21" fmla="*/ 4 h 18"/>
                <a:gd name="T22" fmla="*/ 8 w 8"/>
                <a:gd name="T23" fmla="*/ 4 h 18"/>
                <a:gd name="T24" fmla="*/ 8 w 8"/>
                <a:gd name="T25" fmla="*/ 4 h 18"/>
                <a:gd name="T26" fmla="*/ 8 w 8"/>
                <a:gd name="T27" fmla="*/ 4 h 18"/>
                <a:gd name="T28" fmla="*/ 8 w 8"/>
                <a:gd name="T29" fmla="*/ 7 h 18"/>
                <a:gd name="T30" fmla="*/ 8 w 8"/>
                <a:gd name="T31" fmla="*/ 11 h 18"/>
                <a:gd name="T32" fmla="*/ 8 w 8"/>
                <a:gd name="T33" fmla="*/ 11 h 18"/>
                <a:gd name="T34" fmla="*/ 8 w 8"/>
                <a:gd name="T35" fmla="*/ 18 h 18"/>
                <a:gd name="T36" fmla="*/ 8 w 8"/>
                <a:gd name="T3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4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6" name="Freeform 87"/>
            <p:cNvSpPr>
              <a:spLocks/>
            </p:cNvSpPr>
            <p:nvPr/>
          </p:nvSpPr>
          <p:spPr bwMode="auto">
            <a:xfrm>
              <a:off x="5012248" y="2483762"/>
              <a:ext cx="24446" cy="29593"/>
            </a:xfrm>
            <a:custGeom>
              <a:avLst/>
              <a:gdLst>
                <a:gd name="T0" fmla="*/ 0 w 19"/>
                <a:gd name="T1" fmla="*/ 23 h 23"/>
                <a:gd name="T2" fmla="*/ 0 w 19"/>
                <a:gd name="T3" fmla="*/ 23 h 23"/>
                <a:gd name="T4" fmla="*/ 8 w 19"/>
                <a:gd name="T5" fmla="*/ 23 h 23"/>
                <a:gd name="T6" fmla="*/ 8 w 19"/>
                <a:gd name="T7" fmla="*/ 19 h 23"/>
                <a:gd name="T8" fmla="*/ 11 w 19"/>
                <a:gd name="T9" fmla="*/ 19 h 23"/>
                <a:gd name="T10" fmla="*/ 11 w 19"/>
                <a:gd name="T11" fmla="*/ 15 h 23"/>
                <a:gd name="T12" fmla="*/ 15 w 19"/>
                <a:gd name="T13" fmla="*/ 12 h 23"/>
                <a:gd name="T14" fmla="*/ 19 w 19"/>
                <a:gd name="T15" fmla="*/ 12 h 23"/>
                <a:gd name="T16" fmla="*/ 19 w 19"/>
                <a:gd name="T17" fmla="*/ 12 h 23"/>
                <a:gd name="T18" fmla="*/ 19 w 19"/>
                <a:gd name="T19" fmla="*/ 12 h 23"/>
                <a:gd name="T20" fmla="*/ 19 w 19"/>
                <a:gd name="T21" fmla="*/ 8 h 23"/>
                <a:gd name="T22" fmla="*/ 19 w 19"/>
                <a:gd name="T23" fmla="*/ 4 h 23"/>
                <a:gd name="T24" fmla="*/ 15 w 19"/>
                <a:gd name="T25" fmla="*/ 4 h 23"/>
                <a:gd name="T26" fmla="*/ 15 w 19"/>
                <a:gd name="T27" fmla="*/ 0 h 23"/>
                <a:gd name="T28" fmla="*/ 8 w 19"/>
                <a:gd name="T29" fmla="*/ 0 h 23"/>
                <a:gd name="T30" fmla="*/ 8 w 19"/>
                <a:gd name="T31" fmla="*/ 0 h 23"/>
                <a:gd name="T32" fmla="*/ 8 w 19"/>
                <a:gd name="T33" fmla="*/ 0 h 23"/>
                <a:gd name="T34" fmla="*/ 4 w 19"/>
                <a:gd name="T35" fmla="*/ 12 h 23"/>
                <a:gd name="T36" fmla="*/ 4 w 19"/>
                <a:gd name="T37" fmla="*/ 15 h 23"/>
                <a:gd name="T38" fmla="*/ 0 w 19"/>
                <a:gd name="T39" fmla="*/ 19 h 23"/>
                <a:gd name="T40" fmla="*/ 0 w 19"/>
                <a:gd name="T41" fmla="*/ 23 h 23"/>
                <a:gd name="T42" fmla="*/ 0 w 19"/>
                <a:gd name="T4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3">
                  <a:moveTo>
                    <a:pt x="0" y="23"/>
                  </a:moveTo>
                  <a:lnTo>
                    <a:pt x="0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7" name="Freeform 88"/>
            <p:cNvSpPr>
              <a:spLocks/>
            </p:cNvSpPr>
            <p:nvPr/>
          </p:nvSpPr>
          <p:spPr bwMode="auto">
            <a:xfrm>
              <a:off x="5012247" y="2508208"/>
              <a:ext cx="86205" cy="95211"/>
            </a:xfrm>
            <a:custGeom>
              <a:avLst/>
              <a:gdLst>
                <a:gd name="T0" fmla="*/ 4 w 67"/>
                <a:gd name="T1" fmla="*/ 63 h 74"/>
                <a:gd name="T2" fmla="*/ 4 w 67"/>
                <a:gd name="T3" fmla="*/ 63 h 74"/>
                <a:gd name="T4" fmla="*/ 4 w 67"/>
                <a:gd name="T5" fmla="*/ 63 h 74"/>
                <a:gd name="T6" fmla="*/ 4 w 67"/>
                <a:gd name="T7" fmla="*/ 59 h 74"/>
                <a:gd name="T8" fmla="*/ 4 w 67"/>
                <a:gd name="T9" fmla="*/ 56 h 74"/>
                <a:gd name="T10" fmla="*/ 4 w 67"/>
                <a:gd name="T11" fmla="*/ 52 h 74"/>
                <a:gd name="T12" fmla="*/ 4 w 67"/>
                <a:gd name="T13" fmla="*/ 48 h 74"/>
                <a:gd name="T14" fmla="*/ 8 w 67"/>
                <a:gd name="T15" fmla="*/ 48 h 74"/>
                <a:gd name="T16" fmla="*/ 8 w 67"/>
                <a:gd name="T17" fmla="*/ 45 h 74"/>
                <a:gd name="T18" fmla="*/ 8 w 67"/>
                <a:gd name="T19" fmla="*/ 41 h 74"/>
                <a:gd name="T20" fmla="*/ 8 w 67"/>
                <a:gd name="T21" fmla="*/ 41 h 74"/>
                <a:gd name="T22" fmla="*/ 8 w 67"/>
                <a:gd name="T23" fmla="*/ 26 h 74"/>
                <a:gd name="T24" fmla="*/ 8 w 67"/>
                <a:gd name="T25" fmla="*/ 26 h 74"/>
                <a:gd name="T26" fmla="*/ 8 w 67"/>
                <a:gd name="T27" fmla="*/ 22 h 74"/>
                <a:gd name="T28" fmla="*/ 8 w 67"/>
                <a:gd name="T29" fmla="*/ 19 h 74"/>
                <a:gd name="T30" fmla="*/ 8 w 67"/>
                <a:gd name="T31" fmla="*/ 19 h 74"/>
                <a:gd name="T32" fmla="*/ 8 w 67"/>
                <a:gd name="T33" fmla="*/ 15 h 74"/>
                <a:gd name="T34" fmla="*/ 8 w 67"/>
                <a:gd name="T35" fmla="*/ 15 h 74"/>
                <a:gd name="T36" fmla="*/ 11 w 67"/>
                <a:gd name="T37" fmla="*/ 15 h 74"/>
                <a:gd name="T38" fmla="*/ 11 w 67"/>
                <a:gd name="T39" fmla="*/ 11 h 74"/>
                <a:gd name="T40" fmla="*/ 15 w 67"/>
                <a:gd name="T41" fmla="*/ 11 h 74"/>
                <a:gd name="T42" fmla="*/ 19 w 67"/>
                <a:gd name="T43" fmla="*/ 15 h 74"/>
                <a:gd name="T44" fmla="*/ 22 w 67"/>
                <a:gd name="T45" fmla="*/ 19 h 74"/>
                <a:gd name="T46" fmla="*/ 22 w 67"/>
                <a:gd name="T47" fmla="*/ 19 h 74"/>
                <a:gd name="T48" fmla="*/ 26 w 67"/>
                <a:gd name="T49" fmla="*/ 19 h 74"/>
                <a:gd name="T50" fmla="*/ 59 w 67"/>
                <a:gd name="T51" fmla="*/ 0 h 74"/>
                <a:gd name="T52" fmla="*/ 67 w 67"/>
                <a:gd name="T53" fmla="*/ 19 h 74"/>
                <a:gd name="T54" fmla="*/ 67 w 67"/>
                <a:gd name="T55" fmla="*/ 19 h 74"/>
                <a:gd name="T56" fmla="*/ 59 w 67"/>
                <a:gd name="T57" fmla="*/ 26 h 74"/>
                <a:gd name="T58" fmla="*/ 37 w 67"/>
                <a:gd name="T59" fmla="*/ 30 h 74"/>
                <a:gd name="T60" fmla="*/ 56 w 67"/>
                <a:gd name="T61" fmla="*/ 48 h 74"/>
                <a:gd name="T62" fmla="*/ 48 w 67"/>
                <a:gd name="T63" fmla="*/ 56 h 74"/>
                <a:gd name="T64" fmla="*/ 48 w 67"/>
                <a:gd name="T65" fmla="*/ 63 h 74"/>
                <a:gd name="T66" fmla="*/ 33 w 67"/>
                <a:gd name="T67" fmla="*/ 63 h 74"/>
                <a:gd name="T68" fmla="*/ 22 w 67"/>
                <a:gd name="T69" fmla="*/ 74 h 74"/>
                <a:gd name="T70" fmla="*/ 8 w 67"/>
                <a:gd name="T71" fmla="*/ 71 h 74"/>
                <a:gd name="T72" fmla="*/ 0 w 67"/>
                <a:gd name="T73" fmla="*/ 71 h 74"/>
                <a:gd name="T74" fmla="*/ 0 w 67"/>
                <a:gd name="T75" fmla="*/ 71 h 74"/>
                <a:gd name="T76" fmla="*/ 4 w 67"/>
                <a:gd name="T77" fmla="*/ 67 h 74"/>
                <a:gd name="T78" fmla="*/ 4 w 67"/>
                <a:gd name="T79" fmla="*/ 63 h 74"/>
                <a:gd name="T80" fmla="*/ 4 w 67"/>
                <a:gd name="T81" fmla="*/ 6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74">
                  <a:moveTo>
                    <a:pt x="4" y="63"/>
                  </a:moveTo>
                  <a:lnTo>
                    <a:pt x="4" y="63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59" y="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37" y="3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8" y="63"/>
                  </a:lnTo>
                  <a:lnTo>
                    <a:pt x="33" y="63"/>
                  </a:lnTo>
                  <a:lnTo>
                    <a:pt x="22" y="74"/>
                  </a:lnTo>
                  <a:lnTo>
                    <a:pt x="8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8" name="Freeform 89"/>
            <p:cNvSpPr>
              <a:spLocks/>
            </p:cNvSpPr>
            <p:nvPr/>
          </p:nvSpPr>
          <p:spPr bwMode="auto">
            <a:xfrm>
              <a:off x="5012246" y="2532654"/>
              <a:ext cx="438742" cy="333238"/>
            </a:xfrm>
            <a:custGeom>
              <a:avLst/>
              <a:gdLst>
                <a:gd name="T0" fmla="*/ 207 w 341"/>
                <a:gd name="T1" fmla="*/ 55 h 259"/>
                <a:gd name="T2" fmla="*/ 82 w 341"/>
                <a:gd name="T3" fmla="*/ 3 h 259"/>
                <a:gd name="T4" fmla="*/ 37 w 341"/>
                <a:gd name="T5" fmla="*/ 11 h 259"/>
                <a:gd name="T6" fmla="*/ 48 w 341"/>
                <a:gd name="T7" fmla="*/ 44 h 259"/>
                <a:gd name="T8" fmla="*/ 8 w 341"/>
                <a:gd name="T9" fmla="*/ 52 h 259"/>
                <a:gd name="T10" fmla="*/ 0 w 341"/>
                <a:gd name="T11" fmla="*/ 63 h 259"/>
                <a:gd name="T12" fmla="*/ 0 w 341"/>
                <a:gd name="T13" fmla="*/ 66 h 259"/>
                <a:gd name="T14" fmla="*/ 8 w 341"/>
                <a:gd name="T15" fmla="*/ 70 h 259"/>
                <a:gd name="T16" fmla="*/ 15 w 341"/>
                <a:gd name="T17" fmla="*/ 81 h 259"/>
                <a:gd name="T18" fmla="*/ 22 w 341"/>
                <a:gd name="T19" fmla="*/ 89 h 259"/>
                <a:gd name="T20" fmla="*/ 26 w 341"/>
                <a:gd name="T21" fmla="*/ 96 h 259"/>
                <a:gd name="T22" fmla="*/ 33 w 341"/>
                <a:gd name="T23" fmla="*/ 103 h 259"/>
                <a:gd name="T24" fmla="*/ 41 w 341"/>
                <a:gd name="T25" fmla="*/ 115 h 259"/>
                <a:gd name="T26" fmla="*/ 45 w 341"/>
                <a:gd name="T27" fmla="*/ 122 h 259"/>
                <a:gd name="T28" fmla="*/ 48 w 341"/>
                <a:gd name="T29" fmla="*/ 129 h 259"/>
                <a:gd name="T30" fmla="*/ 56 w 341"/>
                <a:gd name="T31" fmla="*/ 129 h 259"/>
                <a:gd name="T32" fmla="*/ 67 w 341"/>
                <a:gd name="T33" fmla="*/ 141 h 259"/>
                <a:gd name="T34" fmla="*/ 67 w 341"/>
                <a:gd name="T35" fmla="*/ 144 h 259"/>
                <a:gd name="T36" fmla="*/ 74 w 341"/>
                <a:gd name="T37" fmla="*/ 159 h 259"/>
                <a:gd name="T38" fmla="*/ 74 w 341"/>
                <a:gd name="T39" fmla="*/ 167 h 259"/>
                <a:gd name="T40" fmla="*/ 78 w 341"/>
                <a:gd name="T41" fmla="*/ 178 h 259"/>
                <a:gd name="T42" fmla="*/ 89 w 341"/>
                <a:gd name="T43" fmla="*/ 192 h 259"/>
                <a:gd name="T44" fmla="*/ 96 w 341"/>
                <a:gd name="T45" fmla="*/ 196 h 259"/>
                <a:gd name="T46" fmla="*/ 104 w 341"/>
                <a:gd name="T47" fmla="*/ 200 h 259"/>
                <a:gd name="T48" fmla="*/ 107 w 341"/>
                <a:gd name="T49" fmla="*/ 204 h 259"/>
                <a:gd name="T50" fmla="*/ 115 w 341"/>
                <a:gd name="T51" fmla="*/ 222 h 259"/>
                <a:gd name="T52" fmla="*/ 133 w 341"/>
                <a:gd name="T53" fmla="*/ 241 h 259"/>
                <a:gd name="T54" fmla="*/ 141 w 341"/>
                <a:gd name="T55" fmla="*/ 252 h 259"/>
                <a:gd name="T56" fmla="*/ 152 w 341"/>
                <a:gd name="T57" fmla="*/ 244 h 259"/>
                <a:gd name="T58" fmla="*/ 156 w 341"/>
                <a:gd name="T59" fmla="*/ 233 h 259"/>
                <a:gd name="T60" fmla="*/ 185 w 341"/>
                <a:gd name="T61" fmla="*/ 241 h 259"/>
                <a:gd name="T62" fmla="*/ 230 w 341"/>
                <a:gd name="T63" fmla="*/ 226 h 259"/>
                <a:gd name="T64" fmla="*/ 337 w 341"/>
                <a:gd name="T65" fmla="*/ 152 h 259"/>
                <a:gd name="T66" fmla="*/ 282 w 341"/>
                <a:gd name="T67" fmla="*/ 148 h 259"/>
                <a:gd name="T68" fmla="*/ 274 w 341"/>
                <a:gd name="T69" fmla="*/ 126 h 259"/>
                <a:gd name="T70" fmla="*/ 274 w 341"/>
                <a:gd name="T71" fmla="*/ 126 h 259"/>
                <a:gd name="T72" fmla="*/ 270 w 341"/>
                <a:gd name="T73" fmla="*/ 122 h 259"/>
                <a:gd name="T74" fmla="*/ 263 w 341"/>
                <a:gd name="T75" fmla="*/ 118 h 259"/>
                <a:gd name="T76" fmla="*/ 259 w 341"/>
                <a:gd name="T77" fmla="*/ 115 h 259"/>
                <a:gd name="T78" fmla="*/ 248 w 341"/>
                <a:gd name="T79" fmla="*/ 100 h 259"/>
                <a:gd name="T80" fmla="*/ 248 w 341"/>
                <a:gd name="T81" fmla="*/ 89 h 259"/>
                <a:gd name="T82" fmla="*/ 244 w 341"/>
                <a:gd name="T83" fmla="*/ 85 h 259"/>
                <a:gd name="T84" fmla="*/ 233 w 341"/>
                <a:gd name="T85" fmla="*/ 74 h 259"/>
                <a:gd name="T86" fmla="*/ 237 w 341"/>
                <a:gd name="T87" fmla="*/ 74 h 259"/>
                <a:gd name="T88" fmla="*/ 226 w 341"/>
                <a:gd name="T89" fmla="*/ 70 h 259"/>
                <a:gd name="T90" fmla="*/ 219 w 341"/>
                <a:gd name="T91" fmla="*/ 59 h 259"/>
                <a:gd name="T92" fmla="*/ 219 w 341"/>
                <a:gd name="T93" fmla="*/ 5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1" h="259">
                  <a:moveTo>
                    <a:pt x="219" y="55"/>
                  </a:moveTo>
                  <a:lnTo>
                    <a:pt x="207" y="59"/>
                  </a:lnTo>
                  <a:lnTo>
                    <a:pt x="207" y="55"/>
                  </a:lnTo>
                  <a:lnTo>
                    <a:pt x="193" y="52"/>
                  </a:lnTo>
                  <a:lnTo>
                    <a:pt x="159" y="52"/>
                  </a:lnTo>
                  <a:lnTo>
                    <a:pt x="82" y="3"/>
                  </a:lnTo>
                  <a:lnTo>
                    <a:pt x="67" y="0"/>
                  </a:lnTo>
                  <a:lnTo>
                    <a:pt x="59" y="7"/>
                  </a:lnTo>
                  <a:lnTo>
                    <a:pt x="37" y="11"/>
                  </a:lnTo>
                  <a:lnTo>
                    <a:pt x="56" y="29"/>
                  </a:lnTo>
                  <a:lnTo>
                    <a:pt x="48" y="37"/>
                  </a:lnTo>
                  <a:lnTo>
                    <a:pt x="48" y="44"/>
                  </a:lnTo>
                  <a:lnTo>
                    <a:pt x="33" y="44"/>
                  </a:lnTo>
                  <a:lnTo>
                    <a:pt x="22" y="55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9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3" y="103"/>
                  </a:lnTo>
                  <a:lnTo>
                    <a:pt x="33" y="107"/>
                  </a:lnTo>
                  <a:lnTo>
                    <a:pt x="37" y="107"/>
                  </a:lnTo>
                  <a:lnTo>
                    <a:pt x="41" y="115"/>
                  </a:lnTo>
                  <a:lnTo>
                    <a:pt x="45" y="115"/>
                  </a:lnTo>
                  <a:lnTo>
                    <a:pt x="45" y="118"/>
                  </a:lnTo>
                  <a:lnTo>
                    <a:pt x="45" y="122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9" y="133"/>
                  </a:lnTo>
                  <a:lnTo>
                    <a:pt x="63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63"/>
                  </a:lnTo>
                  <a:lnTo>
                    <a:pt x="74" y="167"/>
                  </a:lnTo>
                  <a:lnTo>
                    <a:pt x="74" y="167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8" y="181"/>
                  </a:lnTo>
                  <a:lnTo>
                    <a:pt x="89" y="192"/>
                  </a:lnTo>
                  <a:lnTo>
                    <a:pt x="89" y="192"/>
                  </a:lnTo>
                  <a:lnTo>
                    <a:pt x="93" y="192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11" y="218"/>
                  </a:lnTo>
                  <a:lnTo>
                    <a:pt x="115" y="218"/>
                  </a:lnTo>
                  <a:lnTo>
                    <a:pt x="115" y="222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33" y="241"/>
                  </a:lnTo>
                  <a:lnTo>
                    <a:pt x="137" y="24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45" y="252"/>
                  </a:lnTo>
                  <a:lnTo>
                    <a:pt x="148" y="248"/>
                  </a:lnTo>
                  <a:lnTo>
                    <a:pt x="152" y="244"/>
                  </a:lnTo>
                  <a:lnTo>
                    <a:pt x="148" y="241"/>
                  </a:lnTo>
                  <a:lnTo>
                    <a:pt x="152" y="233"/>
                  </a:lnTo>
                  <a:lnTo>
                    <a:pt x="156" y="233"/>
                  </a:lnTo>
                  <a:lnTo>
                    <a:pt x="159" y="237"/>
                  </a:lnTo>
                  <a:lnTo>
                    <a:pt x="170" y="237"/>
                  </a:lnTo>
                  <a:lnTo>
                    <a:pt x="185" y="241"/>
                  </a:lnTo>
                  <a:lnTo>
                    <a:pt x="200" y="248"/>
                  </a:lnTo>
                  <a:lnTo>
                    <a:pt x="200" y="259"/>
                  </a:lnTo>
                  <a:lnTo>
                    <a:pt x="230" y="226"/>
                  </a:lnTo>
                  <a:lnTo>
                    <a:pt x="337" y="196"/>
                  </a:lnTo>
                  <a:lnTo>
                    <a:pt x="341" y="163"/>
                  </a:lnTo>
                  <a:lnTo>
                    <a:pt x="337" y="152"/>
                  </a:lnTo>
                  <a:lnTo>
                    <a:pt x="337" y="152"/>
                  </a:lnTo>
                  <a:lnTo>
                    <a:pt x="330" y="155"/>
                  </a:lnTo>
                  <a:lnTo>
                    <a:pt x="282" y="148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9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2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8" y="96"/>
                  </a:lnTo>
                  <a:lnTo>
                    <a:pt x="248" y="89"/>
                  </a:lnTo>
                  <a:lnTo>
                    <a:pt x="248" y="89"/>
                  </a:lnTo>
                  <a:lnTo>
                    <a:pt x="244" y="85"/>
                  </a:lnTo>
                  <a:lnTo>
                    <a:pt x="244" y="85"/>
                  </a:lnTo>
                  <a:lnTo>
                    <a:pt x="237" y="77"/>
                  </a:lnTo>
                  <a:lnTo>
                    <a:pt x="237" y="77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7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26" y="70"/>
                  </a:lnTo>
                  <a:lnTo>
                    <a:pt x="222" y="63"/>
                  </a:lnTo>
                  <a:lnTo>
                    <a:pt x="222" y="59"/>
                  </a:lnTo>
                  <a:lnTo>
                    <a:pt x="219" y="59"/>
                  </a:lnTo>
                  <a:lnTo>
                    <a:pt x="219" y="55"/>
                  </a:lnTo>
                  <a:lnTo>
                    <a:pt x="219" y="59"/>
                  </a:lnTo>
                  <a:lnTo>
                    <a:pt x="21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9" name="Freeform 90"/>
            <p:cNvSpPr>
              <a:spLocks/>
            </p:cNvSpPr>
            <p:nvPr/>
          </p:nvSpPr>
          <p:spPr bwMode="auto">
            <a:xfrm>
              <a:off x="5350632" y="2656170"/>
              <a:ext cx="14153" cy="33452"/>
            </a:xfrm>
            <a:custGeom>
              <a:avLst/>
              <a:gdLst>
                <a:gd name="T0" fmla="*/ 7 w 11"/>
                <a:gd name="T1" fmla="*/ 26 h 26"/>
                <a:gd name="T2" fmla="*/ 7 w 11"/>
                <a:gd name="T3" fmla="*/ 26 h 26"/>
                <a:gd name="T4" fmla="*/ 0 w 11"/>
                <a:gd name="T5" fmla="*/ 22 h 26"/>
                <a:gd name="T6" fmla="*/ 0 w 11"/>
                <a:gd name="T7" fmla="*/ 22 h 26"/>
                <a:gd name="T8" fmla="*/ 0 w 11"/>
                <a:gd name="T9" fmla="*/ 22 h 26"/>
                <a:gd name="T10" fmla="*/ 0 w 11"/>
                <a:gd name="T11" fmla="*/ 19 h 26"/>
                <a:gd name="T12" fmla="*/ 0 w 11"/>
                <a:gd name="T13" fmla="*/ 19 h 26"/>
                <a:gd name="T14" fmla="*/ 0 w 11"/>
                <a:gd name="T15" fmla="*/ 15 h 26"/>
                <a:gd name="T16" fmla="*/ 0 w 11"/>
                <a:gd name="T17" fmla="*/ 11 h 26"/>
                <a:gd name="T18" fmla="*/ 0 w 11"/>
                <a:gd name="T19" fmla="*/ 11 h 26"/>
                <a:gd name="T20" fmla="*/ 0 w 11"/>
                <a:gd name="T21" fmla="*/ 11 h 26"/>
                <a:gd name="T22" fmla="*/ 0 w 11"/>
                <a:gd name="T23" fmla="*/ 7 h 26"/>
                <a:gd name="T24" fmla="*/ 0 w 11"/>
                <a:gd name="T25" fmla="*/ 7 h 26"/>
                <a:gd name="T26" fmla="*/ 0 w 11"/>
                <a:gd name="T27" fmla="*/ 4 h 26"/>
                <a:gd name="T28" fmla="*/ 4 w 11"/>
                <a:gd name="T29" fmla="*/ 4 h 26"/>
                <a:gd name="T30" fmla="*/ 4 w 11"/>
                <a:gd name="T31" fmla="*/ 4 h 26"/>
                <a:gd name="T32" fmla="*/ 4 w 11"/>
                <a:gd name="T33" fmla="*/ 4 h 26"/>
                <a:gd name="T34" fmla="*/ 4 w 11"/>
                <a:gd name="T35" fmla="*/ 0 h 26"/>
                <a:gd name="T36" fmla="*/ 4 w 11"/>
                <a:gd name="T37" fmla="*/ 0 h 26"/>
                <a:gd name="T38" fmla="*/ 7 w 11"/>
                <a:gd name="T39" fmla="*/ 4 h 26"/>
                <a:gd name="T40" fmla="*/ 7 w 11"/>
                <a:gd name="T41" fmla="*/ 4 h 26"/>
                <a:gd name="T42" fmla="*/ 11 w 11"/>
                <a:gd name="T43" fmla="*/ 4 h 26"/>
                <a:gd name="T44" fmla="*/ 11 w 11"/>
                <a:gd name="T45" fmla="*/ 4 h 26"/>
                <a:gd name="T46" fmla="*/ 7 w 11"/>
                <a:gd name="T47" fmla="*/ 11 h 26"/>
                <a:gd name="T48" fmla="*/ 7 w 11"/>
                <a:gd name="T49" fmla="*/ 11 h 26"/>
                <a:gd name="T50" fmla="*/ 7 w 11"/>
                <a:gd name="T51" fmla="*/ 15 h 26"/>
                <a:gd name="T52" fmla="*/ 11 w 11"/>
                <a:gd name="T53" fmla="*/ 15 h 26"/>
                <a:gd name="T54" fmla="*/ 11 w 11"/>
                <a:gd name="T55" fmla="*/ 19 h 26"/>
                <a:gd name="T56" fmla="*/ 11 w 11"/>
                <a:gd name="T57" fmla="*/ 26 h 26"/>
                <a:gd name="T58" fmla="*/ 7 w 11"/>
                <a:gd name="T59" fmla="*/ 26 h 26"/>
                <a:gd name="T60" fmla="*/ 7 w 11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6">
                  <a:moveTo>
                    <a:pt x="7" y="26"/>
                  </a:moveTo>
                  <a:lnTo>
                    <a:pt x="7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0" name="Freeform 91"/>
            <p:cNvSpPr>
              <a:spLocks/>
            </p:cNvSpPr>
            <p:nvPr/>
          </p:nvSpPr>
          <p:spPr bwMode="auto">
            <a:xfrm>
              <a:off x="5364785" y="2661317"/>
              <a:ext cx="105504" cy="70765"/>
            </a:xfrm>
            <a:custGeom>
              <a:avLst/>
              <a:gdLst>
                <a:gd name="T0" fmla="*/ 0 w 82"/>
                <a:gd name="T1" fmla="*/ 26 h 55"/>
                <a:gd name="T2" fmla="*/ 0 w 82"/>
                <a:gd name="T3" fmla="*/ 33 h 55"/>
                <a:gd name="T4" fmla="*/ 4 w 82"/>
                <a:gd name="T5" fmla="*/ 37 h 55"/>
                <a:gd name="T6" fmla="*/ 8 w 82"/>
                <a:gd name="T7" fmla="*/ 48 h 55"/>
                <a:gd name="T8" fmla="*/ 56 w 82"/>
                <a:gd name="T9" fmla="*/ 55 h 55"/>
                <a:gd name="T10" fmla="*/ 63 w 82"/>
                <a:gd name="T11" fmla="*/ 52 h 55"/>
                <a:gd name="T12" fmla="*/ 78 w 82"/>
                <a:gd name="T13" fmla="*/ 11 h 55"/>
                <a:gd name="T14" fmla="*/ 82 w 82"/>
                <a:gd name="T15" fmla="*/ 11 h 55"/>
                <a:gd name="T16" fmla="*/ 78 w 82"/>
                <a:gd name="T17" fmla="*/ 7 h 55"/>
                <a:gd name="T18" fmla="*/ 78 w 82"/>
                <a:gd name="T19" fmla="*/ 3 h 55"/>
                <a:gd name="T20" fmla="*/ 78 w 82"/>
                <a:gd name="T21" fmla="*/ 7 h 55"/>
                <a:gd name="T22" fmla="*/ 78 w 82"/>
                <a:gd name="T23" fmla="*/ 3 h 55"/>
                <a:gd name="T24" fmla="*/ 78 w 82"/>
                <a:gd name="T25" fmla="*/ 3 h 55"/>
                <a:gd name="T26" fmla="*/ 74 w 82"/>
                <a:gd name="T27" fmla="*/ 3 h 55"/>
                <a:gd name="T28" fmla="*/ 74 w 82"/>
                <a:gd name="T29" fmla="*/ 0 h 55"/>
                <a:gd name="T30" fmla="*/ 74 w 82"/>
                <a:gd name="T31" fmla="*/ 0 h 55"/>
                <a:gd name="T32" fmla="*/ 74 w 82"/>
                <a:gd name="T33" fmla="*/ 0 h 55"/>
                <a:gd name="T34" fmla="*/ 70 w 82"/>
                <a:gd name="T35" fmla="*/ 3 h 55"/>
                <a:gd name="T36" fmla="*/ 63 w 82"/>
                <a:gd name="T37" fmla="*/ 7 h 55"/>
                <a:gd name="T38" fmla="*/ 63 w 82"/>
                <a:gd name="T39" fmla="*/ 11 h 55"/>
                <a:gd name="T40" fmla="*/ 52 w 82"/>
                <a:gd name="T41" fmla="*/ 18 h 55"/>
                <a:gd name="T42" fmla="*/ 52 w 82"/>
                <a:gd name="T43" fmla="*/ 22 h 55"/>
                <a:gd name="T44" fmla="*/ 52 w 82"/>
                <a:gd name="T45" fmla="*/ 22 h 55"/>
                <a:gd name="T46" fmla="*/ 52 w 82"/>
                <a:gd name="T47" fmla="*/ 22 h 55"/>
                <a:gd name="T48" fmla="*/ 48 w 82"/>
                <a:gd name="T49" fmla="*/ 26 h 55"/>
                <a:gd name="T50" fmla="*/ 48 w 82"/>
                <a:gd name="T51" fmla="*/ 26 h 55"/>
                <a:gd name="T52" fmla="*/ 45 w 82"/>
                <a:gd name="T53" fmla="*/ 26 h 55"/>
                <a:gd name="T54" fmla="*/ 45 w 82"/>
                <a:gd name="T55" fmla="*/ 26 h 55"/>
                <a:gd name="T56" fmla="*/ 45 w 82"/>
                <a:gd name="T57" fmla="*/ 29 h 55"/>
                <a:gd name="T58" fmla="*/ 45 w 82"/>
                <a:gd name="T59" fmla="*/ 29 h 55"/>
                <a:gd name="T60" fmla="*/ 41 w 82"/>
                <a:gd name="T61" fmla="*/ 29 h 55"/>
                <a:gd name="T62" fmla="*/ 37 w 82"/>
                <a:gd name="T63" fmla="*/ 29 h 55"/>
                <a:gd name="T64" fmla="*/ 33 w 82"/>
                <a:gd name="T65" fmla="*/ 33 h 55"/>
                <a:gd name="T66" fmla="*/ 33 w 82"/>
                <a:gd name="T67" fmla="*/ 29 h 55"/>
                <a:gd name="T68" fmla="*/ 30 w 82"/>
                <a:gd name="T69" fmla="*/ 29 h 55"/>
                <a:gd name="T70" fmla="*/ 26 w 82"/>
                <a:gd name="T71" fmla="*/ 29 h 55"/>
                <a:gd name="T72" fmla="*/ 26 w 82"/>
                <a:gd name="T73" fmla="*/ 29 h 55"/>
                <a:gd name="T74" fmla="*/ 19 w 82"/>
                <a:gd name="T75" fmla="*/ 29 h 55"/>
                <a:gd name="T76" fmla="*/ 11 w 82"/>
                <a:gd name="T77" fmla="*/ 33 h 55"/>
                <a:gd name="T78" fmla="*/ 11 w 82"/>
                <a:gd name="T79" fmla="*/ 33 h 55"/>
                <a:gd name="T80" fmla="*/ 8 w 82"/>
                <a:gd name="T81" fmla="*/ 33 h 55"/>
                <a:gd name="T82" fmla="*/ 4 w 82"/>
                <a:gd name="T83" fmla="*/ 33 h 55"/>
                <a:gd name="T84" fmla="*/ 4 w 82"/>
                <a:gd name="T85" fmla="*/ 26 h 55"/>
                <a:gd name="T86" fmla="*/ 4 w 82"/>
                <a:gd name="T87" fmla="*/ 29 h 55"/>
                <a:gd name="T88" fmla="*/ 0 w 82"/>
                <a:gd name="T89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55">
                  <a:moveTo>
                    <a:pt x="0" y="26"/>
                  </a:moveTo>
                  <a:lnTo>
                    <a:pt x="0" y="33"/>
                  </a:lnTo>
                  <a:lnTo>
                    <a:pt x="4" y="37"/>
                  </a:lnTo>
                  <a:lnTo>
                    <a:pt x="8" y="48"/>
                  </a:lnTo>
                  <a:lnTo>
                    <a:pt x="56" y="55"/>
                  </a:lnTo>
                  <a:lnTo>
                    <a:pt x="63" y="52"/>
                  </a:lnTo>
                  <a:lnTo>
                    <a:pt x="78" y="11"/>
                  </a:lnTo>
                  <a:lnTo>
                    <a:pt x="82" y="11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52" y="18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37" y="29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1" name="Freeform 92"/>
            <p:cNvSpPr>
              <a:spLocks noEditPoints="1"/>
            </p:cNvSpPr>
            <p:nvPr/>
          </p:nvSpPr>
          <p:spPr bwMode="auto">
            <a:xfrm>
              <a:off x="3721756" y="2388551"/>
              <a:ext cx="61758" cy="24446"/>
            </a:xfrm>
            <a:custGeom>
              <a:avLst/>
              <a:gdLst>
                <a:gd name="T0" fmla="*/ 18 w 48"/>
                <a:gd name="T1" fmla="*/ 0 h 19"/>
                <a:gd name="T2" fmla="*/ 22 w 48"/>
                <a:gd name="T3" fmla="*/ 4 h 19"/>
                <a:gd name="T4" fmla="*/ 22 w 48"/>
                <a:gd name="T5" fmla="*/ 0 h 19"/>
                <a:gd name="T6" fmla="*/ 18 w 48"/>
                <a:gd name="T7" fmla="*/ 0 h 19"/>
                <a:gd name="T8" fmla="*/ 18 w 48"/>
                <a:gd name="T9" fmla="*/ 0 h 19"/>
                <a:gd name="T10" fmla="*/ 18 w 48"/>
                <a:gd name="T11" fmla="*/ 0 h 19"/>
                <a:gd name="T12" fmla="*/ 3 w 48"/>
                <a:gd name="T13" fmla="*/ 0 h 19"/>
                <a:gd name="T14" fmla="*/ 7 w 48"/>
                <a:gd name="T15" fmla="*/ 4 h 19"/>
                <a:gd name="T16" fmla="*/ 7 w 48"/>
                <a:gd name="T17" fmla="*/ 0 h 19"/>
                <a:gd name="T18" fmla="*/ 3 w 48"/>
                <a:gd name="T19" fmla="*/ 0 h 19"/>
                <a:gd name="T20" fmla="*/ 3 w 48"/>
                <a:gd name="T21" fmla="*/ 0 h 19"/>
                <a:gd name="T22" fmla="*/ 0 w 48"/>
                <a:gd name="T23" fmla="*/ 4 h 19"/>
                <a:gd name="T24" fmla="*/ 0 w 48"/>
                <a:gd name="T25" fmla="*/ 8 h 19"/>
                <a:gd name="T26" fmla="*/ 3 w 48"/>
                <a:gd name="T27" fmla="*/ 8 h 19"/>
                <a:gd name="T28" fmla="*/ 3 w 48"/>
                <a:gd name="T29" fmla="*/ 8 h 19"/>
                <a:gd name="T30" fmla="*/ 3 w 48"/>
                <a:gd name="T31" fmla="*/ 4 h 19"/>
                <a:gd name="T32" fmla="*/ 0 w 48"/>
                <a:gd name="T33" fmla="*/ 4 h 19"/>
                <a:gd name="T34" fmla="*/ 0 w 48"/>
                <a:gd name="T35" fmla="*/ 4 h 19"/>
                <a:gd name="T36" fmla="*/ 44 w 48"/>
                <a:gd name="T37" fmla="*/ 19 h 19"/>
                <a:gd name="T38" fmla="*/ 40 w 48"/>
                <a:gd name="T39" fmla="*/ 19 h 19"/>
                <a:gd name="T40" fmla="*/ 40 w 48"/>
                <a:gd name="T41" fmla="*/ 19 h 19"/>
                <a:gd name="T42" fmla="*/ 48 w 48"/>
                <a:gd name="T43" fmla="*/ 19 h 19"/>
                <a:gd name="T44" fmla="*/ 48 w 48"/>
                <a:gd name="T45" fmla="*/ 19 h 19"/>
                <a:gd name="T46" fmla="*/ 48 w 48"/>
                <a:gd name="T47" fmla="*/ 19 h 19"/>
                <a:gd name="T48" fmla="*/ 44 w 48"/>
                <a:gd name="T4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9">
                  <a:moveTo>
                    <a:pt x="18" y="0"/>
                  </a:moveTo>
                  <a:lnTo>
                    <a:pt x="22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3" y="0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close/>
                  <a:moveTo>
                    <a:pt x="0" y="4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4" y="19"/>
                  </a:moveTo>
                  <a:lnTo>
                    <a:pt x="40" y="19"/>
                  </a:lnTo>
                  <a:lnTo>
                    <a:pt x="40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2" name="Freeform 93"/>
            <p:cNvSpPr>
              <a:spLocks/>
            </p:cNvSpPr>
            <p:nvPr/>
          </p:nvSpPr>
          <p:spPr bwMode="auto">
            <a:xfrm>
              <a:off x="3945630" y="2522360"/>
              <a:ext cx="9007" cy="5147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3" name="Freeform 94"/>
            <p:cNvSpPr>
              <a:spLocks noEditPoints="1"/>
            </p:cNvSpPr>
            <p:nvPr/>
          </p:nvSpPr>
          <p:spPr bwMode="auto">
            <a:xfrm>
              <a:off x="3926331" y="2603418"/>
              <a:ext cx="95211" cy="28306"/>
            </a:xfrm>
            <a:custGeom>
              <a:avLst/>
              <a:gdLst>
                <a:gd name="T0" fmla="*/ 3 w 20"/>
                <a:gd name="T1" fmla="*/ 4 h 6"/>
                <a:gd name="T2" fmla="*/ 3 w 20"/>
                <a:gd name="T3" fmla="*/ 4 h 6"/>
                <a:gd name="T4" fmla="*/ 3 w 20"/>
                <a:gd name="T5" fmla="*/ 4 h 6"/>
                <a:gd name="T6" fmla="*/ 4 w 20"/>
                <a:gd name="T7" fmla="*/ 4 h 6"/>
                <a:gd name="T8" fmla="*/ 4 w 20"/>
                <a:gd name="T9" fmla="*/ 4 h 6"/>
                <a:gd name="T10" fmla="*/ 3 w 20"/>
                <a:gd name="T11" fmla="*/ 4 h 6"/>
                <a:gd name="T12" fmla="*/ 0 w 20"/>
                <a:gd name="T13" fmla="*/ 6 h 6"/>
                <a:gd name="T14" fmla="*/ 0 w 20"/>
                <a:gd name="T15" fmla="*/ 6 h 6"/>
                <a:gd name="T16" fmla="*/ 0 w 20"/>
                <a:gd name="T17" fmla="*/ 5 h 6"/>
                <a:gd name="T18" fmla="*/ 1 w 20"/>
                <a:gd name="T19" fmla="*/ 5 h 6"/>
                <a:gd name="T20" fmla="*/ 1 w 20"/>
                <a:gd name="T21" fmla="*/ 6 h 6"/>
                <a:gd name="T22" fmla="*/ 0 w 20"/>
                <a:gd name="T23" fmla="*/ 6 h 6"/>
                <a:gd name="T24" fmla="*/ 0 w 20"/>
                <a:gd name="T25" fmla="*/ 6 h 6"/>
                <a:gd name="T26" fmla="*/ 1 w 20"/>
                <a:gd name="T27" fmla="*/ 3 h 6"/>
                <a:gd name="T28" fmla="*/ 1 w 20"/>
                <a:gd name="T29" fmla="*/ 2 h 6"/>
                <a:gd name="T30" fmla="*/ 1 w 20"/>
                <a:gd name="T31" fmla="*/ 1 h 6"/>
                <a:gd name="T32" fmla="*/ 1 w 20"/>
                <a:gd name="T33" fmla="*/ 1 h 6"/>
                <a:gd name="T34" fmla="*/ 2 w 20"/>
                <a:gd name="T35" fmla="*/ 1 h 6"/>
                <a:gd name="T36" fmla="*/ 2 w 20"/>
                <a:gd name="T37" fmla="*/ 2 h 6"/>
                <a:gd name="T38" fmla="*/ 1 w 20"/>
                <a:gd name="T39" fmla="*/ 3 h 6"/>
                <a:gd name="T40" fmla="*/ 8 w 20"/>
                <a:gd name="T41" fmla="*/ 4 h 6"/>
                <a:gd name="T42" fmla="*/ 7 w 20"/>
                <a:gd name="T43" fmla="*/ 4 h 6"/>
                <a:gd name="T44" fmla="*/ 6 w 20"/>
                <a:gd name="T45" fmla="*/ 5 h 6"/>
                <a:gd name="T46" fmla="*/ 5 w 20"/>
                <a:gd name="T47" fmla="*/ 4 h 6"/>
                <a:gd name="T48" fmla="*/ 4 w 20"/>
                <a:gd name="T49" fmla="*/ 4 h 6"/>
                <a:gd name="T50" fmla="*/ 5 w 20"/>
                <a:gd name="T51" fmla="*/ 3 h 6"/>
                <a:gd name="T52" fmla="*/ 6 w 20"/>
                <a:gd name="T53" fmla="*/ 3 h 6"/>
                <a:gd name="T54" fmla="*/ 7 w 20"/>
                <a:gd name="T55" fmla="*/ 3 h 6"/>
                <a:gd name="T56" fmla="*/ 7 w 20"/>
                <a:gd name="T57" fmla="*/ 3 h 6"/>
                <a:gd name="T58" fmla="*/ 8 w 20"/>
                <a:gd name="T59" fmla="*/ 3 h 6"/>
                <a:gd name="T60" fmla="*/ 8 w 20"/>
                <a:gd name="T61" fmla="*/ 4 h 6"/>
                <a:gd name="T62" fmla="*/ 10 w 20"/>
                <a:gd name="T63" fmla="*/ 4 h 6"/>
                <a:gd name="T64" fmla="*/ 9 w 20"/>
                <a:gd name="T65" fmla="*/ 5 h 6"/>
                <a:gd name="T66" fmla="*/ 10 w 20"/>
                <a:gd name="T67" fmla="*/ 6 h 6"/>
                <a:gd name="T68" fmla="*/ 11 w 20"/>
                <a:gd name="T69" fmla="*/ 5 h 6"/>
                <a:gd name="T70" fmla="*/ 12 w 20"/>
                <a:gd name="T71" fmla="*/ 5 h 6"/>
                <a:gd name="T72" fmla="*/ 11 w 20"/>
                <a:gd name="T73" fmla="*/ 4 h 6"/>
                <a:gd name="T74" fmla="*/ 11 w 20"/>
                <a:gd name="T75" fmla="*/ 4 h 6"/>
                <a:gd name="T76" fmla="*/ 10 w 20"/>
                <a:gd name="T77" fmla="*/ 4 h 6"/>
                <a:gd name="T78" fmla="*/ 18 w 20"/>
                <a:gd name="T79" fmla="*/ 1 h 6"/>
                <a:gd name="T80" fmla="*/ 19 w 20"/>
                <a:gd name="T81" fmla="*/ 0 h 6"/>
                <a:gd name="T82" fmla="*/ 19 w 20"/>
                <a:gd name="T83" fmla="*/ 0 h 6"/>
                <a:gd name="T84" fmla="*/ 20 w 20"/>
                <a:gd name="T85" fmla="*/ 0 h 6"/>
                <a:gd name="T86" fmla="*/ 19 w 20"/>
                <a:gd name="T87" fmla="*/ 0 h 6"/>
                <a:gd name="T88" fmla="*/ 18 w 20"/>
                <a:gd name="T89" fmla="*/ 1 h 6"/>
                <a:gd name="T90" fmla="*/ 15 w 20"/>
                <a:gd name="T91" fmla="*/ 4 h 6"/>
                <a:gd name="T92" fmla="*/ 16 w 20"/>
                <a:gd name="T93" fmla="*/ 3 h 6"/>
                <a:gd name="T94" fmla="*/ 16 w 20"/>
                <a:gd name="T95" fmla="*/ 3 h 6"/>
                <a:gd name="T96" fmla="*/ 18 w 20"/>
                <a:gd name="T97" fmla="*/ 2 h 6"/>
                <a:gd name="T98" fmla="*/ 18 w 20"/>
                <a:gd name="T99" fmla="*/ 3 h 6"/>
                <a:gd name="T100" fmla="*/ 17 w 20"/>
                <a:gd name="T101" fmla="*/ 4 h 6"/>
                <a:gd name="T102" fmla="*/ 16 w 20"/>
                <a:gd name="T103" fmla="*/ 4 h 6"/>
                <a:gd name="T104" fmla="*/ 15 w 20"/>
                <a:gd name="T10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6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lose/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8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lose/>
                  <a:moveTo>
                    <a:pt x="15" y="4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4" name="Freeform 95"/>
            <p:cNvSpPr>
              <a:spLocks noEditPoints="1"/>
            </p:cNvSpPr>
            <p:nvPr/>
          </p:nvSpPr>
          <p:spPr bwMode="auto">
            <a:xfrm>
              <a:off x="3769361" y="2842732"/>
              <a:ext cx="51465" cy="42459"/>
            </a:xfrm>
            <a:custGeom>
              <a:avLst/>
              <a:gdLst>
                <a:gd name="T0" fmla="*/ 1 w 11"/>
                <a:gd name="T1" fmla="*/ 1 h 9"/>
                <a:gd name="T2" fmla="*/ 2 w 11"/>
                <a:gd name="T3" fmla="*/ 0 h 9"/>
                <a:gd name="T4" fmla="*/ 1 w 11"/>
                <a:gd name="T5" fmla="*/ 0 h 9"/>
                <a:gd name="T6" fmla="*/ 1 w 11"/>
                <a:gd name="T7" fmla="*/ 0 h 9"/>
                <a:gd name="T8" fmla="*/ 0 w 11"/>
                <a:gd name="T9" fmla="*/ 0 h 9"/>
                <a:gd name="T10" fmla="*/ 0 w 11"/>
                <a:gd name="T11" fmla="*/ 0 h 9"/>
                <a:gd name="T12" fmla="*/ 0 w 11"/>
                <a:gd name="T13" fmla="*/ 0 h 9"/>
                <a:gd name="T14" fmla="*/ 1 w 11"/>
                <a:gd name="T15" fmla="*/ 1 h 9"/>
                <a:gd name="T16" fmla="*/ 2 w 11"/>
                <a:gd name="T17" fmla="*/ 1 h 9"/>
                <a:gd name="T18" fmla="*/ 2 w 11"/>
                <a:gd name="T19" fmla="*/ 1 h 9"/>
                <a:gd name="T20" fmla="*/ 2 w 11"/>
                <a:gd name="T21" fmla="*/ 0 h 9"/>
                <a:gd name="T22" fmla="*/ 2 w 11"/>
                <a:gd name="T23" fmla="*/ 0 h 9"/>
                <a:gd name="T24" fmla="*/ 2 w 11"/>
                <a:gd name="T25" fmla="*/ 1 h 9"/>
                <a:gd name="T26" fmla="*/ 2 w 11"/>
                <a:gd name="T27" fmla="*/ 1 h 9"/>
                <a:gd name="T28" fmla="*/ 5 w 11"/>
                <a:gd name="T29" fmla="*/ 2 h 9"/>
                <a:gd name="T30" fmla="*/ 5 w 11"/>
                <a:gd name="T31" fmla="*/ 2 h 9"/>
                <a:gd name="T32" fmla="*/ 5 w 11"/>
                <a:gd name="T33" fmla="*/ 2 h 9"/>
                <a:gd name="T34" fmla="*/ 4 w 11"/>
                <a:gd name="T35" fmla="*/ 2 h 9"/>
                <a:gd name="T36" fmla="*/ 4 w 11"/>
                <a:gd name="T37" fmla="*/ 2 h 9"/>
                <a:gd name="T38" fmla="*/ 5 w 11"/>
                <a:gd name="T39" fmla="*/ 2 h 9"/>
                <a:gd name="T40" fmla="*/ 5 w 11"/>
                <a:gd name="T41" fmla="*/ 2 h 9"/>
                <a:gd name="T42" fmla="*/ 5 w 11"/>
                <a:gd name="T43" fmla="*/ 2 h 9"/>
                <a:gd name="T44" fmla="*/ 5 w 11"/>
                <a:gd name="T45" fmla="*/ 2 h 9"/>
                <a:gd name="T46" fmla="*/ 7 w 11"/>
                <a:gd name="T47" fmla="*/ 2 h 9"/>
                <a:gd name="T48" fmla="*/ 6 w 11"/>
                <a:gd name="T49" fmla="*/ 2 h 9"/>
                <a:gd name="T50" fmla="*/ 6 w 11"/>
                <a:gd name="T51" fmla="*/ 2 h 9"/>
                <a:gd name="T52" fmla="*/ 6 w 11"/>
                <a:gd name="T53" fmla="*/ 2 h 9"/>
                <a:gd name="T54" fmla="*/ 7 w 11"/>
                <a:gd name="T55" fmla="*/ 2 h 9"/>
                <a:gd name="T56" fmla="*/ 11 w 11"/>
                <a:gd name="T57" fmla="*/ 2 h 9"/>
                <a:gd name="T58" fmla="*/ 10 w 11"/>
                <a:gd name="T59" fmla="*/ 1 h 9"/>
                <a:gd name="T60" fmla="*/ 11 w 11"/>
                <a:gd name="T61" fmla="*/ 1 h 9"/>
                <a:gd name="T62" fmla="*/ 11 w 11"/>
                <a:gd name="T63" fmla="*/ 1 h 9"/>
                <a:gd name="T64" fmla="*/ 11 w 11"/>
                <a:gd name="T65" fmla="*/ 2 h 9"/>
                <a:gd name="T66" fmla="*/ 10 w 11"/>
                <a:gd name="T67" fmla="*/ 4 h 9"/>
                <a:gd name="T68" fmla="*/ 10 w 11"/>
                <a:gd name="T69" fmla="*/ 4 h 9"/>
                <a:gd name="T70" fmla="*/ 10 w 11"/>
                <a:gd name="T71" fmla="*/ 3 h 9"/>
                <a:gd name="T72" fmla="*/ 11 w 11"/>
                <a:gd name="T73" fmla="*/ 4 h 9"/>
                <a:gd name="T74" fmla="*/ 11 w 11"/>
                <a:gd name="T75" fmla="*/ 4 h 9"/>
                <a:gd name="T76" fmla="*/ 11 w 11"/>
                <a:gd name="T77" fmla="*/ 4 h 9"/>
                <a:gd name="T78" fmla="*/ 10 w 11"/>
                <a:gd name="T79" fmla="*/ 4 h 9"/>
                <a:gd name="T80" fmla="*/ 9 w 11"/>
                <a:gd name="T81" fmla="*/ 8 h 9"/>
                <a:gd name="T82" fmla="*/ 9 w 11"/>
                <a:gd name="T83" fmla="*/ 8 h 9"/>
                <a:gd name="T84" fmla="*/ 9 w 11"/>
                <a:gd name="T85" fmla="*/ 7 h 9"/>
                <a:gd name="T86" fmla="*/ 10 w 11"/>
                <a:gd name="T87" fmla="*/ 8 h 9"/>
                <a:gd name="T88" fmla="*/ 9 w 11"/>
                <a:gd name="T89" fmla="*/ 8 h 9"/>
                <a:gd name="T90" fmla="*/ 7 w 11"/>
                <a:gd name="T91" fmla="*/ 9 h 9"/>
                <a:gd name="T92" fmla="*/ 7 w 11"/>
                <a:gd name="T93" fmla="*/ 8 h 9"/>
                <a:gd name="T94" fmla="*/ 7 w 11"/>
                <a:gd name="T95" fmla="*/ 7 h 9"/>
                <a:gd name="T96" fmla="*/ 7 w 11"/>
                <a:gd name="T97" fmla="*/ 8 h 9"/>
                <a:gd name="T98" fmla="*/ 8 w 11"/>
                <a:gd name="T99" fmla="*/ 9 h 9"/>
                <a:gd name="T100" fmla="*/ 8 w 11"/>
                <a:gd name="T101" fmla="*/ 9 h 9"/>
                <a:gd name="T102" fmla="*/ 7 w 11"/>
                <a:gd name="T10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9">
                  <a:moveTo>
                    <a:pt x="1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7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lose/>
                  <a:moveTo>
                    <a:pt x="11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lose/>
                  <a:moveTo>
                    <a:pt x="7" y="9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5" name="Freeform 96"/>
            <p:cNvSpPr>
              <a:spLocks noEditPoints="1"/>
            </p:cNvSpPr>
            <p:nvPr/>
          </p:nvSpPr>
          <p:spPr bwMode="auto">
            <a:xfrm>
              <a:off x="5384084" y="2651023"/>
              <a:ext cx="162115" cy="200714"/>
            </a:xfrm>
            <a:custGeom>
              <a:avLst/>
              <a:gdLst>
                <a:gd name="T0" fmla="*/ 48 w 126"/>
                <a:gd name="T1" fmla="*/ 104 h 156"/>
                <a:gd name="T2" fmla="*/ 48 w 126"/>
                <a:gd name="T3" fmla="*/ 60 h 156"/>
                <a:gd name="T4" fmla="*/ 67 w 126"/>
                <a:gd name="T5" fmla="*/ 19 h 156"/>
                <a:gd name="T6" fmla="*/ 70 w 126"/>
                <a:gd name="T7" fmla="*/ 34 h 156"/>
                <a:gd name="T8" fmla="*/ 81 w 126"/>
                <a:gd name="T9" fmla="*/ 41 h 156"/>
                <a:gd name="T10" fmla="*/ 89 w 126"/>
                <a:gd name="T11" fmla="*/ 41 h 156"/>
                <a:gd name="T12" fmla="*/ 96 w 126"/>
                <a:gd name="T13" fmla="*/ 45 h 156"/>
                <a:gd name="T14" fmla="*/ 104 w 126"/>
                <a:gd name="T15" fmla="*/ 45 h 156"/>
                <a:gd name="T16" fmla="*/ 111 w 126"/>
                <a:gd name="T17" fmla="*/ 52 h 156"/>
                <a:gd name="T18" fmla="*/ 115 w 126"/>
                <a:gd name="T19" fmla="*/ 56 h 156"/>
                <a:gd name="T20" fmla="*/ 122 w 126"/>
                <a:gd name="T21" fmla="*/ 63 h 156"/>
                <a:gd name="T22" fmla="*/ 122 w 126"/>
                <a:gd name="T23" fmla="*/ 67 h 156"/>
                <a:gd name="T24" fmla="*/ 122 w 126"/>
                <a:gd name="T25" fmla="*/ 71 h 156"/>
                <a:gd name="T26" fmla="*/ 115 w 126"/>
                <a:gd name="T27" fmla="*/ 82 h 156"/>
                <a:gd name="T28" fmla="*/ 111 w 126"/>
                <a:gd name="T29" fmla="*/ 89 h 156"/>
                <a:gd name="T30" fmla="*/ 107 w 126"/>
                <a:gd name="T31" fmla="*/ 97 h 156"/>
                <a:gd name="T32" fmla="*/ 104 w 126"/>
                <a:gd name="T33" fmla="*/ 97 h 156"/>
                <a:gd name="T34" fmla="*/ 104 w 126"/>
                <a:gd name="T35" fmla="*/ 93 h 156"/>
                <a:gd name="T36" fmla="*/ 100 w 126"/>
                <a:gd name="T37" fmla="*/ 93 h 156"/>
                <a:gd name="T38" fmla="*/ 96 w 126"/>
                <a:gd name="T39" fmla="*/ 97 h 156"/>
                <a:gd name="T40" fmla="*/ 96 w 126"/>
                <a:gd name="T41" fmla="*/ 100 h 156"/>
                <a:gd name="T42" fmla="*/ 92 w 126"/>
                <a:gd name="T43" fmla="*/ 108 h 156"/>
                <a:gd name="T44" fmla="*/ 92 w 126"/>
                <a:gd name="T45" fmla="*/ 108 h 156"/>
                <a:gd name="T46" fmla="*/ 96 w 126"/>
                <a:gd name="T47" fmla="*/ 112 h 156"/>
                <a:gd name="T48" fmla="*/ 96 w 126"/>
                <a:gd name="T49" fmla="*/ 119 h 156"/>
                <a:gd name="T50" fmla="*/ 89 w 126"/>
                <a:gd name="T51" fmla="*/ 119 h 156"/>
                <a:gd name="T52" fmla="*/ 85 w 126"/>
                <a:gd name="T53" fmla="*/ 119 h 156"/>
                <a:gd name="T54" fmla="*/ 74 w 126"/>
                <a:gd name="T55" fmla="*/ 126 h 156"/>
                <a:gd name="T56" fmla="*/ 74 w 126"/>
                <a:gd name="T57" fmla="*/ 134 h 156"/>
                <a:gd name="T58" fmla="*/ 70 w 126"/>
                <a:gd name="T59" fmla="*/ 138 h 156"/>
                <a:gd name="T60" fmla="*/ 59 w 126"/>
                <a:gd name="T61" fmla="*/ 138 h 156"/>
                <a:gd name="T62" fmla="*/ 55 w 126"/>
                <a:gd name="T63" fmla="*/ 141 h 156"/>
                <a:gd name="T64" fmla="*/ 55 w 126"/>
                <a:gd name="T65" fmla="*/ 145 h 156"/>
                <a:gd name="T66" fmla="*/ 55 w 126"/>
                <a:gd name="T67" fmla="*/ 145 h 156"/>
                <a:gd name="T68" fmla="*/ 55 w 126"/>
                <a:gd name="T69" fmla="*/ 145 h 156"/>
                <a:gd name="T70" fmla="*/ 52 w 126"/>
                <a:gd name="T71" fmla="*/ 152 h 156"/>
                <a:gd name="T72" fmla="*/ 44 w 126"/>
                <a:gd name="T73" fmla="*/ 152 h 156"/>
                <a:gd name="T74" fmla="*/ 37 w 126"/>
                <a:gd name="T75" fmla="*/ 152 h 156"/>
                <a:gd name="T76" fmla="*/ 30 w 126"/>
                <a:gd name="T77" fmla="*/ 156 h 156"/>
                <a:gd name="T78" fmla="*/ 26 w 126"/>
                <a:gd name="T79" fmla="*/ 156 h 156"/>
                <a:gd name="T80" fmla="*/ 15 w 126"/>
                <a:gd name="T81" fmla="*/ 145 h 156"/>
                <a:gd name="T82" fmla="*/ 0 w 126"/>
                <a:gd name="T83" fmla="*/ 123 h 156"/>
                <a:gd name="T84" fmla="*/ 4 w 126"/>
                <a:gd name="T85" fmla="*/ 115 h 156"/>
                <a:gd name="T86" fmla="*/ 63 w 126"/>
                <a:gd name="T87" fmla="*/ 11 h 156"/>
                <a:gd name="T88" fmla="*/ 63 w 126"/>
                <a:gd name="T89" fmla="*/ 4 h 156"/>
                <a:gd name="T90" fmla="*/ 63 w 126"/>
                <a:gd name="T91" fmla="*/ 0 h 156"/>
                <a:gd name="T92" fmla="*/ 63 w 126"/>
                <a:gd name="T93" fmla="*/ 0 h 156"/>
                <a:gd name="T94" fmla="*/ 63 w 126"/>
                <a:gd name="T95" fmla="*/ 0 h 156"/>
                <a:gd name="T96" fmla="*/ 59 w 126"/>
                <a:gd name="T97" fmla="*/ 0 h 156"/>
                <a:gd name="T98" fmla="*/ 59 w 126"/>
                <a:gd name="T99" fmla="*/ 4 h 156"/>
                <a:gd name="T100" fmla="*/ 59 w 126"/>
                <a:gd name="T101" fmla="*/ 4 h 156"/>
                <a:gd name="T102" fmla="*/ 59 w 126"/>
                <a:gd name="T103" fmla="*/ 8 h 156"/>
                <a:gd name="T104" fmla="*/ 63 w 126"/>
                <a:gd name="T105" fmla="*/ 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56">
                  <a:moveTo>
                    <a:pt x="4" y="115"/>
                  </a:moveTo>
                  <a:lnTo>
                    <a:pt x="48" y="104"/>
                  </a:lnTo>
                  <a:lnTo>
                    <a:pt x="52" y="71"/>
                  </a:lnTo>
                  <a:lnTo>
                    <a:pt x="48" y="60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0" y="37"/>
                  </a:lnTo>
                  <a:lnTo>
                    <a:pt x="81" y="41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6" y="45"/>
                  </a:lnTo>
                  <a:lnTo>
                    <a:pt x="100" y="45"/>
                  </a:lnTo>
                  <a:lnTo>
                    <a:pt x="104" y="45"/>
                  </a:lnTo>
                  <a:lnTo>
                    <a:pt x="107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5" y="56"/>
                  </a:lnTo>
                  <a:lnTo>
                    <a:pt x="118" y="63"/>
                  </a:lnTo>
                  <a:lnTo>
                    <a:pt x="122" y="63"/>
                  </a:lnTo>
                  <a:lnTo>
                    <a:pt x="126" y="63"/>
                  </a:lnTo>
                  <a:lnTo>
                    <a:pt x="122" y="67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15" y="82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07" y="89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0" y="93"/>
                  </a:lnTo>
                  <a:lnTo>
                    <a:pt x="100" y="97"/>
                  </a:lnTo>
                  <a:lnTo>
                    <a:pt x="96" y="97"/>
                  </a:lnTo>
                  <a:lnTo>
                    <a:pt x="100" y="97"/>
                  </a:lnTo>
                  <a:lnTo>
                    <a:pt x="96" y="100"/>
                  </a:lnTo>
                  <a:lnTo>
                    <a:pt x="92" y="104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89" y="119"/>
                  </a:lnTo>
                  <a:lnTo>
                    <a:pt x="89" y="123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4" y="126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55" y="141"/>
                  </a:lnTo>
                  <a:lnTo>
                    <a:pt x="55" y="141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49"/>
                  </a:lnTo>
                  <a:lnTo>
                    <a:pt x="44" y="152"/>
                  </a:lnTo>
                  <a:lnTo>
                    <a:pt x="41" y="152"/>
                  </a:lnTo>
                  <a:lnTo>
                    <a:pt x="37" y="152"/>
                  </a:lnTo>
                  <a:lnTo>
                    <a:pt x="33" y="152"/>
                  </a:lnTo>
                  <a:lnTo>
                    <a:pt x="30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2" y="156"/>
                  </a:lnTo>
                  <a:lnTo>
                    <a:pt x="15" y="145"/>
                  </a:lnTo>
                  <a:lnTo>
                    <a:pt x="15" y="141"/>
                  </a:lnTo>
                  <a:lnTo>
                    <a:pt x="0" y="123"/>
                  </a:lnTo>
                  <a:lnTo>
                    <a:pt x="4" y="115"/>
                  </a:lnTo>
                  <a:lnTo>
                    <a:pt x="4" y="115"/>
                  </a:lnTo>
                  <a:close/>
                  <a:moveTo>
                    <a:pt x="63" y="11"/>
                  </a:moveTo>
                  <a:lnTo>
                    <a:pt x="63" y="11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6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6" name="Freeform 97"/>
            <p:cNvSpPr>
              <a:spLocks noEditPoints="1"/>
            </p:cNvSpPr>
            <p:nvPr/>
          </p:nvSpPr>
          <p:spPr bwMode="auto">
            <a:xfrm>
              <a:off x="5188515" y="2798985"/>
              <a:ext cx="257326" cy="144103"/>
            </a:xfrm>
            <a:custGeom>
              <a:avLst/>
              <a:gdLst>
                <a:gd name="T0" fmla="*/ 4 w 200"/>
                <a:gd name="T1" fmla="*/ 45 h 112"/>
                <a:gd name="T2" fmla="*/ 11 w 200"/>
                <a:gd name="T3" fmla="*/ 41 h 112"/>
                <a:gd name="T4" fmla="*/ 11 w 200"/>
                <a:gd name="T5" fmla="*/ 34 h 112"/>
                <a:gd name="T6" fmla="*/ 19 w 200"/>
                <a:gd name="T7" fmla="*/ 26 h 112"/>
                <a:gd name="T8" fmla="*/ 33 w 200"/>
                <a:gd name="T9" fmla="*/ 30 h 112"/>
                <a:gd name="T10" fmla="*/ 63 w 200"/>
                <a:gd name="T11" fmla="*/ 41 h 112"/>
                <a:gd name="T12" fmla="*/ 93 w 200"/>
                <a:gd name="T13" fmla="*/ 19 h 112"/>
                <a:gd name="T14" fmla="*/ 152 w 200"/>
                <a:gd name="T15" fmla="*/ 8 h 112"/>
                <a:gd name="T16" fmla="*/ 167 w 200"/>
                <a:gd name="T17" fmla="*/ 30 h 112"/>
                <a:gd name="T18" fmla="*/ 170 w 200"/>
                <a:gd name="T19" fmla="*/ 41 h 112"/>
                <a:gd name="T20" fmla="*/ 159 w 200"/>
                <a:gd name="T21" fmla="*/ 49 h 112"/>
                <a:gd name="T22" fmla="*/ 159 w 200"/>
                <a:gd name="T23" fmla="*/ 56 h 112"/>
                <a:gd name="T24" fmla="*/ 159 w 200"/>
                <a:gd name="T25" fmla="*/ 56 h 112"/>
                <a:gd name="T26" fmla="*/ 152 w 200"/>
                <a:gd name="T27" fmla="*/ 60 h 112"/>
                <a:gd name="T28" fmla="*/ 133 w 200"/>
                <a:gd name="T29" fmla="*/ 67 h 112"/>
                <a:gd name="T30" fmla="*/ 115 w 200"/>
                <a:gd name="T31" fmla="*/ 71 h 112"/>
                <a:gd name="T32" fmla="*/ 111 w 200"/>
                <a:gd name="T33" fmla="*/ 75 h 112"/>
                <a:gd name="T34" fmla="*/ 100 w 200"/>
                <a:gd name="T35" fmla="*/ 82 h 112"/>
                <a:gd name="T36" fmla="*/ 96 w 200"/>
                <a:gd name="T37" fmla="*/ 82 h 112"/>
                <a:gd name="T38" fmla="*/ 93 w 200"/>
                <a:gd name="T39" fmla="*/ 82 h 112"/>
                <a:gd name="T40" fmla="*/ 89 w 200"/>
                <a:gd name="T41" fmla="*/ 82 h 112"/>
                <a:gd name="T42" fmla="*/ 85 w 200"/>
                <a:gd name="T43" fmla="*/ 89 h 112"/>
                <a:gd name="T44" fmla="*/ 74 w 200"/>
                <a:gd name="T45" fmla="*/ 89 h 112"/>
                <a:gd name="T46" fmla="*/ 63 w 200"/>
                <a:gd name="T47" fmla="*/ 93 h 112"/>
                <a:gd name="T48" fmla="*/ 59 w 200"/>
                <a:gd name="T49" fmla="*/ 89 h 112"/>
                <a:gd name="T50" fmla="*/ 56 w 200"/>
                <a:gd name="T51" fmla="*/ 89 h 112"/>
                <a:gd name="T52" fmla="*/ 48 w 200"/>
                <a:gd name="T53" fmla="*/ 93 h 112"/>
                <a:gd name="T54" fmla="*/ 45 w 200"/>
                <a:gd name="T55" fmla="*/ 97 h 112"/>
                <a:gd name="T56" fmla="*/ 41 w 200"/>
                <a:gd name="T57" fmla="*/ 100 h 112"/>
                <a:gd name="T58" fmla="*/ 33 w 200"/>
                <a:gd name="T59" fmla="*/ 100 h 112"/>
                <a:gd name="T60" fmla="*/ 30 w 200"/>
                <a:gd name="T61" fmla="*/ 104 h 112"/>
                <a:gd name="T62" fmla="*/ 22 w 200"/>
                <a:gd name="T63" fmla="*/ 104 h 112"/>
                <a:gd name="T64" fmla="*/ 19 w 200"/>
                <a:gd name="T65" fmla="*/ 100 h 112"/>
                <a:gd name="T66" fmla="*/ 15 w 200"/>
                <a:gd name="T67" fmla="*/ 93 h 112"/>
                <a:gd name="T68" fmla="*/ 15 w 200"/>
                <a:gd name="T69" fmla="*/ 89 h 112"/>
                <a:gd name="T70" fmla="*/ 11 w 200"/>
                <a:gd name="T71" fmla="*/ 82 h 112"/>
                <a:gd name="T72" fmla="*/ 4 w 200"/>
                <a:gd name="T73" fmla="*/ 63 h 112"/>
                <a:gd name="T74" fmla="*/ 0 w 200"/>
                <a:gd name="T75" fmla="*/ 60 h 112"/>
                <a:gd name="T76" fmla="*/ 4 w 200"/>
                <a:gd name="T77" fmla="*/ 60 h 112"/>
                <a:gd name="T78" fmla="*/ 4 w 200"/>
                <a:gd name="T79" fmla="*/ 56 h 112"/>
                <a:gd name="T80" fmla="*/ 4 w 200"/>
                <a:gd name="T81" fmla="*/ 45 h 112"/>
                <a:gd name="T82" fmla="*/ 4 w 200"/>
                <a:gd name="T83" fmla="*/ 45 h 112"/>
                <a:gd name="T84" fmla="*/ 163 w 200"/>
                <a:gd name="T85" fmla="*/ 112 h 112"/>
                <a:gd name="T86" fmla="*/ 163 w 200"/>
                <a:gd name="T87" fmla="*/ 112 h 112"/>
                <a:gd name="T88" fmla="*/ 159 w 200"/>
                <a:gd name="T89" fmla="*/ 112 h 112"/>
                <a:gd name="T90" fmla="*/ 182 w 200"/>
                <a:gd name="T91" fmla="*/ 104 h 112"/>
                <a:gd name="T92" fmla="*/ 185 w 200"/>
                <a:gd name="T93" fmla="*/ 100 h 112"/>
                <a:gd name="T94" fmla="*/ 189 w 200"/>
                <a:gd name="T95" fmla="*/ 104 h 112"/>
                <a:gd name="T96" fmla="*/ 193 w 200"/>
                <a:gd name="T97" fmla="*/ 104 h 112"/>
                <a:gd name="T98" fmla="*/ 196 w 200"/>
                <a:gd name="T99" fmla="*/ 104 h 112"/>
                <a:gd name="T100" fmla="*/ 200 w 200"/>
                <a:gd name="T101" fmla="*/ 104 h 112"/>
                <a:gd name="T102" fmla="*/ 196 w 200"/>
                <a:gd name="T103" fmla="*/ 108 h 112"/>
                <a:gd name="T104" fmla="*/ 189 w 200"/>
                <a:gd name="T105" fmla="*/ 108 h 112"/>
                <a:gd name="T106" fmla="*/ 182 w 200"/>
                <a:gd name="T10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12">
                  <a:moveTo>
                    <a:pt x="4" y="45"/>
                  </a:moveTo>
                  <a:lnTo>
                    <a:pt x="4" y="45"/>
                  </a:lnTo>
                  <a:lnTo>
                    <a:pt x="8" y="45"/>
                  </a:lnTo>
                  <a:lnTo>
                    <a:pt x="11" y="41"/>
                  </a:lnTo>
                  <a:lnTo>
                    <a:pt x="15" y="37"/>
                  </a:lnTo>
                  <a:lnTo>
                    <a:pt x="11" y="34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48" y="34"/>
                  </a:lnTo>
                  <a:lnTo>
                    <a:pt x="63" y="41"/>
                  </a:lnTo>
                  <a:lnTo>
                    <a:pt x="63" y="52"/>
                  </a:lnTo>
                  <a:lnTo>
                    <a:pt x="93" y="19"/>
                  </a:lnTo>
                  <a:lnTo>
                    <a:pt x="156" y="0"/>
                  </a:lnTo>
                  <a:lnTo>
                    <a:pt x="152" y="8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74" y="41"/>
                  </a:lnTo>
                  <a:lnTo>
                    <a:pt x="170" y="41"/>
                  </a:lnTo>
                  <a:lnTo>
                    <a:pt x="167" y="45"/>
                  </a:lnTo>
                  <a:lnTo>
                    <a:pt x="159" y="49"/>
                  </a:lnTo>
                  <a:lnTo>
                    <a:pt x="159" y="5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6" y="60"/>
                  </a:lnTo>
                  <a:lnTo>
                    <a:pt x="152" y="60"/>
                  </a:lnTo>
                  <a:lnTo>
                    <a:pt x="145" y="63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15" y="71"/>
                  </a:lnTo>
                  <a:lnTo>
                    <a:pt x="111" y="71"/>
                  </a:lnTo>
                  <a:lnTo>
                    <a:pt x="111" y="75"/>
                  </a:lnTo>
                  <a:lnTo>
                    <a:pt x="107" y="78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89" y="82"/>
                  </a:lnTo>
                  <a:lnTo>
                    <a:pt x="85" y="86"/>
                  </a:lnTo>
                  <a:lnTo>
                    <a:pt x="85" y="89"/>
                  </a:lnTo>
                  <a:lnTo>
                    <a:pt x="82" y="89"/>
                  </a:lnTo>
                  <a:lnTo>
                    <a:pt x="74" y="89"/>
                  </a:lnTo>
                  <a:lnTo>
                    <a:pt x="67" y="93"/>
                  </a:lnTo>
                  <a:lnTo>
                    <a:pt x="63" y="93"/>
                  </a:lnTo>
                  <a:lnTo>
                    <a:pt x="63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6" y="89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8" y="97"/>
                  </a:lnTo>
                  <a:lnTo>
                    <a:pt x="45" y="9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19" y="104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5" y="93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1" y="82"/>
                  </a:lnTo>
                  <a:lnTo>
                    <a:pt x="8" y="67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close/>
                  <a:moveTo>
                    <a:pt x="159" y="112"/>
                  </a:moveTo>
                  <a:lnTo>
                    <a:pt x="163" y="112"/>
                  </a:lnTo>
                  <a:lnTo>
                    <a:pt x="167" y="112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9" y="112"/>
                  </a:lnTo>
                  <a:close/>
                  <a:moveTo>
                    <a:pt x="182" y="108"/>
                  </a:moveTo>
                  <a:lnTo>
                    <a:pt x="182" y="104"/>
                  </a:lnTo>
                  <a:lnTo>
                    <a:pt x="182" y="104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3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0" y="108"/>
                  </a:lnTo>
                  <a:lnTo>
                    <a:pt x="196" y="108"/>
                  </a:lnTo>
                  <a:lnTo>
                    <a:pt x="193" y="108"/>
                  </a:lnTo>
                  <a:lnTo>
                    <a:pt x="189" y="108"/>
                  </a:lnTo>
                  <a:lnTo>
                    <a:pt x="185" y="108"/>
                  </a:lnTo>
                  <a:lnTo>
                    <a:pt x="182" y="108"/>
                  </a:lnTo>
                  <a:lnTo>
                    <a:pt x="182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7" name="Freeform 98"/>
            <p:cNvSpPr>
              <a:spLocks/>
            </p:cNvSpPr>
            <p:nvPr/>
          </p:nvSpPr>
          <p:spPr bwMode="auto">
            <a:xfrm>
              <a:off x="4802526" y="2546806"/>
              <a:ext cx="262473" cy="200714"/>
            </a:xfrm>
            <a:custGeom>
              <a:avLst/>
              <a:gdLst>
                <a:gd name="T0" fmla="*/ 163 w 204"/>
                <a:gd name="T1" fmla="*/ 29 h 156"/>
                <a:gd name="T2" fmla="*/ 152 w 204"/>
                <a:gd name="T3" fmla="*/ 7 h 156"/>
                <a:gd name="T4" fmla="*/ 145 w 204"/>
                <a:gd name="T5" fmla="*/ 7 h 156"/>
                <a:gd name="T6" fmla="*/ 122 w 204"/>
                <a:gd name="T7" fmla="*/ 7 h 156"/>
                <a:gd name="T8" fmla="*/ 119 w 204"/>
                <a:gd name="T9" fmla="*/ 11 h 156"/>
                <a:gd name="T10" fmla="*/ 111 w 204"/>
                <a:gd name="T11" fmla="*/ 7 h 156"/>
                <a:gd name="T12" fmla="*/ 111 w 204"/>
                <a:gd name="T13" fmla="*/ 3 h 156"/>
                <a:gd name="T14" fmla="*/ 100 w 204"/>
                <a:gd name="T15" fmla="*/ 0 h 156"/>
                <a:gd name="T16" fmla="*/ 100 w 204"/>
                <a:gd name="T17" fmla="*/ 3 h 156"/>
                <a:gd name="T18" fmla="*/ 93 w 204"/>
                <a:gd name="T19" fmla="*/ 3 h 156"/>
                <a:gd name="T20" fmla="*/ 93 w 204"/>
                <a:gd name="T21" fmla="*/ 3 h 156"/>
                <a:gd name="T22" fmla="*/ 89 w 204"/>
                <a:gd name="T23" fmla="*/ 3 h 156"/>
                <a:gd name="T24" fmla="*/ 82 w 204"/>
                <a:gd name="T25" fmla="*/ 7 h 156"/>
                <a:gd name="T26" fmla="*/ 71 w 204"/>
                <a:gd name="T27" fmla="*/ 11 h 156"/>
                <a:gd name="T28" fmla="*/ 56 w 204"/>
                <a:gd name="T29" fmla="*/ 7 h 156"/>
                <a:gd name="T30" fmla="*/ 45 w 204"/>
                <a:gd name="T31" fmla="*/ 7 h 156"/>
                <a:gd name="T32" fmla="*/ 34 w 204"/>
                <a:gd name="T33" fmla="*/ 3 h 156"/>
                <a:gd name="T34" fmla="*/ 4 w 204"/>
                <a:gd name="T35" fmla="*/ 0 h 156"/>
                <a:gd name="T36" fmla="*/ 4 w 204"/>
                <a:gd name="T37" fmla="*/ 3 h 156"/>
                <a:gd name="T38" fmla="*/ 4 w 204"/>
                <a:gd name="T39" fmla="*/ 18 h 156"/>
                <a:gd name="T40" fmla="*/ 0 w 204"/>
                <a:gd name="T41" fmla="*/ 29 h 156"/>
                <a:gd name="T42" fmla="*/ 204 w 204"/>
                <a:gd name="T43" fmla="*/ 156 h 156"/>
                <a:gd name="T44" fmla="*/ 196 w 204"/>
                <a:gd name="T45" fmla="*/ 152 h 156"/>
                <a:gd name="T46" fmla="*/ 193 w 204"/>
                <a:gd name="T47" fmla="*/ 144 h 156"/>
                <a:gd name="T48" fmla="*/ 182 w 204"/>
                <a:gd name="T49" fmla="*/ 141 h 156"/>
                <a:gd name="T50" fmla="*/ 178 w 204"/>
                <a:gd name="T51" fmla="*/ 126 h 156"/>
                <a:gd name="T52" fmla="*/ 178 w 204"/>
                <a:gd name="T53" fmla="*/ 126 h 156"/>
                <a:gd name="T54" fmla="*/ 182 w 204"/>
                <a:gd name="T55" fmla="*/ 122 h 156"/>
                <a:gd name="T56" fmla="*/ 178 w 204"/>
                <a:gd name="T57" fmla="*/ 118 h 156"/>
                <a:gd name="T58" fmla="*/ 167 w 204"/>
                <a:gd name="T59" fmla="*/ 104 h 156"/>
                <a:gd name="T60" fmla="*/ 152 w 204"/>
                <a:gd name="T61" fmla="*/ 85 h 156"/>
                <a:gd name="T62" fmla="*/ 152 w 204"/>
                <a:gd name="T63" fmla="*/ 74 h 156"/>
                <a:gd name="T64" fmla="*/ 145 w 204"/>
                <a:gd name="T65" fmla="*/ 66 h 156"/>
                <a:gd name="T66" fmla="*/ 145 w 204"/>
                <a:gd name="T67" fmla="*/ 59 h 156"/>
                <a:gd name="T68" fmla="*/ 126 w 204"/>
                <a:gd name="T69" fmla="*/ 44 h 156"/>
                <a:gd name="T70" fmla="*/ 122 w 204"/>
                <a:gd name="T71" fmla="*/ 33 h 156"/>
                <a:gd name="T72" fmla="*/ 126 w 204"/>
                <a:gd name="T73" fmla="*/ 29 h 156"/>
                <a:gd name="T74" fmla="*/ 130 w 204"/>
                <a:gd name="T75" fmla="*/ 37 h 156"/>
                <a:gd name="T76" fmla="*/ 137 w 204"/>
                <a:gd name="T77" fmla="*/ 44 h 156"/>
                <a:gd name="T78" fmla="*/ 141 w 204"/>
                <a:gd name="T79" fmla="*/ 52 h 156"/>
                <a:gd name="T80" fmla="*/ 156 w 204"/>
                <a:gd name="T81" fmla="*/ 63 h 156"/>
                <a:gd name="T82" fmla="*/ 159 w 204"/>
                <a:gd name="T83" fmla="*/ 55 h 156"/>
                <a:gd name="T84" fmla="*/ 159 w 204"/>
                <a:gd name="T85" fmla="*/ 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156">
                  <a:moveTo>
                    <a:pt x="163" y="37"/>
                  </a:moveTo>
                  <a:lnTo>
                    <a:pt x="159" y="33"/>
                  </a:lnTo>
                  <a:lnTo>
                    <a:pt x="163" y="29"/>
                  </a:lnTo>
                  <a:lnTo>
                    <a:pt x="159" y="22"/>
                  </a:lnTo>
                  <a:lnTo>
                    <a:pt x="156" y="15"/>
                  </a:lnTo>
                  <a:lnTo>
                    <a:pt x="152" y="7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5" y="7"/>
                  </a:lnTo>
                  <a:lnTo>
                    <a:pt x="141" y="7"/>
                  </a:lnTo>
                  <a:lnTo>
                    <a:pt x="130" y="7"/>
                  </a:lnTo>
                  <a:lnTo>
                    <a:pt x="122" y="7"/>
                  </a:lnTo>
                  <a:lnTo>
                    <a:pt x="115" y="3"/>
                  </a:lnTo>
                  <a:lnTo>
                    <a:pt x="115" y="7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08" y="3"/>
                  </a:lnTo>
                  <a:lnTo>
                    <a:pt x="104" y="3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96" y="3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6" y="0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2" y="3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4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59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19" y="3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4" y="37"/>
                  </a:lnTo>
                  <a:lnTo>
                    <a:pt x="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6" y="148"/>
                  </a:lnTo>
                  <a:lnTo>
                    <a:pt x="193" y="148"/>
                  </a:lnTo>
                  <a:lnTo>
                    <a:pt x="193" y="144"/>
                  </a:lnTo>
                  <a:lnTo>
                    <a:pt x="189" y="144"/>
                  </a:lnTo>
                  <a:lnTo>
                    <a:pt x="185" y="144"/>
                  </a:lnTo>
                  <a:lnTo>
                    <a:pt x="182" y="141"/>
                  </a:lnTo>
                  <a:lnTo>
                    <a:pt x="178" y="133"/>
                  </a:lnTo>
                  <a:lnTo>
                    <a:pt x="178" y="130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85" y="126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63" y="100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48" y="74"/>
                  </a:lnTo>
                  <a:lnTo>
                    <a:pt x="148" y="70"/>
                  </a:lnTo>
                  <a:lnTo>
                    <a:pt x="145" y="66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45" y="59"/>
                  </a:lnTo>
                  <a:lnTo>
                    <a:pt x="133" y="52"/>
                  </a:lnTo>
                  <a:lnTo>
                    <a:pt x="133" y="48"/>
                  </a:lnTo>
                  <a:lnTo>
                    <a:pt x="126" y="44"/>
                  </a:lnTo>
                  <a:lnTo>
                    <a:pt x="126" y="41"/>
                  </a:lnTo>
                  <a:lnTo>
                    <a:pt x="122" y="37"/>
                  </a:lnTo>
                  <a:lnTo>
                    <a:pt x="122" y="33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3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52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9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48"/>
                  </a:lnTo>
                  <a:lnTo>
                    <a:pt x="159" y="44"/>
                  </a:lnTo>
                  <a:lnTo>
                    <a:pt x="163" y="37"/>
                  </a:lnTo>
                  <a:lnTo>
                    <a:pt x="16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8" name="Freeform 99"/>
            <p:cNvSpPr>
              <a:spLocks/>
            </p:cNvSpPr>
            <p:nvPr/>
          </p:nvSpPr>
          <p:spPr bwMode="auto">
            <a:xfrm>
              <a:off x="4754921" y="2747520"/>
              <a:ext cx="347390" cy="361544"/>
            </a:xfrm>
            <a:custGeom>
              <a:avLst/>
              <a:gdLst>
                <a:gd name="T0" fmla="*/ 241 w 270"/>
                <a:gd name="T1" fmla="*/ 3 h 281"/>
                <a:gd name="T2" fmla="*/ 245 w 270"/>
                <a:gd name="T3" fmla="*/ 11 h 281"/>
                <a:gd name="T4" fmla="*/ 245 w 270"/>
                <a:gd name="T5" fmla="*/ 11 h 281"/>
                <a:gd name="T6" fmla="*/ 248 w 270"/>
                <a:gd name="T7" fmla="*/ 37 h 281"/>
                <a:gd name="T8" fmla="*/ 263 w 270"/>
                <a:gd name="T9" fmla="*/ 55 h 281"/>
                <a:gd name="T10" fmla="*/ 270 w 270"/>
                <a:gd name="T11" fmla="*/ 63 h 281"/>
                <a:gd name="T12" fmla="*/ 256 w 270"/>
                <a:gd name="T13" fmla="*/ 70 h 281"/>
                <a:gd name="T14" fmla="*/ 248 w 270"/>
                <a:gd name="T15" fmla="*/ 74 h 281"/>
                <a:gd name="T16" fmla="*/ 248 w 270"/>
                <a:gd name="T17" fmla="*/ 85 h 281"/>
                <a:gd name="T18" fmla="*/ 241 w 270"/>
                <a:gd name="T19" fmla="*/ 103 h 281"/>
                <a:gd name="T20" fmla="*/ 241 w 270"/>
                <a:gd name="T21" fmla="*/ 118 h 281"/>
                <a:gd name="T22" fmla="*/ 233 w 270"/>
                <a:gd name="T23" fmla="*/ 140 h 281"/>
                <a:gd name="T24" fmla="*/ 226 w 270"/>
                <a:gd name="T25" fmla="*/ 152 h 281"/>
                <a:gd name="T26" fmla="*/ 211 w 270"/>
                <a:gd name="T27" fmla="*/ 170 h 281"/>
                <a:gd name="T28" fmla="*/ 208 w 270"/>
                <a:gd name="T29" fmla="*/ 185 h 281"/>
                <a:gd name="T30" fmla="*/ 200 w 270"/>
                <a:gd name="T31" fmla="*/ 207 h 281"/>
                <a:gd name="T32" fmla="*/ 189 w 270"/>
                <a:gd name="T33" fmla="*/ 207 h 281"/>
                <a:gd name="T34" fmla="*/ 189 w 270"/>
                <a:gd name="T35" fmla="*/ 218 h 281"/>
                <a:gd name="T36" fmla="*/ 204 w 270"/>
                <a:gd name="T37" fmla="*/ 222 h 281"/>
                <a:gd name="T38" fmla="*/ 211 w 270"/>
                <a:gd name="T39" fmla="*/ 233 h 281"/>
                <a:gd name="T40" fmla="*/ 222 w 270"/>
                <a:gd name="T41" fmla="*/ 248 h 281"/>
                <a:gd name="T42" fmla="*/ 208 w 270"/>
                <a:gd name="T43" fmla="*/ 267 h 281"/>
                <a:gd name="T44" fmla="*/ 200 w 270"/>
                <a:gd name="T45" fmla="*/ 274 h 281"/>
                <a:gd name="T46" fmla="*/ 182 w 270"/>
                <a:gd name="T47" fmla="*/ 278 h 281"/>
                <a:gd name="T48" fmla="*/ 174 w 270"/>
                <a:gd name="T49" fmla="*/ 281 h 281"/>
                <a:gd name="T50" fmla="*/ 159 w 270"/>
                <a:gd name="T51" fmla="*/ 278 h 281"/>
                <a:gd name="T52" fmla="*/ 152 w 270"/>
                <a:gd name="T53" fmla="*/ 281 h 281"/>
                <a:gd name="T54" fmla="*/ 145 w 270"/>
                <a:gd name="T55" fmla="*/ 278 h 281"/>
                <a:gd name="T56" fmla="*/ 137 w 270"/>
                <a:gd name="T57" fmla="*/ 270 h 281"/>
                <a:gd name="T58" fmla="*/ 126 w 270"/>
                <a:gd name="T59" fmla="*/ 263 h 281"/>
                <a:gd name="T60" fmla="*/ 119 w 270"/>
                <a:gd name="T61" fmla="*/ 267 h 281"/>
                <a:gd name="T62" fmla="*/ 108 w 270"/>
                <a:gd name="T63" fmla="*/ 270 h 281"/>
                <a:gd name="T64" fmla="*/ 96 w 270"/>
                <a:gd name="T65" fmla="*/ 263 h 281"/>
                <a:gd name="T66" fmla="*/ 89 w 270"/>
                <a:gd name="T67" fmla="*/ 255 h 281"/>
                <a:gd name="T68" fmla="*/ 78 w 270"/>
                <a:gd name="T69" fmla="*/ 244 h 281"/>
                <a:gd name="T70" fmla="*/ 74 w 270"/>
                <a:gd name="T71" fmla="*/ 237 h 281"/>
                <a:gd name="T72" fmla="*/ 63 w 270"/>
                <a:gd name="T73" fmla="*/ 226 h 281"/>
                <a:gd name="T74" fmla="*/ 56 w 270"/>
                <a:gd name="T75" fmla="*/ 222 h 281"/>
                <a:gd name="T76" fmla="*/ 52 w 270"/>
                <a:gd name="T77" fmla="*/ 215 h 281"/>
                <a:gd name="T78" fmla="*/ 37 w 270"/>
                <a:gd name="T79" fmla="*/ 207 h 281"/>
                <a:gd name="T80" fmla="*/ 33 w 270"/>
                <a:gd name="T81" fmla="*/ 204 h 281"/>
                <a:gd name="T82" fmla="*/ 26 w 270"/>
                <a:gd name="T83" fmla="*/ 192 h 281"/>
                <a:gd name="T84" fmla="*/ 19 w 270"/>
                <a:gd name="T85" fmla="*/ 174 h 281"/>
                <a:gd name="T86" fmla="*/ 15 w 270"/>
                <a:gd name="T87" fmla="*/ 166 h 281"/>
                <a:gd name="T88" fmla="*/ 8 w 270"/>
                <a:gd name="T89" fmla="*/ 155 h 281"/>
                <a:gd name="T90" fmla="*/ 8 w 270"/>
                <a:gd name="T91" fmla="*/ 144 h 281"/>
                <a:gd name="T92" fmla="*/ 0 w 270"/>
                <a:gd name="T93" fmla="*/ 140 h 281"/>
                <a:gd name="T94" fmla="*/ 4 w 270"/>
                <a:gd name="T95" fmla="*/ 126 h 281"/>
                <a:gd name="T96" fmla="*/ 8 w 270"/>
                <a:gd name="T97" fmla="*/ 115 h 281"/>
                <a:gd name="T98" fmla="*/ 15 w 270"/>
                <a:gd name="T99" fmla="*/ 100 h 281"/>
                <a:gd name="T100" fmla="*/ 33 w 270"/>
                <a:gd name="T101" fmla="*/ 96 h 281"/>
                <a:gd name="T102" fmla="*/ 45 w 270"/>
                <a:gd name="T10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281">
                  <a:moveTo>
                    <a:pt x="45" y="0"/>
                  </a:moveTo>
                  <a:lnTo>
                    <a:pt x="241" y="0"/>
                  </a:lnTo>
                  <a:lnTo>
                    <a:pt x="241" y="0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7"/>
                  </a:lnTo>
                  <a:lnTo>
                    <a:pt x="245" y="11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5" y="11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8" y="25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6" y="48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7" y="55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63"/>
                  </a:lnTo>
                  <a:lnTo>
                    <a:pt x="267" y="66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6" y="70"/>
                  </a:lnTo>
                  <a:lnTo>
                    <a:pt x="252" y="70"/>
                  </a:lnTo>
                  <a:lnTo>
                    <a:pt x="252" y="70"/>
                  </a:lnTo>
                  <a:lnTo>
                    <a:pt x="256" y="74"/>
                  </a:lnTo>
                  <a:lnTo>
                    <a:pt x="252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8" y="77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48" y="85"/>
                  </a:lnTo>
                  <a:lnTo>
                    <a:pt x="248" y="85"/>
                  </a:lnTo>
                  <a:lnTo>
                    <a:pt x="245" y="89"/>
                  </a:lnTo>
                  <a:lnTo>
                    <a:pt x="245" y="96"/>
                  </a:lnTo>
                  <a:lnTo>
                    <a:pt x="241" y="100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37" y="107"/>
                  </a:lnTo>
                  <a:lnTo>
                    <a:pt x="241" y="115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22"/>
                  </a:lnTo>
                  <a:lnTo>
                    <a:pt x="241" y="129"/>
                  </a:lnTo>
                  <a:lnTo>
                    <a:pt x="233" y="137"/>
                  </a:lnTo>
                  <a:lnTo>
                    <a:pt x="233" y="140"/>
                  </a:lnTo>
                  <a:lnTo>
                    <a:pt x="233" y="140"/>
                  </a:lnTo>
                  <a:lnTo>
                    <a:pt x="230" y="140"/>
                  </a:lnTo>
                  <a:lnTo>
                    <a:pt x="230" y="144"/>
                  </a:lnTo>
                  <a:lnTo>
                    <a:pt x="226" y="148"/>
                  </a:lnTo>
                  <a:lnTo>
                    <a:pt x="226" y="152"/>
                  </a:lnTo>
                  <a:lnTo>
                    <a:pt x="219" y="155"/>
                  </a:lnTo>
                  <a:lnTo>
                    <a:pt x="219" y="159"/>
                  </a:lnTo>
                  <a:lnTo>
                    <a:pt x="215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81"/>
                  </a:lnTo>
                  <a:lnTo>
                    <a:pt x="208" y="185"/>
                  </a:lnTo>
                  <a:lnTo>
                    <a:pt x="204" y="189"/>
                  </a:lnTo>
                  <a:lnTo>
                    <a:pt x="204" y="192"/>
                  </a:lnTo>
                  <a:lnTo>
                    <a:pt x="204" y="196"/>
                  </a:lnTo>
                  <a:lnTo>
                    <a:pt x="204" y="204"/>
                  </a:lnTo>
                  <a:lnTo>
                    <a:pt x="200" y="207"/>
                  </a:lnTo>
                  <a:lnTo>
                    <a:pt x="200" y="207"/>
                  </a:lnTo>
                  <a:lnTo>
                    <a:pt x="196" y="207"/>
                  </a:lnTo>
                  <a:lnTo>
                    <a:pt x="196" y="207"/>
                  </a:lnTo>
                  <a:lnTo>
                    <a:pt x="193" y="207"/>
                  </a:lnTo>
                  <a:lnTo>
                    <a:pt x="189" y="207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89" y="218"/>
                  </a:lnTo>
                  <a:lnTo>
                    <a:pt x="196" y="215"/>
                  </a:lnTo>
                  <a:lnTo>
                    <a:pt x="196" y="218"/>
                  </a:lnTo>
                  <a:lnTo>
                    <a:pt x="200" y="222"/>
                  </a:lnTo>
                  <a:lnTo>
                    <a:pt x="200" y="222"/>
                  </a:lnTo>
                  <a:lnTo>
                    <a:pt x="204" y="222"/>
                  </a:lnTo>
                  <a:lnTo>
                    <a:pt x="204" y="230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11" y="233"/>
                  </a:lnTo>
                  <a:lnTo>
                    <a:pt x="215" y="233"/>
                  </a:lnTo>
                  <a:lnTo>
                    <a:pt x="215" y="237"/>
                  </a:lnTo>
                  <a:lnTo>
                    <a:pt x="219" y="241"/>
                  </a:lnTo>
                  <a:lnTo>
                    <a:pt x="219" y="244"/>
                  </a:lnTo>
                  <a:lnTo>
                    <a:pt x="222" y="248"/>
                  </a:lnTo>
                  <a:lnTo>
                    <a:pt x="222" y="252"/>
                  </a:lnTo>
                  <a:lnTo>
                    <a:pt x="215" y="259"/>
                  </a:lnTo>
                  <a:lnTo>
                    <a:pt x="211" y="263"/>
                  </a:lnTo>
                  <a:lnTo>
                    <a:pt x="211" y="263"/>
                  </a:lnTo>
                  <a:lnTo>
                    <a:pt x="208" y="267"/>
                  </a:lnTo>
                  <a:lnTo>
                    <a:pt x="208" y="267"/>
                  </a:lnTo>
                  <a:lnTo>
                    <a:pt x="204" y="267"/>
                  </a:lnTo>
                  <a:lnTo>
                    <a:pt x="204" y="270"/>
                  </a:lnTo>
                  <a:lnTo>
                    <a:pt x="204" y="270"/>
                  </a:lnTo>
                  <a:lnTo>
                    <a:pt x="200" y="274"/>
                  </a:lnTo>
                  <a:lnTo>
                    <a:pt x="196" y="274"/>
                  </a:lnTo>
                  <a:lnTo>
                    <a:pt x="193" y="278"/>
                  </a:lnTo>
                  <a:lnTo>
                    <a:pt x="189" y="274"/>
                  </a:lnTo>
                  <a:lnTo>
                    <a:pt x="185" y="274"/>
                  </a:lnTo>
                  <a:lnTo>
                    <a:pt x="182" y="278"/>
                  </a:lnTo>
                  <a:lnTo>
                    <a:pt x="178" y="278"/>
                  </a:lnTo>
                  <a:lnTo>
                    <a:pt x="178" y="278"/>
                  </a:lnTo>
                  <a:lnTo>
                    <a:pt x="174" y="278"/>
                  </a:lnTo>
                  <a:lnTo>
                    <a:pt x="174" y="278"/>
                  </a:lnTo>
                  <a:lnTo>
                    <a:pt x="174" y="281"/>
                  </a:lnTo>
                  <a:lnTo>
                    <a:pt x="170" y="281"/>
                  </a:lnTo>
                  <a:lnTo>
                    <a:pt x="167" y="281"/>
                  </a:lnTo>
                  <a:lnTo>
                    <a:pt x="167" y="278"/>
                  </a:lnTo>
                  <a:lnTo>
                    <a:pt x="163" y="278"/>
                  </a:lnTo>
                  <a:lnTo>
                    <a:pt x="159" y="278"/>
                  </a:lnTo>
                  <a:lnTo>
                    <a:pt x="156" y="278"/>
                  </a:lnTo>
                  <a:lnTo>
                    <a:pt x="152" y="274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48" y="281"/>
                  </a:lnTo>
                  <a:lnTo>
                    <a:pt x="145" y="281"/>
                  </a:lnTo>
                  <a:lnTo>
                    <a:pt x="145" y="278"/>
                  </a:lnTo>
                  <a:lnTo>
                    <a:pt x="145" y="278"/>
                  </a:lnTo>
                  <a:lnTo>
                    <a:pt x="145" y="274"/>
                  </a:lnTo>
                  <a:lnTo>
                    <a:pt x="141" y="274"/>
                  </a:lnTo>
                  <a:lnTo>
                    <a:pt x="141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3" y="267"/>
                  </a:lnTo>
                  <a:lnTo>
                    <a:pt x="130" y="263"/>
                  </a:lnTo>
                  <a:lnTo>
                    <a:pt x="130" y="263"/>
                  </a:lnTo>
                  <a:lnTo>
                    <a:pt x="126" y="263"/>
                  </a:lnTo>
                  <a:lnTo>
                    <a:pt x="126" y="263"/>
                  </a:lnTo>
                  <a:lnTo>
                    <a:pt x="122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5" y="267"/>
                  </a:lnTo>
                  <a:lnTo>
                    <a:pt x="111" y="267"/>
                  </a:lnTo>
                  <a:lnTo>
                    <a:pt x="111" y="267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3"/>
                  </a:lnTo>
                  <a:lnTo>
                    <a:pt x="96" y="263"/>
                  </a:lnTo>
                  <a:lnTo>
                    <a:pt x="96" y="263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5"/>
                  </a:lnTo>
                  <a:lnTo>
                    <a:pt x="89" y="255"/>
                  </a:lnTo>
                  <a:lnTo>
                    <a:pt x="89" y="252"/>
                  </a:lnTo>
                  <a:lnTo>
                    <a:pt x="85" y="248"/>
                  </a:lnTo>
                  <a:lnTo>
                    <a:pt x="89" y="248"/>
                  </a:lnTo>
                  <a:lnTo>
                    <a:pt x="85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4" y="237"/>
                  </a:lnTo>
                  <a:lnTo>
                    <a:pt x="74" y="237"/>
                  </a:lnTo>
                  <a:lnTo>
                    <a:pt x="71" y="233"/>
                  </a:lnTo>
                  <a:lnTo>
                    <a:pt x="71" y="230"/>
                  </a:lnTo>
                  <a:lnTo>
                    <a:pt x="67" y="226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59" y="226"/>
                  </a:lnTo>
                  <a:lnTo>
                    <a:pt x="59" y="226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2" y="215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5" y="211"/>
                  </a:lnTo>
                  <a:lnTo>
                    <a:pt x="41" y="211"/>
                  </a:lnTo>
                  <a:lnTo>
                    <a:pt x="37" y="207"/>
                  </a:lnTo>
                  <a:lnTo>
                    <a:pt x="37" y="204"/>
                  </a:lnTo>
                  <a:lnTo>
                    <a:pt x="41" y="204"/>
                  </a:lnTo>
                  <a:lnTo>
                    <a:pt x="37" y="200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6" y="196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30" y="189"/>
                  </a:lnTo>
                  <a:lnTo>
                    <a:pt x="26" y="185"/>
                  </a:lnTo>
                  <a:lnTo>
                    <a:pt x="22" y="181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59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8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4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4" y="14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4" y="133"/>
                  </a:lnTo>
                  <a:lnTo>
                    <a:pt x="8" y="133"/>
                  </a:lnTo>
                  <a:lnTo>
                    <a:pt x="8" y="129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8" y="122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11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9" y="96"/>
                  </a:lnTo>
                  <a:lnTo>
                    <a:pt x="22" y="96"/>
                  </a:lnTo>
                  <a:lnTo>
                    <a:pt x="26" y="96"/>
                  </a:lnTo>
                  <a:lnTo>
                    <a:pt x="30" y="96"/>
                  </a:lnTo>
                  <a:lnTo>
                    <a:pt x="33" y="9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29"/>
                  </a:lnTo>
                  <a:lnTo>
                    <a:pt x="48" y="29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9" name="Freeform 100"/>
            <p:cNvSpPr>
              <a:spLocks/>
            </p:cNvSpPr>
            <p:nvPr/>
          </p:nvSpPr>
          <p:spPr bwMode="auto">
            <a:xfrm>
              <a:off x="4992947" y="2885191"/>
              <a:ext cx="324231" cy="223874"/>
            </a:xfrm>
            <a:custGeom>
              <a:avLst/>
              <a:gdLst>
                <a:gd name="T0" fmla="*/ 34 w 252"/>
                <a:gd name="T1" fmla="*/ 137 h 174"/>
                <a:gd name="T2" fmla="*/ 30 w 252"/>
                <a:gd name="T3" fmla="*/ 126 h 174"/>
                <a:gd name="T4" fmla="*/ 23 w 252"/>
                <a:gd name="T5" fmla="*/ 123 h 174"/>
                <a:gd name="T6" fmla="*/ 19 w 252"/>
                <a:gd name="T7" fmla="*/ 115 h 174"/>
                <a:gd name="T8" fmla="*/ 11 w 252"/>
                <a:gd name="T9" fmla="*/ 111 h 174"/>
                <a:gd name="T10" fmla="*/ 0 w 252"/>
                <a:gd name="T11" fmla="*/ 108 h 174"/>
                <a:gd name="T12" fmla="*/ 4 w 252"/>
                <a:gd name="T13" fmla="*/ 104 h 174"/>
                <a:gd name="T14" fmla="*/ 11 w 252"/>
                <a:gd name="T15" fmla="*/ 100 h 174"/>
                <a:gd name="T16" fmla="*/ 15 w 252"/>
                <a:gd name="T17" fmla="*/ 100 h 174"/>
                <a:gd name="T18" fmla="*/ 19 w 252"/>
                <a:gd name="T19" fmla="*/ 85 h 174"/>
                <a:gd name="T20" fmla="*/ 23 w 252"/>
                <a:gd name="T21" fmla="*/ 74 h 174"/>
                <a:gd name="T22" fmla="*/ 26 w 252"/>
                <a:gd name="T23" fmla="*/ 63 h 174"/>
                <a:gd name="T24" fmla="*/ 30 w 252"/>
                <a:gd name="T25" fmla="*/ 63 h 174"/>
                <a:gd name="T26" fmla="*/ 41 w 252"/>
                <a:gd name="T27" fmla="*/ 45 h 174"/>
                <a:gd name="T28" fmla="*/ 45 w 252"/>
                <a:gd name="T29" fmla="*/ 33 h 174"/>
                <a:gd name="T30" fmla="*/ 48 w 252"/>
                <a:gd name="T31" fmla="*/ 30 h 174"/>
                <a:gd name="T32" fmla="*/ 56 w 252"/>
                <a:gd name="T33" fmla="*/ 11 h 174"/>
                <a:gd name="T34" fmla="*/ 63 w 252"/>
                <a:gd name="T35" fmla="*/ 11 h 174"/>
                <a:gd name="T36" fmla="*/ 71 w 252"/>
                <a:gd name="T37" fmla="*/ 0 h 174"/>
                <a:gd name="T38" fmla="*/ 82 w 252"/>
                <a:gd name="T39" fmla="*/ 8 h 174"/>
                <a:gd name="T40" fmla="*/ 89 w 252"/>
                <a:gd name="T41" fmla="*/ 4 h 174"/>
                <a:gd name="T42" fmla="*/ 97 w 252"/>
                <a:gd name="T43" fmla="*/ 4 h 174"/>
                <a:gd name="T44" fmla="*/ 104 w 252"/>
                <a:gd name="T45" fmla="*/ 8 h 174"/>
                <a:gd name="T46" fmla="*/ 115 w 252"/>
                <a:gd name="T47" fmla="*/ 11 h 174"/>
                <a:gd name="T48" fmla="*/ 126 w 252"/>
                <a:gd name="T49" fmla="*/ 19 h 174"/>
                <a:gd name="T50" fmla="*/ 130 w 252"/>
                <a:gd name="T51" fmla="*/ 22 h 174"/>
                <a:gd name="T52" fmla="*/ 141 w 252"/>
                <a:gd name="T53" fmla="*/ 26 h 174"/>
                <a:gd name="T54" fmla="*/ 145 w 252"/>
                <a:gd name="T55" fmla="*/ 37 h 174"/>
                <a:gd name="T56" fmla="*/ 148 w 252"/>
                <a:gd name="T57" fmla="*/ 41 h 174"/>
                <a:gd name="T58" fmla="*/ 148 w 252"/>
                <a:gd name="T59" fmla="*/ 52 h 174"/>
                <a:gd name="T60" fmla="*/ 145 w 252"/>
                <a:gd name="T61" fmla="*/ 63 h 174"/>
                <a:gd name="T62" fmla="*/ 156 w 252"/>
                <a:gd name="T63" fmla="*/ 59 h 174"/>
                <a:gd name="T64" fmla="*/ 160 w 252"/>
                <a:gd name="T65" fmla="*/ 63 h 174"/>
                <a:gd name="T66" fmla="*/ 171 w 252"/>
                <a:gd name="T67" fmla="*/ 78 h 174"/>
                <a:gd name="T68" fmla="*/ 178 w 252"/>
                <a:gd name="T69" fmla="*/ 89 h 174"/>
                <a:gd name="T70" fmla="*/ 252 w 252"/>
                <a:gd name="T71" fmla="*/ 104 h 174"/>
                <a:gd name="T72" fmla="*/ 178 w 252"/>
                <a:gd name="T73" fmla="*/ 152 h 174"/>
                <a:gd name="T74" fmla="*/ 171 w 252"/>
                <a:gd name="T75" fmla="*/ 156 h 174"/>
                <a:gd name="T76" fmla="*/ 160 w 252"/>
                <a:gd name="T77" fmla="*/ 163 h 174"/>
                <a:gd name="T78" fmla="*/ 148 w 252"/>
                <a:gd name="T79" fmla="*/ 167 h 174"/>
                <a:gd name="T80" fmla="*/ 137 w 252"/>
                <a:gd name="T81" fmla="*/ 167 h 174"/>
                <a:gd name="T82" fmla="*/ 130 w 252"/>
                <a:gd name="T83" fmla="*/ 163 h 174"/>
                <a:gd name="T84" fmla="*/ 119 w 252"/>
                <a:gd name="T85" fmla="*/ 163 h 174"/>
                <a:gd name="T86" fmla="*/ 108 w 252"/>
                <a:gd name="T87" fmla="*/ 174 h 174"/>
                <a:gd name="T88" fmla="*/ 100 w 252"/>
                <a:gd name="T89" fmla="*/ 174 h 174"/>
                <a:gd name="T90" fmla="*/ 85 w 252"/>
                <a:gd name="T91" fmla="*/ 171 h 174"/>
                <a:gd name="T92" fmla="*/ 78 w 252"/>
                <a:gd name="T93" fmla="*/ 167 h 174"/>
                <a:gd name="T94" fmla="*/ 60 w 252"/>
                <a:gd name="T95" fmla="*/ 160 h 174"/>
                <a:gd name="T96" fmla="*/ 48 w 252"/>
                <a:gd name="T97" fmla="*/ 160 h 174"/>
                <a:gd name="T98" fmla="*/ 45 w 252"/>
                <a:gd name="T99" fmla="*/ 145 h 174"/>
                <a:gd name="T100" fmla="*/ 37 w 252"/>
                <a:gd name="T101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174">
                  <a:moveTo>
                    <a:pt x="37" y="145"/>
                  </a:moveTo>
                  <a:lnTo>
                    <a:pt x="37" y="141"/>
                  </a:lnTo>
                  <a:lnTo>
                    <a:pt x="34" y="137"/>
                  </a:lnTo>
                  <a:lnTo>
                    <a:pt x="34" y="134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9" y="123"/>
                  </a:lnTo>
                  <a:lnTo>
                    <a:pt x="19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8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2"/>
                  </a:lnTo>
                  <a:lnTo>
                    <a:pt x="23" y="78"/>
                  </a:lnTo>
                  <a:lnTo>
                    <a:pt x="23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52"/>
                  </a:lnTo>
                  <a:lnTo>
                    <a:pt x="34" y="48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45" y="3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0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71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7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19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30" y="19"/>
                  </a:lnTo>
                  <a:lnTo>
                    <a:pt x="130" y="22"/>
                  </a:lnTo>
                  <a:lnTo>
                    <a:pt x="134" y="22"/>
                  </a:lnTo>
                  <a:lnTo>
                    <a:pt x="137" y="26"/>
                  </a:lnTo>
                  <a:lnTo>
                    <a:pt x="141" y="26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7"/>
                  </a:lnTo>
                  <a:lnTo>
                    <a:pt x="148" y="37"/>
                  </a:lnTo>
                  <a:lnTo>
                    <a:pt x="152" y="41"/>
                  </a:lnTo>
                  <a:lnTo>
                    <a:pt x="148" y="41"/>
                  </a:lnTo>
                  <a:lnTo>
                    <a:pt x="148" y="45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5" y="56"/>
                  </a:lnTo>
                  <a:lnTo>
                    <a:pt x="145" y="59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52" y="63"/>
                  </a:lnTo>
                  <a:lnTo>
                    <a:pt x="156" y="59"/>
                  </a:lnTo>
                  <a:lnTo>
                    <a:pt x="160" y="59"/>
                  </a:lnTo>
                  <a:lnTo>
                    <a:pt x="163" y="63"/>
                  </a:lnTo>
                  <a:lnTo>
                    <a:pt x="160" y="63"/>
                  </a:lnTo>
                  <a:lnTo>
                    <a:pt x="163" y="71"/>
                  </a:lnTo>
                  <a:lnTo>
                    <a:pt x="167" y="78"/>
                  </a:lnTo>
                  <a:lnTo>
                    <a:pt x="171" y="78"/>
                  </a:lnTo>
                  <a:lnTo>
                    <a:pt x="171" y="82"/>
                  </a:lnTo>
                  <a:lnTo>
                    <a:pt x="171" y="89"/>
                  </a:lnTo>
                  <a:lnTo>
                    <a:pt x="178" y="89"/>
                  </a:lnTo>
                  <a:lnTo>
                    <a:pt x="182" y="93"/>
                  </a:lnTo>
                  <a:lnTo>
                    <a:pt x="230" y="104"/>
                  </a:lnTo>
                  <a:lnTo>
                    <a:pt x="252" y="104"/>
                  </a:lnTo>
                  <a:lnTo>
                    <a:pt x="200" y="152"/>
                  </a:lnTo>
                  <a:lnTo>
                    <a:pt x="189" y="152"/>
                  </a:lnTo>
                  <a:lnTo>
                    <a:pt x="178" y="152"/>
                  </a:lnTo>
                  <a:lnTo>
                    <a:pt x="174" y="152"/>
                  </a:lnTo>
                  <a:lnTo>
                    <a:pt x="174" y="152"/>
                  </a:lnTo>
                  <a:lnTo>
                    <a:pt x="171" y="156"/>
                  </a:lnTo>
                  <a:lnTo>
                    <a:pt x="167" y="160"/>
                  </a:lnTo>
                  <a:lnTo>
                    <a:pt x="163" y="160"/>
                  </a:lnTo>
                  <a:lnTo>
                    <a:pt x="160" y="163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37" y="167"/>
                  </a:lnTo>
                  <a:lnTo>
                    <a:pt x="134" y="167"/>
                  </a:lnTo>
                  <a:lnTo>
                    <a:pt x="134" y="163"/>
                  </a:lnTo>
                  <a:lnTo>
                    <a:pt x="130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4" y="174"/>
                  </a:lnTo>
                  <a:lnTo>
                    <a:pt x="100" y="174"/>
                  </a:lnTo>
                  <a:lnTo>
                    <a:pt x="97" y="174"/>
                  </a:lnTo>
                  <a:lnTo>
                    <a:pt x="93" y="171"/>
                  </a:lnTo>
                  <a:lnTo>
                    <a:pt x="85" y="171"/>
                  </a:lnTo>
                  <a:lnTo>
                    <a:pt x="85" y="171"/>
                  </a:lnTo>
                  <a:lnTo>
                    <a:pt x="82" y="167"/>
                  </a:lnTo>
                  <a:lnTo>
                    <a:pt x="78" y="167"/>
                  </a:lnTo>
                  <a:lnTo>
                    <a:pt x="71" y="160"/>
                  </a:lnTo>
                  <a:lnTo>
                    <a:pt x="67" y="160"/>
                  </a:lnTo>
                  <a:lnTo>
                    <a:pt x="60" y="160"/>
                  </a:lnTo>
                  <a:lnTo>
                    <a:pt x="56" y="156"/>
                  </a:lnTo>
                  <a:lnTo>
                    <a:pt x="52" y="160"/>
                  </a:lnTo>
                  <a:lnTo>
                    <a:pt x="48" y="160"/>
                  </a:lnTo>
                  <a:lnTo>
                    <a:pt x="45" y="15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1" y="148"/>
                  </a:lnTo>
                  <a:lnTo>
                    <a:pt x="37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0" name="Freeform 101"/>
            <p:cNvSpPr>
              <a:spLocks/>
            </p:cNvSpPr>
            <p:nvPr/>
          </p:nvSpPr>
          <p:spPr bwMode="auto">
            <a:xfrm>
              <a:off x="5059853" y="2823432"/>
              <a:ext cx="142816" cy="114511"/>
            </a:xfrm>
            <a:custGeom>
              <a:avLst/>
              <a:gdLst>
                <a:gd name="T0" fmla="*/ 96 w 111"/>
                <a:gd name="T1" fmla="*/ 85 h 89"/>
                <a:gd name="T2" fmla="*/ 93 w 111"/>
                <a:gd name="T3" fmla="*/ 81 h 89"/>
                <a:gd name="T4" fmla="*/ 89 w 111"/>
                <a:gd name="T5" fmla="*/ 74 h 89"/>
                <a:gd name="T6" fmla="*/ 82 w 111"/>
                <a:gd name="T7" fmla="*/ 70 h 89"/>
                <a:gd name="T8" fmla="*/ 78 w 111"/>
                <a:gd name="T9" fmla="*/ 67 h 89"/>
                <a:gd name="T10" fmla="*/ 74 w 111"/>
                <a:gd name="T11" fmla="*/ 67 h 89"/>
                <a:gd name="T12" fmla="*/ 67 w 111"/>
                <a:gd name="T13" fmla="*/ 63 h 89"/>
                <a:gd name="T14" fmla="*/ 59 w 111"/>
                <a:gd name="T15" fmla="*/ 59 h 89"/>
                <a:gd name="T16" fmla="*/ 52 w 111"/>
                <a:gd name="T17" fmla="*/ 56 h 89"/>
                <a:gd name="T18" fmla="*/ 48 w 111"/>
                <a:gd name="T19" fmla="*/ 56 h 89"/>
                <a:gd name="T20" fmla="*/ 41 w 111"/>
                <a:gd name="T21" fmla="*/ 52 h 89"/>
                <a:gd name="T22" fmla="*/ 37 w 111"/>
                <a:gd name="T23" fmla="*/ 52 h 89"/>
                <a:gd name="T24" fmla="*/ 30 w 111"/>
                <a:gd name="T25" fmla="*/ 56 h 89"/>
                <a:gd name="T26" fmla="*/ 22 w 111"/>
                <a:gd name="T27" fmla="*/ 52 h 89"/>
                <a:gd name="T28" fmla="*/ 19 w 111"/>
                <a:gd name="T29" fmla="*/ 48 h 89"/>
                <a:gd name="T30" fmla="*/ 11 w 111"/>
                <a:gd name="T31" fmla="*/ 59 h 89"/>
                <a:gd name="T32" fmla="*/ 8 w 111"/>
                <a:gd name="T33" fmla="*/ 59 h 89"/>
                <a:gd name="T34" fmla="*/ 4 w 111"/>
                <a:gd name="T35" fmla="*/ 56 h 89"/>
                <a:gd name="T36" fmla="*/ 4 w 111"/>
                <a:gd name="T37" fmla="*/ 44 h 89"/>
                <a:gd name="T38" fmla="*/ 4 w 111"/>
                <a:gd name="T39" fmla="*/ 41 h 89"/>
                <a:gd name="T40" fmla="*/ 8 w 111"/>
                <a:gd name="T41" fmla="*/ 30 h 89"/>
                <a:gd name="T42" fmla="*/ 11 w 111"/>
                <a:gd name="T43" fmla="*/ 26 h 89"/>
                <a:gd name="T44" fmla="*/ 8 w 111"/>
                <a:gd name="T45" fmla="*/ 22 h 89"/>
                <a:gd name="T46" fmla="*/ 11 w 111"/>
                <a:gd name="T47" fmla="*/ 15 h 89"/>
                <a:gd name="T48" fmla="*/ 15 w 111"/>
                <a:gd name="T49" fmla="*/ 15 h 89"/>
                <a:gd name="T50" fmla="*/ 15 w 111"/>
                <a:gd name="T51" fmla="*/ 11 h 89"/>
                <a:gd name="T52" fmla="*/ 19 w 111"/>
                <a:gd name="T53" fmla="*/ 11 h 89"/>
                <a:gd name="T54" fmla="*/ 26 w 111"/>
                <a:gd name="T55" fmla="*/ 7 h 89"/>
                <a:gd name="T56" fmla="*/ 30 w 111"/>
                <a:gd name="T57" fmla="*/ 7 h 89"/>
                <a:gd name="T58" fmla="*/ 33 w 111"/>
                <a:gd name="T59" fmla="*/ 0 h 89"/>
                <a:gd name="T60" fmla="*/ 37 w 111"/>
                <a:gd name="T61" fmla="*/ 4 h 89"/>
                <a:gd name="T62" fmla="*/ 48 w 111"/>
                <a:gd name="T63" fmla="*/ 33 h 89"/>
                <a:gd name="T64" fmla="*/ 48 w 111"/>
                <a:gd name="T65" fmla="*/ 37 h 89"/>
                <a:gd name="T66" fmla="*/ 52 w 111"/>
                <a:gd name="T67" fmla="*/ 37 h 89"/>
                <a:gd name="T68" fmla="*/ 56 w 111"/>
                <a:gd name="T69" fmla="*/ 44 h 89"/>
                <a:gd name="T70" fmla="*/ 56 w 111"/>
                <a:gd name="T71" fmla="*/ 44 h 89"/>
                <a:gd name="T72" fmla="*/ 56 w 111"/>
                <a:gd name="T73" fmla="*/ 41 h 89"/>
                <a:gd name="T74" fmla="*/ 59 w 111"/>
                <a:gd name="T75" fmla="*/ 44 h 89"/>
                <a:gd name="T76" fmla="*/ 63 w 111"/>
                <a:gd name="T77" fmla="*/ 48 h 89"/>
                <a:gd name="T78" fmla="*/ 67 w 111"/>
                <a:gd name="T79" fmla="*/ 48 h 89"/>
                <a:gd name="T80" fmla="*/ 70 w 111"/>
                <a:gd name="T81" fmla="*/ 48 h 89"/>
                <a:gd name="T82" fmla="*/ 74 w 111"/>
                <a:gd name="T83" fmla="*/ 52 h 89"/>
                <a:gd name="T84" fmla="*/ 82 w 111"/>
                <a:gd name="T85" fmla="*/ 56 h 89"/>
                <a:gd name="T86" fmla="*/ 85 w 111"/>
                <a:gd name="T87" fmla="*/ 63 h 89"/>
                <a:gd name="T88" fmla="*/ 93 w 111"/>
                <a:gd name="T89" fmla="*/ 67 h 89"/>
                <a:gd name="T90" fmla="*/ 96 w 111"/>
                <a:gd name="T91" fmla="*/ 70 h 89"/>
                <a:gd name="T92" fmla="*/ 96 w 111"/>
                <a:gd name="T93" fmla="*/ 70 h 89"/>
                <a:gd name="T94" fmla="*/ 104 w 111"/>
                <a:gd name="T95" fmla="*/ 78 h 89"/>
                <a:gd name="T96" fmla="*/ 104 w 111"/>
                <a:gd name="T97" fmla="*/ 81 h 89"/>
                <a:gd name="T98" fmla="*/ 108 w 111"/>
                <a:gd name="T99" fmla="*/ 81 h 89"/>
                <a:gd name="T100" fmla="*/ 111 w 111"/>
                <a:gd name="T101" fmla="*/ 81 h 89"/>
                <a:gd name="T102" fmla="*/ 111 w 111"/>
                <a:gd name="T103" fmla="*/ 85 h 89"/>
                <a:gd name="T104" fmla="*/ 108 w 111"/>
                <a:gd name="T105" fmla="*/ 89 h 89"/>
                <a:gd name="T106" fmla="*/ 100 w 111"/>
                <a:gd name="T10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89">
                  <a:moveTo>
                    <a:pt x="100" y="89"/>
                  </a:moveTo>
                  <a:lnTo>
                    <a:pt x="96" y="85"/>
                  </a:lnTo>
                  <a:lnTo>
                    <a:pt x="93" y="85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2" y="70"/>
                  </a:lnTo>
                  <a:lnTo>
                    <a:pt x="78" y="70"/>
                  </a:lnTo>
                  <a:lnTo>
                    <a:pt x="78" y="67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59"/>
                  </a:lnTo>
                  <a:lnTo>
                    <a:pt x="59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5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9" y="48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11" y="18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45" y="2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5" y="63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6" y="67"/>
                  </a:lnTo>
                  <a:lnTo>
                    <a:pt x="96" y="70"/>
                  </a:lnTo>
                  <a:lnTo>
                    <a:pt x="100" y="74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8" y="81"/>
                  </a:lnTo>
                  <a:lnTo>
                    <a:pt x="108" y="85"/>
                  </a:lnTo>
                  <a:lnTo>
                    <a:pt x="111" y="81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08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100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1" name="Freeform 102"/>
            <p:cNvSpPr>
              <a:spLocks/>
            </p:cNvSpPr>
            <p:nvPr/>
          </p:nvSpPr>
          <p:spPr bwMode="auto">
            <a:xfrm>
              <a:off x="5179510" y="2932796"/>
              <a:ext cx="28306" cy="33452"/>
            </a:xfrm>
            <a:custGeom>
              <a:avLst/>
              <a:gdLst>
                <a:gd name="T0" fmla="*/ 18 w 22"/>
                <a:gd name="T1" fmla="*/ 26 h 26"/>
                <a:gd name="T2" fmla="*/ 15 w 22"/>
                <a:gd name="T3" fmla="*/ 22 h 26"/>
                <a:gd name="T4" fmla="*/ 11 w 22"/>
                <a:gd name="T5" fmla="*/ 22 h 26"/>
                <a:gd name="T6" fmla="*/ 7 w 22"/>
                <a:gd name="T7" fmla="*/ 26 h 26"/>
                <a:gd name="T8" fmla="*/ 0 w 22"/>
                <a:gd name="T9" fmla="*/ 26 h 26"/>
                <a:gd name="T10" fmla="*/ 0 w 22"/>
                <a:gd name="T11" fmla="*/ 26 h 26"/>
                <a:gd name="T12" fmla="*/ 0 w 22"/>
                <a:gd name="T13" fmla="*/ 22 h 26"/>
                <a:gd name="T14" fmla="*/ 0 w 22"/>
                <a:gd name="T15" fmla="*/ 19 h 26"/>
                <a:gd name="T16" fmla="*/ 3 w 22"/>
                <a:gd name="T17" fmla="*/ 15 h 26"/>
                <a:gd name="T18" fmla="*/ 3 w 22"/>
                <a:gd name="T19" fmla="*/ 11 h 26"/>
                <a:gd name="T20" fmla="*/ 3 w 22"/>
                <a:gd name="T21" fmla="*/ 8 h 26"/>
                <a:gd name="T22" fmla="*/ 3 w 22"/>
                <a:gd name="T23" fmla="*/ 4 h 26"/>
                <a:gd name="T24" fmla="*/ 11 w 22"/>
                <a:gd name="T25" fmla="*/ 4 h 26"/>
                <a:gd name="T26" fmla="*/ 15 w 22"/>
                <a:gd name="T27" fmla="*/ 4 h 26"/>
                <a:gd name="T28" fmla="*/ 15 w 22"/>
                <a:gd name="T29" fmla="*/ 0 h 26"/>
                <a:gd name="T30" fmla="*/ 18 w 22"/>
                <a:gd name="T31" fmla="*/ 0 h 26"/>
                <a:gd name="T32" fmla="*/ 18 w 22"/>
                <a:gd name="T33" fmla="*/ 0 h 26"/>
                <a:gd name="T34" fmla="*/ 18 w 22"/>
                <a:gd name="T35" fmla="*/ 0 h 26"/>
                <a:gd name="T36" fmla="*/ 22 w 22"/>
                <a:gd name="T37" fmla="*/ 4 h 26"/>
                <a:gd name="T38" fmla="*/ 22 w 22"/>
                <a:gd name="T39" fmla="*/ 4 h 26"/>
                <a:gd name="T40" fmla="*/ 22 w 22"/>
                <a:gd name="T41" fmla="*/ 4 h 26"/>
                <a:gd name="T42" fmla="*/ 22 w 22"/>
                <a:gd name="T43" fmla="*/ 8 h 26"/>
                <a:gd name="T44" fmla="*/ 22 w 22"/>
                <a:gd name="T45" fmla="*/ 11 h 26"/>
                <a:gd name="T46" fmla="*/ 18 w 22"/>
                <a:gd name="T47" fmla="*/ 11 h 26"/>
                <a:gd name="T48" fmla="*/ 18 w 22"/>
                <a:gd name="T49" fmla="*/ 11 h 26"/>
                <a:gd name="T50" fmla="*/ 15 w 22"/>
                <a:gd name="T51" fmla="*/ 15 h 26"/>
                <a:gd name="T52" fmla="*/ 11 w 22"/>
                <a:gd name="T53" fmla="*/ 15 h 26"/>
                <a:gd name="T54" fmla="*/ 15 w 22"/>
                <a:gd name="T55" fmla="*/ 19 h 26"/>
                <a:gd name="T56" fmla="*/ 15 w 22"/>
                <a:gd name="T57" fmla="*/ 19 h 26"/>
                <a:gd name="T58" fmla="*/ 18 w 22"/>
                <a:gd name="T59" fmla="*/ 15 h 26"/>
                <a:gd name="T60" fmla="*/ 22 w 22"/>
                <a:gd name="T61" fmla="*/ 15 h 26"/>
                <a:gd name="T62" fmla="*/ 22 w 22"/>
                <a:gd name="T63" fmla="*/ 19 h 26"/>
                <a:gd name="T64" fmla="*/ 18 w 22"/>
                <a:gd name="T65" fmla="*/ 22 h 26"/>
                <a:gd name="T66" fmla="*/ 18 w 22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lnTo>
                    <a:pt x="15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3" y="11"/>
                  </a:lnTo>
                  <a:lnTo>
                    <a:pt x="3" y="8"/>
                  </a:lnTo>
                  <a:lnTo>
                    <a:pt x="3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2" name="Freeform 103"/>
            <p:cNvSpPr>
              <a:spLocks/>
            </p:cNvSpPr>
            <p:nvPr/>
          </p:nvSpPr>
          <p:spPr bwMode="auto">
            <a:xfrm>
              <a:off x="5165357" y="2946948"/>
              <a:ext cx="213581" cy="258613"/>
            </a:xfrm>
            <a:custGeom>
              <a:avLst/>
              <a:gdLst>
                <a:gd name="T0" fmla="*/ 14 w 166"/>
                <a:gd name="T1" fmla="*/ 115 h 201"/>
                <a:gd name="T2" fmla="*/ 29 w 166"/>
                <a:gd name="T3" fmla="*/ 112 h 201"/>
                <a:gd name="T4" fmla="*/ 40 w 166"/>
                <a:gd name="T5" fmla="*/ 104 h 201"/>
                <a:gd name="T6" fmla="*/ 55 w 166"/>
                <a:gd name="T7" fmla="*/ 104 h 201"/>
                <a:gd name="T8" fmla="*/ 96 w 166"/>
                <a:gd name="T9" fmla="*/ 56 h 201"/>
                <a:gd name="T10" fmla="*/ 37 w 166"/>
                <a:gd name="T11" fmla="*/ 41 h 201"/>
                <a:gd name="T12" fmla="*/ 33 w 166"/>
                <a:gd name="T13" fmla="*/ 30 h 201"/>
                <a:gd name="T14" fmla="*/ 29 w 166"/>
                <a:gd name="T15" fmla="*/ 11 h 201"/>
                <a:gd name="T16" fmla="*/ 33 w 166"/>
                <a:gd name="T17" fmla="*/ 8 h 201"/>
                <a:gd name="T18" fmla="*/ 48 w 166"/>
                <a:gd name="T19" fmla="*/ 23 h 201"/>
                <a:gd name="T20" fmla="*/ 59 w 166"/>
                <a:gd name="T21" fmla="*/ 26 h 201"/>
                <a:gd name="T22" fmla="*/ 70 w 166"/>
                <a:gd name="T23" fmla="*/ 23 h 201"/>
                <a:gd name="T24" fmla="*/ 77 w 166"/>
                <a:gd name="T25" fmla="*/ 19 h 201"/>
                <a:gd name="T26" fmla="*/ 85 w 166"/>
                <a:gd name="T27" fmla="*/ 19 h 201"/>
                <a:gd name="T28" fmla="*/ 103 w 166"/>
                <a:gd name="T29" fmla="*/ 11 h 201"/>
                <a:gd name="T30" fmla="*/ 114 w 166"/>
                <a:gd name="T31" fmla="*/ 11 h 201"/>
                <a:gd name="T32" fmla="*/ 125 w 166"/>
                <a:gd name="T33" fmla="*/ 11 h 201"/>
                <a:gd name="T34" fmla="*/ 137 w 166"/>
                <a:gd name="T35" fmla="*/ 8 h 201"/>
                <a:gd name="T36" fmla="*/ 144 w 166"/>
                <a:gd name="T37" fmla="*/ 8 h 201"/>
                <a:gd name="T38" fmla="*/ 155 w 166"/>
                <a:gd name="T39" fmla="*/ 4 h 201"/>
                <a:gd name="T40" fmla="*/ 155 w 166"/>
                <a:gd name="T41" fmla="*/ 0 h 201"/>
                <a:gd name="T42" fmla="*/ 159 w 166"/>
                <a:gd name="T43" fmla="*/ 0 h 201"/>
                <a:gd name="T44" fmla="*/ 166 w 166"/>
                <a:gd name="T45" fmla="*/ 0 h 201"/>
                <a:gd name="T46" fmla="*/ 163 w 166"/>
                <a:gd name="T47" fmla="*/ 8 h 201"/>
                <a:gd name="T48" fmla="*/ 166 w 166"/>
                <a:gd name="T49" fmla="*/ 11 h 201"/>
                <a:gd name="T50" fmla="*/ 163 w 166"/>
                <a:gd name="T51" fmla="*/ 15 h 201"/>
                <a:gd name="T52" fmla="*/ 163 w 166"/>
                <a:gd name="T53" fmla="*/ 23 h 201"/>
                <a:gd name="T54" fmla="*/ 166 w 166"/>
                <a:gd name="T55" fmla="*/ 23 h 201"/>
                <a:gd name="T56" fmla="*/ 166 w 166"/>
                <a:gd name="T57" fmla="*/ 26 h 201"/>
                <a:gd name="T58" fmla="*/ 159 w 166"/>
                <a:gd name="T59" fmla="*/ 30 h 201"/>
                <a:gd name="T60" fmla="*/ 159 w 166"/>
                <a:gd name="T61" fmla="*/ 37 h 201"/>
                <a:gd name="T62" fmla="*/ 151 w 166"/>
                <a:gd name="T63" fmla="*/ 56 h 201"/>
                <a:gd name="T64" fmla="*/ 144 w 166"/>
                <a:gd name="T65" fmla="*/ 60 h 201"/>
                <a:gd name="T66" fmla="*/ 140 w 166"/>
                <a:gd name="T67" fmla="*/ 67 h 201"/>
                <a:gd name="T68" fmla="*/ 125 w 166"/>
                <a:gd name="T69" fmla="*/ 93 h 201"/>
                <a:gd name="T70" fmla="*/ 114 w 166"/>
                <a:gd name="T71" fmla="*/ 112 h 201"/>
                <a:gd name="T72" fmla="*/ 81 w 166"/>
                <a:gd name="T73" fmla="*/ 141 h 201"/>
                <a:gd name="T74" fmla="*/ 63 w 166"/>
                <a:gd name="T75" fmla="*/ 152 h 201"/>
                <a:gd name="T76" fmla="*/ 44 w 166"/>
                <a:gd name="T77" fmla="*/ 167 h 201"/>
                <a:gd name="T78" fmla="*/ 33 w 166"/>
                <a:gd name="T79" fmla="*/ 178 h 201"/>
                <a:gd name="T80" fmla="*/ 26 w 166"/>
                <a:gd name="T81" fmla="*/ 186 h 201"/>
                <a:gd name="T82" fmla="*/ 0 w 166"/>
                <a:gd name="T83" fmla="*/ 190 h 201"/>
                <a:gd name="T84" fmla="*/ 14 w 166"/>
                <a:gd name="T85" fmla="*/ 11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201">
                  <a:moveTo>
                    <a:pt x="14" y="119"/>
                  </a:moveTo>
                  <a:lnTo>
                    <a:pt x="14" y="119"/>
                  </a:lnTo>
                  <a:lnTo>
                    <a:pt x="14" y="115"/>
                  </a:lnTo>
                  <a:lnTo>
                    <a:pt x="22" y="115"/>
                  </a:lnTo>
                  <a:lnTo>
                    <a:pt x="26" y="115"/>
                  </a:lnTo>
                  <a:lnTo>
                    <a:pt x="29" y="112"/>
                  </a:lnTo>
                  <a:lnTo>
                    <a:pt x="33" y="112"/>
                  </a:lnTo>
                  <a:lnTo>
                    <a:pt x="37" y="108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55" y="104"/>
                  </a:lnTo>
                  <a:lnTo>
                    <a:pt x="66" y="104"/>
                  </a:lnTo>
                  <a:lnTo>
                    <a:pt x="118" y="56"/>
                  </a:lnTo>
                  <a:lnTo>
                    <a:pt x="96" y="56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37" y="41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3" y="30"/>
                  </a:lnTo>
                  <a:lnTo>
                    <a:pt x="29" y="23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70" y="23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9"/>
                  </a:lnTo>
                  <a:lnTo>
                    <a:pt x="81" y="19"/>
                  </a:lnTo>
                  <a:lnTo>
                    <a:pt x="81" y="15"/>
                  </a:lnTo>
                  <a:lnTo>
                    <a:pt x="85" y="19"/>
                  </a:lnTo>
                  <a:lnTo>
                    <a:pt x="92" y="19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4" y="11"/>
                  </a:lnTo>
                  <a:lnTo>
                    <a:pt x="118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51" y="8"/>
                  </a:lnTo>
                  <a:lnTo>
                    <a:pt x="151" y="4"/>
                  </a:lnTo>
                  <a:lnTo>
                    <a:pt x="155" y="4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4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3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3"/>
                  </a:lnTo>
                  <a:lnTo>
                    <a:pt x="163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59" y="30"/>
                  </a:lnTo>
                  <a:lnTo>
                    <a:pt x="163" y="30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55" y="49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0" y="67"/>
                  </a:lnTo>
                  <a:lnTo>
                    <a:pt x="133" y="82"/>
                  </a:lnTo>
                  <a:lnTo>
                    <a:pt x="133" y="86"/>
                  </a:lnTo>
                  <a:lnTo>
                    <a:pt x="125" y="93"/>
                  </a:lnTo>
                  <a:lnTo>
                    <a:pt x="125" y="97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07" y="119"/>
                  </a:lnTo>
                  <a:lnTo>
                    <a:pt x="100" y="126"/>
                  </a:lnTo>
                  <a:lnTo>
                    <a:pt x="81" y="141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3" y="152"/>
                  </a:lnTo>
                  <a:lnTo>
                    <a:pt x="59" y="156"/>
                  </a:lnTo>
                  <a:lnTo>
                    <a:pt x="48" y="167"/>
                  </a:lnTo>
                  <a:lnTo>
                    <a:pt x="44" y="167"/>
                  </a:lnTo>
                  <a:lnTo>
                    <a:pt x="37" y="178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29" y="182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0" y="190"/>
                  </a:lnTo>
                  <a:lnTo>
                    <a:pt x="0" y="134"/>
                  </a:lnTo>
                  <a:lnTo>
                    <a:pt x="14" y="119"/>
                  </a:lnTo>
                  <a:lnTo>
                    <a:pt x="14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3" name="Freeform 104"/>
            <p:cNvSpPr>
              <a:spLocks/>
            </p:cNvSpPr>
            <p:nvPr/>
          </p:nvSpPr>
          <p:spPr bwMode="auto">
            <a:xfrm>
              <a:off x="6579362" y="2770679"/>
              <a:ext cx="47606" cy="42459"/>
            </a:xfrm>
            <a:custGeom>
              <a:avLst/>
              <a:gdLst>
                <a:gd name="T0" fmla="*/ 9 w 10"/>
                <a:gd name="T1" fmla="*/ 0 h 9"/>
                <a:gd name="T2" fmla="*/ 8 w 10"/>
                <a:gd name="T3" fmla="*/ 0 h 9"/>
                <a:gd name="T4" fmla="*/ 8 w 10"/>
                <a:gd name="T5" fmla="*/ 1 h 9"/>
                <a:gd name="T6" fmla="*/ 7 w 10"/>
                <a:gd name="T7" fmla="*/ 0 h 9"/>
                <a:gd name="T8" fmla="*/ 6 w 10"/>
                <a:gd name="T9" fmla="*/ 0 h 9"/>
                <a:gd name="T10" fmla="*/ 6 w 10"/>
                <a:gd name="T11" fmla="*/ 0 h 9"/>
                <a:gd name="T12" fmla="*/ 5 w 10"/>
                <a:gd name="T13" fmla="*/ 1 h 9"/>
                <a:gd name="T14" fmla="*/ 4 w 10"/>
                <a:gd name="T15" fmla="*/ 1 h 9"/>
                <a:gd name="T16" fmla="*/ 3 w 10"/>
                <a:gd name="T17" fmla="*/ 1 h 9"/>
                <a:gd name="T18" fmla="*/ 3 w 10"/>
                <a:gd name="T19" fmla="*/ 1 h 9"/>
                <a:gd name="T20" fmla="*/ 2 w 10"/>
                <a:gd name="T21" fmla="*/ 2 h 9"/>
                <a:gd name="T22" fmla="*/ 1 w 10"/>
                <a:gd name="T23" fmla="*/ 3 h 9"/>
                <a:gd name="T24" fmla="*/ 0 w 10"/>
                <a:gd name="T25" fmla="*/ 4 h 9"/>
                <a:gd name="T26" fmla="*/ 0 w 10"/>
                <a:gd name="T27" fmla="*/ 4 h 9"/>
                <a:gd name="T28" fmla="*/ 0 w 10"/>
                <a:gd name="T29" fmla="*/ 6 h 9"/>
                <a:gd name="T30" fmla="*/ 1 w 10"/>
                <a:gd name="T31" fmla="*/ 7 h 9"/>
                <a:gd name="T32" fmla="*/ 1 w 10"/>
                <a:gd name="T33" fmla="*/ 7 h 9"/>
                <a:gd name="T34" fmla="*/ 2 w 10"/>
                <a:gd name="T35" fmla="*/ 8 h 9"/>
                <a:gd name="T36" fmla="*/ 3 w 10"/>
                <a:gd name="T37" fmla="*/ 8 h 9"/>
                <a:gd name="T38" fmla="*/ 3 w 10"/>
                <a:gd name="T39" fmla="*/ 8 h 9"/>
                <a:gd name="T40" fmla="*/ 4 w 10"/>
                <a:gd name="T41" fmla="*/ 8 h 9"/>
                <a:gd name="T42" fmla="*/ 5 w 10"/>
                <a:gd name="T43" fmla="*/ 9 h 9"/>
                <a:gd name="T44" fmla="*/ 5 w 10"/>
                <a:gd name="T45" fmla="*/ 8 h 9"/>
                <a:gd name="T46" fmla="*/ 5 w 10"/>
                <a:gd name="T47" fmla="*/ 8 h 9"/>
                <a:gd name="T48" fmla="*/ 6 w 10"/>
                <a:gd name="T49" fmla="*/ 7 h 9"/>
                <a:gd name="T50" fmla="*/ 7 w 10"/>
                <a:gd name="T51" fmla="*/ 8 h 9"/>
                <a:gd name="T52" fmla="*/ 7 w 10"/>
                <a:gd name="T53" fmla="*/ 7 h 9"/>
                <a:gd name="T54" fmla="*/ 7 w 10"/>
                <a:gd name="T55" fmla="*/ 7 h 9"/>
                <a:gd name="T56" fmla="*/ 8 w 10"/>
                <a:gd name="T57" fmla="*/ 6 h 9"/>
                <a:gd name="T58" fmla="*/ 9 w 10"/>
                <a:gd name="T59" fmla="*/ 6 h 9"/>
                <a:gd name="T60" fmla="*/ 9 w 10"/>
                <a:gd name="T61" fmla="*/ 5 h 9"/>
                <a:gd name="T62" fmla="*/ 9 w 10"/>
                <a:gd name="T63" fmla="*/ 4 h 9"/>
                <a:gd name="T64" fmla="*/ 10 w 10"/>
                <a:gd name="T65" fmla="*/ 4 h 9"/>
                <a:gd name="T66" fmla="*/ 10 w 10"/>
                <a:gd name="T67" fmla="*/ 3 h 9"/>
                <a:gd name="T68" fmla="*/ 10 w 10"/>
                <a:gd name="T69" fmla="*/ 2 h 9"/>
                <a:gd name="T70" fmla="*/ 10 w 10"/>
                <a:gd name="T71" fmla="*/ 1 h 9"/>
                <a:gd name="T72" fmla="*/ 9 w 10"/>
                <a:gd name="T7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4" name="Freeform 105"/>
            <p:cNvSpPr>
              <a:spLocks/>
            </p:cNvSpPr>
            <p:nvPr/>
          </p:nvSpPr>
          <p:spPr bwMode="auto">
            <a:xfrm>
              <a:off x="5655563" y="1893197"/>
              <a:ext cx="1295638" cy="872336"/>
            </a:xfrm>
            <a:custGeom>
              <a:avLst/>
              <a:gdLst>
                <a:gd name="T0" fmla="*/ 970 w 1007"/>
                <a:gd name="T1" fmla="*/ 118 h 678"/>
                <a:gd name="T2" fmla="*/ 937 w 1007"/>
                <a:gd name="T3" fmla="*/ 103 h 678"/>
                <a:gd name="T4" fmla="*/ 911 w 1007"/>
                <a:gd name="T5" fmla="*/ 85 h 678"/>
                <a:gd name="T6" fmla="*/ 874 w 1007"/>
                <a:gd name="T7" fmla="*/ 77 h 678"/>
                <a:gd name="T8" fmla="*/ 840 w 1007"/>
                <a:gd name="T9" fmla="*/ 33 h 678"/>
                <a:gd name="T10" fmla="*/ 815 w 1007"/>
                <a:gd name="T11" fmla="*/ 7 h 678"/>
                <a:gd name="T12" fmla="*/ 774 w 1007"/>
                <a:gd name="T13" fmla="*/ 0 h 678"/>
                <a:gd name="T14" fmla="*/ 733 w 1007"/>
                <a:gd name="T15" fmla="*/ 25 h 678"/>
                <a:gd name="T16" fmla="*/ 741 w 1007"/>
                <a:gd name="T17" fmla="*/ 66 h 678"/>
                <a:gd name="T18" fmla="*/ 711 w 1007"/>
                <a:gd name="T19" fmla="*/ 100 h 678"/>
                <a:gd name="T20" fmla="*/ 778 w 1007"/>
                <a:gd name="T21" fmla="*/ 159 h 678"/>
                <a:gd name="T22" fmla="*/ 733 w 1007"/>
                <a:gd name="T23" fmla="*/ 192 h 678"/>
                <a:gd name="T24" fmla="*/ 663 w 1007"/>
                <a:gd name="T25" fmla="*/ 226 h 678"/>
                <a:gd name="T26" fmla="*/ 578 w 1007"/>
                <a:gd name="T27" fmla="*/ 289 h 678"/>
                <a:gd name="T28" fmla="*/ 437 w 1007"/>
                <a:gd name="T29" fmla="*/ 274 h 678"/>
                <a:gd name="T30" fmla="*/ 374 w 1007"/>
                <a:gd name="T31" fmla="*/ 230 h 678"/>
                <a:gd name="T32" fmla="*/ 326 w 1007"/>
                <a:gd name="T33" fmla="*/ 185 h 678"/>
                <a:gd name="T34" fmla="*/ 281 w 1007"/>
                <a:gd name="T35" fmla="*/ 163 h 678"/>
                <a:gd name="T36" fmla="*/ 248 w 1007"/>
                <a:gd name="T37" fmla="*/ 166 h 678"/>
                <a:gd name="T38" fmla="*/ 204 w 1007"/>
                <a:gd name="T39" fmla="*/ 226 h 678"/>
                <a:gd name="T40" fmla="*/ 181 w 1007"/>
                <a:gd name="T41" fmla="*/ 252 h 678"/>
                <a:gd name="T42" fmla="*/ 137 w 1007"/>
                <a:gd name="T43" fmla="*/ 281 h 678"/>
                <a:gd name="T44" fmla="*/ 44 w 1007"/>
                <a:gd name="T45" fmla="*/ 296 h 678"/>
                <a:gd name="T46" fmla="*/ 30 w 1007"/>
                <a:gd name="T47" fmla="*/ 333 h 678"/>
                <a:gd name="T48" fmla="*/ 15 w 1007"/>
                <a:gd name="T49" fmla="*/ 382 h 678"/>
                <a:gd name="T50" fmla="*/ 48 w 1007"/>
                <a:gd name="T51" fmla="*/ 385 h 678"/>
                <a:gd name="T52" fmla="*/ 89 w 1007"/>
                <a:gd name="T53" fmla="*/ 400 h 678"/>
                <a:gd name="T54" fmla="*/ 148 w 1007"/>
                <a:gd name="T55" fmla="*/ 411 h 678"/>
                <a:gd name="T56" fmla="*/ 200 w 1007"/>
                <a:gd name="T57" fmla="*/ 482 h 678"/>
                <a:gd name="T58" fmla="*/ 237 w 1007"/>
                <a:gd name="T59" fmla="*/ 519 h 678"/>
                <a:gd name="T60" fmla="*/ 300 w 1007"/>
                <a:gd name="T61" fmla="*/ 534 h 678"/>
                <a:gd name="T62" fmla="*/ 370 w 1007"/>
                <a:gd name="T63" fmla="*/ 556 h 678"/>
                <a:gd name="T64" fmla="*/ 441 w 1007"/>
                <a:gd name="T65" fmla="*/ 549 h 678"/>
                <a:gd name="T66" fmla="*/ 500 w 1007"/>
                <a:gd name="T67" fmla="*/ 537 h 678"/>
                <a:gd name="T68" fmla="*/ 541 w 1007"/>
                <a:gd name="T69" fmla="*/ 589 h 678"/>
                <a:gd name="T70" fmla="*/ 548 w 1007"/>
                <a:gd name="T71" fmla="*/ 626 h 678"/>
                <a:gd name="T72" fmla="*/ 570 w 1007"/>
                <a:gd name="T73" fmla="*/ 660 h 678"/>
                <a:gd name="T74" fmla="*/ 611 w 1007"/>
                <a:gd name="T75" fmla="*/ 645 h 678"/>
                <a:gd name="T76" fmla="*/ 663 w 1007"/>
                <a:gd name="T77" fmla="*/ 634 h 678"/>
                <a:gd name="T78" fmla="*/ 711 w 1007"/>
                <a:gd name="T79" fmla="*/ 660 h 678"/>
                <a:gd name="T80" fmla="*/ 737 w 1007"/>
                <a:gd name="T81" fmla="*/ 678 h 678"/>
                <a:gd name="T82" fmla="*/ 748 w 1007"/>
                <a:gd name="T83" fmla="*/ 664 h 678"/>
                <a:gd name="T84" fmla="*/ 789 w 1007"/>
                <a:gd name="T85" fmla="*/ 641 h 678"/>
                <a:gd name="T86" fmla="*/ 822 w 1007"/>
                <a:gd name="T87" fmla="*/ 638 h 678"/>
                <a:gd name="T88" fmla="*/ 852 w 1007"/>
                <a:gd name="T89" fmla="*/ 619 h 678"/>
                <a:gd name="T90" fmla="*/ 874 w 1007"/>
                <a:gd name="T91" fmla="*/ 600 h 678"/>
                <a:gd name="T92" fmla="*/ 881 w 1007"/>
                <a:gd name="T93" fmla="*/ 586 h 678"/>
                <a:gd name="T94" fmla="*/ 889 w 1007"/>
                <a:gd name="T95" fmla="*/ 563 h 678"/>
                <a:gd name="T96" fmla="*/ 907 w 1007"/>
                <a:gd name="T97" fmla="*/ 537 h 678"/>
                <a:gd name="T98" fmla="*/ 907 w 1007"/>
                <a:gd name="T99" fmla="*/ 511 h 678"/>
                <a:gd name="T100" fmla="*/ 874 w 1007"/>
                <a:gd name="T101" fmla="*/ 500 h 678"/>
                <a:gd name="T102" fmla="*/ 852 w 1007"/>
                <a:gd name="T103" fmla="*/ 467 h 678"/>
                <a:gd name="T104" fmla="*/ 892 w 1007"/>
                <a:gd name="T105" fmla="*/ 459 h 678"/>
                <a:gd name="T106" fmla="*/ 848 w 1007"/>
                <a:gd name="T107" fmla="*/ 396 h 678"/>
                <a:gd name="T108" fmla="*/ 889 w 1007"/>
                <a:gd name="T109" fmla="*/ 370 h 678"/>
                <a:gd name="T110" fmla="*/ 844 w 1007"/>
                <a:gd name="T111" fmla="*/ 356 h 678"/>
                <a:gd name="T112" fmla="*/ 803 w 1007"/>
                <a:gd name="T113" fmla="*/ 345 h 678"/>
                <a:gd name="T114" fmla="*/ 837 w 1007"/>
                <a:gd name="T115" fmla="*/ 304 h 678"/>
                <a:gd name="T116" fmla="*/ 855 w 1007"/>
                <a:gd name="T117" fmla="*/ 319 h 678"/>
                <a:gd name="T118" fmla="*/ 870 w 1007"/>
                <a:gd name="T119" fmla="*/ 319 h 678"/>
                <a:gd name="T120" fmla="*/ 985 w 1007"/>
                <a:gd name="T121" fmla="*/ 233 h 678"/>
                <a:gd name="T122" fmla="*/ 985 w 1007"/>
                <a:gd name="T123" fmla="*/ 178 h 678"/>
                <a:gd name="T124" fmla="*/ 1003 w 1007"/>
                <a:gd name="T125" fmla="*/ 15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7" h="678">
                  <a:moveTo>
                    <a:pt x="1003" y="118"/>
                  </a:moveTo>
                  <a:lnTo>
                    <a:pt x="1003" y="115"/>
                  </a:lnTo>
                  <a:lnTo>
                    <a:pt x="1003" y="115"/>
                  </a:lnTo>
                  <a:lnTo>
                    <a:pt x="1000" y="111"/>
                  </a:lnTo>
                  <a:lnTo>
                    <a:pt x="1000" y="111"/>
                  </a:lnTo>
                  <a:lnTo>
                    <a:pt x="1000" y="107"/>
                  </a:lnTo>
                  <a:lnTo>
                    <a:pt x="1000" y="107"/>
                  </a:lnTo>
                  <a:lnTo>
                    <a:pt x="1000" y="103"/>
                  </a:lnTo>
                  <a:lnTo>
                    <a:pt x="996" y="103"/>
                  </a:lnTo>
                  <a:lnTo>
                    <a:pt x="992" y="103"/>
                  </a:lnTo>
                  <a:lnTo>
                    <a:pt x="992" y="103"/>
                  </a:lnTo>
                  <a:lnTo>
                    <a:pt x="989" y="103"/>
                  </a:lnTo>
                  <a:lnTo>
                    <a:pt x="985" y="103"/>
                  </a:lnTo>
                  <a:lnTo>
                    <a:pt x="985" y="103"/>
                  </a:lnTo>
                  <a:lnTo>
                    <a:pt x="985" y="107"/>
                  </a:lnTo>
                  <a:lnTo>
                    <a:pt x="981" y="107"/>
                  </a:lnTo>
                  <a:lnTo>
                    <a:pt x="981" y="107"/>
                  </a:lnTo>
                  <a:lnTo>
                    <a:pt x="981" y="111"/>
                  </a:lnTo>
                  <a:lnTo>
                    <a:pt x="977" y="111"/>
                  </a:lnTo>
                  <a:lnTo>
                    <a:pt x="974" y="111"/>
                  </a:lnTo>
                  <a:lnTo>
                    <a:pt x="974" y="115"/>
                  </a:lnTo>
                  <a:lnTo>
                    <a:pt x="974" y="115"/>
                  </a:lnTo>
                  <a:lnTo>
                    <a:pt x="970" y="118"/>
                  </a:lnTo>
                  <a:lnTo>
                    <a:pt x="970" y="118"/>
                  </a:lnTo>
                  <a:lnTo>
                    <a:pt x="970" y="122"/>
                  </a:lnTo>
                  <a:lnTo>
                    <a:pt x="970" y="122"/>
                  </a:lnTo>
                  <a:lnTo>
                    <a:pt x="966" y="122"/>
                  </a:lnTo>
                  <a:lnTo>
                    <a:pt x="963" y="126"/>
                  </a:lnTo>
                  <a:lnTo>
                    <a:pt x="963" y="126"/>
                  </a:lnTo>
                  <a:lnTo>
                    <a:pt x="959" y="126"/>
                  </a:lnTo>
                  <a:lnTo>
                    <a:pt x="959" y="126"/>
                  </a:lnTo>
                  <a:lnTo>
                    <a:pt x="955" y="126"/>
                  </a:lnTo>
                  <a:lnTo>
                    <a:pt x="955" y="126"/>
                  </a:lnTo>
                  <a:lnTo>
                    <a:pt x="952" y="122"/>
                  </a:lnTo>
                  <a:lnTo>
                    <a:pt x="952" y="122"/>
                  </a:lnTo>
                  <a:lnTo>
                    <a:pt x="948" y="126"/>
                  </a:lnTo>
                  <a:lnTo>
                    <a:pt x="944" y="126"/>
                  </a:lnTo>
                  <a:lnTo>
                    <a:pt x="944" y="122"/>
                  </a:lnTo>
                  <a:lnTo>
                    <a:pt x="944" y="118"/>
                  </a:lnTo>
                  <a:lnTo>
                    <a:pt x="940" y="118"/>
                  </a:lnTo>
                  <a:lnTo>
                    <a:pt x="937" y="115"/>
                  </a:lnTo>
                  <a:lnTo>
                    <a:pt x="937" y="115"/>
                  </a:lnTo>
                  <a:lnTo>
                    <a:pt x="940" y="111"/>
                  </a:lnTo>
                  <a:lnTo>
                    <a:pt x="940" y="111"/>
                  </a:lnTo>
                  <a:lnTo>
                    <a:pt x="937" y="107"/>
                  </a:lnTo>
                  <a:lnTo>
                    <a:pt x="937" y="103"/>
                  </a:lnTo>
                  <a:lnTo>
                    <a:pt x="937" y="103"/>
                  </a:lnTo>
                  <a:lnTo>
                    <a:pt x="933" y="103"/>
                  </a:lnTo>
                  <a:lnTo>
                    <a:pt x="933" y="100"/>
                  </a:lnTo>
                  <a:lnTo>
                    <a:pt x="937" y="100"/>
                  </a:lnTo>
                  <a:lnTo>
                    <a:pt x="937" y="96"/>
                  </a:lnTo>
                  <a:lnTo>
                    <a:pt x="937" y="96"/>
                  </a:lnTo>
                  <a:lnTo>
                    <a:pt x="933" y="96"/>
                  </a:lnTo>
                  <a:lnTo>
                    <a:pt x="933" y="100"/>
                  </a:lnTo>
                  <a:lnTo>
                    <a:pt x="929" y="100"/>
                  </a:lnTo>
                  <a:lnTo>
                    <a:pt x="929" y="100"/>
                  </a:lnTo>
                  <a:lnTo>
                    <a:pt x="926" y="100"/>
                  </a:lnTo>
                  <a:lnTo>
                    <a:pt x="926" y="96"/>
                  </a:lnTo>
                  <a:lnTo>
                    <a:pt x="922" y="96"/>
                  </a:lnTo>
                  <a:lnTo>
                    <a:pt x="922" y="96"/>
                  </a:lnTo>
                  <a:lnTo>
                    <a:pt x="918" y="96"/>
                  </a:lnTo>
                  <a:lnTo>
                    <a:pt x="918" y="92"/>
                  </a:lnTo>
                  <a:lnTo>
                    <a:pt x="918" y="92"/>
                  </a:lnTo>
                  <a:lnTo>
                    <a:pt x="915" y="92"/>
                  </a:lnTo>
                  <a:lnTo>
                    <a:pt x="915" y="92"/>
                  </a:lnTo>
                  <a:lnTo>
                    <a:pt x="915" y="89"/>
                  </a:lnTo>
                  <a:lnTo>
                    <a:pt x="911" y="89"/>
                  </a:lnTo>
                  <a:lnTo>
                    <a:pt x="911" y="89"/>
                  </a:lnTo>
                  <a:lnTo>
                    <a:pt x="911" y="85"/>
                  </a:lnTo>
                  <a:lnTo>
                    <a:pt x="907" y="85"/>
                  </a:lnTo>
                  <a:lnTo>
                    <a:pt x="907" y="85"/>
                  </a:lnTo>
                  <a:lnTo>
                    <a:pt x="907" y="89"/>
                  </a:lnTo>
                  <a:lnTo>
                    <a:pt x="903" y="85"/>
                  </a:lnTo>
                  <a:lnTo>
                    <a:pt x="903" y="89"/>
                  </a:lnTo>
                  <a:lnTo>
                    <a:pt x="903" y="89"/>
                  </a:lnTo>
                  <a:lnTo>
                    <a:pt x="900" y="89"/>
                  </a:lnTo>
                  <a:lnTo>
                    <a:pt x="900" y="85"/>
                  </a:lnTo>
                  <a:lnTo>
                    <a:pt x="896" y="85"/>
                  </a:lnTo>
                  <a:lnTo>
                    <a:pt x="892" y="85"/>
                  </a:lnTo>
                  <a:lnTo>
                    <a:pt x="892" y="85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89" y="85"/>
                  </a:lnTo>
                  <a:lnTo>
                    <a:pt x="885" y="81"/>
                  </a:lnTo>
                  <a:lnTo>
                    <a:pt x="885" y="85"/>
                  </a:lnTo>
                  <a:lnTo>
                    <a:pt x="885" y="81"/>
                  </a:lnTo>
                  <a:lnTo>
                    <a:pt x="881" y="85"/>
                  </a:lnTo>
                  <a:lnTo>
                    <a:pt x="881" y="81"/>
                  </a:lnTo>
                  <a:lnTo>
                    <a:pt x="878" y="81"/>
                  </a:lnTo>
                  <a:lnTo>
                    <a:pt x="878" y="81"/>
                  </a:lnTo>
                  <a:lnTo>
                    <a:pt x="874" y="77"/>
                  </a:lnTo>
                  <a:lnTo>
                    <a:pt x="870" y="74"/>
                  </a:lnTo>
                  <a:lnTo>
                    <a:pt x="870" y="70"/>
                  </a:lnTo>
                  <a:lnTo>
                    <a:pt x="870" y="70"/>
                  </a:lnTo>
                  <a:lnTo>
                    <a:pt x="866" y="70"/>
                  </a:lnTo>
                  <a:lnTo>
                    <a:pt x="866" y="66"/>
                  </a:lnTo>
                  <a:lnTo>
                    <a:pt x="866" y="66"/>
                  </a:lnTo>
                  <a:lnTo>
                    <a:pt x="866" y="63"/>
                  </a:lnTo>
                  <a:lnTo>
                    <a:pt x="863" y="63"/>
                  </a:lnTo>
                  <a:lnTo>
                    <a:pt x="863" y="59"/>
                  </a:lnTo>
                  <a:lnTo>
                    <a:pt x="859" y="55"/>
                  </a:lnTo>
                  <a:lnTo>
                    <a:pt x="855" y="51"/>
                  </a:lnTo>
                  <a:lnTo>
                    <a:pt x="855" y="48"/>
                  </a:lnTo>
                  <a:lnTo>
                    <a:pt x="852" y="48"/>
                  </a:lnTo>
                  <a:lnTo>
                    <a:pt x="852" y="48"/>
                  </a:lnTo>
                  <a:lnTo>
                    <a:pt x="848" y="48"/>
                  </a:lnTo>
                  <a:lnTo>
                    <a:pt x="852" y="44"/>
                  </a:lnTo>
                  <a:lnTo>
                    <a:pt x="852" y="44"/>
                  </a:lnTo>
                  <a:lnTo>
                    <a:pt x="848" y="44"/>
                  </a:lnTo>
                  <a:lnTo>
                    <a:pt x="848" y="40"/>
                  </a:lnTo>
                  <a:lnTo>
                    <a:pt x="844" y="40"/>
                  </a:lnTo>
                  <a:lnTo>
                    <a:pt x="844" y="37"/>
                  </a:lnTo>
                  <a:lnTo>
                    <a:pt x="844" y="33"/>
                  </a:lnTo>
                  <a:lnTo>
                    <a:pt x="840" y="33"/>
                  </a:lnTo>
                  <a:lnTo>
                    <a:pt x="837" y="29"/>
                  </a:lnTo>
                  <a:lnTo>
                    <a:pt x="837" y="29"/>
                  </a:lnTo>
                  <a:lnTo>
                    <a:pt x="837" y="25"/>
                  </a:lnTo>
                  <a:lnTo>
                    <a:pt x="837" y="25"/>
                  </a:lnTo>
                  <a:lnTo>
                    <a:pt x="833" y="25"/>
                  </a:lnTo>
                  <a:lnTo>
                    <a:pt x="833" y="25"/>
                  </a:lnTo>
                  <a:lnTo>
                    <a:pt x="833" y="22"/>
                  </a:lnTo>
                  <a:lnTo>
                    <a:pt x="833" y="22"/>
                  </a:lnTo>
                  <a:lnTo>
                    <a:pt x="833" y="18"/>
                  </a:lnTo>
                  <a:lnTo>
                    <a:pt x="829" y="18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6" y="14"/>
                  </a:lnTo>
                  <a:lnTo>
                    <a:pt x="822" y="14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7"/>
                  </a:lnTo>
                  <a:lnTo>
                    <a:pt x="818" y="11"/>
                  </a:lnTo>
                  <a:lnTo>
                    <a:pt x="818" y="7"/>
                  </a:lnTo>
                  <a:lnTo>
                    <a:pt x="818" y="7"/>
                  </a:lnTo>
                  <a:lnTo>
                    <a:pt x="815" y="7"/>
                  </a:lnTo>
                  <a:lnTo>
                    <a:pt x="818" y="7"/>
                  </a:lnTo>
                  <a:lnTo>
                    <a:pt x="815" y="3"/>
                  </a:lnTo>
                  <a:lnTo>
                    <a:pt x="815" y="3"/>
                  </a:lnTo>
                  <a:lnTo>
                    <a:pt x="811" y="3"/>
                  </a:lnTo>
                  <a:lnTo>
                    <a:pt x="811" y="3"/>
                  </a:lnTo>
                  <a:lnTo>
                    <a:pt x="807" y="3"/>
                  </a:lnTo>
                  <a:lnTo>
                    <a:pt x="807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7"/>
                  </a:lnTo>
                  <a:lnTo>
                    <a:pt x="800" y="3"/>
                  </a:lnTo>
                  <a:lnTo>
                    <a:pt x="800" y="3"/>
                  </a:lnTo>
                  <a:lnTo>
                    <a:pt x="796" y="3"/>
                  </a:lnTo>
                  <a:lnTo>
                    <a:pt x="792" y="3"/>
                  </a:lnTo>
                  <a:lnTo>
                    <a:pt x="792" y="3"/>
                  </a:lnTo>
                  <a:lnTo>
                    <a:pt x="789" y="0"/>
                  </a:lnTo>
                  <a:lnTo>
                    <a:pt x="785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78" y="0"/>
                  </a:lnTo>
                  <a:lnTo>
                    <a:pt x="778" y="0"/>
                  </a:lnTo>
                  <a:lnTo>
                    <a:pt x="774" y="0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0" y="3"/>
                  </a:lnTo>
                  <a:lnTo>
                    <a:pt x="766" y="3"/>
                  </a:lnTo>
                  <a:lnTo>
                    <a:pt x="763" y="3"/>
                  </a:lnTo>
                  <a:lnTo>
                    <a:pt x="759" y="3"/>
                  </a:lnTo>
                  <a:lnTo>
                    <a:pt x="759" y="3"/>
                  </a:lnTo>
                  <a:lnTo>
                    <a:pt x="755" y="3"/>
                  </a:lnTo>
                  <a:lnTo>
                    <a:pt x="755" y="7"/>
                  </a:lnTo>
                  <a:lnTo>
                    <a:pt x="752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4" y="7"/>
                  </a:lnTo>
                  <a:lnTo>
                    <a:pt x="741" y="7"/>
                  </a:lnTo>
                  <a:lnTo>
                    <a:pt x="737" y="11"/>
                  </a:lnTo>
                  <a:lnTo>
                    <a:pt x="737" y="11"/>
                  </a:lnTo>
                  <a:lnTo>
                    <a:pt x="737" y="14"/>
                  </a:lnTo>
                  <a:lnTo>
                    <a:pt x="733" y="18"/>
                  </a:lnTo>
                  <a:lnTo>
                    <a:pt x="733" y="18"/>
                  </a:lnTo>
                  <a:lnTo>
                    <a:pt x="733" y="22"/>
                  </a:lnTo>
                  <a:lnTo>
                    <a:pt x="733" y="22"/>
                  </a:lnTo>
                  <a:lnTo>
                    <a:pt x="733" y="25"/>
                  </a:lnTo>
                  <a:lnTo>
                    <a:pt x="733" y="25"/>
                  </a:lnTo>
                  <a:lnTo>
                    <a:pt x="737" y="25"/>
                  </a:lnTo>
                  <a:lnTo>
                    <a:pt x="741" y="25"/>
                  </a:lnTo>
                  <a:lnTo>
                    <a:pt x="741" y="25"/>
                  </a:lnTo>
                  <a:lnTo>
                    <a:pt x="744" y="25"/>
                  </a:lnTo>
                  <a:lnTo>
                    <a:pt x="744" y="29"/>
                  </a:lnTo>
                  <a:lnTo>
                    <a:pt x="748" y="29"/>
                  </a:lnTo>
                  <a:lnTo>
                    <a:pt x="748" y="33"/>
                  </a:lnTo>
                  <a:lnTo>
                    <a:pt x="748" y="33"/>
                  </a:lnTo>
                  <a:lnTo>
                    <a:pt x="752" y="37"/>
                  </a:lnTo>
                  <a:lnTo>
                    <a:pt x="748" y="40"/>
                  </a:lnTo>
                  <a:lnTo>
                    <a:pt x="748" y="40"/>
                  </a:lnTo>
                  <a:lnTo>
                    <a:pt x="744" y="44"/>
                  </a:lnTo>
                  <a:lnTo>
                    <a:pt x="744" y="48"/>
                  </a:lnTo>
                  <a:lnTo>
                    <a:pt x="744" y="48"/>
                  </a:lnTo>
                  <a:lnTo>
                    <a:pt x="741" y="51"/>
                  </a:lnTo>
                  <a:lnTo>
                    <a:pt x="741" y="55"/>
                  </a:lnTo>
                  <a:lnTo>
                    <a:pt x="741" y="55"/>
                  </a:lnTo>
                  <a:lnTo>
                    <a:pt x="741" y="59"/>
                  </a:lnTo>
                  <a:lnTo>
                    <a:pt x="741" y="63"/>
                  </a:lnTo>
                  <a:lnTo>
                    <a:pt x="744" y="63"/>
                  </a:lnTo>
                  <a:lnTo>
                    <a:pt x="744" y="66"/>
                  </a:lnTo>
                  <a:lnTo>
                    <a:pt x="741" y="66"/>
                  </a:lnTo>
                  <a:lnTo>
                    <a:pt x="741" y="70"/>
                  </a:lnTo>
                  <a:lnTo>
                    <a:pt x="744" y="70"/>
                  </a:lnTo>
                  <a:lnTo>
                    <a:pt x="744" y="77"/>
                  </a:lnTo>
                  <a:lnTo>
                    <a:pt x="741" y="77"/>
                  </a:lnTo>
                  <a:lnTo>
                    <a:pt x="741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8" y="81"/>
                  </a:lnTo>
                  <a:lnTo>
                    <a:pt x="748" y="85"/>
                  </a:lnTo>
                  <a:lnTo>
                    <a:pt x="748" y="89"/>
                  </a:lnTo>
                  <a:lnTo>
                    <a:pt x="744" y="92"/>
                  </a:lnTo>
                  <a:lnTo>
                    <a:pt x="737" y="92"/>
                  </a:lnTo>
                  <a:lnTo>
                    <a:pt x="733" y="92"/>
                  </a:lnTo>
                  <a:lnTo>
                    <a:pt x="726" y="100"/>
                  </a:lnTo>
                  <a:lnTo>
                    <a:pt x="726" y="100"/>
                  </a:lnTo>
                  <a:lnTo>
                    <a:pt x="722" y="100"/>
                  </a:lnTo>
                  <a:lnTo>
                    <a:pt x="718" y="100"/>
                  </a:lnTo>
                  <a:lnTo>
                    <a:pt x="715" y="100"/>
                  </a:lnTo>
                  <a:lnTo>
                    <a:pt x="715" y="96"/>
                  </a:lnTo>
                  <a:lnTo>
                    <a:pt x="711" y="96"/>
                  </a:lnTo>
                  <a:lnTo>
                    <a:pt x="711" y="100"/>
                  </a:lnTo>
                  <a:lnTo>
                    <a:pt x="711" y="100"/>
                  </a:lnTo>
                  <a:lnTo>
                    <a:pt x="707" y="122"/>
                  </a:lnTo>
                  <a:lnTo>
                    <a:pt x="707" y="126"/>
                  </a:lnTo>
                  <a:lnTo>
                    <a:pt x="707" y="129"/>
                  </a:lnTo>
                  <a:lnTo>
                    <a:pt x="707" y="133"/>
                  </a:lnTo>
                  <a:lnTo>
                    <a:pt x="703" y="140"/>
                  </a:lnTo>
                  <a:lnTo>
                    <a:pt x="707" y="144"/>
                  </a:lnTo>
                  <a:lnTo>
                    <a:pt x="715" y="148"/>
                  </a:lnTo>
                  <a:lnTo>
                    <a:pt x="722" y="144"/>
                  </a:lnTo>
                  <a:lnTo>
                    <a:pt x="726" y="144"/>
                  </a:lnTo>
                  <a:lnTo>
                    <a:pt x="733" y="144"/>
                  </a:lnTo>
                  <a:lnTo>
                    <a:pt x="737" y="148"/>
                  </a:lnTo>
                  <a:lnTo>
                    <a:pt x="741" y="144"/>
                  </a:lnTo>
                  <a:lnTo>
                    <a:pt x="741" y="140"/>
                  </a:lnTo>
                  <a:lnTo>
                    <a:pt x="741" y="137"/>
                  </a:lnTo>
                  <a:lnTo>
                    <a:pt x="744" y="137"/>
                  </a:lnTo>
                  <a:lnTo>
                    <a:pt x="748" y="133"/>
                  </a:lnTo>
                  <a:lnTo>
                    <a:pt x="755" y="137"/>
                  </a:lnTo>
                  <a:lnTo>
                    <a:pt x="759" y="140"/>
                  </a:lnTo>
                  <a:lnTo>
                    <a:pt x="766" y="144"/>
                  </a:lnTo>
                  <a:lnTo>
                    <a:pt x="770" y="152"/>
                  </a:lnTo>
                  <a:lnTo>
                    <a:pt x="774" y="155"/>
                  </a:lnTo>
                  <a:lnTo>
                    <a:pt x="778" y="159"/>
                  </a:lnTo>
                  <a:lnTo>
                    <a:pt x="778" y="159"/>
                  </a:lnTo>
                  <a:lnTo>
                    <a:pt x="778" y="163"/>
                  </a:lnTo>
                  <a:lnTo>
                    <a:pt x="774" y="163"/>
                  </a:lnTo>
                  <a:lnTo>
                    <a:pt x="774" y="166"/>
                  </a:lnTo>
                  <a:lnTo>
                    <a:pt x="774" y="166"/>
                  </a:lnTo>
                  <a:lnTo>
                    <a:pt x="770" y="166"/>
                  </a:lnTo>
                  <a:lnTo>
                    <a:pt x="770" y="166"/>
                  </a:lnTo>
                  <a:lnTo>
                    <a:pt x="766" y="166"/>
                  </a:lnTo>
                  <a:lnTo>
                    <a:pt x="766" y="166"/>
                  </a:lnTo>
                  <a:lnTo>
                    <a:pt x="759" y="166"/>
                  </a:lnTo>
                  <a:lnTo>
                    <a:pt x="759" y="166"/>
                  </a:lnTo>
                  <a:lnTo>
                    <a:pt x="755" y="170"/>
                  </a:lnTo>
                  <a:lnTo>
                    <a:pt x="752" y="174"/>
                  </a:lnTo>
                  <a:lnTo>
                    <a:pt x="748" y="174"/>
                  </a:lnTo>
                  <a:lnTo>
                    <a:pt x="744" y="174"/>
                  </a:lnTo>
                  <a:lnTo>
                    <a:pt x="744" y="174"/>
                  </a:lnTo>
                  <a:lnTo>
                    <a:pt x="744" y="178"/>
                  </a:lnTo>
                  <a:lnTo>
                    <a:pt x="741" y="178"/>
                  </a:lnTo>
                  <a:lnTo>
                    <a:pt x="741" y="178"/>
                  </a:lnTo>
                  <a:lnTo>
                    <a:pt x="737" y="178"/>
                  </a:lnTo>
                  <a:lnTo>
                    <a:pt x="737" y="178"/>
                  </a:lnTo>
                  <a:lnTo>
                    <a:pt x="733" y="185"/>
                  </a:lnTo>
                  <a:lnTo>
                    <a:pt x="733" y="189"/>
                  </a:lnTo>
                  <a:lnTo>
                    <a:pt x="733" y="192"/>
                  </a:lnTo>
                  <a:lnTo>
                    <a:pt x="733" y="192"/>
                  </a:lnTo>
                  <a:lnTo>
                    <a:pt x="729" y="192"/>
                  </a:lnTo>
                  <a:lnTo>
                    <a:pt x="722" y="200"/>
                  </a:lnTo>
                  <a:lnTo>
                    <a:pt x="718" y="200"/>
                  </a:lnTo>
                  <a:lnTo>
                    <a:pt x="711" y="196"/>
                  </a:lnTo>
                  <a:lnTo>
                    <a:pt x="711" y="200"/>
                  </a:lnTo>
                  <a:lnTo>
                    <a:pt x="707" y="204"/>
                  </a:lnTo>
                  <a:lnTo>
                    <a:pt x="703" y="207"/>
                  </a:lnTo>
                  <a:lnTo>
                    <a:pt x="700" y="207"/>
                  </a:lnTo>
                  <a:lnTo>
                    <a:pt x="700" y="211"/>
                  </a:lnTo>
                  <a:lnTo>
                    <a:pt x="696" y="215"/>
                  </a:lnTo>
                  <a:lnTo>
                    <a:pt x="696" y="215"/>
                  </a:lnTo>
                  <a:lnTo>
                    <a:pt x="692" y="211"/>
                  </a:lnTo>
                  <a:lnTo>
                    <a:pt x="689" y="211"/>
                  </a:lnTo>
                  <a:lnTo>
                    <a:pt x="685" y="211"/>
                  </a:lnTo>
                  <a:lnTo>
                    <a:pt x="681" y="207"/>
                  </a:lnTo>
                  <a:lnTo>
                    <a:pt x="674" y="207"/>
                  </a:lnTo>
                  <a:lnTo>
                    <a:pt x="670" y="207"/>
                  </a:lnTo>
                  <a:lnTo>
                    <a:pt x="666" y="211"/>
                  </a:lnTo>
                  <a:lnTo>
                    <a:pt x="663" y="215"/>
                  </a:lnTo>
                  <a:lnTo>
                    <a:pt x="663" y="222"/>
                  </a:lnTo>
                  <a:lnTo>
                    <a:pt x="663" y="222"/>
                  </a:lnTo>
                  <a:lnTo>
                    <a:pt x="663" y="226"/>
                  </a:lnTo>
                  <a:lnTo>
                    <a:pt x="670" y="230"/>
                  </a:lnTo>
                  <a:lnTo>
                    <a:pt x="678" y="233"/>
                  </a:lnTo>
                  <a:lnTo>
                    <a:pt x="678" y="237"/>
                  </a:lnTo>
                  <a:lnTo>
                    <a:pt x="674" y="237"/>
                  </a:lnTo>
                  <a:lnTo>
                    <a:pt x="674" y="241"/>
                  </a:lnTo>
                  <a:lnTo>
                    <a:pt x="666" y="248"/>
                  </a:lnTo>
                  <a:lnTo>
                    <a:pt x="663" y="255"/>
                  </a:lnTo>
                  <a:lnTo>
                    <a:pt x="659" y="259"/>
                  </a:lnTo>
                  <a:lnTo>
                    <a:pt x="655" y="259"/>
                  </a:lnTo>
                  <a:lnTo>
                    <a:pt x="652" y="263"/>
                  </a:lnTo>
                  <a:lnTo>
                    <a:pt x="648" y="263"/>
                  </a:lnTo>
                  <a:lnTo>
                    <a:pt x="644" y="263"/>
                  </a:lnTo>
                  <a:lnTo>
                    <a:pt x="641" y="267"/>
                  </a:lnTo>
                  <a:lnTo>
                    <a:pt x="633" y="267"/>
                  </a:lnTo>
                  <a:lnTo>
                    <a:pt x="626" y="267"/>
                  </a:lnTo>
                  <a:lnTo>
                    <a:pt x="622" y="270"/>
                  </a:lnTo>
                  <a:lnTo>
                    <a:pt x="618" y="270"/>
                  </a:lnTo>
                  <a:lnTo>
                    <a:pt x="607" y="274"/>
                  </a:lnTo>
                  <a:lnTo>
                    <a:pt x="596" y="278"/>
                  </a:lnTo>
                  <a:lnTo>
                    <a:pt x="592" y="281"/>
                  </a:lnTo>
                  <a:lnTo>
                    <a:pt x="585" y="289"/>
                  </a:lnTo>
                  <a:lnTo>
                    <a:pt x="581" y="289"/>
                  </a:lnTo>
                  <a:lnTo>
                    <a:pt x="578" y="289"/>
                  </a:lnTo>
                  <a:lnTo>
                    <a:pt x="574" y="289"/>
                  </a:lnTo>
                  <a:lnTo>
                    <a:pt x="574" y="285"/>
                  </a:lnTo>
                  <a:lnTo>
                    <a:pt x="574" y="285"/>
                  </a:lnTo>
                  <a:lnTo>
                    <a:pt x="566" y="285"/>
                  </a:lnTo>
                  <a:lnTo>
                    <a:pt x="559" y="289"/>
                  </a:lnTo>
                  <a:lnTo>
                    <a:pt x="555" y="285"/>
                  </a:lnTo>
                  <a:lnTo>
                    <a:pt x="548" y="285"/>
                  </a:lnTo>
                  <a:lnTo>
                    <a:pt x="541" y="281"/>
                  </a:lnTo>
                  <a:lnTo>
                    <a:pt x="529" y="278"/>
                  </a:lnTo>
                  <a:lnTo>
                    <a:pt x="522" y="270"/>
                  </a:lnTo>
                  <a:lnTo>
                    <a:pt x="518" y="270"/>
                  </a:lnTo>
                  <a:lnTo>
                    <a:pt x="507" y="270"/>
                  </a:lnTo>
                  <a:lnTo>
                    <a:pt x="496" y="270"/>
                  </a:lnTo>
                  <a:lnTo>
                    <a:pt x="496" y="270"/>
                  </a:lnTo>
                  <a:lnTo>
                    <a:pt x="492" y="270"/>
                  </a:lnTo>
                  <a:lnTo>
                    <a:pt x="492" y="274"/>
                  </a:lnTo>
                  <a:lnTo>
                    <a:pt x="485" y="274"/>
                  </a:lnTo>
                  <a:lnTo>
                    <a:pt x="478" y="274"/>
                  </a:lnTo>
                  <a:lnTo>
                    <a:pt x="467" y="274"/>
                  </a:lnTo>
                  <a:lnTo>
                    <a:pt x="455" y="274"/>
                  </a:lnTo>
                  <a:lnTo>
                    <a:pt x="448" y="274"/>
                  </a:lnTo>
                  <a:lnTo>
                    <a:pt x="441" y="274"/>
                  </a:lnTo>
                  <a:lnTo>
                    <a:pt x="437" y="274"/>
                  </a:lnTo>
                  <a:lnTo>
                    <a:pt x="433" y="274"/>
                  </a:lnTo>
                  <a:lnTo>
                    <a:pt x="429" y="267"/>
                  </a:lnTo>
                  <a:lnTo>
                    <a:pt x="429" y="263"/>
                  </a:lnTo>
                  <a:lnTo>
                    <a:pt x="426" y="259"/>
                  </a:lnTo>
                  <a:lnTo>
                    <a:pt x="422" y="255"/>
                  </a:lnTo>
                  <a:lnTo>
                    <a:pt x="422" y="252"/>
                  </a:lnTo>
                  <a:lnTo>
                    <a:pt x="422" y="252"/>
                  </a:lnTo>
                  <a:lnTo>
                    <a:pt x="418" y="248"/>
                  </a:lnTo>
                  <a:lnTo>
                    <a:pt x="415" y="248"/>
                  </a:lnTo>
                  <a:lnTo>
                    <a:pt x="415" y="248"/>
                  </a:lnTo>
                  <a:lnTo>
                    <a:pt x="415" y="244"/>
                  </a:lnTo>
                  <a:lnTo>
                    <a:pt x="415" y="244"/>
                  </a:lnTo>
                  <a:lnTo>
                    <a:pt x="411" y="244"/>
                  </a:lnTo>
                  <a:lnTo>
                    <a:pt x="411" y="244"/>
                  </a:lnTo>
                  <a:lnTo>
                    <a:pt x="407" y="244"/>
                  </a:lnTo>
                  <a:lnTo>
                    <a:pt x="404" y="241"/>
                  </a:lnTo>
                  <a:lnTo>
                    <a:pt x="396" y="237"/>
                  </a:lnTo>
                  <a:lnTo>
                    <a:pt x="392" y="237"/>
                  </a:lnTo>
                  <a:lnTo>
                    <a:pt x="392" y="237"/>
                  </a:lnTo>
                  <a:lnTo>
                    <a:pt x="389" y="237"/>
                  </a:lnTo>
                  <a:lnTo>
                    <a:pt x="389" y="233"/>
                  </a:lnTo>
                  <a:lnTo>
                    <a:pt x="385" y="233"/>
                  </a:lnTo>
                  <a:lnTo>
                    <a:pt x="374" y="230"/>
                  </a:lnTo>
                  <a:lnTo>
                    <a:pt x="370" y="230"/>
                  </a:lnTo>
                  <a:lnTo>
                    <a:pt x="370" y="230"/>
                  </a:lnTo>
                  <a:lnTo>
                    <a:pt x="367" y="230"/>
                  </a:lnTo>
                  <a:lnTo>
                    <a:pt x="359" y="230"/>
                  </a:lnTo>
                  <a:lnTo>
                    <a:pt x="341" y="230"/>
                  </a:lnTo>
                  <a:lnTo>
                    <a:pt x="337" y="226"/>
                  </a:lnTo>
                  <a:lnTo>
                    <a:pt x="333" y="222"/>
                  </a:lnTo>
                  <a:lnTo>
                    <a:pt x="333" y="218"/>
                  </a:lnTo>
                  <a:lnTo>
                    <a:pt x="333" y="215"/>
                  </a:lnTo>
                  <a:lnTo>
                    <a:pt x="337" y="215"/>
                  </a:lnTo>
                  <a:lnTo>
                    <a:pt x="337" y="215"/>
                  </a:lnTo>
                  <a:lnTo>
                    <a:pt x="337" y="211"/>
                  </a:lnTo>
                  <a:lnTo>
                    <a:pt x="337" y="207"/>
                  </a:lnTo>
                  <a:lnTo>
                    <a:pt x="337" y="204"/>
                  </a:lnTo>
                  <a:lnTo>
                    <a:pt x="337" y="204"/>
                  </a:lnTo>
                  <a:lnTo>
                    <a:pt x="337" y="200"/>
                  </a:lnTo>
                  <a:lnTo>
                    <a:pt x="337" y="200"/>
                  </a:lnTo>
                  <a:lnTo>
                    <a:pt x="333" y="196"/>
                  </a:lnTo>
                  <a:lnTo>
                    <a:pt x="330" y="192"/>
                  </a:lnTo>
                  <a:lnTo>
                    <a:pt x="330" y="192"/>
                  </a:lnTo>
                  <a:lnTo>
                    <a:pt x="326" y="189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2" y="181"/>
                  </a:lnTo>
                  <a:lnTo>
                    <a:pt x="322" y="181"/>
                  </a:lnTo>
                  <a:lnTo>
                    <a:pt x="318" y="178"/>
                  </a:lnTo>
                  <a:lnTo>
                    <a:pt x="318" y="178"/>
                  </a:lnTo>
                  <a:lnTo>
                    <a:pt x="315" y="174"/>
                  </a:lnTo>
                  <a:lnTo>
                    <a:pt x="315" y="174"/>
                  </a:lnTo>
                  <a:lnTo>
                    <a:pt x="311" y="174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0" y="174"/>
                  </a:lnTo>
                  <a:lnTo>
                    <a:pt x="296" y="174"/>
                  </a:lnTo>
                  <a:lnTo>
                    <a:pt x="296" y="174"/>
                  </a:lnTo>
                  <a:lnTo>
                    <a:pt x="292" y="178"/>
                  </a:lnTo>
                  <a:lnTo>
                    <a:pt x="292" y="178"/>
                  </a:lnTo>
                  <a:lnTo>
                    <a:pt x="289" y="174"/>
                  </a:lnTo>
                  <a:lnTo>
                    <a:pt x="289" y="174"/>
                  </a:lnTo>
                  <a:lnTo>
                    <a:pt x="289" y="170"/>
                  </a:lnTo>
                  <a:lnTo>
                    <a:pt x="285" y="170"/>
                  </a:lnTo>
                  <a:lnTo>
                    <a:pt x="281" y="166"/>
                  </a:lnTo>
                  <a:lnTo>
                    <a:pt x="281" y="163"/>
                  </a:lnTo>
                  <a:lnTo>
                    <a:pt x="278" y="163"/>
                  </a:lnTo>
                  <a:lnTo>
                    <a:pt x="278" y="163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5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67" y="152"/>
                  </a:lnTo>
                  <a:lnTo>
                    <a:pt x="263" y="148"/>
                  </a:lnTo>
                  <a:lnTo>
                    <a:pt x="263" y="152"/>
                  </a:lnTo>
                  <a:lnTo>
                    <a:pt x="263" y="152"/>
                  </a:lnTo>
                  <a:lnTo>
                    <a:pt x="259" y="155"/>
                  </a:lnTo>
                  <a:lnTo>
                    <a:pt x="255" y="159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52" y="166"/>
                  </a:lnTo>
                  <a:lnTo>
                    <a:pt x="248" y="166"/>
                  </a:lnTo>
                  <a:lnTo>
                    <a:pt x="244" y="170"/>
                  </a:lnTo>
                  <a:lnTo>
                    <a:pt x="244" y="174"/>
                  </a:lnTo>
                  <a:lnTo>
                    <a:pt x="244" y="178"/>
                  </a:lnTo>
                  <a:lnTo>
                    <a:pt x="248" y="185"/>
                  </a:lnTo>
                  <a:lnTo>
                    <a:pt x="252" y="189"/>
                  </a:lnTo>
                  <a:lnTo>
                    <a:pt x="252" y="192"/>
                  </a:lnTo>
                  <a:lnTo>
                    <a:pt x="248" y="196"/>
                  </a:lnTo>
                  <a:lnTo>
                    <a:pt x="244" y="196"/>
                  </a:lnTo>
                  <a:lnTo>
                    <a:pt x="241" y="200"/>
                  </a:lnTo>
                  <a:lnTo>
                    <a:pt x="237" y="200"/>
                  </a:lnTo>
                  <a:lnTo>
                    <a:pt x="237" y="200"/>
                  </a:lnTo>
                  <a:lnTo>
                    <a:pt x="237" y="196"/>
                  </a:lnTo>
                  <a:lnTo>
                    <a:pt x="233" y="196"/>
                  </a:lnTo>
                  <a:lnTo>
                    <a:pt x="226" y="200"/>
                  </a:lnTo>
                  <a:lnTo>
                    <a:pt x="222" y="200"/>
                  </a:lnTo>
                  <a:lnTo>
                    <a:pt x="215" y="196"/>
                  </a:lnTo>
                  <a:lnTo>
                    <a:pt x="211" y="196"/>
                  </a:lnTo>
                  <a:lnTo>
                    <a:pt x="211" y="196"/>
                  </a:lnTo>
                  <a:lnTo>
                    <a:pt x="207" y="204"/>
                  </a:lnTo>
                  <a:lnTo>
                    <a:pt x="207" y="207"/>
                  </a:lnTo>
                  <a:lnTo>
                    <a:pt x="207" y="211"/>
                  </a:lnTo>
                  <a:lnTo>
                    <a:pt x="204" y="218"/>
                  </a:lnTo>
                  <a:lnTo>
                    <a:pt x="204" y="226"/>
                  </a:lnTo>
                  <a:lnTo>
                    <a:pt x="204" y="230"/>
                  </a:lnTo>
                  <a:lnTo>
                    <a:pt x="207" y="230"/>
                  </a:lnTo>
                  <a:lnTo>
                    <a:pt x="211" y="230"/>
                  </a:lnTo>
                  <a:lnTo>
                    <a:pt x="207" y="233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4" y="237"/>
                  </a:lnTo>
                  <a:lnTo>
                    <a:pt x="200" y="237"/>
                  </a:lnTo>
                  <a:lnTo>
                    <a:pt x="200" y="237"/>
                  </a:lnTo>
                  <a:lnTo>
                    <a:pt x="196" y="237"/>
                  </a:lnTo>
                  <a:lnTo>
                    <a:pt x="193" y="237"/>
                  </a:lnTo>
                  <a:lnTo>
                    <a:pt x="185" y="241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4"/>
                  </a:lnTo>
                  <a:lnTo>
                    <a:pt x="170" y="244"/>
                  </a:lnTo>
                  <a:lnTo>
                    <a:pt x="174" y="248"/>
                  </a:lnTo>
                  <a:lnTo>
                    <a:pt x="178" y="248"/>
                  </a:lnTo>
                  <a:lnTo>
                    <a:pt x="181" y="248"/>
                  </a:lnTo>
                  <a:lnTo>
                    <a:pt x="181" y="248"/>
                  </a:lnTo>
                  <a:lnTo>
                    <a:pt x="181" y="252"/>
                  </a:lnTo>
                  <a:lnTo>
                    <a:pt x="181" y="255"/>
                  </a:lnTo>
                  <a:lnTo>
                    <a:pt x="181" y="259"/>
                  </a:lnTo>
                  <a:lnTo>
                    <a:pt x="185" y="259"/>
                  </a:lnTo>
                  <a:lnTo>
                    <a:pt x="185" y="263"/>
                  </a:lnTo>
                  <a:lnTo>
                    <a:pt x="189" y="267"/>
                  </a:lnTo>
                  <a:lnTo>
                    <a:pt x="189" y="270"/>
                  </a:lnTo>
                  <a:lnTo>
                    <a:pt x="193" y="270"/>
                  </a:lnTo>
                  <a:lnTo>
                    <a:pt x="193" y="278"/>
                  </a:lnTo>
                  <a:lnTo>
                    <a:pt x="189" y="278"/>
                  </a:lnTo>
                  <a:lnTo>
                    <a:pt x="189" y="281"/>
                  </a:lnTo>
                  <a:lnTo>
                    <a:pt x="193" y="285"/>
                  </a:lnTo>
                  <a:lnTo>
                    <a:pt x="189" y="285"/>
                  </a:lnTo>
                  <a:lnTo>
                    <a:pt x="189" y="289"/>
                  </a:lnTo>
                  <a:lnTo>
                    <a:pt x="189" y="289"/>
                  </a:lnTo>
                  <a:lnTo>
                    <a:pt x="189" y="293"/>
                  </a:lnTo>
                  <a:lnTo>
                    <a:pt x="185" y="296"/>
                  </a:lnTo>
                  <a:lnTo>
                    <a:pt x="178" y="293"/>
                  </a:lnTo>
                  <a:lnTo>
                    <a:pt x="170" y="285"/>
                  </a:lnTo>
                  <a:lnTo>
                    <a:pt x="167" y="285"/>
                  </a:lnTo>
                  <a:lnTo>
                    <a:pt x="159" y="285"/>
                  </a:lnTo>
                  <a:lnTo>
                    <a:pt x="152" y="285"/>
                  </a:lnTo>
                  <a:lnTo>
                    <a:pt x="144" y="285"/>
                  </a:lnTo>
                  <a:lnTo>
                    <a:pt x="137" y="281"/>
                  </a:lnTo>
                  <a:lnTo>
                    <a:pt x="130" y="285"/>
                  </a:lnTo>
                  <a:lnTo>
                    <a:pt x="126" y="285"/>
                  </a:lnTo>
                  <a:lnTo>
                    <a:pt x="122" y="285"/>
                  </a:lnTo>
                  <a:lnTo>
                    <a:pt x="118" y="285"/>
                  </a:lnTo>
                  <a:lnTo>
                    <a:pt x="115" y="289"/>
                  </a:lnTo>
                  <a:lnTo>
                    <a:pt x="107" y="285"/>
                  </a:lnTo>
                  <a:lnTo>
                    <a:pt x="100" y="285"/>
                  </a:lnTo>
                  <a:lnTo>
                    <a:pt x="96" y="285"/>
                  </a:lnTo>
                  <a:lnTo>
                    <a:pt x="93" y="285"/>
                  </a:lnTo>
                  <a:lnTo>
                    <a:pt x="89" y="285"/>
                  </a:lnTo>
                  <a:lnTo>
                    <a:pt x="85" y="285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1" y="289"/>
                  </a:lnTo>
                  <a:lnTo>
                    <a:pt x="81" y="293"/>
                  </a:lnTo>
                  <a:lnTo>
                    <a:pt x="81" y="296"/>
                  </a:lnTo>
                  <a:lnTo>
                    <a:pt x="78" y="296"/>
                  </a:lnTo>
                  <a:lnTo>
                    <a:pt x="67" y="296"/>
                  </a:lnTo>
                  <a:lnTo>
                    <a:pt x="56" y="296"/>
                  </a:lnTo>
                  <a:lnTo>
                    <a:pt x="52" y="293"/>
                  </a:lnTo>
                  <a:lnTo>
                    <a:pt x="44" y="293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4"/>
                  </a:lnTo>
                  <a:lnTo>
                    <a:pt x="37" y="311"/>
                  </a:lnTo>
                  <a:lnTo>
                    <a:pt x="33" y="315"/>
                  </a:lnTo>
                  <a:lnTo>
                    <a:pt x="37" y="319"/>
                  </a:lnTo>
                  <a:lnTo>
                    <a:pt x="44" y="319"/>
                  </a:lnTo>
                  <a:lnTo>
                    <a:pt x="48" y="322"/>
                  </a:lnTo>
                  <a:lnTo>
                    <a:pt x="52" y="322"/>
                  </a:lnTo>
                  <a:lnTo>
                    <a:pt x="52" y="319"/>
                  </a:lnTo>
                  <a:lnTo>
                    <a:pt x="52" y="315"/>
                  </a:lnTo>
                  <a:lnTo>
                    <a:pt x="56" y="315"/>
                  </a:lnTo>
                  <a:lnTo>
                    <a:pt x="63" y="322"/>
                  </a:lnTo>
                  <a:lnTo>
                    <a:pt x="63" y="326"/>
                  </a:lnTo>
                  <a:lnTo>
                    <a:pt x="59" y="330"/>
                  </a:lnTo>
                  <a:lnTo>
                    <a:pt x="56" y="330"/>
                  </a:lnTo>
                  <a:lnTo>
                    <a:pt x="48" y="330"/>
                  </a:lnTo>
                  <a:lnTo>
                    <a:pt x="44" y="330"/>
                  </a:lnTo>
                  <a:lnTo>
                    <a:pt x="41" y="326"/>
                  </a:lnTo>
                  <a:lnTo>
                    <a:pt x="37" y="330"/>
                  </a:lnTo>
                  <a:lnTo>
                    <a:pt x="33" y="330"/>
                  </a:lnTo>
                  <a:lnTo>
                    <a:pt x="30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30" y="341"/>
                  </a:lnTo>
                  <a:lnTo>
                    <a:pt x="30" y="341"/>
                  </a:lnTo>
                  <a:lnTo>
                    <a:pt x="22" y="345"/>
                  </a:lnTo>
                  <a:lnTo>
                    <a:pt x="15" y="345"/>
                  </a:lnTo>
                  <a:lnTo>
                    <a:pt x="18" y="348"/>
                  </a:lnTo>
                  <a:lnTo>
                    <a:pt x="18" y="348"/>
                  </a:lnTo>
                  <a:lnTo>
                    <a:pt x="11" y="352"/>
                  </a:lnTo>
                  <a:lnTo>
                    <a:pt x="11" y="356"/>
                  </a:lnTo>
                  <a:lnTo>
                    <a:pt x="7" y="356"/>
                  </a:lnTo>
                  <a:lnTo>
                    <a:pt x="4" y="356"/>
                  </a:lnTo>
                  <a:lnTo>
                    <a:pt x="0" y="356"/>
                  </a:lnTo>
                  <a:lnTo>
                    <a:pt x="0" y="363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11" y="367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1" y="378"/>
                  </a:lnTo>
                  <a:lnTo>
                    <a:pt x="15" y="378"/>
                  </a:lnTo>
                  <a:lnTo>
                    <a:pt x="15" y="382"/>
                  </a:lnTo>
                  <a:lnTo>
                    <a:pt x="15" y="382"/>
                  </a:lnTo>
                  <a:lnTo>
                    <a:pt x="11" y="389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11" y="404"/>
                  </a:lnTo>
                  <a:lnTo>
                    <a:pt x="15" y="404"/>
                  </a:lnTo>
                  <a:lnTo>
                    <a:pt x="18" y="404"/>
                  </a:lnTo>
                  <a:lnTo>
                    <a:pt x="22" y="400"/>
                  </a:lnTo>
                  <a:lnTo>
                    <a:pt x="26" y="400"/>
                  </a:lnTo>
                  <a:lnTo>
                    <a:pt x="26" y="396"/>
                  </a:lnTo>
                  <a:lnTo>
                    <a:pt x="30" y="396"/>
                  </a:lnTo>
                  <a:lnTo>
                    <a:pt x="30" y="396"/>
                  </a:lnTo>
                  <a:lnTo>
                    <a:pt x="33" y="400"/>
                  </a:lnTo>
                  <a:lnTo>
                    <a:pt x="37" y="400"/>
                  </a:lnTo>
                  <a:lnTo>
                    <a:pt x="37" y="396"/>
                  </a:lnTo>
                  <a:lnTo>
                    <a:pt x="37" y="396"/>
                  </a:lnTo>
                  <a:lnTo>
                    <a:pt x="37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4" y="393"/>
                  </a:lnTo>
                  <a:lnTo>
                    <a:pt x="48" y="393"/>
                  </a:lnTo>
                  <a:lnTo>
                    <a:pt x="48" y="389"/>
                  </a:lnTo>
                  <a:lnTo>
                    <a:pt x="48" y="385"/>
                  </a:lnTo>
                  <a:lnTo>
                    <a:pt x="48" y="385"/>
                  </a:lnTo>
                  <a:lnTo>
                    <a:pt x="52" y="382"/>
                  </a:lnTo>
                  <a:lnTo>
                    <a:pt x="52" y="378"/>
                  </a:lnTo>
                  <a:lnTo>
                    <a:pt x="52" y="374"/>
                  </a:lnTo>
                  <a:lnTo>
                    <a:pt x="59" y="374"/>
                  </a:lnTo>
                  <a:lnTo>
                    <a:pt x="59" y="378"/>
                  </a:lnTo>
                  <a:lnTo>
                    <a:pt x="63" y="378"/>
                  </a:lnTo>
                  <a:lnTo>
                    <a:pt x="63" y="382"/>
                  </a:lnTo>
                  <a:lnTo>
                    <a:pt x="63" y="385"/>
                  </a:lnTo>
                  <a:lnTo>
                    <a:pt x="63" y="385"/>
                  </a:lnTo>
                  <a:lnTo>
                    <a:pt x="67" y="385"/>
                  </a:lnTo>
                  <a:lnTo>
                    <a:pt x="67" y="389"/>
                  </a:lnTo>
                  <a:lnTo>
                    <a:pt x="67" y="393"/>
                  </a:lnTo>
                  <a:lnTo>
                    <a:pt x="67" y="396"/>
                  </a:lnTo>
                  <a:lnTo>
                    <a:pt x="67" y="404"/>
                  </a:lnTo>
                  <a:lnTo>
                    <a:pt x="70" y="404"/>
                  </a:lnTo>
                  <a:lnTo>
                    <a:pt x="70" y="408"/>
                  </a:lnTo>
                  <a:lnTo>
                    <a:pt x="74" y="408"/>
                  </a:lnTo>
                  <a:lnTo>
                    <a:pt x="78" y="408"/>
                  </a:lnTo>
                  <a:lnTo>
                    <a:pt x="81" y="408"/>
                  </a:lnTo>
                  <a:lnTo>
                    <a:pt x="81" y="404"/>
                  </a:lnTo>
                  <a:lnTo>
                    <a:pt x="85" y="404"/>
                  </a:lnTo>
                  <a:lnTo>
                    <a:pt x="89" y="400"/>
                  </a:lnTo>
                  <a:lnTo>
                    <a:pt x="89" y="396"/>
                  </a:lnTo>
                  <a:lnTo>
                    <a:pt x="93" y="396"/>
                  </a:lnTo>
                  <a:lnTo>
                    <a:pt x="100" y="393"/>
                  </a:lnTo>
                  <a:lnTo>
                    <a:pt x="104" y="389"/>
                  </a:lnTo>
                  <a:lnTo>
                    <a:pt x="104" y="393"/>
                  </a:lnTo>
                  <a:lnTo>
                    <a:pt x="111" y="393"/>
                  </a:lnTo>
                  <a:lnTo>
                    <a:pt x="115" y="389"/>
                  </a:lnTo>
                  <a:lnTo>
                    <a:pt x="122" y="389"/>
                  </a:lnTo>
                  <a:lnTo>
                    <a:pt x="122" y="393"/>
                  </a:lnTo>
                  <a:lnTo>
                    <a:pt x="115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22" y="396"/>
                  </a:lnTo>
                  <a:lnTo>
                    <a:pt x="126" y="400"/>
                  </a:lnTo>
                  <a:lnTo>
                    <a:pt x="126" y="396"/>
                  </a:lnTo>
                  <a:lnTo>
                    <a:pt x="130" y="396"/>
                  </a:lnTo>
                  <a:lnTo>
                    <a:pt x="133" y="396"/>
                  </a:lnTo>
                  <a:lnTo>
                    <a:pt x="133" y="396"/>
                  </a:lnTo>
                  <a:lnTo>
                    <a:pt x="137" y="396"/>
                  </a:lnTo>
                  <a:lnTo>
                    <a:pt x="137" y="396"/>
                  </a:lnTo>
                  <a:lnTo>
                    <a:pt x="141" y="404"/>
                  </a:lnTo>
                  <a:lnTo>
                    <a:pt x="148" y="411"/>
                  </a:lnTo>
                  <a:lnTo>
                    <a:pt x="152" y="415"/>
                  </a:lnTo>
                  <a:lnTo>
                    <a:pt x="152" y="419"/>
                  </a:lnTo>
                  <a:lnTo>
                    <a:pt x="155" y="419"/>
                  </a:lnTo>
                  <a:lnTo>
                    <a:pt x="155" y="422"/>
                  </a:lnTo>
                  <a:lnTo>
                    <a:pt x="163" y="422"/>
                  </a:lnTo>
                  <a:lnTo>
                    <a:pt x="170" y="422"/>
                  </a:lnTo>
                  <a:lnTo>
                    <a:pt x="170" y="422"/>
                  </a:lnTo>
                  <a:lnTo>
                    <a:pt x="174" y="426"/>
                  </a:lnTo>
                  <a:lnTo>
                    <a:pt x="178" y="430"/>
                  </a:lnTo>
                  <a:lnTo>
                    <a:pt x="185" y="430"/>
                  </a:lnTo>
                  <a:lnTo>
                    <a:pt x="189" y="437"/>
                  </a:lnTo>
                  <a:lnTo>
                    <a:pt x="193" y="445"/>
                  </a:lnTo>
                  <a:lnTo>
                    <a:pt x="196" y="445"/>
                  </a:lnTo>
                  <a:lnTo>
                    <a:pt x="200" y="448"/>
                  </a:lnTo>
                  <a:lnTo>
                    <a:pt x="200" y="456"/>
                  </a:lnTo>
                  <a:lnTo>
                    <a:pt x="204" y="463"/>
                  </a:lnTo>
                  <a:lnTo>
                    <a:pt x="207" y="463"/>
                  </a:lnTo>
                  <a:lnTo>
                    <a:pt x="207" y="471"/>
                  </a:lnTo>
                  <a:lnTo>
                    <a:pt x="211" y="474"/>
                  </a:lnTo>
                  <a:lnTo>
                    <a:pt x="207" y="478"/>
                  </a:lnTo>
                  <a:lnTo>
                    <a:pt x="207" y="478"/>
                  </a:lnTo>
                  <a:lnTo>
                    <a:pt x="204" y="478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5"/>
                  </a:lnTo>
                  <a:lnTo>
                    <a:pt x="204" y="489"/>
                  </a:lnTo>
                  <a:lnTo>
                    <a:pt x="204" y="493"/>
                  </a:lnTo>
                  <a:lnTo>
                    <a:pt x="207" y="497"/>
                  </a:lnTo>
                  <a:lnTo>
                    <a:pt x="204" y="497"/>
                  </a:lnTo>
                  <a:lnTo>
                    <a:pt x="207" y="500"/>
                  </a:lnTo>
                  <a:lnTo>
                    <a:pt x="207" y="500"/>
                  </a:lnTo>
                  <a:lnTo>
                    <a:pt x="207" y="504"/>
                  </a:lnTo>
                  <a:lnTo>
                    <a:pt x="211" y="504"/>
                  </a:lnTo>
                  <a:lnTo>
                    <a:pt x="211" y="508"/>
                  </a:lnTo>
                  <a:lnTo>
                    <a:pt x="215" y="508"/>
                  </a:lnTo>
                  <a:lnTo>
                    <a:pt x="218" y="508"/>
                  </a:lnTo>
                  <a:lnTo>
                    <a:pt x="222" y="508"/>
                  </a:lnTo>
                  <a:lnTo>
                    <a:pt x="222" y="508"/>
                  </a:lnTo>
                  <a:lnTo>
                    <a:pt x="226" y="508"/>
                  </a:lnTo>
                  <a:lnTo>
                    <a:pt x="230" y="511"/>
                  </a:lnTo>
                  <a:lnTo>
                    <a:pt x="233" y="511"/>
                  </a:lnTo>
                  <a:lnTo>
                    <a:pt x="233" y="515"/>
                  </a:lnTo>
                  <a:lnTo>
                    <a:pt x="237" y="515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44" y="519"/>
                  </a:lnTo>
                  <a:lnTo>
                    <a:pt x="244" y="523"/>
                  </a:lnTo>
                  <a:lnTo>
                    <a:pt x="248" y="523"/>
                  </a:lnTo>
                  <a:lnTo>
                    <a:pt x="248" y="523"/>
                  </a:lnTo>
                  <a:lnTo>
                    <a:pt x="252" y="519"/>
                  </a:lnTo>
                  <a:lnTo>
                    <a:pt x="255" y="519"/>
                  </a:lnTo>
                  <a:lnTo>
                    <a:pt x="263" y="523"/>
                  </a:lnTo>
                  <a:lnTo>
                    <a:pt x="263" y="523"/>
                  </a:lnTo>
                  <a:lnTo>
                    <a:pt x="267" y="523"/>
                  </a:lnTo>
                  <a:lnTo>
                    <a:pt x="270" y="523"/>
                  </a:lnTo>
                  <a:lnTo>
                    <a:pt x="274" y="530"/>
                  </a:lnTo>
                  <a:lnTo>
                    <a:pt x="278" y="530"/>
                  </a:lnTo>
                  <a:lnTo>
                    <a:pt x="281" y="530"/>
                  </a:lnTo>
                  <a:lnTo>
                    <a:pt x="285" y="534"/>
                  </a:lnTo>
                  <a:lnTo>
                    <a:pt x="285" y="537"/>
                  </a:lnTo>
                  <a:lnTo>
                    <a:pt x="289" y="537"/>
                  </a:lnTo>
                  <a:lnTo>
                    <a:pt x="289" y="537"/>
                  </a:lnTo>
                  <a:lnTo>
                    <a:pt x="289" y="534"/>
                  </a:lnTo>
                  <a:lnTo>
                    <a:pt x="292" y="534"/>
                  </a:lnTo>
                  <a:lnTo>
                    <a:pt x="292" y="534"/>
                  </a:lnTo>
                  <a:lnTo>
                    <a:pt x="296" y="534"/>
                  </a:lnTo>
                  <a:lnTo>
                    <a:pt x="300" y="534"/>
                  </a:lnTo>
                  <a:lnTo>
                    <a:pt x="300" y="541"/>
                  </a:lnTo>
                  <a:lnTo>
                    <a:pt x="304" y="541"/>
                  </a:lnTo>
                  <a:lnTo>
                    <a:pt x="311" y="541"/>
                  </a:lnTo>
                  <a:lnTo>
                    <a:pt x="315" y="541"/>
                  </a:lnTo>
                  <a:lnTo>
                    <a:pt x="311" y="549"/>
                  </a:lnTo>
                  <a:lnTo>
                    <a:pt x="315" y="552"/>
                  </a:lnTo>
                  <a:lnTo>
                    <a:pt x="318" y="552"/>
                  </a:lnTo>
                  <a:lnTo>
                    <a:pt x="322" y="552"/>
                  </a:lnTo>
                  <a:lnTo>
                    <a:pt x="322" y="552"/>
                  </a:lnTo>
                  <a:lnTo>
                    <a:pt x="326" y="552"/>
                  </a:lnTo>
                  <a:lnTo>
                    <a:pt x="330" y="549"/>
                  </a:lnTo>
                  <a:lnTo>
                    <a:pt x="337" y="549"/>
                  </a:lnTo>
                  <a:lnTo>
                    <a:pt x="341" y="549"/>
                  </a:lnTo>
                  <a:lnTo>
                    <a:pt x="341" y="552"/>
                  </a:lnTo>
                  <a:lnTo>
                    <a:pt x="348" y="556"/>
                  </a:lnTo>
                  <a:lnTo>
                    <a:pt x="348" y="560"/>
                  </a:lnTo>
                  <a:lnTo>
                    <a:pt x="352" y="560"/>
                  </a:lnTo>
                  <a:lnTo>
                    <a:pt x="355" y="560"/>
                  </a:lnTo>
                  <a:lnTo>
                    <a:pt x="359" y="560"/>
                  </a:lnTo>
                  <a:lnTo>
                    <a:pt x="363" y="556"/>
                  </a:lnTo>
                  <a:lnTo>
                    <a:pt x="367" y="556"/>
                  </a:lnTo>
                  <a:lnTo>
                    <a:pt x="367" y="560"/>
                  </a:lnTo>
                  <a:lnTo>
                    <a:pt x="370" y="556"/>
                  </a:lnTo>
                  <a:lnTo>
                    <a:pt x="374" y="556"/>
                  </a:lnTo>
                  <a:lnTo>
                    <a:pt x="374" y="560"/>
                  </a:lnTo>
                  <a:lnTo>
                    <a:pt x="374" y="563"/>
                  </a:lnTo>
                  <a:lnTo>
                    <a:pt x="378" y="563"/>
                  </a:lnTo>
                  <a:lnTo>
                    <a:pt x="378" y="563"/>
                  </a:lnTo>
                  <a:lnTo>
                    <a:pt x="381" y="563"/>
                  </a:lnTo>
                  <a:lnTo>
                    <a:pt x="385" y="556"/>
                  </a:lnTo>
                  <a:lnTo>
                    <a:pt x="392" y="552"/>
                  </a:lnTo>
                  <a:lnTo>
                    <a:pt x="400" y="552"/>
                  </a:lnTo>
                  <a:lnTo>
                    <a:pt x="400" y="552"/>
                  </a:lnTo>
                  <a:lnTo>
                    <a:pt x="407" y="556"/>
                  </a:lnTo>
                  <a:lnTo>
                    <a:pt x="411" y="556"/>
                  </a:lnTo>
                  <a:lnTo>
                    <a:pt x="415" y="552"/>
                  </a:lnTo>
                  <a:lnTo>
                    <a:pt x="418" y="556"/>
                  </a:lnTo>
                  <a:lnTo>
                    <a:pt x="422" y="556"/>
                  </a:lnTo>
                  <a:lnTo>
                    <a:pt x="422" y="556"/>
                  </a:lnTo>
                  <a:lnTo>
                    <a:pt x="426" y="556"/>
                  </a:lnTo>
                  <a:lnTo>
                    <a:pt x="429" y="556"/>
                  </a:lnTo>
                  <a:lnTo>
                    <a:pt x="433" y="556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41" y="552"/>
                  </a:lnTo>
                  <a:lnTo>
                    <a:pt x="441" y="549"/>
                  </a:lnTo>
                  <a:lnTo>
                    <a:pt x="444" y="549"/>
                  </a:lnTo>
                  <a:lnTo>
                    <a:pt x="444" y="545"/>
                  </a:lnTo>
                  <a:lnTo>
                    <a:pt x="448" y="541"/>
                  </a:lnTo>
                  <a:lnTo>
                    <a:pt x="452" y="541"/>
                  </a:lnTo>
                  <a:lnTo>
                    <a:pt x="459" y="541"/>
                  </a:lnTo>
                  <a:lnTo>
                    <a:pt x="463" y="537"/>
                  </a:lnTo>
                  <a:lnTo>
                    <a:pt x="463" y="534"/>
                  </a:lnTo>
                  <a:lnTo>
                    <a:pt x="463" y="534"/>
                  </a:lnTo>
                  <a:lnTo>
                    <a:pt x="467" y="530"/>
                  </a:lnTo>
                  <a:lnTo>
                    <a:pt x="470" y="534"/>
                  </a:lnTo>
                  <a:lnTo>
                    <a:pt x="474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1" y="530"/>
                  </a:lnTo>
                  <a:lnTo>
                    <a:pt x="489" y="526"/>
                  </a:lnTo>
                  <a:lnTo>
                    <a:pt x="492" y="526"/>
                  </a:lnTo>
                  <a:lnTo>
                    <a:pt x="492" y="530"/>
                  </a:lnTo>
                  <a:lnTo>
                    <a:pt x="496" y="530"/>
                  </a:lnTo>
                  <a:lnTo>
                    <a:pt x="496" y="530"/>
                  </a:lnTo>
                  <a:lnTo>
                    <a:pt x="492" y="534"/>
                  </a:lnTo>
                  <a:lnTo>
                    <a:pt x="496" y="537"/>
                  </a:lnTo>
                  <a:lnTo>
                    <a:pt x="496" y="537"/>
                  </a:lnTo>
                  <a:lnTo>
                    <a:pt x="500" y="537"/>
                  </a:lnTo>
                  <a:lnTo>
                    <a:pt x="500" y="537"/>
                  </a:lnTo>
                  <a:lnTo>
                    <a:pt x="504" y="541"/>
                  </a:lnTo>
                  <a:lnTo>
                    <a:pt x="504" y="545"/>
                  </a:lnTo>
                  <a:lnTo>
                    <a:pt x="500" y="545"/>
                  </a:lnTo>
                  <a:lnTo>
                    <a:pt x="500" y="549"/>
                  </a:lnTo>
                  <a:lnTo>
                    <a:pt x="504" y="549"/>
                  </a:lnTo>
                  <a:lnTo>
                    <a:pt x="507" y="549"/>
                  </a:lnTo>
                  <a:lnTo>
                    <a:pt x="511" y="549"/>
                  </a:lnTo>
                  <a:lnTo>
                    <a:pt x="511" y="552"/>
                  </a:lnTo>
                  <a:lnTo>
                    <a:pt x="515" y="552"/>
                  </a:lnTo>
                  <a:lnTo>
                    <a:pt x="518" y="552"/>
                  </a:lnTo>
                  <a:lnTo>
                    <a:pt x="522" y="552"/>
                  </a:lnTo>
                  <a:lnTo>
                    <a:pt x="526" y="552"/>
                  </a:lnTo>
                  <a:lnTo>
                    <a:pt x="526" y="556"/>
                  </a:lnTo>
                  <a:lnTo>
                    <a:pt x="529" y="556"/>
                  </a:lnTo>
                  <a:lnTo>
                    <a:pt x="529" y="560"/>
                  </a:lnTo>
                  <a:lnTo>
                    <a:pt x="533" y="560"/>
                  </a:lnTo>
                  <a:lnTo>
                    <a:pt x="537" y="563"/>
                  </a:lnTo>
                  <a:lnTo>
                    <a:pt x="537" y="567"/>
                  </a:lnTo>
                  <a:lnTo>
                    <a:pt x="541" y="574"/>
                  </a:lnTo>
                  <a:lnTo>
                    <a:pt x="541" y="578"/>
                  </a:lnTo>
                  <a:lnTo>
                    <a:pt x="541" y="586"/>
                  </a:lnTo>
                  <a:lnTo>
                    <a:pt x="541" y="589"/>
                  </a:lnTo>
                  <a:lnTo>
                    <a:pt x="537" y="589"/>
                  </a:lnTo>
                  <a:lnTo>
                    <a:pt x="537" y="589"/>
                  </a:lnTo>
                  <a:lnTo>
                    <a:pt x="533" y="593"/>
                  </a:lnTo>
                  <a:lnTo>
                    <a:pt x="533" y="593"/>
                  </a:lnTo>
                  <a:lnTo>
                    <a:pt x="533" y="597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26" y="604"/>
                  </a:lnTo>
                  <a:lnTo>
                    <a:pt x="529" y="608"/>
                  </a:lnTo>
                  <a:lnTo>
                    <a:pt x="526" y="608"/>
                  </a:lnTo>
                  <a:lnTo>
                    <a:pt x="526" y="612"/>
                  </a:lnTo>
                  <a:lnTo>
                    <a:pt x="529" y="612"/>
                  </a:lnTo>
                  <a:lnTo>
                    <a:pt x="529" y="615"/>
                  </a:lnTo>
                  <a:lnTo>
                    <a:pt x="533" y="615"/>
                  </a:lnTo>
                  <a:lnTo>
                    <a:pt x="533" y="619"/>
                  </a:lnTo>
                  <a:lnTo>
                    <a:pt x="533" y="623"/>
                  </a:lnTo>
                  <a:lnTo>
                    <a:pt x="537" y="619"/>
                  </a:lnTo>
                  <a:lnTo>
                    <a:pt x="544" y="619"/>
                  </a:lnTo>
                  <a:lnTo>
                    <a:pt x="544" y="623"/>
                  </a:lnTo>
                  <a:lnTo>
                    <a:pt x="544" y="623"/>
                  </a:lnTo>
                  <a:lnTo>
                    <a:pt x="548" y="626"/>
                  </a:lnTo>
                  <a:lnTo>
                    <a:pt x="552" y="623"/>
                  </a:lnTo>
                  <a:lnTo>
                    <a:pt x="552" y="626"/>
                  </a:lnTo>
                  <a:lnTo>
                    <a:pt x="552" y="630"/>
                  </a:lnTo>
                  <a:lnTo>
                    <a:pt x="552" y="630"/>
                  </a:lnTo>
                  <a:lnTo>
                    <a:pt x="555" y="634"/>
                  </a:lnTo>
                  <a:lnTo>
                    <a:pt x="555" y="634"/>
                  </a:lnTo>
                  <a:lnTo>
                    <a:pt x="559" y="634"/>
                  </a:lnTo>
                  <a:lnTo>
                    <a:pt x="559" y="634"/>
                  </a:lnTo>
                  <a:lnTo>
                    <a:pt x="563" y="634"/>
                  </a:lnTo>
                  <a:lnTo>
                    <a:pt x="566" y="638"/>
                  </a:lnTo>
                  <a:lnTo>
                    <a:pt x="566" y="638"/>
                  </a:lnTo>
                  <a:lnTo>
                    <a:pt x="566" y="641"/>
                  </a:lnTo>
                  <a:lnTo>
                    <a:pt x="566" y="641"/>
                  </a:lnTo>
                  <a:lnTo>
                    <a:pt x="563" y="649"/>
                  </a:lnTo>
                  <a:lnTo>
                    <a:pt x="559" y="649"/>
                  </a:lnTo>
                  <a:lnTo>
                    <a:pt x="559" y="652"/>
                  </a:lnTo>
                  <a:lnTo>
                    <a:pt x="563" y="652"/>
                  </a:lnTo>
                  <a:lnTo>
                    <a:pt x="566" y="652"/>
                  </a:lnTo>
                  <a:lnTo>
                    <a:pt x="566" y="652"/>
                  </a:lnTo>
                  <a:lnTo>
                    <a:pt x="570" y="652"/>
                  </a:lnTo>
                  <a:lnTo>
                    <a:pt x="570" y="652"/>
                  </a:lnTo>
                  <a:lnTo>
                    <a:pt x="570" y="656"/>
                  </a:lnTo>
                  <a:lnTo>
                    <a:pt x="570" y="660"/>
                  </a:lnTo>
                  <a:lnTo>
                    <a:pt x="574" y="664"/>
                  </a:lnTo>
                  <a:lnTo>
                    <a:pt x="578" y="660"/>
                  </a:lnTo>
                  <a:lnTo>
                    <a:pt x="581" y="660"/>
                  </a:lnTo>
                  <a:lnTo>
                    <a:pt x="589" y="656"/>
                  </a:lnTo>
                  <a:lnTo>
                    <a:pt x="592" y="660"/>
                  </a:lnTo>
                  <a:lnTo>
                    <a:pt x="592" y="660"/>
                  </a:lnTo>
                  <a:lnTo>
                    <a:pt x="589" y="664"/>
                  </a:lnTo>
                  <a:lnTo>
                    <a:pt x="589" y="664"/>
                  </a:lnTo>
                  <a:lnTo>
                    <a:pt x="592" y="664"/>
                  </a:lnTo>
                  <a:lnTo>
                    <a:pt x="592" y="667"/>
                  </a:lnTo>
                  <a:lnTo>
                    <a:pt x="600" y="664"/>
                  </a:lnTo>
                  <a:lnTo>
                    <a:pt x="600" y="664"/>
                  </a:lnTo>
                  <a:lnTo>
                    <a:pt x="600" y="660"/>
                  </a:lnTo>
                  <a:lnTo>
                    <a:pt x="600" y="656"/>
                  </a:lnTo>
                  <a:lnTo>
                    <a:pt x="600" y="656"/>
                  </a:lnTo>
                  <a:lnTo>
                    <a:pt x="600" y="649"/>
                  </a:lnTo>
                  <a:lnTo>
                    <a:pt x="600" y="649"/>
                  </a:lnTo>
                  <a:lnTo>
                    <a:pt x="600" y="645"/>
                  </a:lnTo>
                  <a:lnTo>
                    <a:pt x="607" y="645"/>
                  </a:lnTo>
                  <a:lnTo>
                    <a:pt x="607" y="649"/>
                  </a:lnTo>
                  <a:lnTo>
                    <a:pt x="607" y="645"/>
                  </a:lnTo>
                  <a:lnTo>
                    <a:pt x="607" y="645"/>
                  </a:lnTo>
                  <a:lnTo>
                    <a:pt x="611" y="645"/>
                  </a:lnTo>
                  <a:lnTo>
                    <a:pt x="611" y="645"/>
                  </a:lnTo>
                  <a:lnTo>
                    <a:pt x="611" y="641"/>
                  </a:lnTo>
                  <a:lnTo>
                    <a:pt x="615" y="641"/>
                  </a:lnTo>
                  <a:lnTo>
                    <a:pt x="618" y="641"/>
                  </a:lnTo>
                  <a:lnTo>
                    <a:pt x="618" y="645"/>
                  </a:lnTo>
                  <a:lnTo>
                    <a:pt x="618" y="645"/>
                  </a:lnTo>
                  <a:lnTo>
                    <a:pt x="622" y="645"/>
                  </a:lnTo>
                  <a:lnTo>
                    <a:pt x="622" y="641"/>
                  </a:lnTo>
                  <a:lnTo>
                    <a:pt x="626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33" y="645"/>
                  </a:lnTo>
                  <a:lnTo>
                    <a:pt x="637" y="641"/>
                  </a:lnTo>
                  <a:lnTo>
                    <a:pt x="637" y="638"/>
                  </a:lnTo>
                  <a:lnTo>
                    <a:pt x="641" y="638"/>
                  </a:lnTo>
                  <a:lnTo>
                    <a:pt x="644" y="641"/>
                  </a:lnTo>
                  <a:lnTo>
                    <a:pt x="648" y="638"/>
                  </a:lnTo>
                  <a:lnTo>
                    <a:pt x="648" y="634"/>
                  </a:lnTo>
                  <a:lnTo>
                    <a:pt x="652" y="630"/>
                  </a:lnTo>
                  <a:lnTo>
                    <a:pt x="655" y="630"/>
                  </a:lnTo>
                  <a:lnTo>
                    <a:pt x="659" y="630"/>
                  </a:lnTo>
                  <a:lnTo>
                    <a:pt x="663" y="634"/>
                  </a:lnTo>
                  <a:lnTo>
                    <a:pt x="663" y="634"/>
                  </a:lnTo>
                  <a:lnTo>
                    <a:pt x="666" y="634"/>
                  </a:lnTo>
                  <a:lnTo>
                    <a:pt x="666" y="638"/>
                  </a:lnTo>
                  <a:lnTo>
                    <a:pt x="674" y="638"/>
                  </a:lnTo>
                  <a:lnTo>
                    <a:pt x="678" y="638"/>
                  </a:lnTo>
                  <a:lnTo>
                    <a:pt x="681" y="638"/>
                  </a:lnTo>
                  <a:lnTo>
                    <a:pt x="685" y="638"/>
                  </a:lnTo>
                  <a:lnTo>
                    <a:pt x="681" y="641"/>
                  </a:lnTo>
                  <a:lnTo>
                    <a:pt x="681" y="641"/>
                  </a:lnTo>
                  <a:lnTo>
                    <a:pt x="678" y="649"/>
                  </a:lnTo>
                  <a:lnTo>
                    <a:pt x="681" y="649"/>
                  </a:lnTo>
                  <a:lnTo>
                    <a:pt x="681" y="652"/>
                  </a:lnTo>
                  <a:lnTo>
                    <a:pt x="689" y="652"/>
                  </a:lnTo>
                  <a:lnTo>
                    <a:pt x="689" y="656"/>
                  </a:lnTo>
                  <a:lnTo>
                    <a:pt x="692" y="656"/>
                  </a:lnTo>
                  <a:lnTo>
                    <a:pt x="696" y="660"/>
                  </a:lnTo>
                  <a:lnTo>
                    <a:pt x="700" y="656"/>
                  </a:lnTo>
                  <a:lnTo>
                    <a:pt x="700" y="660"/>
                  </a:lnTo>
                  <a:lnTo>
                    <a:pt x="703" y="656"/>
                  </a:lnTo>
                  <a:lnTo>
                    <a:pt x="703" y="660"/>
                  </a:lnTo>
                  <a:lnTo>
                    <a:pt x="707" y="660"/>
                  </a:lnTo>
                  <a:lnTo>
                    <a:pt x="707" y="660"/>
                  </a:lnTo>
                  <a:lnTo>
                    <a:pt x="711" y="660"/>
                  </a:lnTo>
                  <a:lnTo>
                    <a:pt x="711" y="660"/>
                  </a:lnTo>
                  <a:lnTo>
                    <a:pt x="711" y="656"/>
                  </a:lnTo>
                  <a:lnTo>
                    <a:pt x="711" y="652"/>
                  </a:lnTo>
                  <a:lnTo>
                    <a:pt x="715" y="656"/>
                  </a:lnTo>
                  <a:lnTo>
                    <a:pt x="718" y="660"/>
                  </a:lnTo>
                  <a:lnTo>
                    <a:pt x="718" y="660"/>
                  </a:lnTo>
                  <a:lnTo>
                    <a:pt x="722" y="664"/>
                  </a:lnTo>
                  <a:lnTo>
                    <a:pt x="726" y="660"/>
                  </a:lnTo>
                  <a:lnTo>
                    <a:pt x="726" y="664"/>
                  </a:lnTo>
                  <a:lnTo>
                    <a:pt x="729" y="660"/>
                  </a:lnTo>
                  <a:lnTo>
                    <a:pt x="729" y="660"/>
                  </a:lnTo>
                  <a:lnTo>
                    <a:pt x="733" y="660"/>
                  </a:lnTo>
                  <a:lnTo>
                    <a:pt x="733" y="660"/>
                  </a:lnTo>
                  <a:lnTo>
                    <a:pt x="737" y="664"/>
                  </a:lnTo>
                  <a:lnTo>
                    <a:pt x="733" y="664"/>
                  </a:lnTo>
                  <a:lnTo>
                    <a:pt x="733" y="664"/>
                  </a:lnTo>
                  <a:lnTo>
                    <a:pt x="729" y="667"/>
                  </a:lnTo>
                  <a:lnTo>
                    <a:pt x="729" y="671"/>
                  </a:lnTo>
                  <a:lnTo>
                    <a:pt x="733" y="675"/>
                  </a:lnTo>
                  <a:lnTo>
                    <a:pt x="737" y="675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41" y="678"/>
                  </a:lnTo>
                  <a:lnTo>
                    <a:pt x="741" y="678"/>
                  </a:lnTo>
                  <a:lnTo>
                    <a:pt x="744" y="678"/>
                  </a:lnTo>
                  <a:lnTo>
                    <a:pt x="748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1"/>
                  </a:lnTo>
                  <a:lnTo>
                    <a:pt x="741" y="671"/>
                  </a:lnTo>
                  <a:lnTo>
                    <a:pt x="741" y="667"/>
                  </a:lnTo>
                  <a:lnTo>
                    <a:pt x="741" y="667"/>
                  </a:lnTo>
                  <a:lnTo>
                    <a:pt x="744" y="664"/>
                  </a:lnTo>
                  <a:lnTo>
                    <a:pt x="744" y="664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52" y="664"/>
                  </a:lnTo>
                  <a:lnTo>
                    <a:pt x="755" y="660"/>
                  </a:lnTo>
                  <a:lnTo>
                    <a:pt x="755" y="660"/>
                  </a:lnTo>
                  <a:lnTo>
                    <a:pt x="759" y="660"/>
                  </a:lnTo>
                  <a:lnTo>
                    <a:pt x="763" y="660"/>
                  </a:lnTo>
                  <a:lnTo>
                    <a:pt x="763" y="656"/>
                  </a:lnTo>
                  <a:lnTo>
                    <a:pt x="766" y="656"/>
                  </a:lnTo>
                  <a:lnTo>
                    <a:pt x="766" y="656"/>
                  </a:lnTo>
                  <a:lnTo>
                    <a:pt x="770" y="656"/>
                  </a:lnTo>
                  <a:lnTo>
                    <a:pt x="774" y="656"/>
                  </a:lnTo>
                  <a:lnTo>
                    <a:pt x="778" y="652"/>
                  </a:lnTo>
                  <a:lnTo>
                    <a:pt x="781" y="652"/>
                  </a:lnTo>
                  <a:lnTo>
                    <a:pt x="781" y="649"/>
                  </a:lnTo>
                  <a:lnTo>
                    <a:pt x="781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9" y="645"/>
                  </a:lnTo>
                  <a:lnTo>
                    <a:pt x="789" y="645"/>
                  </a:lnTo>
                  <a:lnTo>
                    <a:pt x="789" y="641"/>
                  </a:lnTo>
                  <a:lnTo>
                    <a:pt x="789" y="638"/>
                  </a:lnTo>
                  <a:lnTo>
                    <a:pt x="789" y="638"/>
                  </a:lnTo>
                  <a:lnTo>
                    <a:pt x="789" y="634"/>
                  </a:lnTo>
                  <a:lnTo>
                    <a:pt x="789" y="638"/>
                  </a:lnTo>
                  <a:lnTo>
                    <a:pt x="792" y="638"/>
                  </a:lnTo>
                  <a:lnTo>
                    <a:pt x="796" y="641"/>
                  </a:lnTo>
                  <a:lnTo>
                    <a:pt x="800" y="641"/>
                  </a:lnTo>
                  <a:lnTo>
                    <a:pt x="800" y="641"/>
                  </a:lnTo>
                  <a:lnTo>
                    <a:pt x="800" y="645"/>
                  </a:lnTo>
                  <a:lnTo>
                    <a:pt x="796" y="645"/>
                  </a:lnTo>
                  <a:lnTo>
                    <a:pt x="796" y="645"/>
                  </a:lnTo>
                  <a:lnTo>
                    <a:pt x="803" y="645"/>
                  </a:lnTo>
                  <a:lnTo>
                    <a:pt x="803" y="641"/>
                  </a:lnTo>
                  <a:lnTo>
                    <a:pt x="807" y="641"/>
                  </a:lnTo>
                  <a:lnTo>
                    <a:pt x="807" y="638"/>
                  </a:lnTo>
                  <a:lnTo>
                    <a:pt x="811" y="641"/>
                  </a:lnTo>
                  <a:lnTo>
                    <a:pt x="811" y="641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8" y="638"/>
                  </a:lnTo>
                  <a:lnTo>
                    <a:pt x="818" y="641"/>
                  </a:lnTo>
                  <a:lnTo>
                    <a:pt x="822" y="638"/>
                  </a:lnTo>
                  <a:lnTo>
                    <a:pt x="822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4"/>
                  </a:lnTo>
                  <a:lnTo>
                    <a:pt x="829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7" y="634"/>
                  </a:lnTo>
                  <a:lnTo>
                    <a:pt x="837" y="634"/>
                  </a:lnTo>
                  <a:lnTo>
                    <a:pt x="840" y="630"/>
                  </a:lnTo>
                  <a:lnTo>
                    <a:pt x="840" y="630"/>
                  </a:lnTo>
                  <a:lnTo>
                    <a:pt x="840" y="626"/>
                  </a:lnTo>
                  <a:lnTo>
                    <a:pt x="840" y="626"/>
                  </a:lnTo>
                  <a:lnTo>
                    <a:pt x="840" y="623"/>
                  </a:lnTo>
                  <a:lnTo>
                    <a:pt x="840" y="623"/>
                  </a:lnTo>
                  <a:lnTo>
                    <a:pt x="844" y="619"/>
                  </a:lnTo>
                  <a:lnTo>
                    <a:pt x="848" y="619"/>
                  </a:lnTo>
                  <a:lnTo>
                    <a:pt x="848" y="623"/>
                  </a:lnTo>
                  <a:lnTo>
                    <a:pt x="852" y="623"/>
                  </a:lnTo>
                  <a:lnTo>
                    <a:pt x="852" y="619"/>
                  </a:lnTo>
                  <a:lnTo>
                    <a:pt x="852" y="619"/>
                  </a:lnTo>
                  <a:lnTo>
                    <a:pt x="852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9" y="615"/>
                  </a:lnTo>
                  <a:lnTo>
                    <a:pt x="859" y="615"/>
                  </a:lnTo>
                  <a:lnTo>
                    <a:pt x="859" y="612"/>
                  </a:lnTo>
                  <a:lnTo>
                    <a:pt x="863" y="612"/>
                  </a:lnTo>
                  <a:lnTo>
                    <a:pt x="863" y="612"/>
                  </a:lnTo>
                  <a:lnTo>
                    <a:pt x="859" y="608"/>
                  </a:lnTo>
                  <a:lnTo>
                    <a:pt x="859" y="612"/>
                  </a:lnTo>
                  <a:lnTo>
                    <a:pt x="855" y="608"/>
                  </a:lnTo>
                  <a:lnTo>
                    <a:pt x="859" y="608"/>
                  </a:lnTo>
                  <a:lnTo>
                    <a:pt x="863" y="604"/>
                  </a:lnTo>
                  <a:lnTo>
                    <a:pt x="863" y="604"/>
                  </a:lnTo>
                  <a:lnTo>
                    <a:pt x="866" y="604"/>
                  </a:lnTo>
                  <a:lnTo>
                    <a:pt x="870" y="608"/>
                  </a:lnTo>
                  <a:lnTo>
                    <a:pt x="870" y="604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70" y="600"/>
                  </a:lnTo>
                  <a:lnTo>
                    <a:pt x="874" y="600"/>
                  </a:lnTo>
                  <a:lnTo>
                    <a:pt x="874" y="597"/>
                  </a:lnTo>
                  <a:lnTo>
                    <a:pt x="870" y="597"/>
                  </a:lnTo>
                  <a:lnTo>
                    <a:pt x="870" y="597"/>
                  </a:lnTo>
                  <a:lnTo>
                    <a:pt x="866" y="593"/>
                  </a:lnTo>
                  <a:lnTo>
                    <a:pt x="870" y="593"/>
                  </a:lnTo>
                  <a:lnTo>
                    <a:pt x="870" y="597"/>
                  </a:lnTo>
                  <a:lnTo>
                    <a:pt x="874" y="597"/>
                  </a:lnTo>
                  <a:lnTo>
                    <a:pt x="874" y="597"/>
                  </a:lnTo>
                  <a:lnTo>
                    <a:pt x="874" y="593"/>
                  </a:lnTo>
                  <a:lnTo>
                    <a:pt x="870" y="593"/>
                  </a:lnTo>
                  <a:lnTo>
                    <a:pt x="870" y="589"/>
                  </a:lnTo>
                  <a:lnTo>
                    <a:pt x="874" y="589"/>
                  </a:lnTo>
                  <a:lnTo>
                    <a:pt x="874" y="589"/>
                  </a:lnTo>
                  <a:lnTo>
                    <a:pt x="878" y="589"/>
                  </a:lnTo>
                  <a:lnTo>
                    <a:pt x="878" y="593"/>
                  </a:lnTo>
                  <a:lnTo>
                    <a:pt x="878" y="593"/>
                  </a:lnTo>
                  <a:lnTo>
                    <a:pt x="881" y="593"/>
                  </a:lnTo>
                  <a:lnTo>
                    <a:pt x="881" y="589"/>
                  </a:lnTo>
                  <a:lnTo>
                    <a:pt x="881" y="589"/>
                  </a:lnTo>
                  <a:lnTo>
                    <a:pt x="878" y="589"/>
                  </a:lnTo>
                  <a:lnTo>
                    <a:pt x="878" y="586"/>
                  </a:lnTo>
                  <a:lnTo>
                    <a:pt x="881" y="586"/>
                  </a:lnTo>
                  <a:lnTo>
                    <a:pt x="881" y="586"/>
                  </a:lnTo>
                  <a:lnTo>
                    <a:pt x="878" y="586"/>
                  </a:lnTo>
                  <a:lnTo>
                    <a:pt x="881" y="582"/>
                  </a:lnTo>
                  <a:lnTo>
                    <a:pt x="878" y="578"/>
                  </a:lnTo>
                  <a:lnTo>
                    <a:pt x="878" y="578"/>
                  </a:lnTo>
                  <a:lnTo>
                    <a:pt x="874" y="582"/>
                  </a:lnTo>
                  <a:lnTo>
                    <a:pt x="878" y="578"/>
                  </a:lnTo>
                  <a:lnTo>
                    <a:pt x="878" y="574"/>
                  </a:lnTo>
                  <a:lnTo>
                    <a:pt x="885" y="574"/>
                  </a:lnTo>
                  <a:lnTo>
                    <a:pt x="881" y="571"/>
                  </a:lnTo>
                  <a:lnTo>
                    <a:pt x="881" y="574"/>
                  </a:lnTo>
                  <a:lnTo>
                    <a:pt x="878" y="571"/>
                  </a:lnTo>
                  <a:lnTo>
                    <a:pt x="881" y="571"/>
                  </a:lnTo>
                  <a:lnTo>
                    <a:pt x="878" y="567"/>
                  </a:lnTo>
                  <a:lnTo>
                    <a:pt x="874" y="567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81" y="563"/>
                  </a:lnTo>
                  <a:lnTo>
                    <a:pt x="881" y="563"/>
                  </a:lnTo>
                  <a:lnTo>
                    <a:pt x="881" y="567"/>
                  </a:lnTo>
                  <a:lnTo>
                    <a:pt x="885" y="567"/>
                  </a:lnTo>
                  <a:lnTo>
                    <a:pt x="889" y="563"/>
                  </a:lnTo>
                  <a:lnTo>
                    <a:pt x="889" y="560"/>
                  </a:lnTo>
                  <a:lnTo>
                    <a:pt x="892" y="560"/>
                  </a:lnTo>
                  <a:lnTo>
                    <a:pt x="889" y="560"/>
                  </a:lnTo>
                  <a:lnTo>
                    <a:pt x="885" y="556"/>
                  </a:lnTo>
                  <a:lnTo>
                    <a:pt x="889" y="556"/>
                  </a:lnTo>
                  <a:lnTo>
                    <a:pt x="889" y="556"/>
                  </a:lnTo>
                  <a:lnTo>
                    <a:pt x="892" y="556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49"/>
                  </a:lnTo>
                  <a:lnTo>
                    <a:pt x="892" y="549"/>
                  </a:lnTo>
                  <a:lnTo>
                    <a:pt x="892" y="545"/>
                  </a:lnTo>
                  <a:lnTo>
                    <a:pt x="892" y="545"/>
                  </a:lnTo>
                  <a:lnTo>
                    <a:pt x="889" y="541"/>
                  </a:lnTo>
                  <a:lnTo>
                    <a:pt x="896" y="545"/>
                  </a:lnTo>
                  <a:lnTo>
                    <a:pt x="896" y="541"/>
                  </a:lnTo>
                  <a:lnTo>
                    <a:pt x="900" y="537"/>
                  </a:lnTo>
                  <a:lnTo>
                    <a:pt x="900" y="537"/>
                  </a:lnTo>
                  <a:lnTo>
                    <a:pt x="903" y="537"/>
                  </a:lnTo>
                  <a:lnTo>
                    <a:pt x="903" y="541"/>
                  </a:lnTo>
                  <a:lnTo>
                    <a:pt x="903" y="537"/>
                  </a:lnTo>
                  <a:lnTo>
                    <a:pt x="907" y="537"/>
                  </a:lnTo>
                  <a:lnTo>
                    <a:pt x="903" y="534"/>
                  </a:lnTo>
                  <a:lnTo>
                    <a:pt x="900" y="534"/>
                  </a:lnTo>
                  <a:lnTo>
                    <a:pt x="900" y="530"/>
                  </a:lnTo>
                  <a:lnTo>
                    <a:pt x="900" y="530"/>
                  </a:lnTo>
                  <a:lnTo>
                    <a:pt x="903" y="530"/>
                  </a:lnTo>
                  <a:lnTo>
                    <a:pt x="903" y="530"/>
                  </a:lnTo>
                  <a:lnTo>
                    <a:pt x="903" y="526"/>
                  </a:lnTo>
                  <a:lnTo>
                    <a:pt x="900" y="526"/>
                  </a:lnTo>
                  <a:lnTo>
                    <a:pt x="903" y="526"/>
                  </a:lnTo>
                  <a:lnTo>
                    <a:pt x="903" y="526"/>
                  </a:lnTo>
                  <a:lnTo>
                    <a:pt x="903" y="523"/>
                  </a:lnTo>
                  <a:lnTo>
                    <a:pt x="903" y="523"/>
                  </a:lnTo>
                  <a:lnTo>
                    <a:pt x="896" y="523"/>
                  </a:lnTo>
                  <a:lnTo>
                    <a:pt x="900" y="523"/>
                  </a:lnTo>
                  <a:lnTo>
                    <a:pt x="900" y="519"/>
                  </a:lnTo>
                  <a:lnTo>
                    <a:pt x="903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11" y="519"/>
                  </a:lnTo>
                  <a:lnTo>
                    <a:pt x="911" y="515"/>
                  </a:lnTo>
                  <a:lnTo>
                    <a:pt x="907" y="511"/>
                  </a:lnTo>
                  <a:lnTo>
                    <a:pt x="907" y="511"/>
                  </a:lnTo>
                  <a:lnTo>
                    <a:pt x="903" y="511"/>
                  </a:lnTo>
                  <a:lnTo>
                    <a:pt x="907" y="515"/>
                  </a:lnTo>
                  <a:lnTo>
                    <a:pt x="907" y="515"/>
                  </a:lnTo>
                  <a:lnTo>
                    <a:pt x="903" y="515"/>
                  </a:lnTo>
                  <a:lnTo>
                    <a:pt x="900" y="519"/>
                  </a:lnTo>
                  <a:lnTo>
                    <a:pt x="896" y="515"/>
                  </a:lnTo>
                  <a:lnTo>
                    <a:pt x="896" y="515"/>
                  </a:lnTo>
                  <a:lnTo>
                    <a:pt x="900" y="515"/>
                  </a:lnTo>
                  <a:lnTo>
                    <a:pt x="907" y="508"/>
                  </a:lnTo>
                  <a:lnTo>
                    <a:pt x="907" y="508"/>
                  </a:lnTo>
                  <a:lnTo>
                    <a:pt x="903" y="508"/>
                  </a:lnTo>
                  <a:lnTo>
                    <a:pt x="903" y="504"/>
                  </a:lnTo>
                  <a:lnTo>
                    <a:pt x="903" y="508"/>
                  </a:lnTo>
                  <a:lnTo>
                    <a:pt x="896" y="500"/>
                  </a:lnTo>
                  <a:lnTo>
                    <a:pt x="892" y="500"/>
                  </a:lnTo>
                  <a:lnTo>
                    <a:pt x="889" y="504"/>
                  </a:lnTo>
                  <a:lnTo>
                    <a:pt x="885" y="504"/>
                  </a:lnTo>
                  <a:lnTo>
                    <a:pt x="881" y="497"/>
                  </a:lnTo>
                  <a:lnTo>
                    <a:pt x="878" y="500"/>
                  </a:lnTo>
                  <a:lnTo>
                    <a:pt x="874" y="500"/>
                  </a:lnTo>
                  <a:lnTo>
                    <a:pt x="874" y="504"/>
                  </a:lnTo>
                  <a:lnTo>
                    <a:pt x="874" y="500"/>
                  </a:lnTo>
                  <a:lnTo>
                    <a:pt x="878" y="497"/>
                  </a:lnTo>
                  <a:lnTo>
                    <a:pt x="881" y="497"/>
                  </a:lnTo>
                  <a:lnTo>
                    <a:pt x="881" y="497"/>
                  </a:lnTo>
                  <a:lnTo>
                    <a:pt x="885" y="497"/>
                  </a:lnTo>
                  <a:lnTo>
                    <a:pt x="889" y="497"/>
                  </a:lnTo>
                  <a:lnTo>
                    <a:pt x="889" y="493"/>
                  </a:lnTo>
                  <a:lnTo>
                    <a:pt x="892" y="493"/>
                  </a:lnTo>
                  <a:lnTo>
                    <a:pt x="892" y="493"/>
                  </a:lnTo>
                  <a:lnTo>
                    <a:pt x="896" y="489"/>
                  </a:lnTo>
                  <a:lnTo>
                    <a:pt x="900" y="489"/>
                  </a:lnTo>
                  <a:lnTo>
                    <a:pt x="900" y="485"/>
                  </a:lnTo>
                  <a:lnTo>
                    <a:pt x="896" y="482"/>
                  </a:lnTo>
                  <a:lnTo>
                    <a:pt x="889" y="474"/>
                  </a:lnTo>
                  <a:lnTo>
                    <a:pt x="885" y="474"/>
                  </a:lnTo>
                  <a:lnTo>
                    <a:pt x="878" y="467"/>
                  </a:lnTo>
                  <a:lnTo>
                    <a:pt x="874" y="467"/>
                  </a:lnTo>
                  <a:lnTo>
                    <a:pt x="870" y="471"/>
                  </a:lnTo>
                  <a:lnTo>
                    <a:pt x="866" y="471"/>
                  </a:lnTo>
                  <a:lnTo>
                    <a:pt x="863" y="467"/>
                  </a:lnTo>
                  <a:lnTo>
                    <a:pt x="863" y="463"/>
                  </a:lnTo>
                  <a:lnTo>
                    <a:pt x="859" y="463"/>
                  </a:lnTo>
                  <a:lnTo>
                    <a:pt x="855" y="467"/>
                  </a:lnTo>
                  <a:lnTo>
                    <a:pt x="852" y="467"/>
                  </a:lnTo>
                  <a:lnTo>
                    <a:pt x="848" y="467"/>
                  </a:lnTo>
                  <a:lnTo>
                    <a:pt x="844" y="471"/>
                  </a:lnTo>
                  <a:lnTo>
                    <a:pt x="848" y="463"/>
                  </a:lnTo>
                  <a:lnTo>
                    <a:pt x="852" y="463"/>
                  </a:lnTo>
                  <a:lnTo>
                    <a:pt x="852" y="463"/>
                  </a:lnTo>
                  <a:lnTo>
                    <a:pt x="855" y="463"/>
                  </a:lnTo>
                  <a:lnTo>
                    <a:pt x="855" y="463"/>
                  </a:lnTo>
                  <a:lnTo>
                    <a:pt x="859" y="463"/>
                  </a:lnTo>
                  <a:lnTo>
                    <a:pt x="863" y="463"/>
                  </a:lnTo>
                  <a:lnTo>
                    <a:pt x="863" y="467"/>
                  </a:lnTo>
                  <a:lnTo>
                    <a:pt x="866" y="467"/>
                  </a:lnTo>
                  <a:lnTo>
                    <a:pt x="870" y="467"/>
                  </a:lnTo>
                  <a:lnTo>
                    <a:pt x="870" y="467"/>
                  </a:lnTo>
                  <a:lnTo>
                    <a:pt x="878" y="467"/>
                  </a:lnTo>
                  <a:lnTo>
                    <a:pt x="881" y="467"/>
                  </a:lnTo>
                  <a:lnTo>
                    <a:pt x="881" y="467"/>
                  </a:lnTo>
                  <a:lnTo>
                    <a:pt x="885" y="471"/>
                  </a:lnTo>
                  <a:lnTo>
                    <a:pt x="892" y="471"/>
                  </a:lnTo>
                  <a:lnTo>
                    <a:pt x="896" y="471"/>
                  </a:lnTo>
                  <a:lnTo>
                    <a:pt x="900" y="471"/>
                  </a:lnTo>
                  <a:lnTo>
                    <a:pt x="896" y="467"/>
                  </a:lnTo>
                  <a:lnTo>
                    <a:pt x="896" y="467"/>
                  </a:lnTo>
                  <a:lnTo>
                    <a:pt x="892" y="459"/>
                  </a:lnTo>
                  <a:lnTo>
                    <a:pt x="892" y="459"/>
                  </a:lnTo>
                  <a:lnTo>
                    <a:pt x="889" y="459"/>
                  </a:lnTo>
                  <a:lnTo>
                    <a:pt x="885" y="459"/>
                  </a:lnTo>
                  <a:lnTo>
                    <a:pt x="881" y="459"/>
                  </a:lnTo>
                  <a:lnTo>
                    <a:pt x="878" y="452"/>
                  </a:lnTo>
                  <a:lnTo>
                    <a:pt x="878" y="448"/>
                  </a:lnTo>
                  <a:lnTo>
                    <a:pt x="874" y="445"/>
                  </a:lnTo>
                  <a:lnTo>
                    <a:pt x="870" y="441"/>
                  </a:lnTo>
                  <a:lnTo>
                    <a:pt x="870" y="437"/>
                  </a:lnTo>
                  <a:lnTo>
                    <a:pt x="870" y="434"/>
                  </a:lnTo>
                  <a:lnTo>
                    <a:pt x="870" y="434"/>
                  </a:lnTo>
                  <a:lnTo>
                    <a:pt x="863" y="426"/>
                  </a:lnTo>
                  <a:lnTo>
                    <a:pt x="855" y="422"/>
                  </a:lnTo>
                  <a:lnTo>
                    <a:pt x="852" y="422"/>
                  </a:lnTo>
                  <a:lnTo>
                    <a:pt x="852" y="419"/>
                  </a:lnTo>
                  <a:lnTo>
                    <a:pt x="844" y="415"/>
                  </a:lnTo>
                  <a:lnTo>
                    <a:pt x="844" y="415"/>
                  </a:lnTo>
                  <a:lnTo>
                    <a:pt x="844" y="408"/>
                  </a:lnTo>
                  <a:lnTo>
                    <a:pt x="844" y="404"/>
                  </a:lnTo>
                  <a:lnTo>
                    <a:pt x="844" y="400"/>
                  </a:lnTo>
                  <a:lnTo>
                    <a:pt x="844" y="396"/>
                  </a:lnTo>
                  <a:lnTo>
                    <a:pt x="844" y="396"/>
                  </a:lnTo>
                  <a:lnTo>
                    <a:pt x="848" y="396"/>
                  </a:lnTo>
                  <a:lnTo>
                    <a:pt x="852" y="393"/>
                  </a:lnTo>
                  <a:lnTo>
                    <a:pt x="852" y="393"/>
                  </a:lnTo>
                  <a:lnTo>
                    <a:pt x="855" y="389"/>
                  </a:lnTo>
                  <a:lnTo>
                    <a:pt x="852" y="389"/>
                  </a:lnTo>
                  <a:lnTo>
                    <a:pt x="852" y="385"/>
                  </a:lnTo>
                  <a:lnTo>
                    <a:pt x="852" y="385"/>
                  </a:lnTo>
                  <a:lnTo>
                    <a:pt x="859" y="385"/>
                  </a:lnTo>
                  <a:lnTo>
                    <a:pt x="859" y="382"/>
                  </a:lnTo>
                  <a:lnTo>
                    <a:pt x="863" y="382"/>
                  </a:lnTo>
                  <a:lnTo>
                    <a:pt x="863" y="378"/>
                  </a:lnTo>
                  <a:lnTo>
                    <a:pt x="859" y="374"/>
                  </a:lnTo>
                  <a:lnTo>
                    <a:pt x="863" y="374"/>
                  </a:lnTo>
                  <a:lnTo>
                    <a:pt x="863" y="378"/>
                  </a:lnTo>
                  <a:lnTo>
                    <a:pt x="866" y="374"/>
                  </a:lnTo>
                  <a:lnTo>
                    <a:pt x="866" y="374"/>
                  </a:lnTo>
                  <a:lnTo>
                    <a:pt x="870" y="374"/>
                  </a:lnTo>
                  <a:lnTo>
                    <a:pt x="874" y="374"/>
                  </a:lnTo>
                  <a:lnTo>
                    <a:pt x="878" y="370"/>
                  </a:lnTo>
                  <a:lnTo>
                    <a:pt x="878" y="370"/>
                  </a:lnTo>
                  <a:lnTo>
                    <a:pt x="881" y="370"/>
                  </a:lnTo>
                  <a:lnTo>
                    <a:pt x="881" y="370"/>
                  </a:lnTo>
                  <a:lnTo>
                    <a:pt x="885" y="374"/>
                  </a:lnTo>
                  <a:lnTo>
                    <a:pt x="889" y="370"/>
                  </a:lnTo>
                  <a:lnTo>
                    <a:pt x="889" y="370"/>
                  </a:lnTo>
                  <a:lnTo>
                    <a:pt x="885" y="367"/>
                  </a:lnTo>
                  <a:lnTo>
                    <a:pt x="885" y="367"/>
                  </a:lnTo>
                  <a:lnTo>
                    <a:pt x="889" y="363"/>
                  </a:lnTo>
                  <a:lnTo>
                    <a:pt x="889" y="363"/>
                  </a:lnTo>
                  <a:lnTo>
                    <a:pt x="885" y="359"/>
                  </a:lnTo>
                  <a:lnTo>
                    <a:pt x="885" y="359"/>
                  </a:lnTo>
                  <a:lnTo>
                    <a:pt x="889" y="359"/>
                  </a:lnTo>
                  <a:lnTo>
                    <a:pt x="889" y="356"/>
                  </a:lnTo>
                  <a:lnTo>
                    <a:pt x="885" y="359"/>
                  </a:lnTo>
                  <a:lnTo>
                    <a:pt x="878" y="359"/>
                  </a:lnTo>
                  <a:lnTo>
                    <a:pt x="881" y="356"/>
                  </a:lnTo>
                  <a:lnTo>
                    <a:pt x="878" y="356"/>
                  </a:lnTo>
                  <a:lnTo>
                    <a:pt x="874" y="359"/>
                  </a:lnTo>
                  <a:lnTo>
                    <a:pt x="863" y="359"/>
                  </a:lnTo>
                  <a:lnTo>
                    <a:pt x="863" y="356"/>
                  </a:lnTo>
                  <a:lnTo>
                    <a:pt x="859" y="356"/>
                  </a:lnTo>
                  <a:lnTo>
                    <a:pt x="859" y="352"/>
                  </a:lnTo>
                  <a:lnTo>
                    <a:pt x="855" y="352"/>
                  </a:lnTo>
                  <a:lnTo>
                    <a:pt x="855" y="352"/>
                  </a:lnTo>
                  <a:lnTo>
                    <a:pt x="848" y="356"/>
                  </a:lnTo>
                  <a:lnTo>
                    <a:pt x="844" y="356"/>
                  </a:lnTo>
                  <a:lnTo>
                    <a:pt x="844" y="356"/>
                  </a:lnTo>
                  <a:lnTo>
                    <a:pt x="844" y="359"/>
                  </a:lnTo>
                  <a:lnTo>
                    <a:pt x="844" y="359"/>
                  </a:lnTo>
                  <a:lnTo>
                    <a:pt x="837" y="363"/>
                  </a:lnTo>
                  <a:lnTo>
                    <a:pt x="840" y="363"/>
                  </a:lnTo>
                  <a:lnTo>
                    <a:pt x="840" y="363"/>
                  </a:lnTo>
                  <a:lnTo>
                    <a:pt x="840" y="367"/>
                  </a:lnTo>
                  <a:lnTo>
                    <a:pt x="837" y="367"/>
                  </a:lnTo>
                  <a:lnTo>
                    <a:pt x="833" y="367"/>
                  </a:lnTo>
                  <a:lnTo>
                    <a:pt x="829" y="370"/>
                  </a:lnTo>
                  <a:lnTo>
                    <a:pt x="826" y="367"/>
                  </a:lnTo>
                  <a:lnTo>
                    <a:pt x="822" y="359"/>
                  </a:lnTo>
                  <a:lnTo>
                    <a:pt x="822" y="356"/>
                  </a:lnTo>
                  <a:lnTo>
                    <a:pt x="822" y="356"/>
                  </a:lnTo>
                  <a:lnTo>
                    <a:pt x="818" y="356"/>
                  </a:lnTo>
                  <a:lnTo>
                    <a:pt x="815" y="356"/>
                  </a:lnTo>
                  <a:lnTo>
                    <a:pt x="815" y="352"/>
                  </a:lnTo>
                  <a:lnTo>
                    <a:pt x="815" y="352"/>
                  </a:lnTo>
                  <a:lnTo>
                    <a:pt x="811" y="356"/>
                  </a:lnTo>
                  <a:lnTo>
                    <a:pt x="811" y="352"/>
                  </a:lnTo>
                  <a:lnTo>
                    <a:pt x="811" y="356"/>
                  </a:lnTo>
                  <a:lnTo>
                    <a:pt x="807" y="352"/>
                  </a:lnTo>
                  <a:lnTo>
                    <a:pt x="807" y="348"/>
                  </a:lnTo>
                  <a:lnTo>
                    <a:pt x="803" y="345"/>
                  </a:lnTo>
                  <a:lnTo>
                    <a:pt x="800" y="345"/>
                  </a:lnTo>
                  <a:lnTo>
                    <a:pt x="800" y="341"/>
                  </a:lnTo>
                  <a:lnTo>
                    <a:pt x="796" y="337"/>
                  </a:lnTo>
                  <a:lnTo>
                    <a:pt x="800" y="337"/>
                  </a:lnTo>
                  <a:lnTo>
                    <a:pt x="800" y="333"/>
                  </a:lnTo>
                  <a:lnTo>
                    <a:pt x="800" y="333"/>
                  </a:lnTo>
                  <a:lnTo>
                    <a:pt x="800" y="330"/>
                  </a:lnTo>
                  <a:lnTo>
                    <a:pt x="800" y="330"/>
                  </a:lnTo>
                  <a:lnTo>
                    <a:pt x="800" y="326"/>
                  </a:lnTo>
                  <a:lnTo>
                    <a:pt x="807" y="330"/>
                  </a:lnTo>
                  <a:lnTo>
                    <a:pt x="815" y="330"/>
                  </a:lnTo>
                  <a:lnTo>
                    <a:pt x="818" y="330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2"/>
                  </a:lnTo>
                  <a:lnTo>
                    <a:pt x="818" y="319"/>
                  </a:lnTo>
                  <a:lnTo>
                    <a:pt x="818" y="319"/>
                  </a:lnTo>
                  <a:lnTo>
                    <a:pt x="822" y="311"/>
                  </a:lnTo>
                  <a:lnTo>
                    <a:pt x="826" y="307"/>
                  </a:lnTo>
                  <a:lnTo>
                    <a:pt x="829" y="307"/>
                  </a:lnTo>
                  <a:lnTo>
                    <a:pt x="833" y="304"/>
                  </a:lnTo>
                  <a:lnTo>
                    <a:pt x="837" y="304"/>
                  </a:lnTo>
                  <a:lnTo>
                    <a:pt x="837" y="296"/>
                  </a:lnTo>
                  <a:lnTo>
                    <a:pt x="840" y="293"/>
                  </a:lnTo>
                  <a:lnTo>
                    <a:pt x="840" y="289"/>
                  </a:lnTo>
                  <a:lnTo>
                    <a:pt x="840" y="289"/>
                  </a:lnTo>
                  <a:lnTo>
                    <a:pt x="844" y="285"/>
                  </a:lnTo>
                  <a:lnTo>
                    <a:pt x="848" y="285"/>
                  </a:lnTo>
                  <a:lnTo>
                    <a:pt x="848" y="289"/>
                  </a:lnTo>
                  <a:lnTo>
                    <a:pt x="852" y="289"/>
                  </a:lnTo>
                  <a:lnTo>
                    <a:pt x="852" y="285"/>
                  </a:lnTo>
                  <a:lnTo>
                    <a:pt x="855" y="289"/>
                  </a:lnTo>
                  <a:lnTo>
                    <a:pt x="863" y="293"/>
                  </a:lnTo>
                  <a:lnTo>
                    <a:pt x="866" y="296"/>
                  </a:lnTo>
                  <a:lnTo>
                    <a:pt x="863" y="296"/>
                  </a:lnTo>
                  <a:lnTo>
                    <a:pt x="863" y="300"/>
                  </a:lnTo>
                  <a:lnTo>
                    <a:pt x="859" y="304"/>
                  </a:lnTo>
                  <a:lnTo>
                    <a:pt x="859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11"/>
                  </a:lnTo>
                  <a:lnTo>
                    <a:pt x="859" y="315"/>
                  </a:lnTo>
                  <a:lnTo>
                    <a:pt x="859" y="319"/>
                  </a:lnTo>
                  <a:lnTo>
                    <a:pt x="855" y="319"/>
                  </a:lnTo>
                  <a:lnTo>
                    <a:pt x="855" y="319"/>
                  </a:lnTo>
                  <a:lnTo>
                    <a:pt x="859" y="322"/>
                  </a:lnTo>
                  <a:lnTo>
                    <a:pt x="863" y="322"/>
                  </a:lnTo>
                  <a:lnTo>
                    <a:pt x="866" y="319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59" y="326"/>
                  </a:lnTo>
                  <a:lnTo>
                    <a:pt x="855" y="330"/>
                  </a:lnTo>
                  <a:lnTo>
                    <a:pt x="855" y="330"/>
                  </a:lnTo>
                  <a:lnTo>
                    <a:pt x="852" y="330"/>
                  </a:lnTo>
                  <a:lnTo>
                    <a:pt x="855" y="333"/>
                  </a:lnTo>
                  <a:lnTo>
                    <a:pt x="855" y="333"/>
                  </a:lnTo>
                  <a:lnTo>
                    <a:pt x="859" y="333"/>
                  </a:lnTo>
                  <a:lnTo>
                    <a:pt x="859" y="333"/>
                  </a:lnTo>
                  <a:lnTo>
                    <a:pt x="863" y="333"/>
                  </a:lnTo>
                  <a:lnTo>
                    <a:pt x="863" y="330"/>
                  </a:lnTo>
                  <a:lnTo>
                    <a:pt x="870" y="326"/>
                  </a:lnTo>
                  <a:lnTo>
                    <a:pt x="870" y="326"/>
                  </a:lnTo>
                  <a:lnTo>
                    <a:pt x="866" y="322"/>
                  </a:lnTo>
                  <a:lnTo>
                    <a:pt x="870" y="319"/>
                  </a:lnTo>
                  <a:lnTo>
                    <a:pt x="878" y="315"/>
                  </a:lnTo>
                  <a:lnTo>
                    <a:pt x="881" y="315"/>
                  </a:lnTo>
                  <a:lnTo>
                    <a:pt x="881" y="311"/>
                  </a:lnTo>
                  <a:lnTo>
                    <a:pt x="885" y="311"/>
                  </a:lnTo>
                  <a:lnTo>
                    <a:pt x="889" y="307"/>
                  </a:lnTo>
                  <a:lnTo>
                    <a:pt x="892" y="311"/>
                  </a:lnTo>
                  <a:lnTo>
                    <a:pt x="892" y="311"/>
                  </a:lnTo>
                  <a:lnTo>
                    <a:pt x="896" y="311"/>
                  </a:lnTo>
                  <a:lnTo>
                    <a:pt x="903" y="304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11" y="304"/>
                  </a:lnTo>
                  <a:lnTo>
                    <a:pt x="959" y="274"/>
                  </a:lnTo>
                  <a:lnTo>
                    <a:pt x="963" y="252"/>
                  </a:lnTo>
                  <a:lnTo>
                    <a:pt x="977" y="241"/>
                  </a:lnTo>
                  <a:lnTo>
                    <a:pt x="977" y="241"/>
                  </a:lnTo>
                  <a:lnTo>
                    <a:pt x="977" y="237"/>
                  </a:lnTo>
                  <a:lnTo>
                    <a:pt x="977" y="237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81" y="233"/>
                  </a:lnTo>
                  <a:lnTo>
                    <a:pt x="985" y="233"/>
                  </a:lnTo>
                  <a:lnTo>
                    <a:pt x="985" y="230"/>
                  </a:lnTo>
                  <a:lnTo>
                    <a:pt x="985" y="230"/>
                  </a:lnTo>
                  <a:lnTo>
                    <a:pt x="985" y="226"/>
                  </a:lnTo>
                  <a:lnTo>
                    <a:pt x="985" y="226"/>
                  </a:lnTo>
                  <a:lnTo>
                    <a:pt x="985" y="222"/>
                  </a:lnTo>
                  <a:lnTo>
                    <a:pt x="985" y="218"/>
                  </a:lnTo>
                  <a:lnTo>
                    <a:pt x="981" y="218"/>
                  </a:lnTo>
                  <a:lnTo>
                    <a:pt x="981" y="215"/>
                  </a:lnTo>
                  <a:lnTo>
                    <a:pt x="981" y="211"/>
                  </a:lnTo>
                  <a:lnTo>
                    <a:pt x="981" y="207"/>
                  </a:lnTo>
                  <a:lnTo>
                    <a:pt x="981" y="204"/>
                  </a:lnTo>
                  <a:lnTo>
                    <a:pt x="977" y="200"/>
                  </a:lnTo>
                  <a:lnTo>
                    <a:pt x="977" y="200"/>
                  </a:lnTo>
                  <a:lnTo>
                    <a:pt x="977" y="196"/>
                  </a:lnTo>
                  <a:lnTo>
                    <a:pt x="974" y="192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7" y="189"/>
                  </a:lnTo>
                  <a:lnTo>
                    <a:pt x="977" y="185"/>
                  </a:lnTo>
                  <a:lnTo>
                    <a:pt x="977" y="181"/>
                  </a:lnTo>
                  <a:lnTo>
                    <a:pt x="981" y="178"/>
                  </a:lnTo>
                  <a:lnTo>
                    <a:pt x="985" y="178"/>
                  </a:lnTo>
                  <a:lnTo>
                    <a:pt x="985" y="178"/>
                  </a:lnTo>
                  <a:lnTo>
                    <a:pt x="989" y="181"/>
                  </a:lnTo>
                  <a:lnTo>
                    <a:pt x="1000" y="181"/>
                  </a:lnTo>
                  <a:lnTo>
                    <a:pt x="1000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03" y="178"/>
                  </a:lnTo>
                  <a:lnTo>
                    <a:pt x="1003" y="178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0" y="170"/>
                  </a:lnTo>
                  <a:lnTo>
                    <a:pt x="1003" y="166"/>
                  </a:lnTo>
                  <a:lnTo>
                    <a:pt x="1003" y="166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59"/>
                  </a:lnTo>
                  <a:lnTo>
                    <a:pt x="1003" y="159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2"/>
                  </a:lnTo>
                  <a:lnTo>
                    <a:pt x="1003" y="152"/>
                  </a:lnTo>
                  <a:lnTo>
                    <a:pt x="1003" y="148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37"/>
                  </a:lnTo>
                  <a:lnTo>
                    <a:pt x="1000" y="137"/>
                  </a:lnTo>
                  <a:lnTo>
                    <a:pt x="1003" y="137"/>
                  </a:lnTo>
                  <a:lnTo>
                    <a:pt x="1003" y="133"/>
                  </a:lnTo>
                  <a:lnTo>
                    <a:pt x="1003" y="133"/>
                  </a:lnTo>
                  <a:lnTo>
                    <a:pt x="1000" y="129"/>
                  </a:lnTo>
                  <a:lnTo>
                    <a:pt x="1000" y="129"/>
                  </a:lnTo>
                  <a:lnTo>
                    <a:pt x="1003" y="126"/>
                  </a:lnTo>
                  <a:lnTo>
                    <a:pt x="1003" y="126"/>
                  </a:lnTo>
                  <a:lnTo>
                    <a:pt x="1007" y="126"/>
                  </a:lnTo>
                  <a:lnTo>
                    <a:pt x="1007" y="122"/>
                  </a:lnTo>
                  <a:lnTo>
                    <a:pt x="1007" y="118"/>
                  </a:lnTo>
                  <a:lnTo>
                    <a:pt x="1003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5" name="Freeform 106"/>
            <p:cNvSpPr>
              <a:spLocks/>
            </p:cNvSpPr>
            <p:nvPr/>
          </p:nvSpPr>
          <p:spPr bwMode="auto">
            <a:xfrm>
              <a:off x="6808384" y="2651024"/>
              <a:ext cx="38599" cy="81058"/>
            </a:xfrm>
            <a:custGeom>
              <a:avLst/>
              <a:gdLst>
                <a:gd name="T0" fmla="*/ 26 w 30"/>
                <a:gd name="T1" fmla="*/ 4 h 63"/>
                <a:gd name="T2" fmla="*/ 26 w 30"/>
                <a:gd name="T3" fmla="*/ 4 h 63"/>
                <a:gd name="T4" fmla="*/ 22 w 30"/>
                <a:gd name="T5" fmla="*/ 0 h 63"/>
                <a:gd name="T6" fmla="*/ 19 w 30"/>
                <a:gd name="T7" fmla="*/ 0 h 63"/>
                <a:gd name="T8" fmla="*/ 19 w 30"/>
                <a:gd name="T9" fmla="*/ 0 h 63"/>
                <a:gd name="T10" fmla="*/ 19 w 30"/>
                <a:gd name="T11" fmla="*/ 4 h 63"/>
                <a:gd name="T12" fmla="*/ 15 w 30"/>
                <a:gd name="T13" fmla="*/ 4 h 63"/>
                <a:gd name="T14" fmla="*/ 11 w 30"/>
                <a:gd name="T15" fmla="*/ 8 h 63"/>
                <a:gd name="T16" fmla="*/ 7 w 30"/>
                <a:gd name="T17" fmla="*/ 11 h 63"/>
                <a:gd name="T18" fmla="*/ 7 w 30"/>
                <a:gd name="T19" fmla="*/ 15 h 63"/>
                <a:gd name="T20" fmla="*/ 7 w 30"/>
                <a:gd name="T21" fmla="*/ 15 h 63"/>
                <a:gd name="T22" fmla="*/ 7 w 30"/>
                <a:gd name="T23" fmla="*/ 15 h 63"/>
                <a:gd name="T24" fmla="*/ 4 w 30"/>
                <a:gd name="T25" fmla="*/ 23 h 63"/>
                <a:gd name="T26" fmla="*/ 0 w 30"/>
                <a:gd name="T27" fmla="*/ 30 h 63"/>
                <a:gd name="T28" fmla="*/ 0 w 30"/>
                <a:gd name="T29" fmla="*/ 30 h 63"/>
                <a:gd name="T30" fmla="*/ 0 w 30"/>
                <a:gd name="T31" fmla="*/ 30 h 63"/>
                <a:gd name="T32" fmla="*/ 0 w 30"/>
                <a:gd name="T33" fmla="*/ 37 h 63"/>
                <a:gd name="T34" fmla="*/ 0 w 30"/>
                <a:gd name="T35" fmla="*/ 41 h 63"/>
                <a:gd name="T36" fmla="*/ 4 w 30"/>
                <a:gd name="T37" fmla="*/ 45 h 63"/>
                <a:gd name="T38" fmla="*/ 4 w 30"/>
                <a:gd name="T39" fmla="*/ 45 h 63"/>
                <a:gd name="T40" fmla="*/ 4 w 30"/>
                <a:gd name="T41" fmla="*/ 45 h 63"/>
                <a:gd name="T42" fmla="*/ 4 w 30"/>
                <a:gd name="T43" fmla="*/ 49 h 63"/>
                <a:gd name="T44" fmla="*/ 4 w 30"/>
                <a:gd name="T45" fmla="*/ 49 h 63"/>
                <a:gd name="T46" fmla="*/ 7 w 30"/>
                <a:gd name="T47" fmla="*/ 49 h 63"/>
                <a:gd name="T48" fmla="*/ 7 w 30"/>
                <a:gd name="T49" fmla="*/ 52 h 63"/>
                <a:gd name="T50" fmla="*/ 11 w 30"/>
                <a:gd name="T51" fmla="*/ 52 h 63"/>
                <a:gd name="T52" fmla="*/ 15 w 30"/>
                <a:gd name="T53" fmla="*/ 56 h 63"/>
                <a:gd name="T54" fmla="*/ 15 w 30"/>
                <a:gd name="T55" fmla="*/ 60 h 63"/>
                <a:gd name="T56" fmla="*/ 15 w 30"/>
                <a:gd name="T57" fmla="*/ 63 h 63"/>
                <a:gd name="T58" fmla="*/ 15 w 30"/>
                <a:gd name="T59" fmla="*/ 63 h 63"/>
                <a:gd name="T60" fmla="*/ 19 w 30"/>
                <a:gd name="T61" fmla="*/ 63 h 63"/>
                <a:gd name="T62" fmla="*/ 19 w 30"/>
                <a:gd name="T63" fmla="*/ 60 h 63"/>
                <a:gd name="T64" fmla="*/ 19 w 30"/>
                <a:gd name="T65" fmla="*/ 56 h 63"/>
                <a:gd name="T66" fmla="*/ 19 w 30"/>
                <a:gd name="T67" fmla="*/ 52 h 63"/>
                <a:gd name="T68" fmla="*/ 19 w 30"/>
                <a:gd name="T69" fmla="*/ 49 h 63"/>
                <a:gd name="T70" fmla="*/ 22 w 30"/>
                <a:gd name="T71" fmla="*/ 41 h 63"/>
                <a:gd name="T72" fmla="*/ 22 w 30"/>
                <a:gd name="T73" fmla="*/ 37 h 63"/>
                <a:gd name="T74" fmla="*/ 26 w 30"/>
                <a:gd name="T75" fmla="*/ 37 h 63"/>
                <a:gd name="T76" fmla="*/ 22 w 30"/>
                <a:gd name="T77" fmla="*/ 37 h 63"/>
                <a:gd name="T78" fmla="*/ 26 w 30"/>
                <a:gd name="T79" fmla="*/ 30 h 63"/>
                <a:gd name="T80" fmla="*/ 26 w 30"/>
                <a:gd name="T81" fmla="*/ 26 h 63"/>
                <a:gd name="T82" fmla="*/ 22 w 30"/>
                <a:gd name="T83" fmla="*/ 23 h 63"/>
                <a:gd name="T84" fmla="*/ 26 w 30"/>
                <a:gd name="T85" fmla="*/ 19 h 63"/>
                <a:gd name="T86" fmla="*/ 26 w 30"/>
                <a:gd name="T87" fmla="*/ 11 h 63"/>
                <a:gd name="T88" fmla="*/ 26 w 30"/>
                <a:gd name="T89" fmla="*/ 8 h 63"/>
                <a:gd name="T90" fmla="*/ 30 w 30"/>
                <a:gd name="T91" fmla="*/ 8 h 63"/>
                <a:gd name="T92" fmla="*/ 30 w 30"/>
                <a:gd name="T93" fmla="*/ 4 h 63"/>
                <a:gd name="T94" fmla="*/ 26 w 30"/>
                <a:gd name="T95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63">
                  <a:moveTo>
                    <a:pt x="26" y="4"/>
                  </a:moveTo>
                  <a:lnTo>
                    <a:pt x="26" y="4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22" y="41"/>
                  </a:lnTo>
                  <a:lnTo>
                    <a:pt x="22" y="37"/>
                  </a:lnTo>
                  <a:lnTo>
                    <a:pt x="26" y="37"/>
                  </a:lnTo>
                  <a:lnTo>
                    <a:pt x="22" y="37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2" y="23"/>
                  </a:lnTo>
                  <a:lnTo>
                    <a:pt x="26" y="19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6" name="Freeform 107"/>
            <p:cNvSpPr>
              <a:spLocks noEditPoints="1"/>
            </p:cNvSpPr>
            <p:nvPr/>
          </p:nvSpPr>
          <p:spPr bwMode="auto">
            <a:xfrm>
              <a:off x="4959495" y="3071752"/>
              <a:ext cx="223874" cy="195568"/>
            </a:xfrm>
            <a:custGeom>
              <a:avLst/>
              <a:gdLst>
                <a:gd name="T0" fmla="*/ 45 w 174"/>
                <a:gd name="T1" fmla="*/ 15 h 152"/>
                <a:gd name="T2" fmla="*/ 49 w 174"/>
                <a:gd name="T3" fmla="*/ 15 h 152"/>
                <a:gd name="T4" fmla="*/ 52 w 174"/>
                <a:gd name="T5" fmla="*/ 11 h 152"/>
                <a:gd name="T6" fmla="*/ 63 w 174"/>
                <a:gd name="T7" fmla="*/ 0 h 152"/>
                <a:gd name="T8" fmla="*/ 71 w 174"/>
                <a:gd name="T9" fmla="*/ 0 h 152"/>
                <a:gd name="T10" fmla="*/ 71 w 174"/>
                <a:gd name="T11" fmla="*/ 11 h 152"/>
                <a:gd name="T12" fmla="*/ 78 w 174"/>
                <a:gd name="T13" fmla="*/ 15 h 152"/>
                <a:gd name="T14" fmla="*/ 86 w 174"/>
                <a:gd name="T15" fmla="*/ 15 h 152"/>
                <a:gd name="T16" fmla="*/ 97 w 174"/>
                <a:gd name="T17" fmla="*/ 15 h 152"/>
                <a:gd name="T18" fmla="*/ 108 w 174"/>
                <a:gd name="T19" fmla="*/ 22 h 152"/>
                <a:gd name="T20" fmla="*/ 111 w 174"/>
                <a:gd name="T21" fmla="*/ 26 h 152"/>
                <a:gd name="T22" fmla="*/ 123 w 174"/>
                <a:gd name="T23" fmla="*/ 29 h 152"/>
                <a:gd name="T24" fmla="*/ 130 w 174"/>
                <a:gd name="T25" fmla="*/ 29 h 152"/>
                <a:gd name="T26" fmla="*/ 134 w 174"/>
                <a:gd name="T27" fmla="*/ 29 h 152"/>
                <a:gd name="T28" fmla="*/ 141 w 174"/>
                <a:gd name="T29" fmla="*/ 22 h 152"/>
                <a:gd name="T30" fmla="*/ 148 w 174"/>
                <a:gd name="T31" fmla="*/ 18 h 152"/>
                <a:gd name="T32" fmla="*/ 156 w 174"/>
                <a:gd name="T33" fmla="*/ 18 h 152"/>
                <a:gd name="T34" fmla="*/ 160 w 174"/>
                <a:gd name="T35" fmla="*/ 22 h 152"/>
                <a:gd name="T36" fmla="*/ 171 w 174"/>
                <a:gd name="T37" fmla="*/ 22 h 152"/>
                <a:gd name="T38" fmla="*/ 160 w 174"/>
                <a:gd name="T39" fmla="*/ 37 h 152"/>
                <a:gd name="T40" fmla="*/ 171 w 174"/>
                <a:gd name="T41" fmla="*/ 104 h 152"/>
                <a:gd name="T42" fmla="*/ 163 w 174"/>
                <a:gd name="T43" fmla="*/ 111 h 152"/>
                <a:gd name="T44" fmla="*/ 160 w 174"/>
                <a:gd name="T45" fmla="*/ 115 h 152"/>
                <a:gd name="T46" fmla="*/ 156 w 174"/>
                <a:gd name="T47" fmla="*/ 115 h 152"/>
                <a:gd name="T48" fmla="*/ 148 w 174"/>
                <a:gd name="T49" fmla="*/ 118 h 152"/>
                <a:gd name="T50" fmla="*/ 148 w 174"/>
                <a:gd name="T51" fmla="*/ 122 h 152"/>
                <a:gd name="T52" fmla="*/ 145 w 174"/>
                <a:gd name="T53" fmla="*/ 126 h 152"/>
                <a:gd name="T54" fmla="*/ 141 w 174"/>
                <a:gd name="T55" fmla="*/ 130 h 152"/>
                <a:gd name="T56" fmla="*/ 141 w 174"/>
                <a:gd name="T57" fmla="*/ 137 h 152"/>
                <a:gd name="T58" fmla="*/ 130 w 174"/>
                <a:gd name="T59" fmla="*/ 148 h 152"/>
                <a:gd name="T60" fmla="*/ 126 w 174"/>
                <a:gd name="T61" fmla="*/ 152 h 152"/>
                <a:gd name="T62" fmla="*/ 104 w 174"/>
                <a:gd name="T63" fmla="*/ 137 h 152"/>
                <a:gd name="T64" fmla="*/ 104 w 174"/>
                <a:gd name="T65" fmla="*/ 133 h 152"/>
                <a:gd name="T66" fmla="*/ 41 w 174"/>
                <a:gd name="T67" fmla="*/ 96 h 152"/>
                <a:gd name="T68" fmla="*/ 41 w 174"/>
                <a:gd name="T69" fmla="*/ 81 h 152"/>
                <a:gd name="T70" fmla="*/ 45 w 174"/>
                <a:gd name="T71" fmla="*/ 74 h 152"/>
                <a:gd name="T72" fmla="*/ 49 w 174"/>
                <a:gd name="T73" fmla="*/ 70 h 152"/>
                <a:gd name="T74" fmla="*/ 52 w 174"/>
                <a:gd name="T75" fmla="*/ 67 h 152"/>
                <a:gd name="T76" fmla="*/ 60 w 174"/>
                <a:gd name="T77" fmla="*/ 63 h 152"/>
                <a:gd name="T78" fmla="*/ 60 w 174"/>
                <a:gd name="T79" fmla="*/ 59 h 152"/>
                <a:gd name="T80" fmla="*/ 63 w 174"/>
                <a:gd name="T81" fmla="*/ 52 h 152"/>
                <a:gd name="T82" fmla="*/ 60 w 174"/>
                <a:gd name="T83" fmla="*/ 44 h 152"/>
                <a:gd name="T84" fmla="*/ 60 w 174"/>
                <a:gd name="T85" fmla="*/ 44 h 152"/>
                <a:gd name="T86" fmla="*/ 56 w 174"/>
                <a:gd name="T87" fmla="*/ 37 h 152"/>
                <a:gd name="T88" fmla="*/ 52 w 174"/>
                <a:gd name="T89" fmla="*/ 29 h 152"/>
                <a:gd name="T90" fmla="*/ 49 w 174"/>
                <a:gd name="T91" fmla="*/ 26 h 152"/>
                <a:gd name="T92" fmla="*/ 49 w 174"/>
                <a:gd name="T93" fmla="*/ 22 h 152"/>
                <a:gd name="T94" fmla="*/ 45 w 174"/>
                <a:gd name="T95" fmla="*/ 18 h 152"/>
                <a:gd name="T96" fmla="*/ 45 w 174"/>
                <a:gd name="T97" fmla="*/ 18 h 152"/>
                <a:gd name="T98" fmla="*/ 0 w 174"/>
                <a:gd name="T99" fmla="*/ 96 h 152"/>
                <a:gd name="T100" fmla="*/ 15 w 174"/>
                <a:gd name="T101" fmla="*/ 96 h 152"/>
                <a:gd name="T102" fmla="*/ 0 w 174"/>
                <a:gd name="T103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4" h="152">
                  <a:moveTo>
                    <a:pt x="45" y="18"/>
                  </a:moveTo>
                  <a:lnTo>
                    <a:pt x="45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11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1"/>
                  </a:lnTo>
                  <a:lnTo>
                    <a:pt x="86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9" y="26"/>
                  </a:lnTo>
                  <a:lnTo>
                    <a:pt x="123" y="29"/>
                  </a:lnTo>
                  <a:lnTo>
                    <a:pt x="126" y="29"/>
                  </a:lnTo>
                  <a:lnTo>
                    <a:pt x="130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5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6" y="18"/>
                  </a:lnTo>
                  <a:lnTo>
                    <a:pt x="160" y="18"/>
                  </a:lnTo>
                  <a:lnTo>
                    <a:pt x="160" y="22"/>
                  </a:lnTo>
                  <a:lnTo>
                    <a:pt x="163" y="22"/>
                  </a:lnTo>
                  <a:lnTo>
                    <a:pt x="171" y="22"/>
                  </a:lnTo>
                  <a:lnTo>
                    <a:pt x="174" y="22"/>
                  </a:lnTo>
                  <a:lnTo>
                    <a:pt x="160" y="37"/>
                  </a:lnTo>
                  <a:lnTo>
                    <a:pt x="160" y="93"/>
                  </a:lnTo>
                  <a:lnTo>
                    <a:pt x="171" y="104"/>
                  </a:lnTo>
                  <a:lnTo>
                    <a:pt x="171" y="104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0" y="115"/>
                  </a:lnTo>
                  <a:lnTo>
                    <a:pt x="163" y="115"/>
                  </a:lnTo>
                  <a:lnTo>
                    <a:pt x="156" y="115"/>
                  </a:lnTo>
                  <a:lnTo>
                    <a:pt x="152" y="118"/>
                  </a:lnTo>
                  <a:lnTo>
                    <a:pt x="148" y="118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1" y="130"/>
                  </a:lnTo>
                  <a:lnTo>
                    <a:pt x="141" y="133"/>
                  </a:lnTo>
                  <a:lnTo>
                    <a:pt x="141" y="137"/>
                  </a:lnTo>
                  <a:lnTo>
                    <a:pt x="137" y="141"/>
                  </a:lnTo>
                  <a:lnTo>
                    <a:pt x="130" y="148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08" y="137"/>
                  </a:lnTo>
                  <a:lnTo>
                    <a:pt x="104" y="137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0" y="130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41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60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0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close/>
                  <a:moveTo>
                    <a:pt x="0" y="96"/>
                  </a:moveTo>
                  <a:lnTo>
                    <a:pt x="8" y="96"/>
                  </a:lnTo>
                  <a:lnTo>
                    <a:pt x="15" y="96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7" name="Freeform 108"/>
            <p:cNvSpPr>
              <a:spLocks/>
            </p:cNvSpPr>
            <p:nvPr/>
          </p:nvSpPr>
          <p:spPr bwMode="auto">
            <a:xfrm>
              <a:off x="4917035" y="3094911"/>
              <a:ext cx="123517" cy="110650"/>
            </a:xfrm>
            <a:custGeom>
              <a:avLst/>
              <a:gdLst>
                <a:gd name="T0" fmla="*/ 74 w 96"/>
                <a:gd name="T1" fmla="*/ 60 h 86"/>
                <a:gd name="T2" fmla="*/ 82 w 96"/>
                <a:gd name="T3" fmla="*/ 52 h 86"/>
                <a:gd name="T4" fmla="*/ 85 w 96"/>
                <a:gd name="T5" fmla="*/ 49 h 86"/>
                <a:gd name="T6" fmla="*/ 85 w 96"/>
                <a:gd name="T7" fmla="*/ 45 h 86"/>
                <a:gd name="T8" fmla="*/ 93 w 96"/>
                <a:gd name="T9" fmla="*/ 41 h 86"/>
                <a:gd name="T10" fmla="*/ 96 w 96"/>
                <a:gd name="T11" fmla="*/ 37 h 86"/>
                <a:gd name="T12" fmla="*/ 96 w 96"/>
                <a:gd name="T13" fmla="*/ 30 h 86"/>
                <a:gd name="T14" fmla="*/ 96 w 96"/>
                <a:gd name="T15" fmla="*/ 26 h 86"/>
                <a:gd name="T16" fmla="*/ 89 w 96"/>
                <a:gd name="T17" fmla="*/ 23 h 86"/>
                <a:gd name="T18" fmla="*/ 85 w 96"/>
                <a:gd name="T19" fmla="*/ 15 h 86"/>
                <a:gd name="T20" fmla="*/ 85 w 96"/>
                <a:gd name="T21" fmla="*/ 8 h 86"/>
                <a:gd name="T22" fmla="*/ 82 w 96"/>
                <a:gd name="T23" fmla="*/ 8 h 86"/>
                <a:gd name="T24" fmla="*/ 78 w 96"/>
                <a:gd name="T25" fmla="*/ 0 h 86"/>
                <a:gd name="T26" fmla="*/ 74 w 96"/>
                <a:gd name="T27" fmla="*/ 4 h 86"/>
                <a:gd name="T28" fmla="*/ 67 w 96"/>
                <a:gd name="T29" fmla="*/ 8 h 86"/>
                <a:gd name="T30" fmla="*/ 59 w 96"/>
                <a:gd name="T31" fmla="*/ 4 h 86"/>
                <a:gd name="T32" fmla="*/ 52 w 96"/>
                <a:gd name="T33" fmla="*/ 8 h 86"/>
                <a:gd name="T34" fmla="*/ 48 w 96"/>
                <a:gd name="T35" fmla="*/ 8 h 86"/>
                <a:gd name="T36" fmla="*/ 48 w 96"/>
                <a:gd name="T37" fmla="*/ 11 h 86"/>
                <a:gd name="T38" fmla="*/ 41 w 96"/>
                <a:gd name="T39" fmla="*/ 11 h 86"/>
                <a:gd name="T40" fmla="*/ 37 w 96"/>
                <a:gd name="T41" fmla="*/ 8 h 86"/>
                <a:gd name="T42" fmla="*/ 30 w 96"/>
                <a:gd name="T43" fmla="*/ 8 h 86"/>
                <a:gd name="T44" fmla="*/ 26 w 96"/>
                <a:gd name="T45" fmla="*/ 8 h 86"/>
                <a:gd name="T46" fmla="*/ 26 w 96"/>
                <a:gd name="T47" fmla="*/ 11 h 86"/>
                <a:gd name="T48" fmla="*/ 26 w 96"/>
                <a:gd name="T49" fmla="*/ 11 h 86"/>
                <a:gd name="T50" fmla="*/ 22 w 96"/>
                <a:gd name="T51" fmla="*/ 15 h 86"/>
                <a:gd name="T52" fmla="*/ 22 w 96"/>
                <a:gd name="T53" fmla="*/ 26 h 86"/>
                <a:gd name="T54" fmla="*/ 22 w 96"/>
                <a:gd name="T55" fmla="*/ 30 h 86"/>
                <a:gd name="T56" fmla="*/ 26 w 96"/>
                <a:gd name="T57" fmla="*/ 34 h 86"/>
                <a:gd name="T58" fmla="*/ 19 w 96"/>
                <a:gd name="T59" fmla="*/ 45 h 86"/>
                <a:gd name="T60" fmla="*/ 11 w 96"/>
                <a:gd name="T61" fmla="*/ 52 h 86"/>
                <a:gd name="T62" fmla="*/ 4 w 96"/>
                <a:gd name="T63" fmla="*/ 67 h 86"/>
                <a:gd name="T64" fmla="*/ 4 w 96"/>
                <a:gd name="T65" fmla="*/ 75 h 86"/>
                <a:gd name="T66" fmla="*/ 0 w 96"/>
                <a:gd name="T67" fmla="*/ 86 h 86"/>
                <a:gd name="T68" fmla="*/ 0 w 96"/>
                <a:gd name="T69" fmla="*/ 86 h 86"/>
                <a:gd name="T70" fmla="*/ 7 w 96"/>
                <a:gd name="T71" fmla="*/ 82 h 86"/>
                <a:gd name="T72" fmla="*/ 11 w 96"/>
                <a:gd name="T73" fmla="*/ 86 h 86"/>
                <a:gd name="T74" fmla="*/ 15 w 96"/>
                <a:gd name="T75" fmla="*/ 82 h 86"/>
                <a:gd name="T76" fmla="*/ 15 w 96"/>
                <a:gd name="T77" fmla="*/ 82 h 86"/>
                <a:gd name="T78" fmla="*/ 19 w 96"/>
                <a:gd name="T79" fmla="*/ 82 h 86"/>
                <a:gd name="T80" fmla="*/ 22 w 96"/>
                <a:gd name="T81" fmla="*/ 78 h 86"/>
                <a:gd name="T82" fmla="*/ 33 w 96"/>
                <a:gd name="T83" fmla="*/ 78 h 86"/>
                <a:gd name="T84" fmla="*/ 70 w 96"/>
                <a:gd name="T85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86">
                  <a:moveTo>
                    <a:pt x="74" y="63"/>
                  </a:moveTo>
                  <a:lnTo>
                    <a:pt x="74" y="60"/>
                  </a:lnTo>
                  <a:lnTo>
                    <a:pt x="78" y="5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45"/>
                  </a:lnTo>
                  <a:lnTo>
                    <a:pt x="93" y="45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6" y="37"/>
                  </a:lnTo>
                  <a:lnTo>
                    <a:pt x="96" y="34"/>
                  </a:lnTo>
                  <a:lnTo>
                    <a:pt x="96" y="30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89" y="23"/>
                  </a:lnTo>
                  <a:lnTo>
                    <a:pt x="89" y="19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5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19" y="45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4" y="86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48" y="78"/>
                  </a:lnTo>
                  <a:lnTo>
                    <a:pt x="70" y="78"/>
                  </a:lnTo>
                  <a:lnTo>
                    <a:pt x="7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8" name="Freeform 109"/>
            <p:cNvSpPr>
              <a:spLocks/>
            </p:cNvSpPr>
            <p:nvPr/>
          </p:nvSpPr>
          <p:spPr bwMode="auto">
            <a:xfrm>
              <a:off x="4597952" y="2961102"/>
              <a:ext cx="276626" cy="167262"/>
            </a:xfrm>
            <a:custGeom>
              <a:avLst/>
              <a:gdLst>
                <a:gd name="T0" fmla="*/ 137 w 215"/>
                <a:gd name="T1" fmla="*/ 4 h 130"/>
                <a:gd name="T2" fmla="*/ 148 w 215"/>
                <a:gd name="T3" fmla="*/ 19 h 130"/>
                <a:gd name="T4" fmla="*/ 148 w 215"/>
                <a:gd name="T5" fmla="*/ 30 h 130"/>
                <a:gd name="T6" fmla="*/ 155 w 215"/>
                <a:gd name="T7" fmla="*/ 34 h 130"/>
                <a:gd name="T8" fmla="*/ 159 w 215"/>
                <a:gd name="T9" fmla="*/ 41 h 130"/>
                <a:gd name="T10" fmla="*/ 174 w 215"/>
                <a:gd name="T11" fmla="*/ 45 h 130"/>
                <a:gd name="T12" fmla="*/ 181 w 215"/>
                <a:gd name="T13" fmla="*/ 52 h 130"/>
                <a:gd name="T14" fmla="*/ 178 w 215"/>
                <a:gd name="T15" fmla="*/ 56 h 130"/>
                <a:gd name="T16" fmla="*/ 185 w 215"/>
                <a:gd name="T17" fmla="*/ 64 h 130"/>
                <a:gd name="T18" fmla="*/ 196 w 215"/>
                <a:gd name="T19" fmla="*/ 71 h 130"/>
                <a:gd name="T20" fmla="*/ 200 w 215"/>
                <a:gd name="T21" fmla="*/ 78 h 130"/>
                <a:gd name="T22" fmla="*/ 207 w 215"/>
                <a:gd name="T23" fmla="*/ 82 h 130"/>
                <a:gd name="T24" fmla="*/ 215 w 215"/>
                <a:gd name="T25" fmla="*/ 93 h 130"/>
                <a:gd name="T26" fmla="*/ 207 w 215"/>
                <a:gd name="T27" fmla="*/ 89 h 130"/>
                <a:gd name="T28" fmla="*/ 193 w 215"/>
                <a:gd name="T29" fmla="*/ 89 h 130"/>
                <a:gd name="T30" fmla="*/ 185 w 215"/>
                <a:gd name="T31" fmla="*/ 89 h 130"/>
                <a:gd name="T32" fmla="*/ 181 w 215"/>
                <a:gd name="T33" fmla="*/ 89 h 130"/>
                <a:gd name="T34" fmla="*/ 170 w 215"/>
                <a:gd name="T35" fmla="*/ 93 h 130"/>
                <a:gd name="T36" fmla="*/ 167 w 215"/>
                <a:gd name="T37" fmla="*/ 93 h 130"/>
                <a:gd name="T38" fmla="*/ 152 w 215"/>
                <a:gd name="T39" fmla="*/ 97 h 130"/>
                <a:gd name="T40" fmla="*/ 141 w 215"/>
                <a:gd name="T41" fmla="*/ 97 h 130"/>
                <a:gd name="T42" fmla="*/ 130 w 215"/>
                <a:gd name="T43" fmla="*/ 101 h 130"/>
                <a:gd name="T44" fmla="*/ 126 w 215"/>
                <a:gd name="T45" fmla="*/ 104 h 130"/>
                <a:gd name="T46" fmla="*/ 118 w 215"/>
                <a:gd name="T47" fmla="*/ 104 h 130"/>
                <a:gd name="T48" fmla="*/ 104 w 215"/>
                <a:gd name="T49" fmla="*/ 101 h 130"/>
                <a:gd name="T50" fmla="*/ 93 w 215"/>
                <a:gd name="T51" fmla="*/ 97 h 130"/>
                <a:gd name="T52" fmla="*/ 81 w 215"/>
                <a:gd name="T53" fmla="*/ 93 h 130"/>
                <a:gd name="T54" fmla="*/ 74 w 215"/>
                <a:gd name="T55" fmla="*/ 93 h 130"/>
                <a:gd name="T56" fmla="*/ 74 w 215"/>
                <a:gd name="T57" fmla="*/ 101 h 130"/>
                <a:gd name="T58" fmla="*/ 70 w 215"/>
                <a:gd name="T59" fmla="*/ 108 h 130"/>
                <a:gd name="T60" fmla="*/ 67 w 215"/>
                <a:gd name="T61" fmla="*/ 112 h 130"/>
                <a:gd name="T62" fmla="*/ 59 w 215"/>
                <a:gd name="T63" fmla="*/ 112 h 130"/>
                <a:gd name="T64" fmla="*/ 44 w 215"/>
                <a:gd name="T65" fmla="*/ 115 h 130"/>
                <a:gd name="T66" fmla="*/ 30 w 215"/>
                <a:gd name="T67" fmla="*/ 130 h 130"/>
                <a:gd name="T68" fmla="*/ 30 w 215"/>
                <a:gd name="T69" fmla="*/ 123 h 130"/>
                <a:gd name="T70" fmla="*/ 15 w 215"/>
                <a:gd name="T71" fmla="*/ 108 h 130"/>
                <a:gd name="T72" fmla="*/ 4 w 215"/>
                <a:gd name="T73" fmla="*/ 101 h 130"/>
                <a:gd name="T74" fmla="*/ 4 w 215"/>
                <a:gd name="T75" fmla="*/ 82 h 130"/>
                <a:gd name="T76" fmla="*/ 4 w 215"/>
                <a:gd name="T77" fmla="*/ 75 h 130"/>
                <a:gd name="T78" fmla="*/ 15 w 215"/>
                <a:gd name="T79" fmla="*/ 56 h 130"/>
                <a:gd name="T80" fmla="*/ 22 w 215"/>
                <a:gd name="T81" fmla="*/ 52 h 130"/>
                <a:gd name="T82" fmla="*/ 33 w 215"/>
                <a:gd name="T83" fmla="*/ 56 h 130"/>
                <a:gd name="T84" fmla="*/ 37 w 215"/>
                <a:gd name="T85" fmla="*/ 49 h 130"/>
                <a:gd name="T86" fmla="*/ 48 w 215"/>
                <a:gd name="T87" fmla="*/ 52 h 130"/>
                <a:gd name="T88" fmla="*/ 70 w 215"/>
                <a:gd name="T89" fmla="*/ 45 h 130"/>
                <a:gd name="T90" fmla="*/ 74 w 215"/>
                <a:gd name="T91" fmla="*/ 38 h 130"/>
                <a:gd name="T92" fmla="*/ 78 w 215"/>
                <a:gd name="T93" fmla="*/ 30 h 130"/>
                <a:gd name="T94" fmla="*/ 93 w 215"/>
                <a:gd name="T95" fmla="*/ 34 h 130"/>
                <a:gd name="T96" fmla="*/ 107 w 215"/>
                <a:gd name="T97" fmla="*/ 26 h 130"/>
                <a:gd name="T98" fmla="*/ 107 w 215"/>
                <a:gd name="T99" fmla="*/ 19 h 130"/>
                <a:gd name="T100" fmla="*/ 115 w 215"/>
                <a:gd name="T101" fmla="*/ 12 h 130"/>
                <a:gd name="T102" fmla="*/ 122 w 215"/>
                <a:gd name="T103" fmla="*/ 4 h 130"/>
                <a:gd name="T104" fmla="*/ 137 w 215"/>
                <a:gd name="T10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5" h="130">
                  <a:moveTo>
                    <a:pt x="137" y="0"/>
                  </a:move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4" y="15"/>
                  </a:lnTo>
                  <a:lnTo>
                    <a:pt x="148" y="19"/>
                  </a:lnTo>
                  <a:lnTo>
                    <a:pt x="152" y="23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8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9" y="34"/>
                  </a:lnTo>
                  <a:lnTo>
                    <a:pt x="163" y="38"/>
                  </a:lnTo>
                  <a:lnTo>
                    <a:pt x="159" y="38"/>
                  </a:lnTo>
                  <a:lnTo>
                    <a:pt x="159" y="41"/>
                  </a:lnTo>
                  <a:lnTo>
                    <a:pt x="163" y="45"/>
                  </a:lnTo>
                  <a:lnTo>
                    <a:pt x="167" y="45"/>
                  </a:lnTo>
                  <a:lnTo>
                    <a:pt x="170" y="45"/>
                  </a:lnTo>
                  <a:lnTo>
                    <a:pt x="174" y="45"/>
                  </a:lnTo>
                  <a:lnTo>
                    <a:pt x="174" y="49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85" y="60"/>
                  </a:lnTo>
                  <a:lnTo>
                    <a:pt x="185" y="64"/>
                  </a:lnTo>
                  <a:lnTo>
                    <a:pt x="189" y="60"/>
                  </a:lnTo>
                  <a:lnTo>
                    <a:pt x="193" y="64"/>
                  </a:lnTo>
                  <a:lnTo>
                    <a:pt x="193" y="67"/>
                  </a:lnTo>
                  <a:lnTo>
                    <a:pt x="196" y="71"/>
                  </a:lnTo>
                  <a:lnTo>
                    <a:pt x="196" y="71"/>
                  </a:lnTo>
                  <a:lnTo>
                    <a:pt x="200" y="75"/>
                  </a:lnTo>
                  <a:lnTo>
                    <a:pt x="200" y="75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7" y="78"/>
                  </a:lnTo>
                  <a:lnTo>
                    <a:pt x="211" y="82"/>
                  </a:lnTo>
                  <a:lnTo>
                    <a:pt x="207" y="82"/>
                  </a:lnTo>
                  <a:lnTo>
                    <a:pt x="211" y="86"/>
                  </a:lnTo>
                  <a:lnTo>
                    <a:pt x="211" y="89"/>
                  </a:lnTo>
                  <a:lnTo>
                    <a:pt x="215" y="89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1" y="89"/>
                  </a:lnTo>
                  <a:lnTo>
                    <a:pt x="207" y="89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196" y="93"/>
                  </a:lnTo>
                  <a:lnTo>
                    <a:pt x="193" y="89"/>
                  </a:lnTo>
                  <a:lnTo>
                    <a:pt x="193" y="89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5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78" y="93"/>
                  </a:lnTo>
                  <a:lnTo>
                    <a:pt x="178" y="93"/>
                  </a:lnTo>
                  <a:lnTo>
                    <a:pt x="174" y="93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55" y="9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1" y="97"/>
                  </a:lnTo>
                  <a:lnTo>
                    <a:pt x="137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0" y="101"/>
                  </a:lnTo>
                  <a:lnTo>
                    <a:pt x="130" y="104"/>
                  </a:lnTo>
                  <a:lnTo>
                    <a:pt x="133" y="104"/>
                  </a:lnTo>
                  <a:lnTo>
                    <a:pt x="130" y="104"/>
                  </a:lnTo>
                  <a:lnTo>
                    <a:pt x="126" y="104"/>
                  </a:lnTo>
                  <a:lnTo>
                    <a:pt x="126" y="104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15" y="104"/>
                  </a:lnTo>
                  <a:lnTo>
                    <a:pt x="111" y="104"/>
                  </a:lnTo>
                  <a:lnTo>
                    <a:pt x="107" y="104"/>
                  </a:lnTo>
                  <a:lnTo>
                    <a:pt x="104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96" y="97"/>
                  </a:lnTo>
                  <a:lnTo>
                    <a:pt x="93" y="97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4" y="93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4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59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12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7"/>
                  </a:lnTo>
                  <a:lnTo>
                    <a:pt x="30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18" y="115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1" y="104"/>
                  </a:lnTo>
                  <a:lnTo>
                    <a:pt x="7" y="101"/>
                  </a:lnTo>
                  <a:lnTo>
                    <a:pt x="4" y="101"/>
                  </a:lnTo>
                  <a:lnTo>
                    <a:pt x="4" y="93"/>
                  </a:lnTo>
                  <a:lnTo>
                    <a:pt x="4" y="89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4" y="78"/>
                  </a:lnTo>
                  <a:lnTo>
                    <a:pt x="0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11" y="67"/>
                  </a:lnTo>
                  <a:lnTo>
                    <a:pt x="15" y="60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41" y="52"/>
                  </a:lnTo>
                  <a:lnTo>
                    <a:pt x="41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9"/>
                  </a:lnTo>
                  <a:lnTo>
                    <a:pt x="67" y="45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5" y="34"/>
                  </a:lnTo>
                  <a:lnTo>
                    <a:pt x="89" y="34"/>
                  </a:lnTo>
                  <a:lnTo>
                    <a:pt x="93" y="34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4" y="23"/>
                  </a:lnTo>
                  <a:lnTo>
                    <a:pt x="107" y="23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3" y="4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9" name="Freeform 110"/>
            <p:cNvSpPr>
              <a:spLocks/>
            </p:cNvSpPr>
            <p:nvPr/>
          </p:nvSpPr>
          <p:spPr bwMode="auto">
            <a:xfrm>
              <a:off x="4488589" y="2517214"/>
              <a:ext cx="328091" cy="277912"/>
            </a:xfrm>
            <a:custGeom>
              <a:avLst/>
              <a:gdLst>
                <a:gd name="T0" fmla="*/ 237 w 255"/>
                <a:gd name="T1" fmla="*/ 208 h 216"/>
                <a:gd name="T2" fmla="*/ 248 w 255"/>
                <a:gd name="T3" fmla="*/ 60 h 216"/>
                <a:gd name="T4" fmla="*/ 244 w 255"/>
                <a:gd name="T5" fmla="*/ 49 h 216"/>
                <a:gd name="T6" fmla="*/ 248 w 255"/>
                <a:gd name="T7" fmla="*/ 41 h 216"/>
                <a:gd name="T8" fmla="*/ 244 w 255"/>
                <a:gd name="T9" fmla="*/ 34 h 216"/>
                <a:gd name="T10" fmla="*/ 248 w 255"/>
                <a:gd name="T11" fmla="*/ 23 h 216"/>
                <a:gd name="T12" fmla="*/ 244 w 255"/>
                <a:gd name="T13" fmla="*/ 19 h 216"/>
                <a:gd name="T14" fmla="*/ 237 w 255"/>
                <a:gd name="T15" fmla="*/ 19 h 216"/>
                <a:gd name="T16" fmla="*/ 226 w 255"/>
                <a:gd name="T17" fmla="*/ 15 h 216"/>
                <a:gd name="T18" fmla="*/ 215 w 255"/>
                <a:gd name="T19" fmla="*/ 12 h 216"/>
                <a:gd name="T20" fmla="*/ 215 w 255"/>
                <a:gd name="T21" fmla="*/ 12 h 216"/>
                <a:gd name="T22" fmla="*/ 207 w 255"/>
                <a:gd name="T23" fmla="*/ 4 h 216"/>
                <a:gd name="T24" fmla="*/ 200 w 255"/>
                <a:gd name="T25" fmla="*/ 4 h 216"/>
                <a:gd name="T26" fmla="*/ 196 w 255"/>
                <a:gd name="T27" fmla="*/ 4 h 216"/>
                <a:gd name="T28" fmla="*/ 189 w 255"/>
                <a:gd name="T29" fmla="*/ 4 h 216"/>
                <a:gd name="T30" fmla="*/ 178 w 255"/>
                <a:gd name="T31" fmla="*/ 4 h 216"/>
                <a:gd name="T32" fmla="*/ 166 w 255"/>
                <a:gd name="T33" fmla="*/ 12 h 216"/>
                <a:gd name="T34" fmla="*/ 163 w 255"/>
                <a:gd name="T35" fmla="*/ 19 h 216"/>
                <a:gd name="T36" fmla="*/ 166 w 255"/>
                <a:gd name="T37" fmla="*/ 30 h 216"/>
                <a:gd name="T38" fmla="*/ 166 w 255"/>
                <a:gd name="T39" fmla="*/ 38 h 216"/>
                <a:gd name="T40" fmla="*/ 163 w 255"/>
                <a:gd name="T41" fmla="*/ 45 h 216"/>
                <a:gd name="T42" fmla="*/ 152 w 255"/>
                <a:gd name="T43" fmla="*/ 49 h 216"/>
                <a:gd name="T44" fmla="*/ 141 w 255"/>
                <a:gd name="T45" fmla="*/ 41 h 216"/>
                <a:gd name="T46" fmla="*/ 126 w 255"/>
                <a:gd name="T47" fmla="*/ 34 h 216"/>
                <a:gd name="T48" fmla="*/ 107 w 255"/>
                <a:gd name="T49" fmla="*/ 30 h 216"/>
                <a:gd name="T50" fmla="*/ 100 w 255"/>
                <a:gd name="T51" fmla="*/ 30 h 216"/>
                <a:gd name="T52" fmla="*/ 89 w 255"/>
                <a:gd name="T53" fmla="*/ 19 h 216"/>
                <a:gd name="T54" fmla="*/ 85 w 255"/>
                <a:gd name="T55" fmla="*/ 12 h 216"/>
                <a:gd name="T56" fmla="*/ 70 w 255"/>
                <a:gd name="T57" fmla="*/ 4 h 216"/>
                <a:gd name="T58" fmla="*/ 55 w 255"/>
                <a:gd name="T59" fmla="*/ 4 h 216"/>
                <a:gd name="T60" fmla="*/ 37 w 255"/>
                <a:gd name="T61" fmla="*/ 4 h 216"/>
                <a:gd name="T62" fmla="*/ 29 w 255"/>
                <a:gd name="T63" fmla="*/ 0 h 216"/>
                <a:gd name="T64" fmla="*/ 29 w 255"/>
                <a:gd name="T65" fmla="*/ 8 h 216"/>
                <a:gd name="T66" fmla="*/ 29 w 255"/>
                <a:gd name="T67" fmla="*/ 15 h 216"/>
                <a:gd name="T68" fmla="*/ 18 w 255"/>
                <a:gd name="T69" fmla="*/ 23 h 216"/>
                <a:gd name="T70" fmla="*/ 11 w 255"/>
                <a:gd name="T71" fmla="*/ 23 h 216"/>
                <a:gd name="T72" fmla="*/ 7 w 255"/>
                <a:gd name="T73" fmla="*/ 26 h 216"/>
                <a:gd name="T74" fmla="*/ 11 w 255"/>
                <a:gd name="T75" fmla="*/ 34 h 216"/>
                <a:gd name="T76" fmla="*/ 11 w 255"/>
                <a:gd name="T77" fmla="*/ 38 h 216"/>
                <a:gd name="T78" fmla="*/ 7 w 255"/>
                <a:gd name="T79" fmla="*/ 41 h 216"/>
                <a:gd name="T80" fmla="*/ 4 w 255"/>
                <a:gd name="T81" fmla="*/ 45 h 216"/>
                <a:gd name="T82" fmla="*/ 0 w 255"/>
                <a:gd name="T83" fmla="*/ 45 h 216"/>
                <a:gd name="T84" fmla="*/ 0 w 255"/>
                <a:gd name="T85" fmla="*/ 49 h 216"/>
                <a:gd name="T86" fmla="*/ 0 w 255"/>
                <a:gd name="T87" fmla="*/ 52 h 216"/>
                <a:gd name="T88" fmla="*/ 4 w 255"/>
                <a:gd name="T89" fmla="*/ 67 h 216"/>
                <a:gd name="T90" fmla="*/ 4 w 255"/>
                <a:gd name="T91" fmla="*/ 75 h 216"/>
                <a:gd name="T92" fmla="*/ 7 w 255"/>
                <a:gd name="T93" fmla="*/ 86 h 216"/>
                <a:gd name="T94" fmla="*/ 4 w 255"/>
                <a:gd name="T95" fmla="*/ 97 h 216"/>
                <a:gd name="T96" fmla="*/ 7 w 255"/>
                <a:gd name="T97" fmla="*/ 104 h 216"/>
                <a:gd name="T98" fmla="*/ 0 w 255"/>
                <a:gd name="T99" fmla="*/ 108 h 216"/>
                <a:gd name="T100" fmla="*/ 0 w 255"/>
                <a:gd name="T101" fmla="*/ 112 h 216"/>
                <a:gd name="T102" fmla="*/ 4 w 255"/>
                <a:gd name="T103" fmla="*/ 119 h 216"/>
                <a:gd name="T104" fmla="*/ 7 w 255"/>
                <a:gd name="T105" fmla="*/ 127 h 216"/>
                <a:gd name="T106" fmla="*/ 11 w 255"/>
                <a:gd name="T107" fmla="*/ 130 h 216"/>
                <a:gd name="T108" fmla="*/ 11 w 255"/>
                <a:gd name="T109" fmla="*/ 138 h 216"/>
                <a:gd name="T110" fmla="*/ 15 w 255"/>
                <a:gd name="T111" fmla="*/ 141 h 216"/>
                <a:gd name="T112" fmla="*/ 26 w 255"/>
                <a:gd name="T113" fmla="*/ 141 h 216"/>
                <a:gd name="T114" fmla="*/ 33 w 255"/>
                <a:gd name="T115" fmla="*/ 145 h 216"/>
                <a:gd name="T116" fmla="*/ 37 w 255"/>
                <a:gd name="T117" fmla="*/ 153 h 216"/>
                <a:gd name="T118" fmla="*/ 41 w 255"/>
                <a:gd name="T119" fmla="*/ 156 h 216"/>
                <a:gd name="T120" fmla="*/ 74 w 255"/>
                <a:gd name="T121" fmla="*/ 167 h 216"/>
                <a:gd name="T122" fmla="*/ 237 w 255"/>
                <a:gd name="T123" fmla="*/ 216 h 216"/>
                <a:gd name="T124" fmla="*/ 237 w 255"/>
                <a:gd name="T12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216">
                  <a:moveTo>
                    <a:pt x="237" y="216"/>
                  </a:moveTo>
                  <a:lnTo>
                    <a:pt x="237" y="208"/>
                  </a:lnTo>
                  <a:lnTo>
                    <a:pt x="255" y="208"/>
                  </a:lnTo>
                  <a:lnTo>
                    <a:pt x="248" y="60"/>
                  </a:lnTo>
                  <a:lnTo>
                    <a:pt x="244" y="52"/>
                  </a:lnTo>
                  <a:lnTo>
                    <a:pt x="244" y="49"/>
                  </a:lnTo>
                  <a:lnTo>
                    <a:pt x="244" y="45"/>
                  </a:lnTo>
                  <a:lnTo>
                    <a:pt x="248" y="41"/>
                  </a:lnTo>
                  <a:lnTo>
                    <a:pt x="248" y="38"/>
                  </a:lnTo>
                  <a:lnTo>
                    <a:pt x="244" y="34"/>
                  </a:lnTo>
                  <a:lnTo>
                    <a:pt x="248" y="26"/>
                  </a:lnTo>
                  <a:lnTo>
                    <a:pt x="248" y="23"/>
                  </a:lnTo>
                  <a:lnTo>
                    <a:pt x="248" y="19"/>
                  </a:lnTo>
                  <a:lnTo>
                    <a:pt x="244" y="19"/>
                  </a:lnTo>
                  <a:lnTo>
                    <a:pt x="240" y="15"/>
                  </a:lnTo>
                  <a:lnTo>
                    <a:pt x="237" y="19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2" y="15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07" y="4"/>
                  </a:lnTo>
                  <a:lnTo>
                    <a:pt x="203" y="4"/>
                  </a:lnTo>
                  <a:lnTo>
                    <a:pt x="200" y="4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2" y="4"/>
                  </a:lnTo>
                  <a:lnTo>
                    <a:pt x="189" y="4"/>
                  </a:lnTo>
                  <a:lnTo>
                    <a:pt x="185" y="4"/>
                  </a:lnTo>
                  <a:lnTo>
                    <a:pt x="178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66" y="15"/>
                  </a:lnTo>
                  <a:lnTo>
                    <a:pt x="163" y="19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3" y="41"/>
                  </a:lnTo>
                  <a:lnTo>
                    <a:pt x="163" y="45"/>
                  </a:lnTo>
                  <a:lnTo>
                    <a:pt x="155" y="49"/>
                  </a:lnTo>
                  <a:lnTo>
                    <a:pt x="152" y="49"/>
                  </a:lnTo>
                  <a:lnTo>
                    <a:pt x="144" y="49"/>
                  </a:lnTo>
                  <a:lnTo>
                    <a:pt x="141" y="41"/>
                  </a:lnTo>
                  <a:lnTo>
                    <a:pt x="133" y="38"/>
                  </a:lnTo>
                  <a:lnTo>
                    <a:pt x="126" y="34"/>
                  </a:lnTo>
                  <a:lnTo>
                    <a:pt x="115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5" y="12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63" y="4"/>
                  </a:lnTo>
                  <a:lnTo>
                    <a:pt x="55" y="4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4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4" y="82"/>
                  </a:lnTo>
                  <a:lnTo>
                    <a:pt x="7" y="86"/>
                  </a:lnTo>
                  <a:lnTo>
                    <a:pt x="4" y="93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9"/>
                  </a:lnTo>
                  <a:lnTo>
                    <a:pt x="7" y="123"/>
                  </a:lnTo>
                  <a:lnTo>
                    <a:pt x="7" y="127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5" y="141"/>
                  </a:lnTo>
                  <a:lnTo>
                    <a:pt x="22" y="141"/>
                  </a:lnTo>
                  <a:lnTo>
                    <a:pt x="26" y="141"/>
                  </a:lnTo>
                  <a:lnTo>
                    <a:pt x="29" y="141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70" y="164"/>
                  </a:lnTo>
                  <a:lnTo>
                    <a:pt x="74" y="167"/>
                  </a:lnTo>
                  <a:lnTo>
                    <a:pt x="107" y="153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7" y="2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0" name="Freeform 111"/>
            <p:cNvSpPr>
              <a:spLocks noEditPoints="1"/>
            </p:cNvSpPr>
            <p:nvPr/>
          </p:nvSpPr>
          <p:spPr bwMode="auto">
            <a:xfrm>
              <a:off x="4444842" y="2427150"/>
              <a:ext cx="81058" cy="147963"/>
            </a:xfrm>
            <a:custGeom>
              <a:avLst/>
              <a:gdLst>
                <a:gd name="T0" fmla="*/ 38 w 63"/>
                <a:gd name="T1" fmla="*/ 115 h 115"/>
                <a:gd name="T2" fmla="*/ 41 w 63"/>
                <a:gd name="T3" fmla="*/ 115 h 115"/>
                <a:gd name="T4" fmla="*/ 45 w 63"/>
                <a:gd name="T5" fmla="*/ 111 h 115"/>
                <a:gd name="T6" fmla="*/ 45 w 63"/>
                <a:gd name="T7" fmla="*/ 108 h 115"/>
                <a:gd name="T8" fmla="*/ 41 w 63"/>
                <a:gd name="T9" fmla="*/ 100 h 115"/>
                <a:gd name="T10" fmla="*/ 41 w 63"/>
                <a:gd name="T11" fmla="*/ 96 h 115"/>
                <a:gd name="T12" fmla="*/ 49 w 63"/>
                <a:gd name="T13" fmla="*/ 93 h 115"/>
                <a:gd name="T14" fmla="*/ 52 w 63"/>
                <a:gd name="T15" fmla="*/ 89 h 115"/>
                <a:gd name="T16" fmla="*/ 63 w 63"/>
                <a:gd name="T17" fmla="*/ 78 h 115"/>
                <a:gd name="T18" fmla="*/ 63 w 63"/>
                <a:gd name="T19" fmla="*/ 70 h 115"/>
                <a:gd name="T20" fmla="*/ 60 w 63"/>
                <a:gd name="T21" fmla="*/ 70 h 115"/>
                <a:gd name="T22" fmla="*/ 56 w 63"/>
                <a:gd name="T23" fmla="*/ 67 h 115"/>
                <a:gd name="T24" fmla="*/ 52 w 63"/>
                <a:gd name="T25" fmla="*/ 63 h 115"/>
                <a:gd name="T26" fmla="*/ 52 w 63"/>
                <a:gd name="T27" fmla="*/ 63 h 115"/>
                <a:gd name="T28" fmla="*/ 49 w 63"/>
                <a:gd name="T29" fmla="*/ 63 h 115"/>
                <a:gd name="T30" fmla="*/ 45 w 63"/>
                <a:gd name="T31" fmla="*/ 63 h 115"/>
                <a:gd name="T32" fmla="*/ 38 w 63"/>
                <a:gd name="T33" fmla="*/ 56 h 115"/>
                <a:gd name="T34" fmla="*/ 49 w 63"/>
                <a:gd name="T35" fmla="*/ 44 h 115"/>
                <a:gd name="T36" fmla="*/ 52 w 63"/>
                <a:gd name="T37" fmla="*/ 41 h 115"/>
                <a:gd name="T38" fmla="*/ 56 w 63"/>
                <a:gd name="T39" fmla="*/ 37 h 115"/>
                <a:gd name="T40" fmla="*/ 52 w 63"/>
                <a:gd name="T41" fmla="*/ 33 h 115"/>
                <a:gd name="T42" fmla="*/ 49 w 63"/>
                <a:gd name="T43" fmla="*/ 26 h 115"/>
                <a:gd name="T44" fmla="*/ 45 w 63"/>
                <a:gd name="T45" fmla="*/ 19 h 115"/>
                <a:gd name="T46" fmla="*/ 49 w 63"/>
                <a:gd name="T47" fmla="*/ 15 h 115"/>
                <a:gd name="T48" fmla="*/ 52 w 63"/>
                <a:gd name="T49" fmla="*/ 7 h 115"/>
                <a:gd name="T50" fmla="*/ 45 w 63"/>
                <a:gd name="T51" fmla="*/ 11 h 115"/>
                <a:gd name="T52" fmla="*/ 41 w 63"/>
                <a:gd name="T53" fmla="*/ 11 h 115"/>
                <a:gd name="T54" fmla="*/ 38 w 63"/>
                <a:gd name="T55" fmla="*/ 4 h 115"/>
                <a:gd name="T56" fmla="*/ 34 w 63"/>
                <a:gd name="T57" fmla="*/ 0 h 115"/>
                <a:gd name="T58" fmla="*/ 30 w 63"/>
                <a:gd name="T59" fmla="*/ 4 h 115"/>
                <a:gd name="T60" fmla="*/ 26 w 63"/>
                <a:gd name="T61" fmla="*/ 4 h 115"/>
                <a:gd name="T62" fmla="*/ 15 w 63"/>
                <a:gd name="T63" fmla="*/ 7 h 115"/>
                <a:gd name="T64" fmla="*/ 15 w 63"/>
                <a:gd name="T65" fmla="*/ 11 h 115"/>
                <a:gd name="T66" fmla="*/ 15 w 63"/>
                <a:gd name="T67" fmla="*/ 15 h 115"/>
                <a:gd name="T68" fmla="*/ 12 w 63"/>
                <a:gd name="T69" fmla="*/ 30 h 115"/>
                <a:gd name="T70" fmla="*/ 15 w 63"/>
                <a:gd name="T71" fmla="*/ 33 h 115"/>
                <a:gd name="T72" fmla="*/ 15 w 63"/>
                <a:gd name="T73" fmla="*/ 37 h 115"/>
                <a:gd name="T74" fmla="*/ 15 w 63"/>
                <a:gd name="T75" fmla="*/ 41 h 115"/>
                <a:gd name="T76" fmla="*/ 12 w 63"/>
                <a:gd name="T77" fmla="*/ 48 h 115"/>
                <a:gd name="T78" fmla="*/ 8 w 63"/>
                <a:gd name="T79" fmla="*/ 52 h 115"/>
                <a:gd name="T80" fmla="*/ 4 w 63"/>
                <a:gd name="T81" fmla="*/ 56 h 115"/>
                <a:gd name="T82" fmla="*/ 0 w 63"/>
                <a:gd name="T83" fmla="*/ 63 h 115"/>
                <a:gd name="T84" fmla="*/ 4 w 63"/>
                <a:gd name="T85" fmla="*/ 67 h 115"/>
                <a:gd name="T86" fmla="*/ 8 w 63"/>
                <a:gd name="T87" fmla="*/ 70 h 115"/>
                <a:gd name="T88" fmla="*/ 12 w 63"/>
                <a:gd name="T89" fmla="*/ 78 h 115"/>
                <a:gd name="T90" fmla="*/ 19 w 63"/>
                <a:gd name="T91" fmla="*/ 82 h 115"/>
                <a:gd name="T92" fmla="*/ 26 w 63"/>
                <a:gd name="T93" fmla="*/ 85 h 115"/>
                <a:gd name="T94" fmla="*/ 34 w 63"/>
                <a:gd name="T95" fmla="*/ 115 h 115"/>
                <a:gd name="T96" fmla="*/ 49 w 63"/>
                <a:gd name="T97" fmla="*/ 59 h 115"/>
                <a:gd name="T98" fmla="*/ 56 w 63"/>
                <a:gd name="T99" fmla="*/ 59 h 115"/>
                <a:gd name="T100" fmla="*/ 49 w 63"/>
                <a:gd name="T101" fmla="*/ 5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" h="115">
                  <a:moveTo>
                    <a:pt x="34" y="115"/>
                  </a:moveTo>
                  <a:lnTo>
                    <a:pt x="38" y="115"/>
                  </a:lnTo>
                  <a:lnTo>
                    <a:pt x="38" y="115"/>
                  </a:lnTo>
                  <a:lnTo>
                    <a:pt x="41" y="115"/>
                  </a:lnTo>
                  <a:lnTo>
                    <a:pt x="41" y="111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5" y="93"/>
                  </a:lnTo>
                  <a:lnTo>
                    <a:pt x="49" y="93"/>
                  </a:lnTo>
                  <a:lnTo>
                    <a:pt x="52" y="93"/>
                  </a:lnTo>
                  <a:lnTo>
                    <a:pt x="52" y="89"/>
                  </a:lnTo>
                  <a:lnTo>
                    <a:pt x="63" y="85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0" y="70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7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5" y="63"/>
                  </a:lnTo>
                  <a:lnTo>
                    <a:pt x="41" y="59"/>
                  </a:lnTo>
                  <a:lnTo>
                    <a:pt x="38" y="56"/>
                  </a:lnTo>
                  <a:lnTo>
                    <a:pt x="41" y="52"/>
                  </a:lnTo>
                  <a:lnTo>
                    <a:pt x="49" y="44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0"/>
                  </a:lnTo>
                  <a:lnTo>
                    <a:pt x="49" y="26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70"/>
                  </a:lnTo>
                  <a:lnTo>
                    <a:pt x="8" y="70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6" y="85"/>
                  </a:lnTo>
                  <a:lnTo>
                    <a:pt x="34" y="115"/>
                  </a:lnTo>
                  <a:lnTo>
                    <a:pt x="34" y="115"/>
                  </a:lnTo>
                  <a:close/>
                  <a:moveTo>
                    <a:pt x="49" y="59"/>
                  </a:moveTo>
                  <a:lnTo>
                    <a:pt x="49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2" y="63"/>
                  </a:lnTo>
                  <a:lnTo>
                    <a:pt x="49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1" name="Freeform 112"/>
            <p:cNvSpPr>
              <a:spLocks/>
            </p:cNvSpPr>
            <p:nvPr/>
          </p:nvSpPr>
          <p:spPr bwMode="auto">
            <a:xfrm>
              <a:off x="4116753" y="2432297"/>
              <a:ext cx="424588" cy="371837"/>
            </a:xfrm>
            <a:custGeom>
              <a:avLst/>
              <a:gdLst>
                <a:gd name="T0" fmla="*/ 326 w 330"/>
                <a:gd name="T1" fmla="*/ 219 h 289"/>
                <a:gd name="T2" fmla="*/ 318 w 330"/>
                <a:gd name="T3" fmla="*/ 207 h 289"/>
                <a:gd name="T4" fmla="*/ 304 w 330"/>
                <a:gd name="T5" fmla="*/ 207 h 289"/>
                <a:gd name="T6" fmla="*/ 300 w 330"/>
                <a:gd name="T7" fmla="*/ 200 h 289"/>
                <a:gd name="T8" fmla="*/ 296 w 330"/>
                <a:gd name="T9" fmla="*/ 193 h 289"/>
                <a:gd name="T10" fmla="*/ 289 w 330"/>
                <a:gd name="T11" fmla="*/ 178 h 289"/>
                <a:gd name="T12" fmla="*/ 289 w 330"/>
                <a:gd name="T13" fmla="*/ 174 h 289"/>
                <a:gd name="T14" fmla="*/ 296 w 330"/>
                <a:gd name="T15" fmla="*/ 167 h 289"/>
                <a:gd name="T16" fmla="*/ 296 w 330"/>
                <a:gd name="T17" fmla="*/ 152 h 289"/>
                <a:gd name="T18" fmla="*/ 293 w 330"/>
                <a:gd name="T19" fmla="*/ 137 h 289"/>
                <a:gd name="T20" fmla="*/ 289 w 330"/>
                <a:gd name="T21" fmla="*/ 118 h 289"/>
                <a:gd name="T22" fmla="*/ 289 w 330"/>
                <a:gd name="T23" fmla="*/ 111 h 289"/>
                <a:gd name="T24" fmla="*/ 274 w 330"/>
                <a:gd name="T25" fmla="*/ 78 h 289"/>
                <a:gd name="T26" fmla="*/ 267 w 330"/>
                <a:gd name="T27" fmla="*/ 70 h 289"/>
                <a:gd name="T28" fmla="*/ 259 w 330"/>
                <a:gd name="T29" fmla="*/ 63 h 289"/>
                <a:gd name="T30" fmla="*/ 255 w 330"/>
                <a:gd name="T31" fmla="*/ 59 h 289"/>
                <a:gd name="T32" fmla="*/ 263 w 330"/>
                <a:gd name="T33" fmla="*/ 48 h 289"/>
                <a:gd name="T34" fmla="*/ 267 w 330"/>
                <a:gd name="T35" fmla="*/ 37 h 289"/>
                <a:gd name="T36" fmla="*/ 270 w 330"/>
                <a:gd name="T37" fmla="*/ 33 h 289"/>
                <a:gd name="T38" fmla="*/ 267 w 330"/>
                <a:gd name="T39" fmla="*/ 29 h 289"/>
                <a:gd name="T40" fmla="*/ 270 w 330"/>
                <a:gd name="T41" fmla="*/ 11 h 289"/>
                <a:gd name="T42" fmla="*/ 270 w 330"/>
                <a:gd name="T43" fmla="*/ 3 h 289"/>
                <a:gd name="T44" fmla="*/ 263 w 330"/>
                <a:gd name="T45" fmla="*/ 3 h 289"/>
                <a:gd name="T46" fmla="*/ 248 w 330"/>
                <a:gd name="T47" fmla="*/ 0 h 289"/>
                <a:gd name="T48" fmla="*/ 241 w 330"/>
                <a:gd name="T49" fmla="*/ 3 h 289"/>
                <a:gd name="T50" fmla="*/ 233 w 330"/>
                <a:gd name="T51" fmla="*/ 0 h 289"/>
                <a:gd name="T52" fmla="*/ 226 w 330"/>
                <a:gd name="T53" fmla="*/ 7 h 289"/>
                <a:gd name="T54" fmla="*/ 218 w 330"/>
                <a:gd name="T55" fmla="*/ 7 h 289"/>
                <a:gd name="T56" fmla="*/ 207 w 330"/>
                <a:gd name="T57" fmla="*/ 3 h 289"/>
                <a:gd name="T58" fmla="*/ 200 w 330"/>
                <a:gd name="T59" fmla="*/ 3 h 289"/>
                <a:gd name="T60" fmla="*/ 193 w 330"/>
                <a:gd name="T61" fmla="*/ 3 h 289"/>
                <a:gd name="T62" fmla="*/ 185 w 330"/>
                <a:gd name="T63" fmla="*/ 7 h 289"/>
                <a:gd name="T64" fmla="*/ 174 w 330"/>
                <a:gd name="T65" fmla="*/ 7 h 289"/>
                <a:gd name="T66" fmla="*/ 159 w 330"/>
                <a:gd name="T67" fmla="*/ 7 h 289"/>
                <a:gd name="T68" fmla="*/ 144 w 330"/>
                <a:gd name="T69" fmla="*/ 15 h 289"/>
                <a:gd name="T70" fmla="*/ 141 w 330"/>
                <a:gd name="T71" fmla="*/ 22 h 289"/>
                <a:gd name="T72" fmla="*/ 133 w 330"/>
                <a:gd name="T73" fmla="*/ 22 h 289"/>
                <a:gd name="T74" fmla="*/ 126 w 330"/>
                <a:gd name="T75" fmla="*/ 22 h 289"/>
                <a:gd name="T76" fmla="*/ 118 w 330"/>
                <a:gd name="T77" fmla="*/ 29 h 289"/>
                <a:gd name="T78" fmla="*/ 107 w 330"/>
                <a:gd name="T79" fmla="*/ 33 h 289"/>
                <a:gd name="T80" fmla="*/ 111 w 330"/>
                <a:gd name="T81" fmla="*/ 40 h 289"/>
                <a:gd name="T82" fmla="*/ 111 w 330"/>
                <a:gd name="T83" fmla="*/ 48 h 289"/>
                <a:gd name="T84" fmla="*/ 115 w 330"/>
                <a:gd name="T85" fmla="*/ 66 h 289"/>
                <a:gd name="T86" fmla="*/ 118 w 330"/>
                <a:gd name="T87" fmla="*/ 74 h 289"/>
                <a:gd name="T88" fmla="*/ 126 w 330"/>
                <a:gd name="T89" fmla="*/ 78 h 289"/>
                <a:gd name="T90" fmla="*/ 122 w 330"/>
                <a:gd name="T91" fmla="*/ 85 h 289"/>
                <a:gd name="T92" fmla="*/ 93 w 330"/>
                <a:gd name="T93" fmla="*/ 92 h 289"/>
                <a:gd name="T94" fmla="*/ 89 w 330"/>
                <a:gd name="T95" fmla="*/ 104 h 289"/>
                <a:gd name="T96" fmla="*/ 59 w 330"/>
                <a:gd name="T97" fmla="*/ 122 h 289"/>
                <a:gd name="T98" fmla="*/ 33 w 330"/>
                <a:gd name="T99" fmla="*/ 130 h 289"/>
                <a:gd name="T100" fmla="*/ 15 w 330"/>
                <a:gd name="T101" fmla="*/ 133 h 289"/>
                <a:gd name="T102" fmla="*/ 0 w 330"/>
                <a:gd name="T103" fmla="*/ 144 h 289"/>
                <a:gd name="T104" fmla="*/ 0 w 330"/>
                <a:gd name="T105" fmla="*/ 159 h 289"/>
                <a:gd name="T106" fmla="*/ 59 w 330"/>
                <a:gd name="T107" fmla="*/ 196 h 289"/>
                <a:gd name="T108" fmla="*/ 170 w 330"/>
                <a:gd name="T109" fmla="*/ 270 h 289"/>
                <a:gd name="T110" fmla="*/ 185 w 330"/>
                <a:gd name="T111" fmla="*/ 274 h 289"/>
                <a:gd name="T112" fmla="*/ 193 w 330"/>
                <a:gd name="T113" fmla="*/ 278 h 289"/>
                <a:gd name="T114" fmla="*/ 193 w 330"/>
                <a:gd name="T115" fmla="*/ 289 h 289"/>
                <a:gd name="T116" fmla="*/ 211 w 330"/>
                <a:gd name="T117" fmla="*/ 289 h 289"/>
                <a:gd name="T118" fmla="*/ 237 w 330"/>
                <a:gd name="T119" fmla="*/ 282 h 289"/>
                <a:gd name="T120" fmla="*/ 330 w 330"/>
                <a:gd name="T121" fmla="*/ 22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89">
                  <a:moveTo>
                    <a:pt x="330" y="222"/>
                  </a:moveTo>
                  <a:lnTo>
                    <a:pt x="330" y="222"/>
                  </a:lnTo>
                  <a:lnTo>
                    <a:pt x="326" y="219"/>
                  </a:lnTo>
                  <a:lnTo>
                    <a:pt x="326" y="219"/>
                  </a:lnTo>
                  <a:lnTo>
                    <a:pt x="322" y="211"/>
                  </a:lnTo>
                  <a:lnTo>
                    <a:pt x="318" y="207"/>
                  </a:lnTo>
                  <a:lnTo>
                    <a:pt x="315" y="207"/>
                  </a:lnTo>
                  <a:lnTo>
                    <a:pt x="311" y="207"/>
                  </a:lnTo>
                  <a:lnTo>
                    <a:pt x="304" y="207"/>
                  </a:lnTo>
                  <a:lnTo>
                    <a:pt x="300" y="204"/>
                  </a:lnTo>
                  <a:lnTo>
                    <a:pt x="300" y="204"/>
                  </a:lnTo>
                  <a:lnTo>
                    <a:pt x="300" y="200"/>
                  </a:lnTo>
                  <a:lnTo>
                    <a:pt x="300" y="196"/>
                  </a:lnTo>
                  <a:lnTo>
                    <a:pt x="300" y="196"/>
                  </a:lnTo>
                  <a:lnTo>
                    <a:pt x="296" y="193"/>
                  </a:lnTo>
                  <a:lnTo>
                    <a:pt x="296" y="189"/>
                  </a:lnTo>
                  <a:lnTo>
                    <a:pt x="293" y="185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4"/>
                  </a:lnTo>
                  <a:lnTo>
                    <a:pt x="293" y="170"/>
                  </a:lnTo>
                  <a:lnTo>
                    <a:pt x="296" y="170"/>
                  </a:lnTo>
                  <a:lnTo>
                    <a:pt x="296" y="167"/>
                  </a:lnTo>
                  <a:lnTo>
                    <a:pt x="293" y="163"/>
                  </a:lnTo>
                  <a:lnTo>
                    <a:pt x="293" y="159"/>
                  </a:lnTo>
                  <a:lnTo>
                    <a:pt x="296" y="152"/>
                  </a:lnTo>
                  <a:lnTo>
                    <a:pt x="293" y="148"/>
                  </a:lnTo>
                  <a:lnTo>
                    <a:pt x="293" y="141"/>
                  </a:lnTo>
                  <a:lnTo>
                    <a:pt x="293" y="137"/>
                  </a:lnTo>
                  <a:lnTo>
                    <a:pt x="293" y="133"/>
                  </a:lnTo>
                  <a:lnTo>
                    <a:pt x="293" y="122"/>
                  </a:lnTo>
                  <a:lnTo>
                    <a:pt x="289" y="118"/>
                  </a:lnTo>
                  <a:lnTo>
                    <a:pt x="289" y="118"/>
                  </a:lnTo>
                  <a:lnTo>
                    <a:pt x="289" y="115"/>
                  </a:lnTo>
                  <a:lnTo>
                    <a:pt x="289" y="111"/>
                  </a:lnTo>
                  <a:lnTo>
                    <a:pt x="281" y="81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0" y="78"/>
                  </a:lnTo>
                  <a:lnTo>
                    <a:pt x="267" y="74"/>
                  </a:lnTo>
                  <a:lnTo>
                    <a:pt x="267" y="70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9" y="52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7" y="44"/>
                  </a:lnTo>
                  <a:lnTo>
                    <a:pt x="267" y="44"/>
                  </a:lnTo>
                  <a:lnTo>
                    <a:pt x="267" y="37"/>
                  </a:lnTo>
                  <a:lnTo>
                    <a:pt x="270" y="37"/>
                  </a:lnTo>
                  <a:lnTo>
                    <a:pt x="267" y="33"/>
                  </a:lnTo>
                  <a:lnTo>
                    <a:pt x="270" y="33"/>
                  </a:lnTo>
                  <a:lnTo>
                    <a:pt x="270" y="29"/>
                  </a:lnTo>
                  <a:lnTo>
                    <a:pt x="270" y="29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70" y="18"/>
                  </a:lnTo>
                  <a:lnTo>
                    <a:pt x="270" y="11"/>
                  </a:lnTo>
                  <a:lnTo>
                    <a:pt x="270" y="7"/>
                  </a:lnTo>
                  <a:lnTo>
                    <a:pt x="270" y="7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67" y="3"/>
                  </a:lnTo>
                  <a:lnTo>
                    <a:pt x="263" y="3"/>
                  </a:lnTo>
                  <a:lnTo>
                    <a:pt x="255" y="7"/>
                  </a:lnTo>
                  <a:lnTo>
                    <a:pt x="252" y="3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3"/>
                  </a:lnTo>
                  <a:lnTo>
                    <a:pt x="241" y="3"/>
                  </a:lnTo>
                  <a:lnTo>
                    <a:pt x="237" y="3"/>
                  </a:lnTo>
                  <a:lnTo>
                    <a:pt x="237" y="0"/>
                  </a:lnTo>
                  <a:lnTo>
                    <a:pt x="233" y="0"/>
                  </a:lnTo>
                  <a:lnTo>
                    <a:pt x="233" y="3"/>
                  </a:lnTo>
                  <a:lnTo>
                    <a:pt x="230" y="3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15" y="3"/>
                  </a:lnTo>
                  <a:lnTo>
                    <a:pt x="207" y="3"/>
                  </a:lnTo>
                  <a:lnTo>
                    <a:pt x="207" y="3"/>
                  </a:lnTo>
                  <a:lnTo>
                    <a:pt x="204" y="3"/>
                  </a:lnTo>
                  <a:lnTo>
                    <a:pt x="200" y="3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3" y="3"/>
                  </a:lnTo>
                  <a:lnTo>
                    <a:pt x="193" y="7"/>
                  </a:lnTo>
                  <a:lnTo>
                    <a:pt x="189" y="7"/>
                  </a:lnTo>
                  <a:lnTo>
                    <a:pt x="185" y="7"/>
                  </a:lnTo>
                  <a:lnTo>
                    <a:pt x="181" y="11"/>
                  </a:lnTo>
                  <a:lnTo>
                    <a:pt x="178" y="11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3" y="11"/>
                  </a:lnTo>
                  <a:lnTo>
                    <a:pt x="159" y="7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4" y="15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0" y="22"/>
                  </a:lnTo>
                  <a:lnTo>
                    <a:pt x="126" y="22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8" y="29"/>
                  </a:lnTo>
                  <a:lnTo>
                    <a:pt x="118" y="33"/>
                  </a:lnTo>
                  <a:lnTo>
                    <a:pt x="111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11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11" y="52"/>
                  </a:lnTo>
                  <a:lnTo>
                    <a:pt x="115" y="55"/>
                  </a:lnTo>
                  <a:lnTo>
                    <a:pt x="115" y="66"/>
                  </a:lnTo>
                  <a:lnTo>
                    <a:pt x="118" y="7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6" y="78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2" y="85"/>
                  </a:lnTo>
                  <a:lnTo>
                    <a:pt x="104" y="85"/>
                  </a:lnTo>
                  <a:lnTo>
                    <a:pt x="100" y="85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89" y="96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78" y="111"/>
                  </a:lnTo>
                  <a:lnTo>
                    <a:pt x="59" y="122"/>
                  </a:lnTo>
                  <a:lnTo>
                    <a:pt x="44" y="130"/>
                  </a:lnTo>
                  <a:lnTo>
                    <a:pt x="41" y="130"/>
                  </a:lnTo>
                  <a:lnTo>
                    <a:pt x="33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15" y="133"/>
                  </a:lnTo>
                  <a:lnTo>
                    <a:pt x="11" y="137"/>
                  </a:lnTo>
                  <a:lnTo>
                    <a:pt x="7" y="14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167" y="263"/>
                  </a:lnTo>
                  <a:lnTo>
                    <a:pt x="170" y="270"/>
                  </a:lnTo>
                  <a:lnTo>
                    <a:pt x="174" y="270"/>
                  </a:lnTo>
                  <a:lnTo>
                    <a:pt x="178" y="270"/>
                  </a:lnTo>
                  <a:lnTo>
                    <a:pt x="185" y="274"/>
                  </a:lnTo>
                  <a:lnTo>
                    <a:pt x="185" y="274"/>
                  </a:lnTo>
                  <a:lnTo>
                    <a:pt x="189" y="278"/>
                  </a:lnTo>
                  <a:lnTo>
                    <a:pt x="193" y="278"/>
                  </a:lnTo>
                  <a:lnTo>
                    <a:pt x="193" y="282"/>
                  </a:lnTo>
                  <a:lnTo>
                    <a:pt x="193" y="285"/>
                  </a:lnTo>
                  <a:lnTo>
                    <a:pt x="193" y="289"/>
                  </a:lnTo>
                  <a:lnTo>
                    <a:pt x="196" y="289"/>
                  </a:lnTo>
                  <a:lnTo>
                    <a:pt x="204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37" y="282"/>
                  </a:lnTo>
                  <a:lnTo>
                    <a:pt x="255" y="267"/>
                  </a:lnTo>
                  <a:lnTo>
                    <a:pt x="330" y="222"/>
                  </a:lnTo>
                  <a:lnTo>
                    <a:pt x="330" y="2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2" name="Freeform 113"/>
            <p:cNvSpPr>
              <a:spLocks/>
            </p:cNvSpPr>
            <p:nvPr/>
          </p:nvSpPr>
          <p:spPr bwMode="auto">
            <a:xfrm>
              <a:off x="4030547" y="2455455"/>
              <a:ext cx="248320" cy="176269"/>
            </a:xfrm>
            <a:custGeom>
              <a:avLst/>
              <a:gdLst>
                <a:gd name="T0" fmla="*/ 67 w 193"/>
                <a:gd name="T1" fmla="*/ 126 h 137"/>
                <a:gd name="T2" fmla="*/ 78 w 193"/>
                <a:gd name="T3" fmla="*/ 119 h 137"/>
                <a:gd name="T4" fmla="*/ 93 w 193"/>
                <a:gd name="T5" fmla="*/ 112 h 137"/>
                <a:gd name="T6" fmla="*/ 100 w 193"/>
                <a:gd name="T7" fmla="*/ 112 h 137"/>
                <a:gd name="T8" fmla="*/ 111 w 193"/>
                <a:gd name="T9" fmla="*/ 112 h 137"/>
                <a:gd name="T10" fmla="*/ 145 w 193"/>
                <a:gd name="T11" fmla="*/ 93 h 137"/>
                <a:gd name="T12" fmla="*/ 156 w 193"/>
                <a:gd name="T13" fmla="*/ 86 h 137"/>
                <a:gd name="T14" fmla="*/ 160 w 193"/>
                <a:gd name="T15" fmla="*/ 74 h 137"/>
                <a:gd name="T16" fmla="*/ 167 w 193"/>
                <a:gd name="T17" fmla="*/ 67 h 137"/>
                <a:gd name="T18" fmla="*/ 189 w 193"/>
                <a:gd name="T19" fmla="*/ 67 h 137"/>
                <a:gd name="T20" fmla="*/ 189 w 193"/>
                <a:gd name="T21" fmla="*/ 63 h 137"/>
                <a:gd name="T22" fmla="*/ 189 w 193"/>
                <a:gd name="T23" fmla="*/ 60 h 137"/>
                <a:gd name="T24" fmla="*/ 185 w 193"/>
                <a:gd name="T25" fmla="*/ 56 h 137"/>
                <a:gd name="T26" fmla="*/ 185 w 193"/>
                <a:gd name="T27" fmla="*/ 52 h 137"/>
                <a:gd name="T28" fmla="*/ 182 w 193"/>
                <a:gd name="T29" fmla="*/ 37 h 137"/>
                <a:gd name="T30" fmla="*/ 178 w 193"/>
                <a:gd name="T31" fmla="*/ 30 h 137"/>
                <a:gd name="T32" fmla="*/ 178 w 193"/>
                <a:gd name="T33" fmla="*/ 22 h 137"/>
                <a:gd name="T34" fmla="*/ 178 w 193"/>
                <a:gd name="T35" fmla="*/ 19 h 137"/>
                <a:gd name="T36" fmla="*/ 174 w 193"/>
                <a:gd name="T37" fmla="*/ 15 h 137"/>
                <a:gd name="T38" fmla="*/ 163 w 193"/>
                <a:gd name="T39" fmla="*/ 15 h 137"/>
                <a:gd name="T40" fmla="*/ 160 w 193"/>
                <a:gd name="T41" fmla="*/ 11 h 137"/>
                <a:gd name="T42" fmla="*/ 160 w 193"/>
                <a:gd name="T43" fmla="*/ 11 h 137"/>
                <a:gd name="T44" fmla="*/ 152 w 193"/>
                <a:gd name="T45" fmla="*/ 15 h 137"/>
                <a:gd name="T46" fmla="*/ 141 w 193"/>
                <a:gd name="T47" fmla="*/ 11 h 137"/>
                <a:gd name="T48" fmla="*/ 134 w 193"/>
                <a:gd name="T49" fmla="*/ 15 h 137"/>
                <a:gd name="T50" fmla="*/ 126 w 193"/>
                <a:gd name="T51" fmla="*/ 8 h 137"/>
                <a:gd name="T52" fmla="*/ 123 w 193"/>
                <a:gd name="T53" fmla="*/ 4 h 137"/>
                <a:gd name="T54" fmla="*/ 123 w 193"/>
                <a:gd name="T55" fmla="*/ 4 h 137"/>
                <a:gd name="T56" fmla="*/ 119 w 193"/>
                <a:gd name="T57" fmla="*/ 4 h 137"/>
                <a:gd name="T58" fmla="*/ 115 w 193"/>
                <a:gd name="T59" fmla="*/ 4 h 137"/>
                <a:gd name="T60" fmla="*/ 111 w 193"/>
                <a:gd name="T61" fmla="*/ 15 h 137"/>
                <a:gd name="T62" fmla="*/ 108 w 193"/>
                <a:gd name="T63" fmla="*/ 26 h 137"/>
                <a:gd name="T64" fmla="*/ 97 w 193"/>
                <a:gd name="T65" fmla="*/ 37 h 137"/>
                <a:gd name="T66" fmla="*/ 93 w 193"/>
                <a:gd name="T67" fmla="*/ 37 h 137"/>
                <a:gd name="T68" fmla="*/ 82 w 193"/>
                <a:gd name="T69" fmla="*/ 45 h 137"/>
                <a:gd name="T70" fmla="*/ 74 w 193"/>
                <a:gd name="T71" fmla="*/ 48 h 137"/>
                <a:gd name="T72" fmla="*/ 67 w 193"/>
                <a:gd name="T73" fmla="*/ 52 h 137"/>
                <a:gd name="T74" fmla="*/ 63 w 193"/>
                <a:gd name="T75" fmla="*/ 63 h 137"/>
                <a:gd name="T76" fmla="*/ 56 w 193"/>
                <a:gd name="T77" fmla="*/ 71 h 137"/>
                <a:gd name="T78" fmla="*/ 52 w 193"/>
                <a:gd name="T79" fmla="*/ 82 h 137"/>
                <a:gd name="T80" fmla="*/ 52 w 193"/>
                <a:gd name="T81" fmla="*/ 93 h 137"/>
                <a:gd name="T82" fmla="*/ 56 w 193"/>
                <a:gd name="T83" fmla="*/ 97 h 137"/>
                <a:gd name="T84" fmla="*/ 45 w 193"/>
                <a:gd name="T85" fmla="*/ 112 h 137"/>
                <a:gd name="T86" fmla="*/ 37 w 193"/>
                <a:gd name="T87" fmla="*/ 119 h 137"/>
                <a:gd name="T88" fmla="*/ 23 w 193"/>
                <a:gd name="T89" fmla="*/ 130 h 137"/>
                <a:gd name="T90" fmla="*/ 0 w 193"/>
                <a:gd name="T91" fmla="*/ 137 h 137"/>
                <a:gd name="T92" fmla="*/ 67 w 193"/>
                <a:gd name="T9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37">
                  <a:moveTo>
                    <a:pt x="67" y="137"/>
                  </a:moveTo>
                  <a:lnTo>
                    <a:pt x="67" y="126"/>
                  </a:lnTo>
                  <a:lnTo>
                    <a:pt x="74" y="123"/>
                  </a:lnTo>
                  <a:lnTo>
                    <a:pt x="78" y="119"/>
                  </a:lnTo>
                  <a:lnTo>
                    <a:pt x="82" y="115"/>
                  </a:lnTo>
                  <a:lnTo>
                    <a:pt x="93" y="112"/>
                  </a:lnTo>
                  <a:lnTo>
                    <a:pt x="97" y="112"/>
                  </a:lnTo>
                  <a:lnTo>
                    <a:pt x="100" y="112"/>
                  </a:lnTo>
                  <a:lnTo>
                    <a:pt x="108" y="112"/>
                  </a:lnTo>
                  <a:lnTo>
                    <a:pt x="111" y="112"/>
                  </a:lnTo>
                  <a:lnTo>
                    <a:pt x="126" y="104"/>
                  </a:lnTo>
                  <a:lnTo>
                    <a:pt x="145" y="93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78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7" y="67"/>
                  </a:lnTo>
                  <a:lnTo>
                    <a:pt x="171" y="67"/>
                  </a:lnTo>
                  <a:lnTo>
                    <a:pt x="189" y="67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93" y="60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2"/>
                  </a:lnTo>
                  <a:lnTo>
                    <a:pt x="182" y="48"/>
                  </a:lnTo>
                  <a:lnTo>
                    <a:pt x="182" y="37"/>
                  </a:lnTo>
                  <a:lnTo>
                    <a:pt x="178" y="34"/>
                  </a:lnTo>
                  <a:lnTo>
                    <a:pt x="178" y="30"/>
                  </a:lnTo>
                  <a:lnTo>
                    <a:pt x="178" y="26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19"/>
                  </a:lnTo>
                  <a:lnTo>
                    <a:pt x="174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63" y="15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6" y="11"/>
                  </a:lnTo>
                  <a:lnTo>
                    <a:pt x="152" y="15"/>
                  </a:lnTo>
                  <a:lnTo>
                    <a:pt x="145" y="11"/>
                  </a:lnTo>
                  <a:lnTo>
                    <a:pt x="141" y="11"/>
                  </a:lnTo>
                  <a:lnTo>
                    <a:pt x="137" y="15"/>
                  </a:lnTo>
                  <a:lnTo>
                    <a:pt x="134" y="15"/>
                  </a:lnTo>
                  <a:lnTo>
                    <a:pt x="130" y="15"/>
                  </a:lnTo>
                  <a:lnTo>
                    <a:pt x="126" y="8"/>
                  </a:lnTo>
                  <a:lnTo>
                    <a:pt x="123" y="8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0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08" y="19"/>
                  </a:lnTo>
                  <a:lnTo>
                    <a:pt x="108" y="26"/>
                  </a:lnTo>
                  <a:lnTo>
                    <a:pt x="104" y="30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86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2"/>
                  </a:lnTo>
                  <a:lnTo>
                    <a:pt x="60" y="56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56" y="71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56" y="89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6" y="97"/>
                  </a:lnTo>
                  <a:lnTo>
                    <a:pt x="56" y="100"/>
                  </a:lnTo>
                  <a:lnTo>
                    <a:pt x="45" y="112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23" y="130"/>
                  </a:lnTo>
                  <a:lnTo>
                    <a:pt x="4" y="134"/>
                  </a:lnTo>
                  <a:lnTo>
                    <a:pt x="0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3" name="Freeform 114"/>
            <p:cNvSpPr>
              <a:spLocks/>
            </p:cNvSpPr>
            <p:nvPr/>
          </p:nvSpPr>
          <p:spPr bwMode="auto">
            <a:xfrm>
              <a:off x="3945629" y="2631723"/>
              <a:ext cx="171122" cy="129950"/>
            </a:xfrm>
            <a:custGeom>
              <a:avLst/>
              <a:gdLst>
                <a:gd name="T0" fmla="*/ 133 w 133"/>
                <a:gd name="T1" fmla="*/ 4 h 101"/>
                <a:gd name="T2" fmla="*/ 133 w 133"/>
                <a:gd name="T3" fmla="*/ 0 h 101"/>
                <a:gd name="T4" fmla="*/ 66 w 133"/>
                <a:gd name="T5" fmla="*/ 0 h 101"/>
                <a:gd name="T6" fmla="*/ 63 w 133"/>
                <a:gd name="T7" fmla="*/ 8 h 101"/>
                <a:gd name="T8" fmla="*/ 63 w 133"/>
                <a:gd name="T9" fmla="*/ 15 h 101"/>
                <a:gd name="T10" fmla="*/ 59 w 133"/>
                <a:gd name="T11" fmla="*/ 15 h 101"/>
                <a:gd name="T12" fmla="*/ 48 w 133"/>
                <a:gd name="T13" fmla="*/ 19 h 101"/>
                <a:gd name="T14" fmla="*/ 44 w 133"/>
                <a:gd name="T15" fmla="*/ 23 h 101"/>
                <a:gd name="T16" fmla="*/ 40 w 133"/>
                <a:gd name="T17" fmla="*/ 26 h 101"/>
                <a:gd name="T18" fmla="*/ 44 w 133"/>
                <a:gd name="T19" fmla="*/ 30 h 101"/>
                <a:gd name="T20" fmla="*/ 33 w 133"/>
                <a:gd name="T21" fmla="*/ 41 h 101"/>
                <a:gd name="T22" fmla="*/ 33 w 133"/>
                <a:gd name="T23" fmla="*/ 45 h 101"/>
                <a:gd name="T24" fmla="*/ 26 w 133"/>
                <a:gd name="T25" fmla="*/ 52 h 101"/>
                <a:gd name="T26" fmla="*/ 22 w 133"/>
                <a:gd name="T27" fmla="*/ 56 h 101"/>
                <a:gd name="T28" fmla="*/ 18 w 133"/>
                <a:gd name="T29" fmla="*/ 64 h 101"/>
                <a:gd name="T30" fmla="*/ 18 w 133"/>
                <a:gd name="T31" fmla="*/ 64 h 101"/>
                <a:gd name="T32" fmla="*/ 11 w 133"/>
                <a:gd name="T33" fmla="*/ 71 h 101"/>
                <a:gd name="T34" fmla="*/ 11 w 133"/>
                <a:gd name="T35" fmla="*/ 75 h 101"/>
                <a:gd name="T36" fmla="*/ 15 w 133"/>
                <a:gd name="T37" fmla="*/ 75 h 101"/>
                <a:gd name="T38" fmla="*/ 11 w 133"/>
                <a:gd name="T39" fmla="*/ 75 h 101"/>
                <a:gd name="T40" fmla="*/ 3 w 133"/>
                <a:gd name="T41" fmla="*/ 86 h 101"/>
                <a:gd name="T42" fmla="*/ 3 w 133"/>
                <a:gd name="T43" fmla="*/ 86 h 101"/>
                <a:gd name="T44" fmla="*/ 0 w 133"/>
                <a:gd name="T45" fmla="*/ 90 h 101"/>
                <a:gd name="T46" fmla="*/ 0 w 133"/>
                <a:gd name="T47" fmla="*/ 93 h 101"/>
                <a:gd name="T48" fmla="*/ 0 w 133"/>
                <a:gd name="T49" fmla="*/ 93 h 101"/>
                <a:gd name="T50" fmla="*/ 0 w 133"/>
                <a:gd name="T51" fmla="*/ 101 h 101"/>
                <a:gd name="T52" fmla="*/ 66 w 133"/>
                <a:gd name="T53" fmla="*/ 101 h 101"/>
                <a:gd name="T54" fmla="*/ 66 w 133"/>
                <a:gd name="T55" fmla="*/ 71 h 101"/>
                <a:gd name="T56" fmla="*/ 66 w 133"/>
                <a:gd name="T57" fmla="*/ 67 h 101"/>
                <a:gd name="T58" fmla="*/ 70 w 133"/>
                <a:gd name="T59" fmla="*/ 67 h 101"/>
                <a:gd name="T60" fmla="*/ 74 w 133"/>
                <a:gd name="T61" fmla="*/ 64 h 101"/>
                <a:gd name="T62" fmla="*/ 81 w 133"/>
                <a:gd name="T63" fmla="*/ 64 h 101"/>
                <a:gd name="T64" fmla="*/ 81 w 133"/>
                <a:gd name="T65" fmla="*/ 26 h 101"/>
                <a:gd name="T66" fmla="*/ 133 w 133"/>
                <a:gd name="T67" fmla="*/ 26 h 101"/>
                <a:gd name="T68" fmla="*/ 133 w 133"/>
                <a:gd name="T69" fmla="*/ 4 h 101"/>
                <a:gd name="T70" fmla="*/ 133 w 133"/>
                <a:gd name="T71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01">
                  <a:moveTo>
                    <a:pt x="133" y="4"/>
                  </a:moveTo>
                  <a:lnTo>
                    <a:pt x="133" y="0"/>
                  </a:lnTo>
                  <a:lnTo>
                    <a:pt x="66" y="0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48" y="19"/>
                  </a:lnTo>
                  <a:lnTo>
                    <a:pt x="44" y="23"/>
                  </a:lnTo>
                  <a:lnTo>
                    <a:pt x="40" y="26"/>
                  </a:lnTo>
                  <a:lnTo>
                    <a:pt x="44" y="30"/>
                  </a:lnTo>
                  <a:lnTo>
                    <a:pt x="33" y="41"/>
                  </a:lnTo>
                  <a:lnTo>
                    <a:pt x="33" y="45"/>
                  </a:lnTo>
                  <a:lnTo>
                    <a:pt x="26" y="52"/>
                  </a:lnTo>
                  <a:lnTo>
                    <a:pt x="22" y="5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1" y="71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66" y="101"/>
                  </a:lnTo>
                  <a:lnTo>
                    <a:pt x="66" y="71"/>
                  </a:lnTo>
                  <a:lnTo>
                    <a:pt x="66" y="67"/>
                  </a:lnTo>
                  <a:lnTo>
                    <a:pt x="70" y="67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1" y="26"/>
                  </a:lnTo>
                  <a:lnTo>
                    <a:pt x="133" y="26"/>
                  </a:lnTo>
                  <a:lnTo>
                    <a:pt x="133" y="4"/>
                  </a:lnTo>
                  <a:lnTo>
                    <a:pt x="13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4" name="Freeform 115"/>
            <p:cNvSpPr>
              <a:spLocks/>
            </p:cNvSpPr>
            <p:nvPr/>
          </p:nvSpPr>
          <p:spPr bwMode="auto">
            <a:xfrm>
              <a:off x="3945629" y="2636870"/>
              <a:ext cx="247033" cy="253467"/>
            </a:xfrm>
            <a:custGeom>
              <a:avLst/>
              <a:gdLst>
                <a:gd name="T0" fmla="*/ 66 w 192"/>
                <a:gd name="T1" fmla="*/ 97 h 197"/>
                <a:gd name="T2" fmla="*/ 66 w 192"/>
                <a:gd name="T3" fmla="*/ 63 h 197"/>
                <a:gd name="T4" fmla="*/ 74 w 192"/>
                <a:gd name="T5" fmla="*/ 60 h 197"/>
                <a:gd name="T6" fmla="*/ 81 w 192"/>
                <a:gd name="T7" fmla="*/ 22 h 197"/>
                <a:gd name="T8" fmla="*/ 133 w 192"/>
                <a:gd name="T9" fmla="*/ 0 h 197"/>
                <a:gd name="T10" fmla="*/ 192 w 192"/>
                <a:gd name="T11" fmla="*/ 37 h 197"/>
                <a:gd name="T12" fmla="*/ 174 w 192"/>
                <a:gd name="T13" fmla="*/ 37 h 197"/>
                <a:gd name="T14" fmla="*/ 192 w 192"/>
                <a:gd name="T15" fmla="*/ 171 h 197"/>
                <a:gd name="T16" fmla="*/ 126 w 192"/>
                <a:gd name="T17" fmla="*/ 186 h 197"/>
                <a:gd name="T18" fmla="*/ 122 w 192"/>
                <a:gd name="T19" fmla="*/ 182 h 197"/>
                <a:gd name="T20" fmla="*/ 118 w 192"/>
                <a:gd name="T21" fmla="*/ 186 h 197"/>
                <a:gd name="T22" fmla="*/ 118 w 192"/>
                <a:gd name="T23" fmla="*/ 178 h 197"/>
                <a:gd name="T24" fmla="*/ 103 w 192"/>
                <a:gd name="T25" fmla="*/ 182 h 197"/>
                <a:gd name="T26" fmla="*/ 100 w 192"/>
                <a:gd name="T27" fmla="*/ 189 h 197"/>
                <a:gd name="T28" fmla="*/ 96 w 192"/>
                <a:gd name="T29" fmla="*/ 178 h 197"/>
                <a:gd name="T30" fmla="*/ 85 w 192"/>
                <a:gd name="T31" fmla="*/ 182 h 197"/>
                <a:gd name="T32" fmla="*/ 85 w 192"/>
                <a:gd name="T33" fmla="*/ 189 h 197"/>
                <a:gd name="T34" fmla="*/ 81 w 192"/>
                <a:gd name="T35" fmla="*/ 193 h 197"/>
                <a:gd name="T36" fmla="*/ 77 w 192"/>
                <a:gd name="T37" fmla="*/ 197 h 197"/>
                <a:gd name="T38" fmla="*/ 70 w 192"/>
                <a:gd name="T39" fmla="*/ 189 h 197"/>
                <a:gd name="T40" fmla="*/ 66 w 192"/>
                <a:gd name="T41" fmla="*/ 186 h 197"/>
                <a:gd name="T42" fmla="*/ 63 w 192"/>
                <a:gd name="T43" fmla="*/ 182 h 197"/>
                <a:gd name="T44" fmla="*/ 59 w 192"/>
                <a:gd name="T45" fmla="*/ 175 h 197"/>
                <a:gd name="T46" fmla="*/ 55 w 192"/>
                <a:gd name="T47" fmla="*/ 175 h 197"/>
                <a:gd name="T48" fmla="*/ 52 w 192"/>
                <a:gd name="T49" fmla="*/ 175 h 197"/>
                <a:gd name="T50" fmla="*/ 48 w 192"/>
                <a:gd name="T51" fmla="*/ 175 h 197"/>
                <a:gd name="T52" fmla="*/ 40 w 192"/>
                <a:gd name="T53" fmla="*/ 167 h 197"/>
                <a:gd name="T54" fmla="*/ 29 w 192"/>
                <a:gd name="T55" fmla="*/ 167 h 197"/>
                <a:gd name="T56" fmla="*/ 15 w 192"/>
                <a:gd name="T57" fmla="*/ 171 h 197"/>
                <a:gd name="T58" fmla="*/ 7 w 192"/>
                <a:gd name="T59" fmla="*/ 175 h 197"/>
                <a:gd name="T60" fmla="*/ 7 w 192"/>
                <a:gd name="T61" fmla="*/ 167 h 197"/>
                <a:gd name="T62" fmla="*/ 11 w 192"/>
                <a:gd name="T63" fmla="*/ 156 h 197"/>
                <a:gd name="T64" fmla="*/ 11 w 192"/>
                <a:gd name="T65" fmla="*/ 130 h 197"/>
                <a:gd name="T66" fmla="*/ 7 w 192"/>
                <a:gd name="T67" fmla="*/ 123 h 197"/>
                <a:gd name="T68" fmla="*/ 11 w 192"/>
                <a:gd name="T69" fmla="*/ 115 h 197"/>
                <a:gd name="T70" fmla="*/ 11 w 192"/>
                <a:gd name="T71" fmla="*/ 111 h 197"/>
                <a:gd name="T72" fmla="*/ 3 w 192"/>
                <a:gd name="T73" fmla="*/ 104 h 197"/>
                <a:gd name="T74" fmla="*/ 3 w 192"/>
                <a:gd name="T75" fmla="*/ 100 h 197"/>
                <a:gd name="T76" fmla="*/ 0 w 192"/>
                <a:gd name="T77" fmla="*/ 100 h 197"/>
                <a:gd name="T78" fmla="*/ 0 w 192"/>
                <a:gd name="T79" fmla="*/ 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2" h="197">
                  <a:moveTo>
                    <a:pt x="0" y="97"/>
                  </a:moveTo>
                  <a:lnTo>
                    <a:pt x="66" y="97"/>
                  </a:lnTo>
                  <a:lnTo>
                    <a:pt x="66" y="67"/>
                  </a:lnTo>
                  <a:lnTo>
                    <a:pt x="66" y="63"/>
                  </a:lnTo>
                  <a:lnTo>
                    <a:pt x="70" y="63"/>
                  </a:lnTo>
                  <a:lnTo>
                    <a:pt x="74" y="60"/>
                  </a:lnTo>
                  <a:lnTo>
                    <a:pt x="81" y="60"/>
                  </a:lnTo>
                  <a:lnTo>
                    <a:pt x="81" y="22"/>
                  </a:lnTo>
                  <a:lnTo>
                    <a:pt x="133" y="22"/>
                  </a:lnTo>
                  <a:lnTo>
                    <a:pt x="133" y="0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74" y="37"/>
                  </a:lnTo>
                  <a:lnTo>
                    <a:pt x="185" y="171"/>
                  </a:lnTo>
                  <a:lnTo>
                    <a:pt x="192" y="171"/>
                  </a:lnTo>
                  <a:lnTo>
                    <a:pt x="185" y="186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8" y="178"/>
                  </a:lnTo>
                  <a:lnTo>
                    <a:pt x="111" y="178"/>
                  </a:lnTo>
                  <a:lnTo>
                    <a:pt x="103" y="182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6" y="182"/>
                  </a:lnTo>
                  <a:lnTo>
                    <a:pt x="96" y="178"/>
                  </a:lnTo>
                  <a:lnTo>
                    <a:pt x="92" y="178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5" y="189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4" y="193"/>
                  </a:lnTo>
                  <a:lnTo>
                    <a:pt x="70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63" y="186"/>
                  </a:lnTo>
                  <a:lnTo>
                    <a:pt x="63" y="182"/>
                  </a:lnTo>
                  <a:lnTo>
                    <a:pt x="59" y="178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5" y="175"/>
                  </a:lnTo>
                  <a:lnTo>
                    <a:pt x="55" y="175"/>
                  </a:lnTo>
                  <a:lnTo>
                    <a:pt x="52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1"/>
                  </a:lnTo>
                  <a:lnTo>
                    <a:pt x="40" y="167"/>
                  </a:lnTo>
                  <a:lnTo>
                    <a:pt x="33" y="167"/>
                  </a:lnTo>
                  <a:lnTo>
                    <a:pt x="29" y="167"/>
                  </a:lnTo>
                  <a:lnTo>
                    <a:pt x="22" y="167"/>
                  </a:lnTo>
                  <a:lnTo>
                    <a:pt x="15" y="171"/>
                  </a:lnTo>
                  <a:lnTo>
                    <a:pt x="11" y="175"/>
                  </a:lnTo>
                  <a:lnTo>
                    <a:pt x="7" y="175"/>
                  </a:lnTo>
                  <a:lnTo>
                    <a:pt x="3" y="175"/>
                  </a:lnTo>
                  <a:lnTo>
                    <a:pt x="7" y="167"/>
                  </a:lnTo>
                  <a:lnTo>
                    <a:pt x="7" y="160"/>
                  </a:lnTo>
                  <a:lnTo>
                    <a:pt x="11" y="156"/>
                  </a:lnTo>
                  <a:lnTo>
                    <a:pt x="15" y="145"/>
                  </a:lnTo>
                  <a:lnTo>
                    <a:pt x="11" y="130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7" y="104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5" name="Freeform 116"/>
            <p:cNvSpPr>
              <a:spLocks/>
            </p:cNvSpPr>
            <p:nvPr/>
          </p:nvSpPr>
          <p:spPr bwMode="auto">
            <a:xfrm>
              <a:off x="4044701" y="2684476"/>
              <a:ext cx="343531" cy="292066"/>
            </a:xfrm>
            <a:custGeom>
              <a:avLst/>
              <a:gdLst>
                <a:gd name="T0" fmla="*/ 8 w 267"/>
                <a:gd name="T1" fmla="*/ 156 h 227"/>
                <a:gd name="T2" fmla="*/ 8 w 267"/>
                <a:gd name="T3" fmla="*/ 145 h 227"/>
                <a:gd name="T4" fmla="*/ 19 w 267"/>
                <a:gd name="T5" fmla="*/ 145 h 227"/>
                <a:gd name="T6" fmla="*/ 26 w 267"/>
                <a:gd name="T7" fmla="*/ 145 h 227"/>
                <a:gd name="T8" fmla="*/ 41 w 267"/>
                <a:gd name="T9" fmla="*/ 149 h 227"/>
                <a:gd name="T10" fmla="*/ 45 w 267"/>
                <a:gd name="T11" fmla="*/ 145 h 227"/>
                <a:gd name="T12" fmla="*/ 108 w 267"/>
                <a:gd name="T13" fmla="*/ 149 h 227"/>
                <a:gd name="T14" fmla="*/ 97 w 267"/>
                <a:gd name="T15" fmla="*/ 0 h 227"/>
                <a:gd name="T16" fmla="*/ 226 w 267"/>
                <a:gd name="T17" fmla="*/ 74 h 227"/>
                <a:gd name="T18" fmla="*/ 241 w 267"/>
                <a:gd name="T19" fmla="*/ 78 h 227"/>
                <a:gd name="T20" fmla="*/ 249 w 267"/>
                <a:gd name="T21" fmla="*/ 82 h 227"/>
                <a:gd name="T22" fmla="*/ 249 w 267"/>
                <a:gd name="T23" fmla="*/ 93 h 227"/>
                <a:gd name="T24" fmla="*/ 267 w 267"/>
                <a:gd name="T25" fmla="*/ 93 h 227"/>
                <a:gd name="T26" fmla="*/ 263 w 267"/>
                <a:gd name="T27" fmla="*/ 134 h 227"/>
                <a:gd name="T28" fmla="*/ 260 w 267"/>
                <a:gd name="T29" fmla="*/ 145 h 227"/>
                <a:gd name="T30" fmla="*/ 241 w 267"/>
                <a:gd name="T31" fmla="*/ 149 h 227"/>
                <a:gd name="T32" fmla="*/ 226 w 267"/>
                <a:gd name="T33" fmla="*/ 152 h 227"/>
                <a:gd name="T34" fmla="*/ 208 w 267"/>
                <a:gd name="T35" fmla="*/ 156 h 227"/>
                <a:gd name="T36" fmla="*/ 204 w 267"/>
                <a:gd name="T37" fmla="*/ 156 h 227"/>
                <a:gd name="T38" fmla="*/ 189 w 267"/>
                <a:gd name="T39" fmla="*/ 152 h 227"/>
                <a:gd name="T40" fmla="*/ 174 w 267"/>
                <a:gd name="T41" fmla="*/ 160 h 227"/>
                <a:gd name="T42" fmla="*/ 152 w 267"/>
                <a:gd name="T43" fmla="*/ 175 h 227"/>
                <a:gd name="T44" fmla="*/ 134 w 267"/>
                <a:gd name="T45" fmla="*/ 178 h 227"/>
                <a:gd name="T46" fmla="*/ 130 w 267"/>
                <a:gd name="T47" fmla="*/ 186 h 227"/>
                <a:gd name="T48" fmla="*/ 119 w 267"/>
                <a:gd name="T49" fmla="*/ 201 h 227"/>
                <a:gd name="T50" fmla="*/ 115 w 267"/>
                <a:gd name="T51" fmla="*/ 208 h 227"/>
                <a:gd name="T52" fmla="*/ 112 w 267"/>
                <a:gd name="T53" fmla="*/ 215 h 227"/>
                <a:gd name="T54" fmla="*/ 112 w 267"/>
                <a:gd name="T55" fmla="*/ 223 h 227"/>
                <a:gd name="T56" fmla="*/ 100 w 267"/>
                <a:gd name="T57" fmla="*/ 223 h 227"/>
                <a:gd name="T58" fmla="*/ 93 w 267"/>
                <a:gd name="T59" fmla="*/ 223 h 227"/>
                <a:gd name="T60" fmla="*/ 82 w 267"/>
                <a:gd name="T61" fmla="*/ 227 h 227"/>
                <a:gd name="T62" fmla="*/ 75 w 267"/>
                <a:gd name="T63" fmla="*/ 227 h 227"/>
                <a:gd name="T64" fmla="*/ 67 w 267"/>
                <a:gd name="T65" fmla="*/ 223 h 227"/>
                <a:gd name="T66" fmla="*/ 67 w 267"/>
                <a:gd name="T67" fmla="*/ 215 h 227"/>
                <a:gd name="T68" fmla="*/ 60 w 267"/>
                <a:gd name="T69" fmla="*/ 219 h 227"/>
                <a:gd name="T70" fmla="*/ 63 w 267"/>
                <a:gd name="T71" fmla="*/ 208 h 227"/>
                <a:gd name="T72" fmla="*/ 60 w 267"/>
                <a:gd name="T73" fmla="*/ 204 h 227"/>
                <a:gd name="T74" fmla="*/ 52 w 267"/>
                <a:gd name="T75" fmla="*/ 197 h 227"/>
                <a:gd name="T76" fmla="*/ 45 w 267"/>
                <a:gd name="T77" fmla="*/ 197 h 227"/>
                <a:gd name="T78" fmla="*/ 37 w 267"/>
                <a:gd name="T79" fmla="*/ 201 h 227"/>
                <a:gd name="T80" fmla="*/ 26 w 267"/>
                <a:gd name="T81" fmla="*/ 201 h 227"/>
                <a:gd name="T82" fmla="*/ 19 w 267"/>
                <a:gd name="T83" fmla="*/ 201 h 227"/>
                <a:gd name="T84" fmla="*/ 19 w 267"/>
                <a:gd name="T85" fmla="*/ 193 h 227"/>
                <a:gd name="T86" fmla="*/ 15 w 267"/>
                <a:gd name="T87" fmla="*/ 189 h 227"/>
                <a:gd name="T88" fmla="*/ 12 w 267"/>
                <a:gd name="T89" fmla="*/ 182 h 227"/>
                <a:gd name="T90" fmla="*/ 8 w 267"/>
                <a:gd name="T91" fmla="*/ 178 h 227"/>
                <a:gd name="T92" fmla="*/ 0 w 267"/>
                <a:gd name="T93" fmla="*/ 171 h 227"/>
                <a:gd name="T94" fmla="*/ 0 w 267"/>
                <a:gd name="T95" fmla="*/ 1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27">
                  <a:moveTo>
                    <a:pt x="0" y="160"/>
                  </a:moveTo>
                  <a:lnTo>
                    <a:pt x="4" y="156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8" y="149"/>
                  </a:lnTo>
                  <a:lnTo>
                    <a:pt x="8" y="145"/>
                  </a:lnTo>
                  <a:lnTo>
                    <a:pt x="15" y="141"/>
                  </a:lnTo>
                  <a:lnTo>
                    <a:pt x="19" y="141"/>
                  </a:lnTo>
                  <a:lnTo>
                    <a:pt x="19" y="145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45"/>
                  </a:lnTo>
                  <a:lnTo>
                    <a:pt x="34" y="141"/>
                  </a:lnTo>
                  <a:lnTo>
                    <a:pt x="41" y="141"/>
                  </a:lnTo>
                  <a:lnTo>
                    <a:pt x="41" y="149"/>
                  </a:lnTo>
                  <a:lnTo>
                    <a:pt x="41" y="149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108" y="149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97" y="0"/>
                  </a:lnTo>
                  <a:lnTo>
                    <a:pt x="115" y="0"/>
                  </a:lnTo>
                  <a:lnTo>
                    <a:pt x="223" y="67"/>
                  </a:lnTo>
                  <a:lnTo>
                    <a:pt x="226" y="74"/>
                  </a:lnTo>
                  <a:lnTo>
                    <a:pt x="230" y="74"/>
                  </a:lnTo>
                  <a:lnTo>
                    <a:pt x="234" y="74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5" y="82"/>
                  </a:lnTo>
                  <a:lnTo>
                    <a:pt x="249" y="82"/>
                  </a:lnTo>
                  <a:lnTo>
                    <a:pt x="249" y="86"/>
                  </a:lnTo>
                  <a:lnTo>
                    <a:pt x="249" y="89"/>
                  </a:lnTo>
                  <a:lnTo>
                    <a:pt x="249" y="93"/>
                  </a:lnTo>
                  <a:lnTo>
                    <a:pt x="252" y="93"/>
                  </a:lnTo>
                  <a:lnTo>
                    <a:pt x="260" y="93"/>
                  </a:lnTo>
                  <a:lnTo>
                    <a:pt x="267" y="93"/>
                  </a:lnTo>
                  <a:lnTo>
                    <a:pt x="267" y="93"/>
                  </a:lnTo>
                  <a:lnTo>
                    <a:pt x="267" y="119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0" y="145"/>
                  </a:lnTo>
                  <a:lnTo>
                    <a:pt x="252" y="149"/>
                  </a:lnTo>
                  <a:lnTo>
                    <a:pt x="249" y="149"/>
                  </a:lnTo>
                  <a:lnTo>
                    <a:pt x="241" y="149"/>
                  </a:lnTo>
                  <a:lnTo>
                    <a:pt x="237" y="152"/>
                  </a:lnTo>
                  <a:lnTo>
                    <a:pt x="234" y="152"/>
                  </a:lnTo>
                  <a:lnTo>
                    <a:pt x="226" y="152"/>
                  </a:lnTo>
                  <a:lnTo>
                    <a:pt x="223" y="156"/>
                  </a:lnTo>
                  <a:lnTo>
                    <a:pt x="219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7" y="152"/>
                  </a:lnTo>
                  <a:lnTo>
                    <a:pt x="189" y="152"/>
                  </a:lnTo>
                  <a:lnTo>
                    <a:pt x="182" y="156"/>
                  </a:lnTo>
                  <a:lnTo>
                    <a:pt x="178" y="156"/>
                  </a:lnTo>
                  <a:lnTo>
                    <a:pt x="174" y="160"/>
                  </a:lnTo>
                  <a:lnTo>
                    <a:pt x="160" y="167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26" y="193"/>
                  </a:lnTo>
                  <a:lnTo>
                    <a:pt x="119" y="201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2" y="212"/>
                  </a:lnTo>
                  <a:lnTo>
                    <a:pt x="112" y="215"/>
                  </a:lnTo>
                  <a:lnTo>
                    <a:pt x="112" y="219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08" y="227"/>
                  </a:lnTo>
                  <a:lnTo>
                    <a:pt x="100" y="227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7" y="223"/>
                  </a:lnTo>
                  <a:lnTo>
                    <a:pt x="93" y="223"/>
                  </a:lnTo>
                  <a:lnTo>
                    <a:pt x="93" y="223"/>
                  </a:lnTo>
                  <a:lnTo>
                    <a:pt x="89" y="227"/>
                  </a:lnTo>
                  <a:lnTo>
                    <a:pt x="82" y="227"/>
                  </a:lnTo>
                  <a:lnTo>
                    <a:pt x="78" y="223"/>
                  </a:lnTo>
                  <a:lnTo>
                    <a:pt x="78" y="223"/>
                  </a:lnTo>
                  <a:lnTo>
                    <a:pt x="75" y="227"/>
                  </a:lnTo>
                  <a:lnTo>
                    <a:pt x="75" y="223"/>
                  </a:lnTo>
                  <a:lnTo>
                    <a:pt x="71" y="223"/>
                  </a:lnTo>
                  <a:lnTo>
                    <a:pt x="67" y="223"/>
                  </a:lnTo>
                  <a:lnTo>
                    <a:pt x="67" y="219"/>
                  </a:lnTo>
                  <a:lnTo>
                    <a:pt x="67" y="219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9"/>
                  </a:lnTo>
                  <a:lnTo>
                    <a:pt x="60" y="219"/>
                  </a:lnTo>
                  <a:lnTo>
                    <a:pt x="60" y="215"/>
                  </a:lnTo>
                  <a:lnTo>
                    <a:pt x="63" y="212"/>
                  </a:lnTo>
                  <a:lnTo>
                    <a:pt x="63" y="208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0" y="204"/>
                  </a:lnTo>
                  <a:lnTo>
                    <a:pt x="56" y="201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49" y="197"/>
                  </a:lnTo>
                  <a:lnTo>
                    <a:pt x="45" y="197"/>
                  </a:lnTo>
                  <a:lnTo>
                    <a:pt x="41" y="197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34" y="201"/>
                  </a:lnTo>
                  <a:lnTo>
                    <a:pt x="30" y="201"/>
                  </a:lnTo>
                  <a:lnTo>
                    <a:pt x="26" y="201"/>
                  </a:lnTo>
                  <a:lnTo>
                    <a:pt x="23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197"/>
                  </a:lnTo>
                  <a:lnTo>
                    <a:pt x="19" y="193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86"/>
                  </a:lnTo>
                  <a:lnTo>
                    <a:pt x="12" y="186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8" y="182"/>
                  </a:lnTo>
                  <a:lnTo>
                    <a:pt x="8" y="178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6" name="Freeform 117"/>
            <p:cNvSpPr>
              <a:spLocks/>
            </p:cNvSpPr>
            <p:nvPr/>
          </p:nvSpPr>
          <p:spPr bwMode="auto">
            <a:xfrm>
              <a:off x="4188802" y="2880044"/>
              <a:ext cx="160829" cy="105504"/>
            </a:xfrm>
            <a:custGeom>
              <a:avLst/>
              <a:gdLst>
                <a:gd name="T0" fmla="*/ 0 w 125"/>
                <a:gd name="T1" fmla="*/ 67 h 82"/>
                <a:gd name="T2" fmla="*/ 0 w 125"/>
                <a:gd name="T3" fmla="*/ 60 h 82"/>
                <a:gd name="T4" fmla="*/ 3 w 125"/>
                <a:gd name="T5" fmla="*/ 56 h 82"/>
                <a:gd name="T6" fmla="*/ 3 w 125"/>
                <a:gd name="T7" fmla="*/ 52 h 82"/>
                <a:gd name="T8" fmla="*/ 14 w 125"/>
                <a:gd name="T9" fmla="*/ 41 h 82"/>
                <a:gd name="T10" fmla="*/ 18 w 125"/>
                <a:gd name="T11" fmla="*/ 34 h 82"/>
                <a:gd name="T12" fmla="*/ 22 w 125"/>
                <a:gd name="T13" fmla="*/ 26 h 82"/>
                <a:gd name="T14" fmla="*/ 29 w 125"/>
                <a:gd name="T15" fmla="*/ 26 h 82"/>
                <a:gd name="T16" fmla="*/ 40 w 125"/>
                <a:gd name="T17" fmla="*/ 23 h 82"/>
                <a:gd name="T18" fmla="*/ 48 w 125"/>
                <a:gd name="T19" fmla="*/ 15 h 82"/>
                <a:gd name="T20" fmla="*/ 66 w 125"/>
                <a:gd name="T21" fmla="*/ 4 h 82"/>
                <a:gd name="T22" fmla="*/ 77 w 125"/>
                <a:gd name="T23" fmla="*/ 0 h 82"/>
                <a:gd name="T24" fmla="*/ 88 w 125"/>
                <a:gd name="T25" fmla="*/ 0 h 82"/>
                <a:gd name="T26" fmla="*/ 92 w 125"/>
                <a:gd name="T27" fmla="*/ 4 h 82"/>
                <a:gd name="T28" fmla="*/ 92 w 125"/>
                <a:gd name="T29" fmla="*/ 8 h 82"/>
                <a:gd name="T30" fmla="*/ 88 w 125"/>
                <a:gd name="T31" fmla="*/ 15 h 82"/>
                <a:gd name="T32" fmla="*/ 103 w 125"/>
                <a:gd name="T33" fmla="*/ 30 h 82"/>
                <a:gd name="T34" fmla="*/ 118 w 125"/>
                <a:gd name="T35" fmla="*/ 34 h 82"/>
                <a:gd name="T36" fmla="*/ 118 w 125"/>
                <a:gd name="T37" fmla="*/ 34 h 82"/>
                <a:gd name="T38" fmla="*/ 122 w 125"/>
                <a:gd name="T39" fmla="*/ 37 h 82"/>
                <a:gd name="T40" fmla="*/ 122 w 125"/>
                <a:gd name="T41" fmla="*/ 45 h 82"/>
                <a:gd name="T42" fmla="*/ 125 w 125"/>
                <a:gd name="T43" fmla="*/ 49 h 82"/>
                <a:gd name="T44" fmla="*/ 118 w 125"/>
                <a:gd name="T45" fmla="*/ 52 h 82"/>
                <a:gd name="T46" fmla="*/ 111 w 125"/>
                <a:gd name="T47" fmla="*/ 52 h 82"/>
                <a:gd name="T48" fmla="*/ 107 w 125"/>
                <a:gd name="T49" fmla="*/ 56 h 82"/>
                <a:gd name="T50" fmla="*/ 107 w 125"/>
                <a:gd name="T51" fmla="*/ 63 h 82"/>
                <a:gd name="T52" fmla="*/ 100 w 125"/>
                <a:gd name="T53" fmla="*/ 63 h 82"/>
                <a:gd name="T54" fmla="*/ 81 w 125"/>
                <a:gd name="T55" fmla="*/ 60 h 82"/>
                <a:gd name="T56" fmla="*/ 81 w 125"/>
                <a:gd name="T57" fmla="*/ 60 h 82"/>
                <a:gd name="T58" fmla="*/ 74 w 125"/>
                <a:gd name="T59" fmla="*/ 63 h 82"/>
                <a:gd name="T60" fmla="*/ 59 w 125"/>
                <a:gd name="T61" fmla="*/ 63 h 82"/>
                <a:gd name="T62" fmla="*/ 44 w 125"/>
                <a:gd name="T63" fmla="*/ 63 h 82"/>
                <a:gd name="T64" fmla="*/ 40 w 125"/>
                <a:gd name="T65" fmla="*/ 67 h 82"/>
                <a:gd name="T66" fmla="*/ 40 w 125"/>
                <a:gd name="T67" fmla="*/ 75 h 82"/>
                <a:gd name="T68" fmla="*/ 44 w 125"/>
                <a:gd name="T69" fmla="*/ 82 h 82"/>
                <a:gd name="T70" fmla="*/ 37 w 125"/>
                <a:gd name="T71" fmla="*/ 78 h 82"/>
                <a:gd name="T72" fmla="*/ 33 w 125"/>
                <a:gd name="T73" fmla="*/ 82 h 82"/>
                <a:gd name="T74" fmla="*/ 22 w 125"/>
                <a:gd name="T75" fmla="*/ 78 h 82"/>
                <a:gd name="T76" fmla="*/ 18 w 125"/>
                <a:gd name="T77" fmla="*/ 75 h 82"/>
                <a:gd name="T78" fmla="*/ 14 w 125"/>
                <a:gd name="T79" fmla="*/ 75 h 82"/>
                <a:gd name="T80" fmla="*/ 7 w 125"/>
                <a:gd name="T81" fmla="*/ 71 h 82"/>
                <a:gd name="T82" fmla="*/ 0 w 125"/>
                <a:gd name="T83" fmla="*/ 7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2">
                  <a:moveTo>
                    <a:pt x="0" y="71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49"/>
                  </a:lnTo>
                  <a:lnTo>
                    <a:pt x="14" y="4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48" y="15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103" y="26"/>
                  </a:lnTo>
                  <a:lnTo>
                    <a:pt x="103" y="30"/>
                  </a:lnTo>
                  <a:lnTo>
                    <a:pt x="111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18" y="41"/>
                  </a:lnTo>
                  <a:lnTo>
                    <a:pt x="122" y="45"/>
                  </a:lnTo>
                  <a:lnTo>
                    <a:pt x="125" y="45"/>
                  </a:lnTo>
                  <a:lnTo>
                    <a:pt x="125" y="49"/>
                  </a:lnTo>
                  <a:lnTo>
                    <a:pt x="122" y="52"/>
                  </a:lnTo>
                  <a:lnTo>
                    <a:pt x="118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07" y="56"/>
                  </a:lnTo>
                  <a:lnTo>
                    <a:pt x="107" y="56"/>
                  </a:lnTo>
                  <a:lnTo>
                    <a:pt x="103" y="60"/>
                  </a:lnTo>
                  <a:lnTo>
                    <a:pt x="107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77" y="63"/>
                  </a:lnTo>
                  <a:lnTo>
                    <a:pt x="74" y="63"/>
                  </a:lnTo>
                  <a:lnTo>
                    <a:pt x="66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75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3" y="82"/>
                  </a:lnTo>
                  <a:lnTo>
                    <a:pt x="29" y="8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8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0" y="67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7" name="Freeform 118"/>
            <p:cNvSpPr>
              <a:spLocks/>
            </p:cNvSpPr>
            <p:nvPr/>
          </p:nvSpPr>
          <p:spPr bwMode="auto">
            <a:xfrm>
              <a:off x="3931478" y="2851738"/>
              <a:ext cx="137670" cy="91351"/>
            </a:xfrm>
            <a:custGeom>
              <a:avLst/>
              <a:gdLst>
                <a:gd name="T0" fmla="*/ 18 w 107"/>
                <a:gd name="T1" fmla="*/ 8 h 71"/>
                <a:gd name="T2" fmla="*/ 26 w 107"/>
                <a:gd name="T3" fmla="*/ 4 h 71"/>
                <a:gd name="T4" fmla="*/ 40 w 107"/>
                <a:gd name="T5" fmla="*/ 0 h 71"/>
                <a:gd name="T6" fmla="*/ 51 w 107"/>
                <a:gd name="T7" fmla="*/ 0 h 71"/>
                <a:gd name="T8" fmla="*/ 59 w 107"/>
                <a:gd name="T9" fmla="*/ 8 h 71"/>
                <a:gd name="T10" fmla="*/ 63 w 107"/>
                <a:gd name="T11" fmla="*/ 8 h 71"/>
                <a:gd name="T12" fmla="*/ 66 w 107"/>
                <a:gd name="T13" fmla="*/ 8 h 71"/>
                <a:gd name="T14" fmla="*/ 70 w 107"/>
                <a:gd name="T15" fmla="*/ 8 h 71"/>
                <a:gd name="T16" fmla="*/ 74 w 107"/>
                <a:gd name="T17" fmla="*/ 15 h 71"/>
                <a:gd name="T18" fmla="*/ 77 w 107"/>
                <a:gd name="T19" fmla="*/ 19 h 71"/>
                <a:gd name="T20" fmla="*/ 81 w 107"/>
                <a:gd name="T21" fmla="*/ 22 h 71"/>
                <a:gd name="T22" fmla="*/ 88 w 107"/>
                <a:gd name="T23" fmla="*/ 30 h 71"/>
                <a:gd name="T24" fmla="*/ 88 w 107"/>
                <a:gd name="T25" fmla="*/ 34 h 71"/>
                <a:gd name="T26" fmla="*/ 88 w 107"/>
                <a:gd name="T27" fmla="*/ 41 h 71"/>
                <a:gd name="T28" fmla="*/ 92 w 107"/>
                <a:gd name="T29" fmla="*/ 45 h 71"/>
                <a:gd name="T30" fmla="*/ 96 w 107"/>
                <a:gd name="T31" fmla="*/ 52 h 71"/>
                <a:gd name="T32" fmla="*/ 100 w 107"/>
                <a:gd name="T33" fmla="*/ 52 h 71"/>
                <a:gd name="T34" fmla="*/ 103 w 107"/>
                <a:gd name="T35" fmla="*/ 56 h 71"/>
                <a:gd name="T36" fmla="*/ 103 w 107"/>
                <a:gd name="T37" fmla="*/ 59 h 71"/>
                <a:gd name="T38" fmla="*/ 107 w 107"/>
                <a:gd name="T39" fmla="*/ 63 h 71"/>
                <a:gd name="T40" fmla="*/ 107 w 107"/>
                <a:gd name="T41" fmla="*/ 71 h 71"/>
                <a:gd name="T42" fmla="*/ 103 w 107"/>
                <a:gd name="T43" fmla="*/ 67 h 71"/>
                <a:gd name="T44" fmla="*/ 96 w 107"/>
                <a:gd name="T45" fmla="*/ 63 h 71"/>
                <a:gd name="T46" fmla="*/ 88 w 107"/>
                <a:gd name="T47" fmla="*/ 63 h 71"/>
                <a:gd name="T48" fmla="*/ 81 w 107"/>
                <a:gd name="T49" fmla="*/ 63 h 71"/>
                <a:gd name="T50" fmla="*/ 63 w 107"/>
                <a:gd name="T51" fmla="*/ 59 h 71"/>
                <a:gd name="T52" fmla="*/ 63 w 107"/>
                <a:gd name="T53" fmla="*/ 59 h 71"/>
                <a:gd name="T54" fmla="*/ 40 w 107"/>
                <a:gd name="T55" fmla="*/ 59 h 71"/>
                <a:gd name="T56" fmla="*/ 33 w 107"/>
                <a:gd name="T57" fmla="*/ 63 h 71"/>
                <a:gd name="T58" fmla="*/ 18 w 107"/>
                <a:gd name="T59" fmla="*/ 67 h 71"/>
                <a:gd name="T60" fmla="*/ 14 w 107"/>
                <a:gd name="T61" fmla="*/ 63 h 71"/>
                <a:gd name="T62" fmla="*/ 14 w 107"/>
                <a:gd name="T63" fmla="*/ 63 h 71"/>
                <a:gd name="T64" fmla="*/ 18 w 107"/>
                <a:gd name="T65" fmla="*/ 59 h 71"/>
                <a:gd name="T66" fmla="*/ 11 w 107"/>
                <a:gd name="T67" fmla="*/ 59 h 71"/>
                <a:gd name="T68" fmla="*/ 11 w 107"/>
                <a:gd name="T69" fmla="*/ 59 h 71"/>
                <a:gd name="T70" fmla="*/ 14 w 107"/>
                <a:gd name="T71" fmla="*/ 52 h 71"/>
                <a:gd name="T72" fmla="*/ 26 w 107"/>
                <a:gd name="T73" fmla="*/ 48 h 71"/>
                <a:gd name="T74" fmla="*/ 33 w 107"/>
                <a:gd name="T75" fmla="*/ 48 h 71"/>
                <a:gd name="T76" fmla="*/ 37 w 107"/>
                <a:gd name="T77" fmla="*/ 48 h 71"/>
                <a:gd name="T78" fmla="*/ 40 w 107"/>
                <a:gd name="T79" fmla="*/ 45 h 71"/>
                <a:gd name="T80" fmla="*/ 48 w 107"/>
                <a:gd name="T81" fmla="*/ 48 h 71"/>
                <a:gd name="T82" fmla="*/ 55 w 107"/>
                <a:gd name="T83" fmla="*/ 52 h 71"/>
                <a:gd name="T84" fmla="*/ 63 w 107"/>
                <a:gd name="T85" fmla="*/ 48 h 71"/>
                <a:gd name="T86" fmla="*/ 59 w 107"/>
                <a:gd name="T87" fmla="*/ 48 h 71"/>
                <a:gd name="T88" fmla="*/ 48 w 107"/>
                <a:gd name="T89" fmla="*/ 45 h 71"/>
                <a:gd name="T90" fmla="*/ 40 w 107"/>
                <a:gd name="T91" fmla="*/ 41 h 71"/>
                <a:gd name="T92" fmla="*/ 33 w 107"/>
                <a:gd name="T93" fmla="*/ 41 h 71"/>
                <a:gd name="T94" fmla="*/ 22 w 107"/>
                <a:gd name="T95" fmla="*/ 45 h 71"/>
                <a:gd name="T96" fmla="*/ 14 w 107"/>
                <a:gd name="T97" fmla="*/ 48 h 71"/>
                <a:gd name="T98" fmla="*/ 14 w 107"/>
                <a:gd name="T99" fmla="*/ 45 h 71"/>
                <a:gd name="T100" fmla="*/ 14 w 107"/>
                <a:gd name="T101" fmla="*/ 41 h 71"/>
                <a:gd name="T102" fmla="*/ 11 w 107"/>
                <a:gd name="T103" fmla="*/ 37 h 71"/>
                <a:gd name="T104" fmla="*/ 0 w 107"/>
                <a:gd name="T105" fmla="*/ 30 h 71"/>
                <a:gd name="T106" fmla="*/ 14 w 107"/>
                <a:gd name="T107" fmla="*/ 1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71">
                  <a:moveTo>
                    <a:pt x="14" y="8"/>
                  </a:moveTo>
                  <a:lnTo>
                    <a:pt x="18" y="8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74" y="19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6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41"/>
                  </a:lnTo>
                  <a:lnTo>
                    <a:pt x="88" y="45"/>
                  </a:lnTo>
                  <a:lnTo>
                    <a:pt x="92" y="45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6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7" y="63"/>
                  </a:lnTo>
                  <a:lnTo>
                    <a:pt x="107" y="67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3" y="67"/>
                  </a:lnTo>
                  <a:lnTo>
                    <a:pt x="100" y="67"/>
                  </a:lnTo>
                  <a:lnTo>
                    <a:pt x="96" y="63"/>
                  </a:lnTo>
                  <a:lnTo>
                    <a:pt x="96" y="67"/>
                  </a:lnTo>
                  <a:lnTo>
                    <a:pt x="88" y="63"/>
                  </a:lnTo>
                  <a:lnTo>
                    <a:pt x="85" y="63"/>
                  </a:lnTo>
                  <a:lnTo>
                    <a:pt x="81" y="63"/>
                  </a:lnTo>
                  <a:lnTo>
                    <a:pt x="7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5" y="59"/>
                  </a:lnTo>
                  <a:lnTo>
                    <a:pt x="40" y="59"/>
                  </a:lnTo>
                  <a:lnTo>
                    <a:pt x="37" y="59"/>
                  </a:lnTo>
                  <a:lnTo>
                    <a:pt x="33" y="63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14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8" y="59"/>
                  </a:lnTo>
                  <a:lnTo>
                    <a:pt x="14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4" y="52"/>
                  </a:lnTo>
                  <a:lnTo>
                    <a:pt x="22" y="52"/>
                  </a:lnTo>
                  <a:lnTo>
                    <a:pt x="26" y="48"/>
                  </a:lnTo>
                  <a:lnTo>
                    <a:pt x="29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40" y="45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51" y="48"/>
                  </a:lnTo>
                  <a:lnTo>
                    <a:pt x="55" y="52"/>
                  </a:lnTo>
                  <a:lnTo>
                    <a:pt x="59" y="52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5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40" y="41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26" y="45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1" y="41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14" y="11"/>
                  </a:lnTo>
                  <a:lnTo>
                    <a:pt x="1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8" name="Freeform 119"/>
            <p:cNvSpPr>
              <a:spLocks/>
            </p:cNvSpPr>
            <p:nvPr/>
          </p:nvSpPr>
          <p:spPr bwMode="auto">
            <a:xfrm>
              <a:off x="3945629" y="2904490"/>
              <a:ext cx="66905" cy="19300"/>
            </a:xfrm>
            <a:custGeom>
              <a:avLst/>
              <a:gdLst>
                <a:gd name="T0" fmla="*/ 0 w 52"/>
                <a:gd name="T1" fmla="*/ 15 h 15"/>
                <a:gd name="T2" fmla="*/ 3 w 52"/>
                <a:gd name="T3" fmla="*/ 11 h 15"/>
                <a:gd name="T4" fmla="*/ 11 w 52"/>
                <a:gd name="T5" fmla="*/ 11 h 15"/>
                <a:gd name="T6" fmla="*/ 15 w 52"/>
                <a:gd name="T7" fmla="*/ 7 h 15"/>
                <a:gd name="T8" fmla="*/ 18 w 52"/>
                <a:gd name="T9" fmla="*/ 7 h 15"/>
                <a:gd name="T10" fmla="*/ 22 w 52"/>
                <a:gd name="T11" fmla="*/ 7 h 15"/>
                <a:gd name="T12" fmla="*/ 22 w 52"/>
                <a:gd name="T13" fmla="*/ 7 h 15"/>
                <a:gd name="T14" fmla="*/ 26 w 52"/>
                <a:gd name="T15" fmla="*/ 7 h 15"/>
                <a:gd name="T16" fmla="*/ 26 w 52"/>
                <a:gd name="T17" fmla="*/ 7 h 15"/>
                <a:gd name="T18" fmla="*/ 29 w 52"/>
                <a:gd name="T19" fmla="*/ 4 h 15"/>
                <a:gd name="T20" fmla="*/ 33 w 52"/>
                <a:gd name="T21" fmla="*/ 7 h 15"/>
                <a:gd name="T22" fmla="*/ 37 w 52"/>
                <a:gd name="T23" fmla="*/ 7 h 15"/>
                <a:gd name="T24" fmla="*/ 40 w 52"/>
                <a:gd name="T25" fmla="*/ 7 h 15"/>
                <a:gd name="T26" fmla="*/ 44 w 52"/>
                <a:gd name="T27" fmla="*/ 11 h 15"/>
                <a:gd name="T28" fmla="*/ 48 w 52"/>
                <a:gd name="T29" fmla="*/ 11 h 15"/>
                <a:gd name="T30" fmla="*/ 52 w 52"/>
                <a:gd name="T31" fmla="*/ 7 h 15"/>
                <a:gd name="T32" fmla="*/ 48 w 52"/>
                <a:gd name="T33" fmla="*/ 7 h 15"/>
                <a:gd name="T34" fmla="*/ 48 w 52"/>
                <a:gd name="T35" fmla="*/ 7 h 15"/>
                <a:gd name="T36" fmla="*/ 40 w 52"/>
                <a:gd name="T37" fmla="*/ 4 h 15"/>
                <a:gd name="T38" fmla="*/ 37 w 52"/>
                <a:gd name="T39" fmla="*/ 4 h 15"/>
                <a:gd name="T40" fmla="*/ 33 w 52"/>
                <a:gd name="T41" fmla="*/ 0 h 15"/>
                <a:gd name="T42" fmla="*/ 29 w 52"/>
                <a:gd name="T43" fmla="*/ 0 h 15"/>
                <a:gd name="T44" fmla="*/ 26 w 52"/>
                <a:gd name="T45" fmla="*/ 0 h 15"/>
                <a:gd name="T46" fmla="*/ 22 w 52"/>
                <a:gd name="T47" fmla="*/ 0 h 15"/>
                <a:gd name="T48" fmla="*/ 15 w 52"/>
                <a:gd name="T49" fmla="*/ 4 h 15"/>
                <a:gd name="T50" fmla="*/ 11 w 52"/>
                <a:gd name="T51" fmla="*/ 4 h 15"/>
                <a:gd name="T52" fmla="*/ 11 w 52"/>
                <a:gd name="T53" fmla="*/ 7 h 15"/>
                <a:gd name="T54" fmla="*/ 3 w 52"/>
                <a:gd name="T55" fmla="*/ 7 h 15"/>
                <a:gd name="T56" fmla="*/ 3 w 52"/>
                <a:gd name="T57" fmla="*/ 7 h 15"/>
                <a:gd name="T58" fmla="*/ 7 w 52"/>
                <a:gd name="T59" fmla="*/ 11 h 15"/>
                <a:gd name="T60" fmla="*/ 11 w 52"/>
                <a:gd name="T61" fmla="*/ 7 h 15"/>
                <a:gd name="T62" fmla="*/ 7 w 52"/>
                <a:gd name="T63" fmla="*/ 11 h 15"/>
                <a:gd name="T64" fmla="*/ 3 w 52"/>
                <a:gd name="T65" fmla="*/ 11 h 15"/>
                <a:gd name="T66" fmla="*/ 0 w 52"/>
                <a:gd name="T67" fmla="*/ 7 h 15"/>
                <a:gd name="T68" fmla="*/ 0 w 52"/>
                <a:gd name="T69" fmla="*/ 11 h 15"/>
                <a:gd name="T70" fmla="*/ 0 w 52"/>
                <a:gd name="T71" fmla="*/ 11 h 15"/>
                <a:gd name="T72" fmla="*/ 0 w 52"/>
                <a:gd name="T7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15">
                  <a:moveTo>
                    <a:pt x="0" y="15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9" y="4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9" name="Freeform 120"/>
            <p:cNvSpPr>
              <a:spLocks/>
            </p:cNvSpPr>
            <p:nvPr/>
          </p:nvSpPr>
          <p:spPr bwMode="auto">
            <a:xfrm>
              <a:off x="3949489" y="2927649"/>
              <a:ext cx="63045" cy="33452"/>
            </a:xfrm>
            <a:custGeom>
              <a:avLst/>
              <a:gdLst>
                <a:gd name="T0" fmla="*/ 0 w 49"/>
                <a:gd name="T1" fmla="*/ 8 h 26"/>
                <a:gd name="T2" fmla="*/ 4 w 49"/>
                <a:gd name="T3" fmla="*/ 8 h 26"/>
                <a:gd name="T4" fmla="*/ 8 w 49"/>
                <a:gd name="T5" fmla="*/ 4 h 26"/>
                <a:gd name="T6" fmla="*/ 19 w 49"/>
                <a:gd name="T7" fmla="*/ 4 h 26"/>
                <a:gd name="T8" fmla="*/ 23 w 49"/>
                <a:gd name="T9" fmla="*/ 0 h 26"/>
                <a:gd name="T10" fmla="*/ 26 w 49"/>
                <a:gd name="T11" fmla="*/ 0 h 26"/>
                <a:gd name="T12" fmla="*/ 41 w 49"/>
                <a:gd name="T13" fmla="*/ 0 h 26"/>
                <a:gd name="T14" fmla="*/ 49 w 49"/>
                <a:gd name="T15" fmla="*/ 0 h 26"/>
                <a:gd name="T16" fmla="*/ 49 w 49"/>
                <a:gd name="T17" fmla="*/ 4 h 26"/>
                <a:gd name="T18" fmla="*/ 49 w 49"/>
                <a:gd name="T19" fmla="*/ 8 h 26"/>
                <a:gd name="T20" fmla="*/ 49 w 49"/>
                <a:gd name="T21" fmla="*/ 12 h 26"/>
                <a:gd name="T22" fmla="*/ 49 w 49"/>
                <a:gd name="T23" fmla="*/ 15 h 26"/>
                <a:gd name="T24" fmla="*/ 49 w 49"/>
                <a:gd name="T25" fmla="*/ 19 h 26"/>
                <a:gd name="T26" fmla="*/ 45 w 49"/>
                <a:gd name="T27" fmla="*/ 19 h 26"/>
                <a:gd name="T28" fmla="*/ 41 w 49"/>
                <a:gd name="T29" fmla="*/ 19 h 26"/>
                <a:gd name="T30" fmla="*/ 37 w 49"/>
                <a:gd name="T31" fmla="*/ 23 h 26"/>
                <a:gd name="T32" fmla="*/ 34 w 49"/>
                <a:gd name="T33" fmla="*/ 23 h 26"/>
                <a:gd name="T34" fmla="*/ 30 w 49"/>
                <a:gd name="T35" fmla="*/ 26 h 26"/>
                <a:gd name="T36" fmla="*/ 26 w 49"/>
                <a:gd name="T37" fmla="*/ 26 h 26"/>
                <a:gd name="T38" fmla="*/ 26 w 49"/>
                <a:gd name="T39" fmla="*/ 26 h 26"/>
                <a:gd name="T40" fmla="*/ 26 w 49"/>
                <a:gd name="T41" fmla="*/ 23 h 26"/>
                <a:gd name="T42" fmla="*/ 19 w 49"/>
                <a:gd name="T43" fmla="*/ 26 h 26"/>
                <a:gd name="T44" fmla="*/ 23 w 49"/>
                <a:gd name="T45" fmla="*/ 23 h 26"/>
                <a:gd name="T46" fmla="*/ 23 w 49"/>
                <a:gd name="T47" fmla="*/ 23 h 26"/>
                <a:gd name="T48" fmla="*/ 23 w 49"/>
                <a:gd name="T49" fmla="*/ 19 h 26"/>
                <a:gd name="T50" fmla="*/ 19 w 49"/>
                <a:gd name="T51" fmla="*/ 19 h 26"/>
                <a:gd name="T52" fmla="*/ 19 w 49"/>
                <a:gd name="T53" fmla="*/ 19 h 26"/>
                <a:gd name="T54" fmla="*/ 15 w 49"/>
                <a:gd name="T55" fmla="*/ 15 h 26"/>
                <a:gd name="T56" fmla="*/ 26 w 49"/>
                <a:gd name="T57" fmla="*/ 15 h 26"/>
                <a:gd name="T58" fmla="*/ 26 w 49"/>
                <a:gd name="T59" fmla="*/ 15 h 26"/>
                <a:gd name="T60" fmla="*/ 23 w 49"/>
                <a:gd name="T61" fmla="*/ 15 h 26"/>
                <a:gd name="T62" fmla="*/ 19 w 49"/>
                <a:gd name="T63" fmla="*/ 15 h 26"/>
                <a:gd name="T64" fmla="*/ 15 w 49"/>
                <a:gd name="T65" fmla="*/ 15 h 26"/>
                <a:gd name="T66" fmla="*/ 12 w 49"/>
                <a:gd name="T67" fmla="*/ 15 h 26"/>
                <a:gd name="T68" fmla="*/ 12 w 49"/>
                <a:gd name="T69" fmla="*/ 15 h 26"/>
                <a:gd name="T70" fmla="*/ 8 w 49"/>
                <a:gd name="T71" fmla="*/ 15 h 26"/>
                <a:gd name="T72" fmla="*/ 4 w 49"/>
                <a:gd name="T73" fmla="*/ 12 h 26"/>
                <a:gd name="T74" fmla="*/ 8 w 49"/>
                <a:gd name="T75" fmla="*/ 8 h 26"/>
                <a:gd name="T76" fmla="*/ 4 w 49"/>
                <a:gd name="T77" fmla="*/ 8 h 26"/>
                <a:gd name="T78" fmla="*/ 0 w 49"/>
                <a:gd name="T79" fmla="*/ 8 h 26"/>
                <a:gd name="T80" fmla="*/ 0 w 49"/>
                <a:gd name="T81" fmla="*/ 8 h 26"/>
                <a:gd name="T82" fmla="*/ 0 w 49"/>
                <a:gd name="T83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">
                  <a:moveTo>
                    <a:pt x="0" y="8"/>
                  </a:moveTo>
                  <a:lnTo>
                    <a:pt x="4" y="8"/>
                  </a:lnTo>
                  <a:lnTo>
                    <a:pt x="8" y="4"/>
                  </a:lnTo>
                  <a:lnTo>
                    <a:pt x="19" y="4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3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0" name="Freeform 121"/>
            <p:cNvSpPr>
              <a:spLocks/>
            </p:cNvSpPr>
            <p:nvPr/>
          </p:nvSpPr>
          <p:spPr bwMode="auto">
            <a:xfrm>
              <a:off x="3988089" y="2927649"/>
              <a:ext cx="153109" cy="133810"/>
            </a:xfrm>
            <a:custGeom>
              <a:avLst/>
              <a:gdLst>
                <a:gd name="T0" fmla="*/ 4 w 119"/>
                <a:gd name="T1" fmla="*/ 23 h 104"/>
                <a:gd name="T2" fmla="*/ 11 w 119"/>
                <a:gd name="T3" fmla="*/ 19 h 104"/>
                <a:gd name="T4" fmla="*/ 19 w 119"/>
                <a:gd name="T5" fmla="*/ 19 h 104"/>
                <a:gd name="T6" fmla="*/ 19 w 119"/>
                <a:gd name="T7" fmla="*/ 12 h 104"/>
                <a:gd name="T8" fmla="*/ 19 w 119"/>
                <a:gd name="T9" fmla="*/ 4 h 104"/>
                <a:gd name="T10" fmla="*/ 19 w 119"/>
                <a:gd name="T11" fmla="*/ 0 h 104"/>
                <a:gd name="T12" fmla="*/ 37 w 119"/>
                <a:gd name="T13" fmla="*/ 4 h 104"/>
                <a:gd name="T14" fmla="*/ 44 w 119"/>
                <a:gd name="T15" fmla="*/ 4 h 104"/>
                <a:gd name="T16" fmla="*/ 52 w 119"/>
                <a:gd name="T17" fmla="*/ 4 h 104"/>
                <a:gd name="T18" fmla="*/ 59 w 119"/>
                <a:gd name="T19" fmla="*/ 8 h 104"/>
                <a:gd name="T20" fmla="*/ 63 w 119"/>
                <a:gd name="T21" fmla="*/ 12 h 104"/>
                <a:gd name="T22" fmla="*/ 67 w 119"/>
                <a:gd name="T23" fmla="*/ 12 h 104"/>
                <a:gd name="T24" fmla="*/ 74 w 119"/>
                <a:gd name="T25" fmla="*/ 12 h 104"/>
                <a:gd name="T26" fmla="*/ 81 w 119"/>
                <a:gd name="T27" fmla="*/ 12 h 104"/>
                <a:gd name="T28" fmla="*/ 85 w 119"/>
                <a:gd name="T29" fmla="*/ 8 h 104"/>
                <a:gd name="T30" fmla="*/ 93 w 119"/>
                <a:gd name="T31" fmla="*/ 8 h 104"/>
                <a:gd name="T32" fmla="*/ 96 w 119"/>
                <a:gd name="T33" fmla="*/ 8 h 104"/>
                <a:gd name="T34" fmla="*/ 100 w 119"/>
                <a:gd name="T35" fmla="*/ 12 h 104"/>
                <a:gd name="T36" fmla="*/ 104 w 119"/>
                <a:gd name="T37" fmla="*/ 19 h 104"/>
                <a:gd name="T38" fmla="*/ 107 w 119"/>
                <a:gd name="T39" fmla="*/ 19 h 104"/>
                <a:gd name="T40" fmla="*/ 104 w 119"/>
                <a:gd name="T41" fmla="*/ 26 h 104"/>
                <a:gd name="T42" fmla="*/ 107 w 119"/>
                <a:gd name="T43" fmla="*/ 30 h 104"/>
                <a:gd name="T44" fmla="*/ 111 w 119"/>
                <a:gd name="T45" fmla="*/ 26 h 104"/>
                <a:gd name="T46" fmla="*/ 111 w 119"/>
                <a:gd name="T47" fmla="*/ 30 h 104"/>
                <a:gd name="T48" fmla="*/ 115 w 119"/>
                <a:gd name="T49" fmla="*/ 34 h 104"/>
                <a:gd name="T50" fmla="*/ 119 w 119"/>
                <a:gd name="T51" fmla="*/ 38 h 104"/>
                <a:gd name="T52" fmla="*/ 111 w 119"/>
                <a:gd name="T53" fmla="*/ 41 h 104"/>
                <a:gd name="T54" fmla="*/ 111 w 119"/>
                <a:gd name="T55" fmla="*/ 41 h 104"/>
                <a:gd name="T56" fmla="*/ 111 w 119"/>
                <a:gd name="T57" fmla="*/ 52 h 104"/>
                <a:gd name="T58" fmla="*/ 111 w 119"/>
                <a:gd name="T59" fmla="*/ 60 h 104"/>
                <a:gd name="T60" fmla="*/ 115 w 119"/>
                <a:gd name="T61" fmla="*/ 64 h 104"/>
                <a:gd name="T62" fmla="*/ 111 w 119"/>
                <a:gd name="T63" fmla="*/ 64 h 104"/>
                <a:gd name="T64" fmla="*/ 111 w 119"/>
                <a:gd name="T65" fmla="*/ 71 h 104"/>
                <a:gd name="T66" fmla="*/ 115 w 119"/>
                <a:gd name="T67" fmla="*/ 75 h 104"/>
                <a:gd name="T68" fmla="*/ 107 w 119"/>
                <a:gd name="T69" fmla="*/ 82 h 104"/>
                <a:gd name="T70" fmla="*/ 107 w 119"/>
                <a:gd name="T71" fmla="*/ 90 h 104"/>
                <a:gd name="T72" fmla="*/ 100 w 119"/>
                <a:gd name="T73" fmla="*/ 97 h 104"/>
                <a:gd name="T74" fmla="*/ 78 w 119"/>
                <a:gd name="T75" fmla="*/ 104 h 104"/>
                <a:gd name="T76" fmla="*/ 67 w 119"/>
                <a:gd name="T77" fmla="*/ 101 h 104"/>
                <a:gd name="T78" fmla="*/ 63 w 119"/>
                <a:gd name="T79" fmla="*/ 93 h 104"/>
                <a:gd name="T80" fmla="*/ 63 w 119"/>
                <a:gd name="T81" fmla="*/ 93 h 104"/>
                <a:gd name="T82" fmla="*/ 70 w 119"/>
                <a:gd name="T83" fmla="*/ 67 h 104"/>
                <a:gd name="T84" fmla="*/ 70 w 119"/>
                <a:gd name="T85" fmla="*/ 64 h 104"/>
                <a:gd name="T86" fmla="*/ 70 w 119"/>
                <a:gd name="T87" fmla="*/ 60 h 104"/>
                <a:gd name="T88" fmla="*/ 67 w 119"/>
                <a:gd name="T89" fmla="*/ 56 h 104"/>
                <a:gd name="T90" fmla="*/ 63 w 119"/>
                <a:gd name="T91" fmla="*/ 49 h 104"/>
                <a:gd name="T92" fmla="*/ 59 w 119"/>
                <a:gd name="T93" fmla="*/ 41 h 104"/>
                <a:gd name="T94" fmla="*/ 41 w 119"/>
                <a:gd name="T95" fmla="*/ 41 h 104"/>
                <a:gd name="T96" fmla="*/ 37 w 119"/>
                <a:gd name="T97" fmla="*/ 49 h 104"/>
                <a:gd name="T98" fmla="*/ 30 w 119"/>
                <a:gd name="T99" fmla="*/ 52 h 104"/>
                <a:gd name="T100" fmla="*/ 26 w 119"/>
                <a:gd name="T101" fmla="*/ 52 h 104"/>
                <a:gd name="T102" fmla="*/ 19 w 119"/>
                <a:gd name="T103" fmla="*/ 45 h 104"/>
                <a:gd name="T104" fmla="*/ 15 w 119"/>
                <a:gd name="T105" fmla="*/ 45 h 104"/>
                <a:gd name="T106" fmla="*/ 15 w 119"/>
                <a:gd name="T107" fmla="*/ 41 h 104"/>
                <a:gd name="T108" fmla="*/ 11 w 119"/>
                <a:gd name="T109" fmla="*/ 41 h 104"/>
                <a:gd name="T110" fmla="*/ 7 w 119"/>
                <a:gd name="T111" fmla="*/ 41 h 104"/>
                <a:gd name="T112" fmla="*/ 4 w 119"/>
                <a:gd name="T113" fmla="*/ 30 h 104"/>
                <a:gd name="T114" fmla="*/ 0 w 119"/>
                <a:gd name="T115" fmla="*/ 2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" h="104">
                  <a:moveTo>
                    <a:pt x="0" y="26"/>
                  </a:moveTo>
                  <a:lnTo>
                    <a:pt x="4" y="23"/>
                  </a:lnTo>
                  <a:lnTo>
                    <a:pt x="7" y="2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12"/>
                  </a:lnTo>
                  <a:lnTo>
                    <a:pt x="70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5" y="8"/>
                  </a:lnTo>
                  <a:lnTo>
                    <a:pt x="89" y="8"/>
                  </a:lnTo>
                  <a:lnTo>
                    <a:pt x="93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7" y="19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0"/>
                  </a:lnTo>
                  <a:lnTo>
                    <a:pt x="107" y="26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4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8"/>
                  </a:lnTo>
                  <a:lnTo>
                    <a:pt x="115" y="38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5" y="60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7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75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104" y="86"/>
                  </a:lnTo>
                  <a:lnTo>
                    <a:pt x="107" y="90"/>
                  </a:lnTo>
                  <a:lnTo>
                    <a:pt x="104" y="93"/>
                  </a:lnTo>
                  <a:lnTo>
                    <a:pt x="100" y="97"/>
                  </a:lnTo>
                  <a:lnTo>
                    <a:pt x="104" y="97"/>
                  </a:lnTo>
                  <a:lnTo>
                    <a:pt x="78" y="104"/>
                  </a:lnTo>
                  <a:lnTo>
                    <a:pt x="70" y="101"/>
                  </a:lnTo>
                  <a:lnTo>
                    <a:pt x="67" y="101"/>
                  </a:lnTo>
                  <a:lnTo>
                    <a:pt x="63" y="97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70" y="86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7" y="56"/>
                  </a:lnTo>
                  <a:lnTo>
                    <a:pt x="70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59" y="41"/>
                  </a:lnTo>
                  <a:lnTo>
                    <a:pt x="48" y="41"/>
                  </a:lnTo>
                  <a:lnTo>
                    <a:pt x="41" y="41"/>
                  </a:lnTo>
                  <a:lnTo>
                    <a:pt x="41" y="45"/>
                  </a:lnTo>
                  <a:lnTo>
                    <a:pt x="37" y="49"/>
                  </a:lnTo>
                  <a:lnTo>
                    <a:pt x="37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6" y="52"/>
                  </a:lnTo>
                  <a:lnTo>
                    <a:pt x="22" y="49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1" name="Freeform 122"/>
            <p:cNvSpPr>
              <a:spLocks noEditPoints="1"/>
            </p:cNvSpPr>
            <p:nvPr/>
          </p:nvSpPr>
          <p:spPr bwMode="auto">
            <a:xfrm>
              <a:off x="4021540" y="2980401"/>
              <a:ext cx="56612" cy="66905"/>
            </a:xfrm>
            <a:custGeom>
              <a:avLst/>
              <a:gdLst>
                <a:gd name="T0" fmla="*/ 11 w 44"/>
                <a:gd name="T1" fmla="*/ 45 h 52"/>
                <a:gd name="T2" fmla="*/ 11 w 44"/>
                <a:gd name="T3" fmla="*/ 41 h 52"/>
                <a:gd name="T4" fmla="*/ 11 w 44"/>
                <a:gd name="T5" fmla="*/ 41 h 52"/>
                <a:gd name="T6" fmla="*/ 7 w 44"/>
                <a:gd name="T7" fmla="*/ 41 h 52"/>
                <a:gd name="T8" fmla="*/ 7 w 44"/>
                <a:gd name="T9" fmla="*/ 41 h 52"/>
                <a:gd name="T10" fmla="*/ 7 w 44"/>
                <a:gd name="T11" fmla="*/ 41 h 52"/>
                <a:gd name="T12" fmla="*/ 11 w 44"/>
                <a:gd name="T13" fmla="*/ 45 h 52"/>
                <a:gd name="T14" fmla="*/ 11 w 44"/>
                <a:gd name="T15" fmla="*/ 45 h 52"/>
                <a:gd name="T16" fmla="*/ 11 w 44"/>
                <a:gd name="T17" fmla="*/ 45 h 52"/>
                <a:gd name="T18" fmla="*/ 4 w 44"/>
                <a:gd name="T19" fmla="*/ 11 h 52"/>
                <a:gd name="T20" fmla="*/ 4 w 44"/>
                <a:gd name="T21" fmla="*/ 11 h 52"/>
                <a:gd name="T22" fmla="*/ 11 w 44"/>
                <a:gd name="T23" fmla="*/ 11 h 52"/>
                <a:gd name="T24" fmla="*/ 11 w 44"/>
                <a:gd name="T25" fmla="*/ 8 h 52"/>
                <a:gd name="T26" fmla="*/ 15 w 44"/>
                <a:gd name="T27" fmla="*/ 4 h 52"/>
                <a:gd name="T28" fmla="*/ 15 w 44"/>
                <a:gd name="T29" fmla="*/ 0 h 52"/>
                <a:gd name="T30" fmla="*/ 22 w 44"/>
                <a:gd name="T31" fmla="*/ 0 h 52"/>
                <a:gd name="T32" fmla="*/ 33 w 44"/>
                <a:gd name="T33" fmla="*/ 0 h 52"/>
                <a:gd name="T34" fmla="*/ 37 w 44"/>
                <a:gd name="T35" fmla="*/ 4 h 52"/>
                <a:gd name="T36" fmla="*/ 37 w 44"/>
                <a:gd name="T37" fmla="*/ 8 h 52"/>
                <a:gd name="T38" fmla="*/ 44 w 44"/>
                <a:gd name="T39" fmla="*/ 11 h 52"/>
                <a:gd name="T40" fmla="*/ 41 w 44"/>
                <a:gd name="T41" fmla="*/ 15 h 52"/>
                <a:gd name="T42" fmla="*/ 44 w 44"/>
                <a:gd name="T43" fmla="*/ 19 h 52"/>
                <a:gd name="T44" fmla="*/ 44 w 44"/>
                <a:gd name="T45" fmla="*/ 19 h 52"/>
                <a:gd name="T46" fmla="*/ 44 w 44"/>
                <a:gd name="T47" fmla="*/ 23 h 52"/>
                <a:gd name="T48" fmla="*/ 44 w 44"/>
                <a:gd name="T49" fmla="*/ 23 h 52"/>
                <a:gd name="T50" fmla="*/ 44 w 44"/>
                <a:gd name="T51" fmla="*/ 26 h 52"/>
                <a:gd name="T52" fmla="*/ 44 w 44"/>
                <a:gd name="T53" fmla="*/ 26 h 52"/>
                <a:gd name="T54" fmla="*/ 44 w 44"/>
                <a:gd name="T55" fmla="*/ 45 h 52"/>
                <a:gd name="T56" fmla="*/ 37 w 44"/>
                <a:gd name="T57" fmla="*/ 52 h 52"/>
                <a:gd name="T58" fmla="*/ 33 w 44"/>
                <a:gd name="T59" fmla="*/ 49 h 52"/>
                <a:gd name="T60" fmla="*/ 30 w 44"/>
                <a:gd name="T61" fmla="*/ 49 h 52"/>
                <a:gd name="T62" fmla="*/ 18 w 44"/>
                <a:gd name="T63" fmla="*/ 45 h 52"/>
                <a:gd name="T64" fmla="*/ 15 w 44"/>
                <a:gd name="T65" fmla="*/ 45 h 52"/>
                <a:gd name="T66" fmla="*/ 15 w 44"/>
                <a:gd name="T67" fmla="*/ 45 h 52"/>
                <a:gd name="T68" fmla="*/ 15 w 44"/>
                <a:gd name="T69" fmla="*/ 41 h 52"/>
                <a:gd name="T70" fmla="*/ 11 w 44"/>
                <a:gd name="T71" fmla="*/ 37 h 52"/>
                <a:gd name="T72" fmla="*/ 15 w 44"/>
                <a:gd name="T73" fmla="*/ 37 h 52"/>
                <a:gd name="T74" fmla="*/ 15 w 44"/>
                <a:gd name="T75" fmla="*/ 37 h 52"/>
                <a:gd name="T76" fmla="*/ 11 w 44"/>
                <a:gd name="T77" fmla="*/ 37 h 52"/>
                <a:gd name="T78" fmla="*/ 7 w 44"/>
                <a:gd name="T79" fmla="*/ 34 h 52"/>
                <a:gd name="T80" fmla="*/ 7 w 44"/>
                <a:gd name="T81" fmla="*/ 30 h 52"/>
                <a:gd name="T82" fmla="*/ 4 w 44"/>
                <a:gd name="T83" fmla="*/ 26 h 52"/>
                <a:gd name="T84" fmla="*/ 0 w 44"/>
                <a:gd name="T85" fmla="*/ 26 h 52"/>
                <a:gd name="T86" fmla="*/ 0 w 44"/>
                <a:gd name="T87" fmla="*/ 23 h 52"/>
                <a:gd name="T88" fmla="*/ 4 w 44"/>
                <a:gd name="T89" fmla="*/ 19 h 52"/>
                <a:gd name="T90" fmla="*/ 0 w 44"/>
                <a:gd name="T91" fmla="*/ 19 h 52"/>
                <a:gd name="T92" fmla="*/ 0 w 44"/>
                <a:gd name="T93" fmla="*/ 15 h 52"/>
                <a:gd name="T94" fmla="*/ 4 w 44"/>
                <a:gd name="T95" fmla="*/ 11 h 52"/>
                <a:gd name="T96" fmla="*/ 4 w 44"/>
                <a:gd name="T9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52">
                  <a:moveTo>
                    <a:pt x="11" y="45"/>
                  </a:move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4" y="11"/>
                  </a:lnTo>
                  <a:lnTo>
                    <a:pt x="41" y="15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45"/>
                  </a:lnTo>
                  <a:lnTo>
                    <a:pt x="37" y="52"/>
                  </a:lnTo>
                  <a:lnTo>
                    <a:pt x="33" y="49"/>
                  </a:lnTo>
                  <a:lnTo>
                    <a:pt x="30" y="49"/>
                  </a:lnTo>
                  <a:lnTo>
                    <a:pt x="18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2" name="Freeform 123"/>
            <p:cNvSpPr>
              <a:spLocks/>
            </p:cNvSpPr>
            <p:nvPr/>
          </p:nvSpPr>
          <p:spPr bwMode="auto">
            <a:xfrm>
              <a:off x="4060141" y="3009994"/>
              <a:ext cx="84918" cy="81058"/>
            </a:xfrm>
            <a:custGeom>
              <a:avLst/>
              <a:gdLst>
                <a:gd name="T0" fmla="*/ 0 w 66"/>
                <a:gd name="T1" fmla="*/ 26 h 63"/>
                <a:gd name="T2" fmla="*/ 0 w 66"/>
                <a:gd name="T3" fmla="*/ 26 h 63"/>
                <a:gd name="T4" fmla="*/ 3 w 66"/>
                <a:gd name="T5" fmla="*/ 22 h 63"/>
                <a:gd name="T6" fmla="*/ 7 w 66"/>
                <a:gd name="T7" fmla="*/ 18 h 63"/>
                <a:gd name="T8" fmla="*/ 11 w 66"/>
                <a:gd name="T9" fmla="*/ 14 h 63"/>
                <a:gd name="T10" fmla="*/ 11 w 66"/>
                <a:gd name="T11" fmla="*/ 14 h 63"/>
                <a:gd name="T12" fmla="*/ 11 w 66"/>
                <a:gd name="T13" fmla="*/ 11 h 63"/>
                <a:gd name="T14" fmla="*/ 14 w 66"/>
                <a:gd name="T15" fmla="*/ 7 h 63"/>
                <a:gd name="T16" fmla="*/ 14 w 66"/>
                <a:gd name="T17" fmla="*/ 7 h 63"/>
                <a:gd name="T18" fmla="*/ 14 w 66"/>
                <a:gd name="T19" fmla="*/ 3 h 63"/>
                <a:gd name="T20" fmla="*/ 18 w 66"/>
                <a:gd name="T21" fmla="*/ 0 h 63"/>
                <a:gd name="T22" fmla="*/ 18 w 66"/>
                <a:gd name="T23" fmla="*/ 3 h 63"/>
                <a:gd name="T24" fmla="*/ 25 w 66"/>
                <a:gd name="T25" fmla="*/ 0 h 63"/>
                <a:gd name="T26" fmla="*/ 29 w 66"/>
                <a:gd name="T27" fmla="*/ 0 h 63"/>
                <a:gd name="T28" fmla="*/ 33 w 66"/>
                <a:gd name="T29" fmla="*/ 3 h 63"/>
                <a:gd name="T30" fmla="*/ 37 w 66"/>
                <a:gd name="T31" fmla="*/ 7 h 63"/>
                <a:gd name="T32" fmla="*/ 33 w 66"/>
                <a:gd name="T33" fmla="*/ 11 h 63"/>
                <a:gd name="T34" fmla="*/ 33 w 66"/>
                <a:gd name="T35" fmla="*/ 14 h 63"/>
                <a:gd name="T36" fmla="*/ 37 w 66"/>
                <a:gd name="T37" fmla="*/ 18 h 63"/>
                <a:gd name="T38" fmla="*/ 40 w 66"/>
                <a:gd name="T39" fmla="*/ 18 h 63"/>
                <a:gd name="T40" fmla="*/ 44 w 66"/>
                <a:gd name="T41" fmla="*/ 14 h 63"/>
                <a:gd name="T42" fmla="*/ 48 w 66"/>
                <a:gd name="T43" fmla="*/ 14 h 63"/>
                <a:gd name="T44" fmla="*/ 48 w 66"/>
                <a:gd name="T45" fmla="*/ 18 h 63"/>
                <a:gd name="T46" fmla="*/ 51 w 66"/>
                <a:gd name="T47" fmla="*/ 18 h 63"/>
                <a:gd name="T48" fmla="*/ 48 w 66"/>
                <a:gd name="T49" fmla="*/ 22 h 63"/>
                <a:gd name="T50" fmla="*/ 51 w 66"/>
                <a:gd name="T51" fmla="*/ 26 h 63"/>
                <a:gd name="T52" fmla="*/ 48 w 66"/>
                <a:gd name="T53" fmla="*/ 29 h 63"/>
                <a:gd name="T54" fmla="*/ 44 w 66"/>
                <a:gd name="T55" fmla="*/ 33 h 63"/>
                <a:gd name="T56" fmla="*/ 48 w 66"/>
                <a:gd name="T57" fmla="*/ 33 h 63"/>
                <a:gd name="T58" fmla="*/ 48 w 66"/>
                <a:gd name="T59" fmla="*/ 37 h 63"/>
                <a:gd name="T60" fmla="*/ 51 w 66"/>
                <a:gd name="T61" fmla="*/ 33 h 63"/>
                <a:gd name="T62" fmla="*/ 51 w 66"/>
                <a:gd name="T63" fmla="*/ 33 h 63"/>
                <a:gd name="T64" fmla="*/ 55 w 66"/>
                <a:gd name="T65" fmla="*/ 37 h 63"/>
                <a:gd name="T66" fmla="*/ 59 w 66"/>
                <a:gd name="T67" fmla="*/ 37 h 63"/>
                <a:gd name="T68" fmla="*/ 59 w 66"/>
                <a:gd name="T69" fmla="*/ 37 h 63"/>
                <a:gd name="T70" fmla="*/ 59 w 66"/>
                <a:gd name="T71" fmla="*/ 40 h 63"/>
                <a:gd name="T72" fmla="*/ 63 w 66"/>
                <a:gd name="T73" fmla="*/ 40 h 63"/>
                <a:gd name="T74" fmla="*/ 66 w 66"/>
                <a:gd name="T75" fmla="*/ 40 h 63"/>
                <a:gd name="T76" fmla="*/ 66 w 66"/>
                <a:gd name="T77" fmla="*/ 44 h 63"/>
                <a:gd name="T78" fmla="*/ 63 w 66"/>
                <a:gd name="T79" fmla="*/ 48 h 63"/>
                <a:gd name="T80" fmla="*/ 66 w 66"/>
                <a:gd name="T81" fmla="*/ 48 h 63"/>
                <a:gd name="T82" fmla="*/ 63 w 66"/>
                <a:gd name="T83" fmla="*/ 51 h 63"/>
                <a:gd name="T84" fmla="*/ 63 w 66"/>
                <a:gd name="T85" fmla="*/ 51 h 63"/>
                <a:gd name="T86" fmla="*/ 63 w 66"/>
                <a:gd name="T87" fmla="*/ 55 h 63"/>
                <a:gd name="T88" fmla="*/ 63 w 66"/>
                <a:gd name="T89" fmla="*/ 59 h 63"/>
                <a:gd name="T90" fmla="*/ 63 w 66"/>
                <a:gd name="T91" fmla="*/ 63 h 63"/>
                <a:gd name="T92" fmla="*/ 63 w 66"/>
                <a:gd name="T93" fmla="*/ 63 h 63"/>
                <a:gd name="T94" fmla="*/ 48 w 66"/>
                <a:gd name="T95" fmla="*/ 59 h 63"/>
                <a:gd name="T96" fmla="*/ 37 w 66"/>
                <a:gd name="T97" fmla="*/ 51 h 63"/>
                <a:gd name="T98" fmla="*/ 33 w 66"/>
                <a:gd name="T99" fmla="*/ 51 h 63"/>
                <a:gd name="T100" fmla="*/ 22 w 66"/>
                <a:gd name="T101" fmla="*/ 40 h 63"/>
                <a:gd name="T102" fmla="*/ 14 w 66"/>
                <a:gd name="T103" fmla="*/ 37 h 63"/>
                <a:gd name="T104" fmla="*/ 11 w 66"/>
                <a:gd name="T105" fmla="*/ 37 h 63"/>
                <a:gd name="T106" fmla="*/ 7 w 66"/>
                <a:gd name="T107" fmla="*/ 33 h 63"/>
                <a:gd name="T108" fmla="*/ 7 w 66"/>
                <a:gd name="T109" fmla="*/ 29 h 63"/>
                <a:gd name="T110" fmla="*/ 7 w 66"/>
                <a:gd name="T111" fmla="*/ 29 h 63"/>
                <a:gd name="T112" fmla="*/ 3 w 66"/>
                <a:gd name="T113" fmla="*/ 26 h 63"/>
                <a:gd name="T114" fmla="*/ 0 w 66"/>
                <a:gd name="T115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" h="63">
                  <a:moveTo>
                    <a:pt x="0" y="26"/>
                  </a:moveTo>
                  <a:lnTo>
                    <a:pt x="0" y="26"/>
                  </a:lnTo>
                  <a:lnTo>
                    <a:pt x="3" y="22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7" y="7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48" y="22"/>
                  </a:lnTo>
                  <a:lnTo>
                    <a:pt x="51" y="26"/>
                  </a:lnTo>
                  <a:lnTo>
                    <a:pt x="48" y="29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5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3" y="48"/>
                  </a:lnTo>
                  <a:lnTo>
                    <a:pt x="66" y="48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5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8" y="59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22" y="40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3" name="Freeform 124"/>
            <p:cNvSpPr>
              <a:spLocks/>
            </p:cNvSpPr>
            <p:nvPr/>
          </p:nvSpPr>
          <p:spPr bwMode="auto">
            <a:xfrm>
              <a:off x="4116751" y="2966247"/>
              <a:ext cx="133810" cy="128663"/>
            </a:xfrm>
            <a:custGeom>
              <a:avLst/>
              <a:gdLst>
                <a:gd name="T0" fmla="*/ 19 w 104"/>
                <a:gd name="T1" fmla="*/ 97 h 100"/>
                <a:gd name="T2" fmla="*/ 19 w 104"/>
                <a:gd name="T3" fmla="*/ 89 h 100"/>
                <a:gd name="T4" fmla="*/ 19 w 104"/>
                <a:gd name="T5" fmla="*/ 85 h 100"/>
                <a:gd name="T6" fmla="*/ 19 w 104"/>
                <a:gd name="T7" fmla="*/ 82 h 100"/>
                <a:gd name="T8" fmla="*/ 22 w 104"/>
                <a:gd name="T9" fmla="*/ 74 h 100"/>
                <a:gd name="T10" fmla="*/ 15 w 104"/>
                <a:gd name="T11" fmla="*/ 74 h 100"/>
                <a:gd name="T12" fmla="*/ 15 w 104"/>
                <a:gd name="T13" fmla="*/ 71 h 100"/>
                <a:gd name="T14" fmla="*/ 7 w 104"/>
                <a:gd name="T15" fmla="*/ 67 h 100"/>
                <a:gd name="T16" fmla="*/ 4 w 104"/>
                <a:gd name="T17" fmla="*/ 71 h 100"/>
                <a:gd name="T18" fmla="*/ 0 w 104"/>
                <a:gd name="T19" fmla="*/ 67 h 100"/>
                <a:gd name="T20" fmla="*/ 7 w 104"/>
                <a:gd name="T21" fmla="*/ 60 h 100"/>
                <a:gd name="T22" fmla="*/ 7 w 104"/>
                <a:gd name="T23" fmla="*/ 52 h 100"/>
                <a:gd name="T24" fmla="*/ 15 w 104"/>
                <a:gd name="T25" fmla="*/ 45 h 100"/>
                <a:gd name="T26" fmla="*/ 11 w 104"/>
                <a:gd name="T27" fmla="*/ 41 h 100"/>
                <a:gd name="T28" fmla="*/ 11 w 104"/>
                <a:gd name="T29" fmla="*/ 34 h 100"/>
                <a:gd name="T30" fmla="*/ 15 w 104"/>
                <a:gd name="T31" fmla="*/ 34 h 100"/>
                <a:gd name="T32" fmla="*/ 11 w 104"/>
                <a:gd name="T33" fmla="*/ 30 h 100"/>
                <a:gd name="T34" fmla="*/ 11 w 104"/>
                <a:gd name="T35" fmla="*/ 22 h 100"/>
                <a:gd name="T36" fmla="*/ 11 w 104"/>
                <a:gd name="T37" fmla="*/ 11 h 100"/>
                <a:gd name="T38" fmla="*/ 11 w 104"/>
                <a:gd name="T39" fmla="*/ 11 h 100"/>
                <a:gd name="T40" fmla="*/ 22 w 104"/>
                <a:gd name="T41" fmla="*/ 4 h 100"/>
                <a:gd name="T42" fmla="*/ 26 w 104"/>
                <a:gd name="T43" fmla="*/ 8 h 100"/>
                <a:gd name="T44" fmla="*/ 37 w 104"/>
                <a:gd name="T45" fmla="*/ 4 h 100"/>
                <a:gd name="T46" fmla="*/ 41 w 104"/>
                <a:gd name="T47" fmla="*/ 4 h 100"/>
                <a:gd name="T48" fmla="*/ 44 w 104"/>
                <a:gd name="T49" fmla="*/ 4 h 100"/>
                <a:gd name="T50" fmla="*/ 52 w 104"/>
                <a:gd name="T51" fmla="*/ 8 h 100"/>
                <a:gd name="T52" fmla="*/ 56 w 104"/>
                <a:gd name="T53" fmla="*/ 0 h 100"/>
                <a:gd name="T54" fmla="*/ 67 w 104"/>
                <a:gd name="T55" fmla="*/ 8 h 100"/>
                <a:gd name="T56" fmla="*/ 70 w 104"/>
                <a:gd name="T57" fmla="*/ 8 h 100"/>
                <a:gd name="T58" fmla="*/ 78 w 104"/>
                <a:gd name="T59" fmla="*/ 11 h 100"/>
                <a:gd name="T60" fmla="*/ 85 w 104"/>
                <a:gd name="T61" fmla="*/ 15 h 100"/>
                <a:gd name="T62" fmla="*/ 93 w 104"/>
                <a:gd name="T63" fmla="*/ 11 h 100"/>
                <a:gd name="T64" fmla="*/ 96 w 104"/>
                <a:gd name="T65" fmla="*/ 15 h 100"/>
                <a:gd name="T66" fmla="*/ 100 w 104"/>
                <a:gd name="T67" fmla="*/ 15 h 100"/>
                <a:gd name="T68" fmla="*/ 100 w 104"/>
                <a:gd name="T69" fmla="*/ 22 h 100"/>
                <a:gd name="T70" fmla="*/ 104 w 104"/>
                <a:gd name="T71" fmla="*/ 30 h 100"/>
                <a:gd name="T72" fmla="*/ 104 w 104"/>
                <a:gd name="T73" fmla="*/ 37 h 100"/>
                <a:gd name="T74" fmla="*/ 100 w 104"/>
                <a:gd name="T75" fmla="*/ 41 h 100"/>
                <a:gd name="T76" fmla="*/ 93 w 104"/>
                <a:gd name="T77" fmla="*/ 52 h 100"/>
                <a:gd name="T78" fmla="*/ 93 w 104"/>
                <a:gd name="T79" fmla="*/ 56 h 100"/>
                <a:gd name="T80" fmla="*/ 93 w 104"/>
                <a:gd name="T81" fmla="*/ 63 h 100"/>
                <a:gd name="T82" fmla="*/ 89 w 104"/>
                <a:gd name="T83" fmla="*/ 67 h 100"/>
                <a:gd name="T84" fmla="*/ 93 w 104"/>
                <a:gd name="T85" fmla="*/ 74 h 100"/>
                <a:gd name="T86" fmla="*/ 100 w 104"/>
                <a:gd name="T87" fmla="*/ 78 h 100"/>
                <a:gd name="T88" fmla="*/ 100 w 104"/>
                <a:gd name="T89" fmla="*/ 85 h 100"/>
                <a:gd name="T90" fmla="*/ 93 w 104"/>
                <a:gd name="T91" fmla="*/ 85 h 100"/>
                <a:gd name="T92" fmla="*/ 93 w 104"/>
                <a:gd name="T93" fmla="*/ 82 h 100"/>
                <a:gd name="T94" fmla="*/ 89 w 104"/>
                <a:gd name="T95" fmla="*/ 89 h 100"/>
                <a:gd name="T96" fmla="*/ 70 w 104"/>
                <a:gd name="T97" fmla="*/ 85 h 100"/>
                <a:gd name="T98" fmla="*/ 44 w 104"/>
                <a:gd name="T99" fmla="*/ 89 h 100"/>
                <a:gd name="T100" fmla="*/ 33 w 104"/>
                <a:gd name="T101" fmla="*/ 93 h 100"/>
                <a:gd name="T102" fmla="*/ 26 w 104"/>
                <a:gd name="T103" fmla="*/ 93 h 100"/>
                <a:gd name="T104" fmla="*/ 19 w 104"/>
                <a:gd name="T105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100">
                  <a:moveTo>
                    <a:pt x="19" y="97"/>
                  </a:moveTo>
                  <a:lnTo>
                    <a:pt x="19" y="97"/>
                  </a:lnTo>
                  <a:lnTo>
                    <a:pt x="19" y="93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19" y="74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4" y="63"/>
                  </a:lnTo>
                  <a:lnTo>
                    <a:pt x="7" y="60"/>
                  </a:lnTo>
                  <a:lnTo>
                    <a:pt x="4" y="56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33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6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6"/>
                  </a:lnTo>
                  <a:lnTo>
                    <a:pt x="104" y="30"/>
                  </a:lnTo>
                  <a:lnTo>
                    <a:pt x="104" y="34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00" y="41"/>
                  </a:lnTo>
                  <a:lnTo>
                    <a:pt x="93" y="48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93" y="60"/>
                  </a:lnTo>
                  <a:lnTo>
                    <a:pt x="93" y="63"/>
                  </a:lnTo>
                  <a:lnTo>
                    <a:pt x="89" y="67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74"/>
                  </a:lnTo>
                  <a:lnTo>
                    <a:pt x="96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5"/>
                  </a:lnTo>
                  <a:lnTo>
                    <a:pt x="96" y="85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93" y="82"/>
                  </a:lnTo>
                  <a:lnTo>
                    <a:pt x="89" y="85"/>
                  </a:lnTo>
                  <a:lnTo>
                    <a:pt x="89" y="89"/>
                  </a:lnTo>
                  <a:lnTo>
                    <a:pt x="78" y="85"/>
                  </a:lnTo>
                  <a:lnTo>
                    <a:pt x="70" y="85"/>
                  </a:lnTo>
                  <a:lnTo>
                    <a:pt x="48" y="85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33" y="93"/>
                  </a:lnTo>
                  <a:lnTo>
                    <a:pt x="30" y="93"/>
                  </a:lnTo>
                  <a:lnTo>
                    <a:pt x="26" y="93"/>
                  </a:lnTo>
                  <a:lnTo>
                    <a:pt x="22" y="100"/>
                  </a:lnTo>
                  <a:lnTo>
                    <a:pt x="19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4" name="Freeform 125"/>
            <p:cNvSpPr>
              <a:spLocks/>
            </p:cNvSpPr>
            <p:nvPr/>
          </p:nvSpPr>
          <p:spPr bwMode="auto">
            <a:xfrm>
              <a:off x="4231263" y="2957242"/>
              <a:ext cx="90064" cy="128663"/>
            </a:xfrm>
            <a:custGeom>
              <a:avLst/>
              <a:gdLst>
                <a:gd name="T0" fmla="*/ 4 w 70"/>
                <a:gd name="T1" fmla="*/ 92 h 100"/>
                <a:gd name="T2" fmla="*/ 11 w 70"/>
                <a:gd name="T3" fmla="*/ 92 h 100"/>
                <a:gd name="T4" fmla="*/ 11 w 70"/>
                <a:gd name="T5" fmla="*/ 85 h 100"/>
                <a:gd name="T6" fmla="*/ 4 w 70"/>
                <a:gd name="T7" fmla="*/ 81 h 100"/>
                <a:gd name="T8" fmla="*/ 0 w 70"/>
                <a:gd name="T9" fmla="*/ 74 h 100"/>
                <a:gd name="T10" fmla="*/ 4 w 70"/>
                <a:gd name="T11" fmla="*/ 70 h 100"/>
                <a:gd name="T12" fmla="*/ 4 w 70"/>
                <a:gd name="T13" fmla="*/ 63 h 100"/>
                <a:gd name="T14" fmla="*/ 4 w 70"/>
                <a:gd name="T15" fmla="*/ 59 h 100"/>
                <a:gd name="T16" fmla="*/ 11 w 70"/>
                <a:gd name="T17" fmla="*/ 48 h 100"/>
                <a:gd name="T18" fmla="*/ 15 w 70"/>
                <a:gd name="T19" fmla="*/ 44 h 100"/>
                <a:gd name="T20" fmla="*/ 15 w 70"/>
                <a:gd name="T21" fmla="*/ 37 h 100"/>
                <a:gd name="T22" fmla="*/ 11 w 70"/>
                <a:gd name="T23" fmla="*/ 29 h 100"/>
                <a:gd name="T24" fmla="*/ 11 w 70"/>
                <a:gd name="T25" fmla="*/ 22 h 100"/>
                <a:gd name="T26" fmla="*/ 7 w 70"/>
                <a:gd name="T27" fmla="*/ 15 h 100"/>
                <a:gd name="T28" fmla="*/ 7 w 70"/>
                <a:gd name="T29" fmla="*/ 7 h 100"/>
                <a:gd name="T30" fmla="*/ 11 w 70"/>
                <a:gd name="T31" fmla="*/ 3 h 100"/>
                <a:gd name="T32" fmla="*/ 26 w 70"/>
                <a:gd name="T33" fmla="*/ 3 h 100"/>
                <a:gd name="T34" fmla="*/ 41 w 70"/>
                <a:gd name="T35" fmla="*/ 3 h 100"/>
                <a:gd name="T36" fmla="*/ 48 w 70"/>
                <a:gd name="T37" fmla="*/ 0 h 100"/>
                <a:gd name="T38" fmla="*/ 52 w 70"/>
                <a:gd name="T39" fmla="*/ 3 h 100"/>
                <a:gd name="T40" fmla="*/ 52 w 70"/>
                <a:gd name="T41" fmla="*/ 7 h 100"/>
                <a:gd name="T42" fmla="*/ 59 w 70"/>
                <a:gd name="T43" fmla="*/ 15 h 100"/>
                <a:gd name="T44" fmla="*/ 59 w 70"/>
                <a:gd name="T45" fmla="*/ 18 h 100"/>
                <a:gd name="T46" fmla="*/ 63 w 70"/>
                <a:gd name="T47" fmla="*/ 26 h 100"/>
                <a:gd name="T48" fmla="*/ 63 w 70"/>
                <a:gd name="T49" fmla="*/ 33 h 100"/>
                <a:gd name="T50" fmla="*/ 63 w 70"/>
                <a:gd name="T51" fmla="*/ 37 h 100"/>
                <a:gd name="T52" fmla="*/ 63 w 70"/>
                <a:gd name="T53" fmla="*/ 41 h 100"/>
                <a:gd name="T54" fmla="*/ 63 w 70"/>
                <a:gd name="T55" fmla="*/ 44 h 100"/>
                <a:gd name="T56" fmla="*/ 63 w 70"/>
                <a:gd name="T57" fmla="*/ 52 h 100"/>
                <a:gd name="T58" fmla="*/ 63 w 70"/>
                <a:gd name="T59" fmla="*/ 63 h 100"/>
                <a:gd name="T60" fmla="*/ 63 w 70"/>
                <a:gd name="T61" fmla="*/ 70 h 100"/>
                <a:gd name="T62" fmla="*/ 63 w 70"/>
                <a:gd name="T63" fmla="*/ 78 h 100"/>
                <a:gd name="T64" fmla="*/ 67 w 70"/>
                <a:gd name="T65" fmla="*/ 78 h 100"/>
                <a:gd name="T66" fmla="*/ 63 w 70"/>
                <a:gd name="T67" fmla="*/ 81 h 100"/>
                <a:gd name="T68" fmla="*/ 44 w 70"/>
                <a:gd name="T69" fmla="*/ 92 h 100"/>
                <a:gd name="T70" fmla="*/ 22 w 70"/>
                <a:gd name="T71" fmla="*/ 100 h 100"/>
                <a:gd name="T72" fmla="*/ 4 w 70"/>
                <a:gd name="T73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0">
                  <a:moveTo>
                    <a:pt x="4" y="92"/>
                  </a:moveTo>
                  <a:lnTo>
                    <a:pt x="4" y="92"/>
                  </a:lnTo>
                  <a:lnTo>
                    <a:pt x="7" y="92"/>
                  </a:lnTo>
                  <a:lnTo>
                    <a:pt x="11" y="92"/>
                  </a:lnTo>
                  <a:lnTo>
                    <a:pt x="11" y="89"/>
                  </a:lnTo>
                  <a:lnTo>
                    <a:pt x="11" y="85"/>
                  </a:lnTo>
                  <a:lnTo>
                    <a:pt x="7" y="85"/>
                  </a:lnTo>
                  <a:lnTo>
                    <a:pt x="4" y="81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70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5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7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3"/>
                  </a:lnTo>
                  <a:lnTo>
                    <a:pt x="11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3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5" y="11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7" y="59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63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63" y="81"/>
                  </a:lnTo>
                  <a:lnTo>
                    <a:pt x="52" y="85"/>
                  </a:lnTo>
                  <a:lnTo>
                    <a:pt x="44" y="92"/>
                  </a:lnTo>
                  <a:lnTo>
                    <a:pt x="33" y="92"/>
                  </a:lnTo>
                  <a:lnTo>
                    <a:pt x="22" y="100"/>
                  </a:lnTo>
                  <a:lnTo>
                    <a:pt x="15" y="96"/>
                  </a:lnTo>
                  <a:lnTo>
                    <a:pt x="4" y="96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5" name="Freeform 126"/>
            <p:cNvSpPr>
              <a:spLocks/>
            </p:cNvSpPr>
            <p:nvPr/>
          </p:nvSpPr>
          <p:spPr bwMode="auto">
            <a:xfrm>
              <a:off x="4293020" y="2957242"/>
              <a:ext cx="42459" cy="104218"/>
            </a:xfrm>
            <a:custGeom>
              <a:avLst/>
              <a:gdLst>
                <a:gd name="T0" fmla="*/ 19 w 33"/>
                <a:gd name="T1" fmla="*/ 3 h 81"/>
                <a:gd name="T2" fmla="*/ 4 w 33"/>
                <a:gd name="T3" fmla="*/ 0 h 81"/>
                <a:gd name="T4" fmla="*/ 0 w 33"/>
                <a:gd name="T5" fmla="*/ 0 h 81"/>
                <a:gd name="T6" fmla="*/ 4 w 33"/>
                <a:gd name="T7" fmla="*/ 3 h 81"/>
                <a:gd name="T8" fmla="*/ 4 w 33"/>
                <a:gd name="T9" fmla="*/ 7 h 81"/>
                <a:gd name="T10" fmla="*/ 4 w 33"/>
                <a:gd name="T11" fmla="*/ 7 h 81"/>
                <a:gd name="T12" fmla="*/ 7 w 33"/>
                <a:gd name="T13" fmla="*/ 11 h 81"/>
                <a:gd name="T14" fmla="*/ 11 w 33"/>
                <a:gd name="T15" fmla="*/ 15 h 81"/>
                <a:gd name="T16" fmla="*/ 11 w 33"/>
                <a:gd name="T17" fmla="*/ 15 h 81"/>
                <a:gd name="T18" fmla="*/ 11 w 33"/>
                <a:gd name="T19" fmla="*/ 18 h 81"/>
                <a:gd name="T20" fmla="*/ 11 w 33"/>
                <a:gd name="T21" fmla="*/ 26 h 81"/>
                <a:gd name="T22" fmla="*/ 15 w 33"/>
                <a:gd name="T23" fmla="*/ 26 h 81"/>
                <a:gd name="T24" fmla="*/ 15 w 33"/>
                <a:gd name="T25" fmla="*/ 26 h 81"/>
                <a:gd name="T26" fmla="*/ 15 w 33"/>
                <a:gd name="T27" fmla="*/ 33 h 81"/>
                <a:gd name="T28" fmla="*/ 15 w 33"/>
                <a:gd name="T29" fmla="*/ 33 h 81"/>
                <a:gd name="T30" fmla="*/ 15 w 33"/>
                <a:gd name="T31" fmla="*/ 37 h 81"/>
                <a:gd name="T32" fmla="*/ 15 w 33"/>
                <a:gd name="T33" fmla="*/ 37 h 81"/>
                <a:gd name="T34" fmla="*/ 15 w 33"/>
                <a:gd name="T35" fmla="*/ 41 h 81"/>
                <a:gd name="T36" fmla="*/ 15 w 33"/>
                <a:gd name="T37" fmla="*/ 41 h 81"/>
                <a:gd name="T38" fmla="*/ 15 w 33"/>
                <a:gd name="T39" fmla="*/ 44 h 81"/>
                <a:gd name="T40" fmla="*/ 15 w 33"/>
                <a:gd name="T41" fmla="*/ 48 h 81"/>
                <a:gd name="T42" fmla="*/ 15 w 33"/>
                <a:gd name="T43" fmla="*/ 52 h 81"/>
                <a:gd name="T44" fmla="*/ 19 w 33"/>
                <a:gd name="T45" fmla="*/ 59 h 81"/>
                <a:gd name="T46" fmla="*/ 15 w 33"/>
                <a:gd name="T47" fmla="*/ 63 h 81"/>
                <a:gd name="T48" fmla="*/ 15 w 33"/>
                <a:gd name="T49" fmla="*/ 67 h 81"/>
                <a:gd name="T50" fmla="*/ 15 w 33"/>
                <a:gd name="T51" fmla="*/ 70 h 81"/>
                <a:gd name="T52" fmla="*/ 15 w 33"/>
                <a:gd name="T53" fmla="*/ 74 h 81"/>
                <a:gd name="T54" fmla="*/ 15 w 33"/>
                <a:gd name="T55" fmla="*/ 78 h 81"/>
                <a:gd name="T56" fmla="*/ 19 w 33"/>
                <a:gd name="T57" fmla="*/ 78 h 81"/>
                <a:gd name="T58" fmla="*/ 19 w 33"/>
                <a:gd name="T59" fmla="*/ 78 h 81"/>
                <a:gd name="T60" fmla="*/ 22 w 33"/>
                <a:gd name="T61" fmla="*/ 81 h 81"/>
                <a:gd name="T62" fmla="*/ 22 w 33"/>
                <a:gd name="T63" fmla="*/ 81 h 81"/>
                <a:gd name="T64" fmla="*/ 33 w 33"/>
                <a:gd name="T65" fmla="*/ 78 h 81"/>
                <a:gd name="T66" fmla="*/ 33 w 33"/>
                <a:gd name="T67" fmla="*/ 78 h 81"/>
                <a:gd name="T68" fmla="*/ 33 w 33"/>
                <a:gd name="T69" fmla="*/ 74 h 81"/>
                <a:gd name="T70" fmla="*/ 33 w 33"/>
                <a:gd name="T71" fmla="*/ 70 h 81"/>
                <a:gd name="T72" fmla="*/ 33 w 33"/>
                <a:gd name="T73" fmla="*/ 67 h 81"/>
                <a:gd name="T74" fmla="*/ 30 w 33"/>
                <a:gd name="T75" fmla="*/ 63 h 81"/>
                <a:gd name="T76" fmla="*/ 30 w 33"/>
                <a:gd name="T77" fmla="*/ 44 h 81"/>
                <a:gd name="T78" fmla="*/ 33 w 33"/>
                <a:gd name="T79" fmla="*/ 41 h 81"/>
                <a:gd name="T80" fmla="*/ 33 w 33"/>
                <a:gd name="T81" fmla="*/ 41 h 81"/>
                <a:gd name="T82" fmla="*/ 33 w 33"/>
                <a:gd name="T83" fmla="*/ 37 h 81"/>
                <a:gd name="T84" fmla="*/ 33 w 33"/>
                <a:gd name="T85" fmla="*/ 33 h 81"/>
                <a:gd name="T86" fmla="*/ 33 w 33"/>
                <a:gd name="T87" fmla="*/ 29 h 81"/>
                <a:gd name="T88" fmla="*/ 30 w 33"/>
                <a:gd name="T89" fmla="*/ 22 h 81"/>
                <a:gd name="T90" fmla="*/ 26 w 33"/>
                <a:gd name="T91" fmla="*/ 15 h 81"/>
                <a:gd name="T92" fmla="*/ 26 w 33"/>
                <a:gd name="T93" fmla="*/ 15 h 81"/>
                <a:gd name="T94" fmla="*/ 22 w 33"/>
                <a:gd name="T95" fmla="*/ 15 h 81"/>
                <a:gd name="T96" fmla="*/ 19 w 33"/>
                <a:gd name="T97" fmla="*/ 11 h 81"/>
                <a:gd name="T98" fmla="*/ 19 w 33"/>
                <a:gd name="T99" fmla="*/ 7 h 81"/>
                <a:gd name="T100" fmla="*/ 19 w 33"/>
                <a:gd name="T10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81">
                  <a:moveTo>
                    <a:pt x="19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9" y="59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6" name="Freeform 127"/>
            <p:cNvSpPr>
              <a:spLocks/>
            </p:cNvSpPr>
            <p:nvPr/>
          </p:nvSpPr>
          <p:spPr bwMode="auto">
            <a:xfrm>
              <a:off x="4317467" y="2932796"/>
              <a:ext cx="65619" cy="124804"/>
            </a:xfrm>
            <a:custGeom>
              <a:avLst/>
              <a:gdLst>
                <a:gd name="T0" fmla="*/ 25 w 51"/>
                <a:gd name="T1" fmla="*/ 8 h 97"/>
                <a:gd name="T2" fmla="*/ 18 w 51"/>
                <a:gd name="T3" fmla="*/ 11 h 97"/>
                <a:gd name="T4" fmla="*/ 11 w 51"/>
                <a:gd name="T5" fmla="*/ 11 h 97"/>
                <a:gd name="T6" fmla="*/ 7 w 51"/>
                <a:gd name="T7" fmla="*/ 15 h 97"/>
                <a:gd name="T8" fmla="*/ 7 w 51"/>
                <a:gd name="T9" fmla="*/ 22 h 97"/>
                <a:gd name="T10" fmla="*/ 0 w 51"/>
                <a:gd name="T11" fmla="*/ 26 h 97"/>
                <a:gd name="T12" fmla="*/ 3 w 51"/>
                <a:gd name="T13" fmla="*/ 34 h 97"/>
                <a:gd name="T14" fmla="*/ 7 w 51"/>
                <a:gd name="T15" fmla="*/ 34 h 97"/>
                <a:gd name="T16" fmla="*/ 14 w 51"/>
                <a:gd name="T17" fmla="*/ 48 h 97"/>
                <a:gd name="T18" fmla="*/ 14 w 51"/>
                <a:gd name="T19" fmla="*/ 56 h 97"/>
                <a:gd name="T20" fmla="*/ 14 w 51"/>
                <a:gd name="T21" fmla="*/ 60 h 97"/>
                <a:gd name="T22" fmla="*/ 11 w 51"/>
                <a:gd name="T23" fmla="*/ 82 h 97"/>
                <a:gd name="T24" fmla="*/ 14 w 51"/>
                <a:gd name="T25" fmla="*/ 89 h 97"/>
                <a:gd name="T26" fmla="*/ 14 w 51"/>
                <a:gd name="T27" fmla="*/ 97 h 97"/>
                <a:gd name="T28" fmla="*/ 33 w 51"/>
                <a:gd name="T29" fmla="*/ 93 h 97"/>
                <a:gd name="T30" fmla="*/ 33 w 51"/>
                <a:gd name="T31" fmla="*/ 89 h 97"/>
                <a:gd name="T32" fmla="*/ 33 w 51"/>
                <a:gd name="T33" fmla="*/ 78 h 97"/>
                <a:gd name="T34" fmla="*/ 33 w 51"/>
                <a:gd name="T35" fmla="*/ 71 h 97"/>
                <a:gd name="T36" fmla="*/ 33 w 51"/>
                <a:gd name="T37" fmla="*/ 67 h 97"/>
                <a:gd name="T38" fmla="*/ 33 w 51"/>
                <a:gd name="T39" fmla="*/ 67 h 97"/>
                <a:gd name="T40" fmla="*/ 33 w 51"/>
                <a:gd name="T41" fmla="*/ 63 h 97"/>
                <a:gd name="T42" fmla="*/ 33 w 51"/>
                <a:gd name="T43" fmla="*/ 56 h 97"/>
                <a:gd name="T44" fmla="*/ 33 w 51"/>
                <a:gd name="T45" fmla="*/ 52 h 97"/>
                <a:gd name="T46" fmla="*/ 37 w 51"/>
                <a:gd name="T47" fmla="*/ 52 h 97"/>
                <a:gd name="T48" fmla="*/ 40 w 51"/>
                <a:gd name="T49" fmla="*/ 48 h 97"/>
                <a:gd name="T50" fmla="*/ 44 w 51"/>
                <a:gd name="T51" fmla="*/ 41 h 97"/>
                <a:gd name="T52" fmla="*/ 48 w 51"/>
                <a:gd name="T53" fmla="*/ 41 h 97"/>
                <a:gd name="T54" fmla="*/ 44 w 51"/>
                <a:gd name="T55" fmla="*/ 34 h 97"/>
                <a:gd name="T56" fmla="*/ 48 w 51"/>
                <a:gd name="T57" fmla="*/ 30 h 97"/>
                <a:gd name="T58" fmla="*/ 51 w 51"/>
                <a:gd name="T59" fmla="*/ 30 h 97"/>
                <a:gd name="T60" fmla="*/ 48 w 51"/>
                <a:gd name="T61" fmla="*/ 19 h 97"/>
                <a:gd name="T62" fmla="*/ 44 w 51"/>
                <a:gd name="T63" fmla="*/ 15 h 97"/>
                <a:gd name="T64" fmla="*/ 44 w 51"/>
                <a:gd name="T65" fmla="*/ 11 h 97"/>
                <a:gd name="T66" fmla="*/ 37 w 51"/>
                <a:gd name="T67" fmla="*/ 8 h 97"/>
                <a:gd name="T68" fmla="*/ 29 w 51"/>
                <a:gd name="T69" fmla="*/ 0 h 97"/>
                <a:gd name="T70" fmla="*/ 29 w 51"/>
                <a:gd name="T71" fmla="*/ 4 h 97"/>
                <a:gd name="T72" fmla="*/ 25 w 51"/>
                <a:gd name="T73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97">
                  <a:moveTo>
                    <a:pt x="25" y="4"/>
                  </a:moveTo>
                  <a:lnTo>
                    <a:pt x="25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1" y="41"/>
                  </a:lnTo>
                  <a:lnTo>
                    <a:pt x="14" y="48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11" y="82"/>
                  </a:lnTo>
                  <a:lnTo>
                    <a:pt x="14" y="86"/>
                  </a:lnTo>
                  <a:lnTo>
                    <a:pt x="14" y="89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22" y="97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3" y="82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4" y="45"/>
                  </a:lnTo>
                  <a:lnTo>
                    <a:pt x="44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7" name="Freeform 128"/>
            <p:cNvSpPr>
              <a:spLocks noEditPoints="1"/>
            </p:cNvSpPr>
            <p:nvPr/>
          </p:nvSpPr>
          <p:spPr bwMode="auto">
            <a:xfrm>
              <a:off x="4550346" y="2714068"/>
              <a:ext cx="247033" cy="319084"/>
            </a:xfrm>
            <a:custGeom>
              <a:avLst/>
              <a:gdLst>
                <a:gd name="T0" fmla="*/ 189 w 192"/>
                <a:gd name="T1" fmla="*/ 63 h 248"/>
                <a:gd name="T2" fmla="*/ 185 w 192"/>
                <a:gd name="T3" fmla="*/ 122 h 248"/>
                <a:gd name="T4" fmla="*/ 174 w 192"/>
                <a:gd name="T5" fmla="*/ 126 h 248"/>
                <a:gd name="T6" fmla="*/ 174 w 192"/>
                <a:gd name="T7" fmla="*/ 133 h 248"/>
                <a:gd name="T8" fmla="*/ 167 w 192"/>
                <a:gd name="T9" fmla="*/ 141 h 248"/>
                <a:gd name="T10" fmla="*/ 167 w 192"/>
                <a:gd name="T11" fmla="*/ 148 h 248"/>
                <a:gd name="T12" fmla="*/ 167 w 192"/>
                <a:gd name="T13" fmla="*/ 155 h 248"/>
                <a:gd name="T14" fmla="*/ 159 w 192"/>
                <a:gd name="T15" fmla="*/ 166 h 248"/>
                <a:gd name="T16" fmla="*/ 163 w 192"/>
                <a:gd name="T17" fmla="*/ 166 h 248"/>
                <a:gd name="T18" fmla="*/ 163 w 192"/>
                <a:gd name="T19" fmla="*/ 170 h 248"/>
                <a:gd name="T20" fmla="*/ 167 w 192"/>
                <a:gd name="T21" fmla="*/ 178 h 248"/>
                <a:gd name="T22" fmla="*/ 174 w 192"/>
                <a:gd name="T23" fmla="*/ 185 h 248"/>
                <a:gd name="T24" fmla="*/ 174 w 192"/>
                <a:gd name="T25" fmla="*/ 192 h 248"/>
                <a:gd name="T26" fmla="*/ 167 w 192"/>
                <a:gd name="T27" fmla="*/ 196 h 248"/>
                <a:gd name="T28" fmla="*/ 155 w 192"/>
                <a:gd name="T29" fmla="*/ 200 h 248"/>
                <a:gd name="T30" fmla="*/ 152 w 192"/>
                <a:gd name="T31" fmla="*/ 204 h 248"/>
                <a:gd name="T32" fmla="*/ 148 w 192"/>
                <a:gd name="T33" fmla="*/ 207 h 248"/>
                <a:gd name="T34" fmla="*/ 144 w 192"/>
                <a:gd name="T35" fmla="*/ 215 h 248"/>
                <a:gd name="T36" fmla="*/ 141 w 192"/>
                <a:gd name="T37" fmla="*/ 218 h 248"/>
                <a:gd name="T38" fmla="*/ 130 w 192"/>
                <a:gd name="T39" fmla="*/ 226 h 248"/>
                <a:gd name="T40" fmla="*/ 118 w 192"/>
                <a:gd name="T41" fmla="*/ 222 h 248"/>
                <a:gd name="T42" fmla="*/ 111 w 192"/>
                <a:gd name="T43" fmla="*/ 226 h 248"/>
                <a:gd name="T44" fmla="*/ 115 w 192"/>
                <a:gd name="T45" fmla="*/ 230 h 248"/>
                <a:gd name="T46" fmla="*/ 107 w 192"/>
                <a:gd name="T47" fmla="*/ 237 h 248"/>
                <a:gd name="T48" fmla="*/ 89 w 192"/>
                <a:gd name="T49" fmla="*/ 241 h 248"/>
                <a:gd name="T50" fmla="*/ 78 w 192"/>
                <a:gd name="T51" fmla="*/ 248 h 248"/>
                <a:gd name="T52" fmla="*/ 74 w 192"/>
                <a:gd name="T53" fmla="*/ 241 h 248"/>
                <a:gd name="T54" fmla="*/ 70 w 192"/>
                <a:gd name="T55" fmla="*/ 248 h 248"/>
                <a:gd name="T56" fmla="*/ 59 w 192"/>
                <a:gd name="T57" fmla="*/ 248 h 248"/>
                <a:gd name="T58" fmla="*/ 55 w 192"/>
                <a:gd name="T59" fmla="*/ 241 h 248"/>
                <a:gd name="T60" fmla="*/ 48 w 192"/>
                <a:gd name="T61" fmla="*/ 233 h 248"/>
                <a:gd name="T62" fmla="*/ 33 w 192"/>
                <a:gd name="T63" fmla="*/ 222 h 248"/>
                <a:gd name="T64" fmla="*/ 33 w 192"/>
                <a:gd name="T65" fmla="*/ 215 h 248"/>
                <a:gd name="T66" fmla="*/ 33 w 192"/>
                <a:gd name="T67" fmla="*/ 211 h 248"/>
                <a:gd name="T68" fmla="*/ 41 w 192"/>
                <a:gd name="T69" fmla="*/ 211 h 248"/>
                <a:gd name="T70" fmla="*/ 48 w 192"/>
                <a:gd name="T71" fmla="*/ 211 h 248"/>
                <a:gd name="T72" fmla="*/ 55 w 192"/>
                <a:gd name="T73" fmla="*/ 211 h 248"/>
                <a:gd name="T74" fmla="*/ 52 w 192"/>
                <a:gd name="T75" fmla="*/ 207 h 248"/>
                <a:gd name="T76" fmla="*/ 44 w 192"/>
                <a:gd name="T77" fmla="*/ 200 h 248"/>
                <a:gd name="T78" fmla="*/ 48 w 192"/>
                <a:gd name="T79" fmla="*/ 189 h 248"/>
                <a:gd name="T80" fmla="*/ 48 w 192"/>
                <a:gd name="T81" fmla="*/ 185 h 248"/>
                <a:gd name="T82" fmla="*/ 44 w 192"/>
                <a:gd name="T83" fmla="*/ 178 h 248"/>
                <a:gd name="T84" fmla="*/ 37 w 192"/>
                <a:gd name="T85" fmla="*/ 166 h 248"/>
                <a:gd name="T86" fmla="*/ 26 w 192"/>
                <a:gd name="T87" fmla="*/ 159 h 248"/>
                <a:gd name="T88" fmla="*/ 18 w 192"/>
                <a:gd name="T89" fmla="*/ 137 h 248"/>
                <a:gd name="T90" fmla="*/ 22 w 192"/>
                <a:gd name="T91" fmla="*/ 133 h 248"/>
                <a:gd name="T92" fmla="*/ 52 w 192"/>
                <a:gd name="T93" fmla="*/ 85 h 248"/>
                <a:gd name="T94" fmla="*/ 59 w 192"/>
                <a:gd name="T95" fmla="*/ 48 h 248"/>
                <a:gd name="T96" fmla="*/ 48 w 192"/>
                <a:gd name="T97" fmla="*/ 29 h 248"/>
                <a:gd name="T98" fmla="*/ 41 w 192"/>
                <a:gd name="T99" fmla="*/ 7 h 248"/>
                <a:gd name="T100" fmla="*/ 0 w 192"/>
                <a:gd name="T101" fmla="*/ 16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248">
                  <a:moveTo>
                    <a:pt x="41" y="7"/>
                  </a:moveTo>
                  <a:lnTo>
                    <a:pt x="59" y="0"/>
                  </a:lnTo>
                  <a:lnTo>
                    <a:pt x="189" y="63"/>
                  </a:lnTo>
                  <a:lnTo>
                    <a:pt x="192" y="122"/>
                  </a:lnTo>
                  <a:lnTo>
                    <a:pt x="189" y="122"/>
                  </a:lnTo>
                  <a:lnTo>
                    <a:pt x="185" y="122"/>
                  </a:lnTo>
                  <a:lnTo>
                    <a:pt x="181" y="122"/>
                  </a:lnTo>
                  <a:lnTo>
                    <a:pt x="178" y="122"/>
                  </a:lnTo>
                  <a:lnTo>
                    <a:pt x="174" y="126"/>
                  </a:lnTo>
                  <a:lnTo>
                    <a:pt x="174" y="129"/>
                  </a:lnTo>
                  <a:lnTo>
                    <a:pt x="178" y="129"/>
                  </a:lnTo>
                  <a:lnTo>
                    <a:pt x="174" y="133"/>
                  </a:lnTo>
                  <a:lnTo>
                    <a:pt x="170" y="141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4"/>
                  </a:lnTo>
                  <a:lnTo>
                    <a:pt x="167" y="144"/>
                  </a:lnTo>
                  <a:lnTo>
                    <a:pt x="167" y="148"/>
                  </a:lnTo>
                  <a:lnTo>
                    <a:pt x="163" y="152"/>
                  </a:lnTo>
                  <a:lnTo>
                    <a:pt x="163" y="152"/>
                  </a:lnTo>
                  <a:lnTo>
                    <a:pt x="167" y="155"/>
                  </a:lnTo>
                  <a:lnTo>
                    <a:pt x="167" y="159"/>
                  </a:lnTo>
                  <a:lnTo>
                    <a:pt x="163" y="159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3" y="166"/>
                  </a:lnTo>
                  <a:lnTo>
                    <a:pt x="167" y="166"/>
                  </a:lnTo>
                  <a:lnTo>
                    <a:pt x="167" y="170"/>
                  </a:lnTo>
                  <a:lnTo>
                    <a:pt x="163" y="170"/>
                  </a:lnTo>
                  <a:lnTo>
                    <a:pt x="167" y="174"/>
                  </a:lnTo>
                  <a:lnTo>
                    <a:pt x="167" y="174"/>
                  </a:lnTo>
                  <a:lnTo>
                    <a:pt x="167" y="178"/>
                  </a:lnTo>
                  <a:lnTo>
                    <a:pt x="167" y="181"/>
                  </a:lnTo>
                  <a:lnTo>
                    <a:pt x="167" y="185"/>
                  </a:lnTo>
                  <a:lnTo>
                    <a:pt x="174" y="185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92"/>
                  </a:lnTo>
                  <a:lnTo>
                    <a:pt x="174" y="192"/>
                  </a:lnTo>
                  <a:lnTo>
                    <a:pt x="170" y="196"/>
                  </a:lnTo>
                  <a:lnTo>
                    <a:pt x="167" y="196"/>
                  </a:lnTo>
                  <a:lnTo>
                    <a:pt x="163" y="196"/>
                  </a:lnTo>
                  <a:lnTo>
                    <a:pt x="159" y="196"/>
                  </a:lnTo>
                  <a:lnTo>
                    <a:pt x="155" y="200"/>
                  </a:lnTo>
                  <a:lnTo>
                    <a:pt x="155" y="200"/>
                  </a:lnTo>
                  <a:lnTo>
                    <a:pt x="155" y="204"/>
                  </a:lnTo>
                  <a:lnTo>
                    <a:pt x="152" y="204"/>
                  </a:lnTo>
                  <a:lnTo>
                    <a:pt x="152" y="207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44" y="211"/>
                  </a:lnTo>
                  <a:lnTo>
                    <a:pt x="144" y="211"/>
                  </a:lnTo>
                  <a:lnTo>
                    <a:pt x="144" y="215"/>
                  </a:lnTo>
                  <a:lnTo>
                    <a:pt x="141" y="215"/>
                  </a:lnTo>
                  <a:lnTo>
                    <a:pt x="144" y="218"/>
                  </a:lnTo>
                  <a:lnTo>
                    <a:pt x="141" y="218"/>
                  </a:lnTo>
                  <a:lnTo>
                    <a:pt x="141" y="222"/>
                  </a:lnTo>
                  <a:lnTo>
                    <a:pt x="137" y="222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26"/>
                  </a:lnTo>
                  <a:lnTo>
                    <a:pt x="118" y="222"/>
                  </a:lnTo>
                  <a:lnTo>
                    <a:pt x="115" y="222"/>
                  </a:lnTo>
                  <a:lnTo>
                    <a:pt x="111" y="222"/>
                  </a:lnTo>
                  <a:lnTo>
                    <a:pt x="111" y="226"/>
                  </a:lnTo>
                  <a:lnTo>
                    <a:pt x="111" y="226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5" y="233"/>
                  </a:lnTo>
                  <a:lnTo>
                    <a:pt x="111" y="233"/>
                  </a:lnTo>
                  <a:lnTo>
                    <a:pt x="107" y="237"/>
                  </a:lnTo>
                  <a:lnTo>
                    <a:pt x="104" y="237"/>
                  </a:lnTo>
                  <a:lnTo>
                    <a:pt x="93" y="241"/>
                  </a:lnTo>
                  <a:lnTo>
                    <a:pt x="89" y="241"/>
                  </a:lnTo>
                  <a:lnTo>
                    <a:pt x="85" y="244"/>
                  </a:lnTo>
                  <a:lnTo>
                    <a:pt x="81" y="244"/>
                  </a:lnTo>
                  <a:lnTo>
                    <a:pt x="78" y="248"/>
                  </a:lnTo>
                  <a:lnTo>
                    <a:pt x="78" y="244"/>
                  </a:lnTo>
                  <a:lnTo>
                    <a:pt x="74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4"/>
                  </a:lnTo>
                  <a:lnTo>
                    <a:pt x="70" y="248"/>
                  </a:lnTo>
                  <a:lnTo>
                    <a:pt x="67" y="248"/>
                  </a:lnTo>
                  <a:lnTo>
                    <a:pt x="63" y="248"/>
                  </a:lnTo>
                  <a:lnTo>
                    <a:pt x="59" y="248"/>
                  </a:lnTo>
                  <a:lnTo>
                    <a:pt x="59" y="244"/>
                  </a:lnTo>
                  <a:lnTo>
                    <a:pt x="55" y="244"/>
                  </a:lnTo>
                  <a:lnTo>
                    <a:pt x="55" y="241"/>
                  </a:lnTo>
                  <a:lnTo>
                    <a:pt x="55" y="237"/>
                  </a:lnTo>
                  <a:lnTo>
                    <a:pt x="52" y="233"/>
                  </a:lnTo>
                  <a:lnTo>
                    <a:pt x="48" y="233"/>
                  </a:lnTo>
                  <a:lnTo>
                    <a:pt x="44" y="226"/>
                  </a:lnTo>
                  <a:lnTo>
                    <a:pt x="37" y="222"/>
                  </a:lnTo>
                  <a:lnTo>
                    <a:pt x="33" y="222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41" y="211"/>
                  </a:lnTo>
                  <a:lnTo>
                    <a:pt x="44" y="211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2" y="207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44" y="200"/>
                  </a:lnTo>
                  <a:lnTo>
                    <a:pt x="44" y="196"/>
                  </a:lnTo>
                  <a:lnTo>
                    <a:pt x="44" y="192"/>
                  </a:lnTo>
                  <a:lnTo>
                    <a:pt x="48" y="189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8" y="185"/>
                  </a:lnTo>
                  <a:lnTo>
                    <a:pt x="48" y="181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4"/>
                  </a:lnTo>
                  <a:lnTo>
                    <a:pt x="41" y="170"/>
                  </a:lnTo>
                  <a:lnTo>
                    <a:pt x="37" y="166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26" y="159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18" y="137"/>
                  </a:lnTo>
                  <a:lnTo>
                    <a:pt x="18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6" y="129"/>
                  </a:lnTo>
                  <a:lnTo>
                    <a:pt x="52" y="107"/>
                  </a:lnTo>
                  <a:lnTo>
                    <a:pt x="52" y="85"/>
                  </a:lnTo>
                  <a:lnTo>
                    <a:pt x="55" y="55"/>
                  </a:lnTo>
                  <a:lnTo>
                    <a:pt x="59" y="55"/>
                  </a:lnTo>
                  <a:lnTo>
                    <a:pt x="59" y="48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29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close/>
                  <a:moveTo>
                    <a:pt x="4" y="163"/>
                  </a:moveTo>
                  <a:lnTo>
                    <a:pt x="4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" y="1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8" name="Freeform 129"/>
            <p:cNvSpPr>
              <a:spLocks/>
            </p:cNvSpPr>
            <p:nvPr/>
          </p:nvSpPr>
          <p:spPr bwMode="auto">
            <a:xfrm>
              <a:off x="4302026" y="2717929"/>
              <a:ext cx="324231" cy="229020"/>
            </a:xfrm>
            <a:custGeom>
              <a:avLst/>
              <a:gdLst>
                <a:gd name="T0" fmla="*/ 52 w 252"/>
                <a:gd name="T1" fmla="*/ 175 h 178"/>
                <a:gd name="T2" fmla="*/ 49 w 252"/>
                <a:gd name="T3" fmla="*/ 171 h 178"/>
                <a:gd name="T4" fmla="*/ 41 w 252"/>
                <a:gd name="T5" fmla="*/ 167 h 178"/>
                <a:gd name="T6" fmla="*/ 37 w 252"/>
                <a:gd name="T7" fmla="*/ 171 h 178"/>
                <a:gd name="T8" fmla="*/ 30 w 252"/>
                <a:gd name="T9" fmla="*/ 167 h 178"/>
                <a:gd name="T10" fmla="*/ 34 w 252"/>
                <a:gd name="T11" fmla="*/ 163 h 178"/>
                <a:gd name="T12" fmla="*/ 30 w 252"/>
                <a:gd name="T13" fmla="*/ 160 h 178"/>
                <a:gd name="T14" fmla="*/ 23 w 252"/>
                <a:gd name="T15" fmla="*/ 160 h 178"/>
                <a:gd name="T16" fmla="*/ 15 w 252"/>
                <a:gd name="T17" fmla="*/ 152 h 178"/>
                <a:gd name="T18" fmla="*/ 0 w 252"/>
                <a:gd name="T19" fmla="*/ 138 h 178"/>
                <a:gd name="T20" fmla="*/ 4 w 252"/>
                <a:gd name="T21" fmla="*/ 130 h 178"/>
                <a:gd name="T22" fmla="*/ 8 w 252"/>
                <a:gd name="T23" fmla="*/ 130 h 178"/>
                <a:gd name="T24" fmla="*/ 23 w 252"/>
                <a:gd name="T25" fmla="*/ 130 h 178"/>
                <a:gd name="T26" fmla="*/ 34 w 252"/>
                <a:gd name="T27" fmla="*/ 126 h 178"/>
                <a:gd name="T28" fmla="*/ 41 w 252"/>
                <a:gd name="T29" fmla="*/ 123 h 178"/>
                <a:gd name="T30" fmla="*/ 52 w 252"/>
                <a:gd name="T31" fmla="*/ 123 h 178"/>
                <a:gd name="T32" fmla="*/ 63 w 252"/>
                <a:gd name="T33" fmla="*/ 115 h 178"/>
                <a:gd name="T34" fmla="*/ 63 w 252"/>
                <a:gd name="T35" fmla="*/ 108 h 178"/>
                <a:gd name="T36" fmla="*/ 67 w 252"/>
                <a:gd name="T37" fmla="*/ 67 h 178"/>
                <a:gd name="T38" fmla="*/ 111 w 252"/>
                <a:gd name="T39" fmla="*/ 45 h 178"/>
                <a:gd name="T40" fmla="*/ 215 w 252"/>
                <a:gd name="T41" fmla="*/ 8 h 178"/>
                <a:gd name="T42" fmla="*/ 234 w 252"/>
                <a:gd name="T43" fmla="*/ 4 h 178"/>
                <a:gd name="T44" fmla="*/ 241 w 252"/>
                <a:gd name="T45" fmla="*/ 26 h 178"/>
                <a:gd name="T46" fmla="*/ 241 w 252"/>
                <a:gd name="T47" fmla="*/ 34 h 178"/>
                <a:gd name="T48" fmla="*/ 252 w 252"/>
                <a:gd name="T49" fmla="*/ 52 h 178"/>
                <a:gd name="T50" fmla="*/ 245 w 252"/>
                <a:gd name="T51" fmla="*/ 82 h 178"/>
                <a:gd name="T52" fmla="*/ 219 w 252"/>
                <a:gd name="T53" fmla="*/ 126 h 178"/>
                <a:gd name="T54" fmla="*/ 215 w 252"/>
                <a:gd name="T55" fmla="*/ 130 h 178"/>
                <a:gd name="T56" fmla="*/ 211 w 252"/>
                <a:gd name="T57" fmla="*/ 134 h 178"/>
                <a:gd name="T58" fmla="*/ 211 w 252"/>
                <a:gd name="T59" fmla="*/ 149 h 178"/>
                <a:gd name="T60" fmla="*/ 208 w 252"/>
                <a:gd name="T61" fmla="*/ 156 h 178"/>
                <a:gd name="T62" fmla="*/ 204 w 252"/>
                <a:gd name="T63" fmla="*/ 156 h 178"/>
                <a:gd name="T64" fmla="*/ 200 w 252"/>
                <a:gd name="T65" fmla="*/ 156 h 178"/>
                <a:gd name="T66" fmla="*/ 197 w 252"/>
                <a:gd name="T67" fmla="*/ 160 h 178"/>
                <a:gd name="T68" fmla="*/ 189 w 252"/>
                <a:gd name="T69" fmla="*/ 160 h 178"/>
                <a:gd name="T70" fmla="*/ 182 w 252"/>
                <a:gd name="T71" fmla="*/ 156 h 178"/>
                <a:gd name="T72" fmla="*/ 171 w 252"/>
                <a:gd name="T73" fmla="*/ 156 h 178"/>
                <a:gd name="T74" fmla="*/ 156 w 252"/>
                <a:gd name="T75" fmla="*/ 156 h 178"/>
                <a:gd name="T76" fmla="*/ 149 w 252"/>
                <a:gd name="T77" fmla="*/ 163 h 178"/>
                <a:gd name="T78" fmla="*/ 141 w 252"/>
                <a:gd name="T79" fmla="*/ 163 h 178"/>
                <a:gd name="T80" fmla="*/ 130 w 252"/>
                <a:gd name="T81" fmla="*/ 160 h 178"/>
                <a:gd name="T82" fmla="*/ 126 w 252"/>
                <a:gd name="T83" fmla="*/ 156 h 178"/>
                <a:gd name="T84" fmla="*/ 123 w 252"/>
                <a:gd name="T85" fmla="*/ 156 h 178"/>
                <a:gd name="T86" fmla="*/ 115 w 252"/>
                <a:gd name="T87" fmla="*/ 156 h 178"/>
                <a:gd name="T88" fmla="*/ 111 w 252"/>
                <a:gd name="T89" fmla="*/ 156 h 178"/>
                <a:gd name="T90" fmla="*/ 108 w 252"/>
                <a:gd name="T91" fmla="*/ 160 h 178"/>
                <a:gd name="T92" fmla="*/ 100 w 252"/>
                <a:gd name="T93" fmla="*/ 152 h 178"/>
                <a:gd name="T94" fmla="*/ 97 w 252"/>
                <a:gd name="T95" fmla="*/ 149 h 178"/>
                <a:gd name="T96" fmla="*/ 89 w 252"/>
                <a:gd name="T97" fmla="*/ 149 h 178"/>
                <a:gd name="T98" fmla="*/ 86 w 252"/>
                <a:gd name="T99" fmla="*/ 149 h 178"/>
                <a:gd name="T100" fmla="*/ 82 w 252"/>
                <a:gd name="T101" fmla="*/ 149 h 178"/>
                <a:gd name="T102" fmla="*/ 74 w 252"/>
                <a:gd name="T103" fmla="*/ 149 h 178"/>
                <a:gd name="T104" fmla="*/ 67 w 252"/>
                <a:gd name="T105" fmla="*/ 149 h 178"/>
                <a:gd name="T106" fmla="*/ 63 w 252"/>
                <a:gd name="T107" fmla="*/ 152 h 178"/>
                <a:gd name="T108" fmla="*/ 60 w 252"/>
                <a:gd name="T109" fmla="*/ 156 h 178"/>
                <a:gd name="T110" fmla="*/ 60 w 252"/>
                <a:gd name="T111" fmla="*/ 156 h 178"/>
                <a:gd name="T112" fmla="*/ 60 w 252"/>
                <a:gd name="T113" fmla="*/ 160 h 178"/>
                <a:gd name="T114" fmla="*/ 63 w 252"/>
                <a:gd name="T115" fmla="*/ 163 h 178"/>
                <a:gd name="T116" fmla="*/ 56 w 252"/>
                <a:gd name="T117" fmla="*/ 167 h 178"/>
                <a:gd name="T118" fmla="*/ 56 w 252"/>
                <a:gd name="T119" fmla="*/ 171 h 178"/>
                <a:gd name="T120" fmla="*/ 60 w 252"/>
                <a:gd name="T121" fmla="*/ 175 h 178"/>
                <a:gd name="T122" fmla="*/ 56 w 252"/>
                <a:gd name="T12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78">
                  <a:moveTo>
                    <a:pt x="56" y="178"/>
                  </a:moveTo>
                  <a:lnTo>
                    <a:pt x="52" y="175"/>
                  </a:lnTo>
                  <a:lnTo>
                    <a:pt x="49" y="175"/>
                  </a:lnTo>
                  <a:lnTo>
                    <a:pt x="49" y="171"/>
                  </a:lnTo>
                  <a:lnTo>
                    <a:pt x="41" y="167"/>
                  </a:lnTo>
                  <a:lnTo>
                    <a:pt x="41" y="167"/>
                  </a:lnTo>
                  <a:lnTo>
                    <a:pt x="41" y="171"/>
                  </a:lnTo>
                  <a:lnTo>
                    <a:pt x="37" y="171"/>
                  </a:lnTo>
                  <a:lnTo>
                    <a:pt x="34" y="171"/>
                  </a:lnTo>
                  <a:lnTo>
                    <a:pt x="30" y="167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3" y="160"/>
                  </a:lnTo>
                  <a:lnTo>
                    <a:pt x="15" y="156"/>
                  </a:lnTo>
                  <a:lnTo>
                    <a:pt x="15" y="152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4" y="134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8" y="130"/>
                  </a:lnTo>
                  <a:lnTo>
                    <a:pt x="19" y="130"/>
                  </a:lnTo>
                  <a:lnTo>
                    <a:pt x="23" y="130"/>
                  </a:lnTo>
                  <a:lnTo>
                    <a:pt x="26" y="126"/>
                  </a:lnTo>
                  <a:lnTo>
                    <a:pt x="34" y="126"/>
                  </a:lnTo>
                  <a:lnTo>
                    <a:pt x="37" y="126"/>
                  </a:lnTo>
                  <a:lnTo>
                    <a:pt x="41" y="123"/>
                  </a:lnTo>
                  <a:lnTo>
                    <a:pt x="49" y="123"/>
                  </a:lnTo>
                  <a:lnTo>
                    <a:pt x="52" y="123"/>
                  </a:lnTo>
                  <a:lnTo>
                    <a:pt x="60" y="119"/>
                  </a:lnTo>
                  <a:lnTo>
                    <a:pt x="63" y="115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93"/>
                  </a:lnTo>
                  <a:lnTo>
                    <a:pt x="67" y="67"/>
                  </a:lnTo>
                  <a:lnTo>
                    <a:pt x="93" y="60"/>
                  </a:lnTo>
                  <a:lnTo>
                    <a:pt x="111" y="45"/>
                  </a:lnTo>
                  <a:lnTo>
                    <a:pt x="186" y="0"/>
                  </a:lnTo>
                  <a:lnTo>
                    <a:pt x="215" y="8"/>
                  </a:lnTo>
                  <a:lnTo>
                    <a:pt x="219" y="11"/>
                  </a:lnTo>
                  <a:lnTo>
                    <a:pt x="234" y="4"/>
                  </a:lnTo>
                  <a:lnTo>
                    <a:pt x="234" y="8"/>
                  </a:lnTo>
                  <a:lnTo>
                    <a:pt x="241" y="26"/>
                  </a:lnTo>
                  <a:lnTo>
                    <a:pt x="241" y="30"/>
                  </a:lnTo>
                  <a:lnTo>
                    <a:pt x="241" y="34"/>
                  </a:lnTo>
                  <a:lnTo>
                    <a:pt x="252" y="45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5" y="82"/>
                  </a:lnTo>
                  <a:lnTo>
                    <a:pt x="245" y="104"/>
                  </a:lnTo>
                  <a:lnTo>
                    <a:pt x="219" y="126"/>
                  </a:lnTo>
                  <a:lnTo>
                    <a:pt x="215" y="130"/>
                  </a:lnTo>
                  <a:lnTo>
                    <a:pt x="215" y="130"/>
                  </a:lnTo>
                  <a:lnTo>
                    <a:pt x="211" y="130"/>
                  </a:lnTo>
                  <a:lnTo>
                    <a:pt x="211" y="134"/>
                  </a:lnTo>
                  <a:lnTo>
                    <a:pt x="215" y="152"/>
                  </a:lnTo>
                  <a:lnTo>
                    <a:pt x="211" y="149"/>
                  </a:lnTo>
                  <a:lnTo>
                    <a:pt x="208" y="152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6"/>
                  </a:lnTo>
                  <a:lnTo>
                    <a:pt x="197" y="156"/>
                  </a:lnTo>
                  <a:lnTo>
                    <a:pt x="197" y="160"/>
                  </a:lnTo>
                  <a:lnTo>
                    <a:pt x="193" y="160"/>
                  </a:lnTo>
                  <a:lnTo>
                    <a:pt x="189" y="160"/>
                  </a:lnTo>
                  <a:lnTo>
                    <a:pt x="186" y="160"/>
                  </a:lnTo>
                  <a:lnTo>
                    <a:pt x="182" y="156"/>
                  </a:lnTo>
                  <a:lnTo>
                    <a:pt x="174" y="156"/>
                  </a:lnTo>
                  <a:lnTo>
                    <a:pt x="171" y="156"/>
                  </a:lnTo>
                  <a:lnTo>
                    <a:pt x="160" y="156"/>
                  </a:lnTo>
                  <a:lnTo>
                    <a:pt x="156" y="156"/>
                  </a:lnTo>
                  <a:lnTo>
                    <a:pt x="152" y="163"/>
                  </a:lnTo>
                  <a:lnTo>
                    <a:pt x="149" y="163"/>
                  </a:lnTo>
                  <a:lnTo>
                    <a:pt x="145" y="163"/>
                  </a:lnTo>
                  <a:lnTo>
                    <a:pt x="141" y="163"/>
                  </a:lnTo>
                  <a:lnTo>
                    <a:pt x="137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15" y="156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97" y="149"/>
                  </a:lnTo>
                  <a:lnTo>
                    <a:pt x="93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82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7" y="149"/>
                  </a:lnTo>
                  <a:lnTo>
                    <a:pt x="63" y="152"/>
                  </a:lnTo>
                  <a:lnTo>
                    <a:pt x="60" y="152"/>
                  </a:lnTo>
                  <a:lnTo>
                    <a:pt x="60" y="156"/>
                  </a:lnTo>
                  <a:lnTo>
                    <a:pt x="63" y="156"/>
                  </a:lnTo>
                  <a:lnTo>
                    <a:pt x="60" y="156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0" y="163"/>
                  </a:lnTo>
                  <a:lnTo>
                    <a:pt x="56" y="167"/>
                  </a:lnTo>
                  <a:lnTo>
                    <a:pt x="56" y="171"/>
                  </a:lnTo>
                  <a:lnTo>
                    <a:pt x="56" y="171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0" y="178"/>
                  </a:lnTo>
                  <a:lnTo>
                    <a:pt x="56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9" name="Freeform 130"/>
            <p:cNvSpPr>
              <a:spLocks/>
            </p:cNvSpPr>
            <p:nvPr/>
          </p:nvSpPr>
          <p:spPr bwMode="auto">
            <a:xfrm>
              <a:off x="4359925" y="2909636"/>
              <a:ext cx="238027" cy="185275"/>
            </a:xfrm>
            <a:custGeom>
              <a:avLst/>
              <a:gdLst>
                <a:gd name="T0" fmla="*/ 174 w 185"/>
                <a:gd name="T1" fmla="*/ 7 h 144"/>
                <a:gd name="T2" fmla="*/ 163 w 185"/>
                <a:gd name="T3" fmla="*/ 3 h 144"/>
                <a:gd name="T4" fmla="*/ 159 w 185"/>
                <a:gd name="T5" fmla="*/ 7 h 144"/>
                <a:gd name="T6" fmla="*/ 152 w 185"/>
                <a:gd name="T7" fmla="*/ 7 h 144"/>
                <a:gd name="T8" fmla="*/ 144 w 185"/>
                <a:gd name="T9" fmla="*/ 11 h 144"/>
                <a:gd name="T10" fmla="*/ 129 w 185"/>
                <a:gd name="T11" fmla="*/ 7 h 144"/>
                <a:gd name="T12" fmla="*/ 111 w 185"/>
                <a:gd name="T13" fmla="*/ 7 h 144"/>
                <a:gd name="T14" fmla="*/ 100 w 185"/>
                <a:gd name="T15" fmla="*/ 14 h 144"/>
                <a:gd name="T16" fmla="*/ 85 w 185"/>
                <a:gd name="T17" fmla="*/ 11 h 144"/>
                <a:gd name="T18" fmla="*/ 81 w 185"/>
                <a:gd name="T19" fmla="*/ 7 h 144"/>
                <a:gd name="T20" fmla="*/ 70 w 185"/>
                <a:gd name="T21" fmla="*/ 7 h 144"/>
                <a:gd name="T22" fmla="*/ 66 w 185"/>
                <a:gd name="T23" fmla="*/ 11 h 144"/>
                <a:gd name="T24" fmla="*/ 55 w 185"/>
                <a:gd name="T25" fmla="*/ 3 h 144"/>
                <a:gd name="T26" fmla="*/ 48 w 185"/>
                <a:gd name="T27" fmla="*/ 0 h 144"/>
                <a:gd name="T28" fmla="*/ 41 w 185"/>
                <a:gd name="T29" fmla="*/ 0 h 144"/>
                <a:gd name="T30" fmla="*/ 29 w 185"/>
                <a:gd name="T31" fmla="*/ 0 h 144"/>
                <a:gd name="T32" fmla="*/ 22 w 185"/>
                <a:gd name="T33" fmla="*/ 0 h 144"/>
                <a:gd name="T34" fmla="*/ 15 w 185"/>
                <a:gd name="T35" fmla="*/ 3 h 144"/>
                <a:gd name="T36" fmla="*/ 15 w 185"/>
                <a:gd name="T37" fmla="*/ 7 h 144"/>
                <a:gd name="T38" fmla="*/ 18 w 185"/>
                <a:gd name="T39" fmla="*/ 14 h 144"/>
                <a:gd name="T40" fmla="*/ 11 w 185"/>
                <a:gd name="T41" fmla="*/ 18 h 144"/>
                <a:gd name="T42" fmla="*/ 15 w 185"/>
                <a:gd name="T43" fmla="*/ 26 h 144"/>
                <a:gd name="T44" fmla="*/ 11 w 185"/>
                <a:gd name="T45" fmla="*/ 29 h 144"/>
                <a:gd name="T46" fmla="*/ 15 w 185"/>
                <a:gd name="T47" fmla="*/ 37 h 144"/>
                <a:gd name="T48" fmla="*/ 18 w 185"/>
                <a:gd name="T49" fmla="*/ 48 h 144"/>
                <a:gd name="T50" fmla="*/ 11 w 185"/>
                <a:gd name="T51" fmla="*/ 52 h 144"/>
                <a:gd name="T52" fmla="*/ 15 w 185"/>
                <a:gd name="T53" fmla="*/ 59 h 144"/>
                <a:gd name="T54" fmla="*/ 7 w 185"/>
                <a:gd name="T55" fmla="*/ 66 h 144"/>
                <a:gd name="T56" fmla="*/ 4 w 185"/>
                <a:gd name="T57" fmla="*/ 70 h 144"/>
                <a:gd name="T58" fmla="*/ 0 w 185"/>
                <a:gd name="T59" fmla="*/ 74 h 144"/>
                <a:gd name="T60" fmla="*/ 0 w 185"/>
                <a:gd name="T61" fmla="*/ 81 h 144"/>
                <a:gd name="T62" fmla="*/ 0 w 185"/>
                <a:gd name="T63" fmla="*/ 85 h 144"/>
                <a:gd name="T64" fmla="*/ 0 w 185"/>
                <a:gd name="T65" fmla="*/ 96 h 144"/>
                <a:gd name="T66" fmla="*/ 0 w 185"/>
                <a:gd name="T67" fmla="*/ 107 h 144"/>
                <a:gd name="T68" fmla="*/ 11 w 185"/>
                <a:gd name="T69" fmla="*/ 111 h 144"/>
                <a:gd name="T70" fmla="*/ 33 w 185"/>
                <a:gd name="T71" fmla="*/ 129 h 144"/>
                <a:gd name="T72" fmla="*/ 37 w 185"/>
                <a:gd name="T73" fmla="*/ 141 h 144"/>
                <a:gd name="T74" fmla="*/ 63 w 185"/>
                <a:gd name="T75" fmla="*/ 144 h 144"/>
                <a:gd name="T76" fmla="*/ 78 w 185"/>
                <a:gd name="T77" fmla="*/ 141 h 144"/>
                <a:gd name="T78" fmla="*/ 85 w 185"/>
                <a:gd name="T79" fmla="*/ 137 h 144"/>
                <a:gd name="T80" fmla="*/ 89 w 185"/>
                <a:gd name="T81" fmla="*/ 141 h 144"/>
                <a:gd name="T82" fmla="*/ 96 w 185"/>
                <a:gd name="T83" fmla="*/ 129 h 144"/>
                <a:gd name="T84" fmla="*/ 96 w 185"/>
                <a:gd name="T85" fmla="*/ 122 h 144"/>
                <a:gd name="T86" fmla="*/ 104 w 185"/>
                <a:gd name="T87" fmla="*/ 115 h 144"/>
                <a:gd name="T88" fmla="*/ 107 w 185"/>
                <a:gd name="T89" fmla="*/ 107 h 144"/>
                <a:gd name="T90" fmla="*/ 115 w 185"/>
                <a:gd name="T91" fmla="*/ 104 h 144"/>
                <a:gd name="T92" fmla="*/ 122 w 185"/>
                <a:gd name="T93" fmla="*/ 104 h 144"/>
                <a:gd name="T94" fmla="*/ 129 w 185"/>
                <a:gd name="T95" fmla="*/ 111 h 144"/>
                <a:gd name="T96" fmla="*/ 137 w 185"/>
                <a:gd name="T97" fmla="*/ 107 h 144"/>
                <a:gd name="T98" fmla="*/ 141 w 185"/>
                <a:gd name="T99" fmla="*/ 104 h 144"/>
                <a:gd name="T100" fmla="*/ 144 w 185"/>
                <a:gd name="T101" fmla="*/ 96 h 144"/>
                <a:gd name="T102" fmla="*/ 148 w 185"/>
                <a:gd name="T103" fmla="*/ 85 h 144"/>
                <a:gd name="T104" fmla="*/ 159 w 185"/>
                <a:gd name="T105" fmla="*/ 78 h 144"/>
                <a:gd name="T106" fmla="*/ 159 w 185"/>
                <a:gd name="T107" fmla="*/ 66 h 144"/>
                <a:gd name="T108" fmla="*/ 166 w 185"/>
                <a:gd name="T109" fmla="*/ 63 h 144"/>
                <a:gd name="T110" fmla="*/ 170 w 185"/>
                <a:gd name="T111" fmla="*/ 52 h 144"/>
                <a:gd name="T112" fmla="*/ 174 w 185"/>
                <a:gd name="T113" fmla="*/ 44 h 144"/>
                <a:gd name="T114" fmla="*/ 181 w 185"/>
                <a:gd name="T115" fmla="*/ 40 h 144"/>
                <a:gd name="T116" fmla="*/ 185 w 185"/>
                <a:gd name="T117" fmla="*/ 33 h 144"/>
                <a:gd name="T118" fmla="*/ 185 w 185"/>
                <a:gd name="T119" fmla="*/ 26 h 144"/>
                <a:gd name="T120" fmla="*/ 181 w 185"/>
                <a:gd name="T121" fmla="*/ 18 h 144"/>
                <a:gd name="T122" fmla="*/ 178 w 185"/>
                <a:gd name="T123" fmla="*/ 1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" h="144">
                  <a:moveTo>
                    <a:pt x="178" y="11"/>
                  </a:moveTo>
                  <a:lnTo>
                    <a:pt x="178" y="11"/>
                  </a:lnTo>
                  <a:lnTo>
                    <a:pt x="174" y="7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3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5" y="7"/>
                  </a:lnTo>
                  <a:lnTo>
                    <a:pt x="152" y="7"/>
                  </a:lnTo>
                  <a:lnTo>
                    <a:pt x="152" y="11"/>
                  </a:lnTo>
                  <a:lnTo>
                    <a:pt x="148" y="11"/>
                  </a:lnTo>
                  <a:lnTo>
                    <a:pt x="144" y="11"/>
                  </a:lnTo>
                  <a:lnTo>
                    <a:pt x="141" y="11"/>
                  </a:lnTo>
                  <a:lnTo>
                    <a:pt x="137" y="7"/>
                  </a:lnTo>
                  <a:lnTo>
                    <a:pt x="129" y="7"/>
                  </a:lnTo>
                  <a:lnTo>
                    <a:pt x="126" y="7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07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5" y="55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7" y="111"/>
                  </a:lnTo>
                  <a:lnTo>
                    <a:pt x="11" y="111"/>
                  </a:lnTo>
                  <a:lnTo>
                    <a:pt x="22" y="115"/>
                  </a:lnTo>
                  <a:lnTo>
                    <a:pt x="29" y="122"/>
                  </a:lnTo>
                  <a:lnTo>
                    <a:pt x="33" y="129"/>
                  </a:lnTo>
                  <a:lnTo>
                    <a:pt x="33" y="133"/>
                  </a:lnTo>
                  <a:lnTo>
                    <a:pt x="37" y="133"/>
                  </a:lnTo>
                  <a:lnTo>
                    <a:pt x="37" y="141"/>
                  </a:lnTo>
                  <a:lnTo>
                    <a:pt x="41" y="144"/>
                  </a:lnTo>
                  <a:lnTo>
                    <a:pt x="48" y="144"/>
                  </a:lnTo>
                  <a:lnTo>
                    <a:pt x="63" y="144"/>
                  </a:lnTo>
                  <a:lnTo>
                    <a:pt x="66" y="141"/>
                  </a:lnTo>
                  <a:lnTo>
                    <a:pt x="70" y="144"/>
                  </a:lnTo>
                  <a:lnTo>
                    <a:pt x="78" y="141"/>
                  </a:lnTo>
                  <a:lnTo>
                    <a:pt x="81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37"/>
                  </a:lnTo>
                  <a:lnTo>
                    <a:pt x="96" y="133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18"/>
                  </a:lnTo>
                  <a:lnTo>
                    <a:pt x="100" y="118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7" y="111"/>
                  </a:lnTo>
                  <a:lnTo>
                    <a:pt x="107" y="107"/>
                  </a:lnTo>
                  <a:lnTo>
                    <a:pt x="111" y="107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8" y="107"/>
                  </a:lnTo>
                  <a:lnTo>
                    <a:pt x="122" y="104"/>
                  </a:lnTo>
                  <a:lnTo>
                    <a:pt x="126" y="107"/>
                  </a:lnTo>
                  <a:lnTo>
                    <a:pt x="126" y="111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7" y="104"/>
                  </a:lnTo>
                  <a:lnTo>
                    <a:pt x="141" y="104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96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8" y="85"/>
                  </a:lnTo>
                  <a:lnTo>
                    <a:pt x="152" y="85"/>
                  </a:lnTo>
                  <a:lnTo>
                    <a:pt x="155" y="81"/>
                  </a:lnTo>
                  <a:lnTo>
                    <a:pt x="159" y="78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66"/>
                  </a:lnTo>
                  <a:lnTo>
                    <a:pt x="163" y="6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70" y="59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70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8" y="40"/>
                  </a:lnTo>
                  <a:lnTo>
                    <a:pt x="181" y="40"/>
                  </a:lnTo>
                  <a:lnTo>
                    <a:pt x="181" y="37"/>
                  </a:lnTo>
                  <a:lnTo>
                    <a:pt x="185" y="37"/>
                  </a:lnTo>
                  <a:lnTo>
                    <a:pt x="185" y="33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5" y="26"/>
                  </a:lnTo>
                  <a:lnTo>
                    <a:pt x="181" y="26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8" y="11"/>
                  </a:lnTo>
                  <a:lnTo>
                    <a:pt x="17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0" name="Freeform 131"/>
            <p:cNvSpPr>
              <a:spLocks/>
            </p:cNvSpPr>
            <p:nvPr/>
          </p:nvSpPr>
          <p:spPr bwMode="auto">
            <a:xfrm>
              <a:off x="4430689" y="3172109"/>
              <a:ext cx="5147" cy="3860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0 w 4"/>
                <a:gd name="T5" fmla="*/ 0 h 3"/>
                <a:gd name="T6" fmla="*/ 4 w 4"/>
                <a:gd name="T7" fmla="*/ 0 h 3"/>
                <a:gd name="T8" fmla="*/ 4 w 4"/>
                <a:gd name="T9" fmla="*/ 3 h 3"/>
                <a:gd name="T10" fmla="*/ 0 w 4"/>
                <a:gd name="T11" fmla="*/ 3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1" name="Freeform 132"/>
            <p:cNvSpPr>
              <a:spLocks/>
            </p:cNvSpPr>
            <p:nvPr/>
          </p:nvSpPr>
          <p:spPr bwMode="auto">
            <a:xfrm>
              <a:off x="4469289" y="3105203"/>
              <a:ext cx="9007" cy="14153"/>
            </a:xfrm>
            <a:custGeom>
              <a:avLst/>
              <a:gdLst>
                <a:gd name="T0" fmla="*/ 0 w 7"/>
                <a:gd name="T1" fmla="*/ 7 h 11"/>
                <a:gd name="T2" fmla="*/ 0 w 7"/>
                <a:gd name="T3" fmla="*/ 3 h 11"/>
                <a:gd name="T4" fmla="*/ 4 w 7"/>
                <a:gd name="T5" fmla="*/ 3 h 11"/>
                <a:gd name="T6" fmla="*/ 4 w 7"/>
                <a:gd name="T7" fmla="*/ 0 h 11"/>
                <a:gd name="T8" fmla="*/ 7 w 7"/>
                <a:gd name="T9" fmla="*/ 0 h 11"/>
                <a:gd name="T10" fmla="*/ 7 w 7"/>
                <a:gd name="T11" fmla="*/ 0 h 11"/>
                <a:gd name="T12" fmla="*/ 7 w 7"/>
                <a:gd name="T13" fmla="*/ 3 h 11"/>
                <a:gd name="T14" fmla="*/ 7 w 7"/>
                <a:gd name="T15" fmla="*/ 11 h 11"/>
                <a:gd name="T16" fmla="*/ 4 w 7"/>
                <a:gd name="T17" fmla="*/ 7 h 11"/>
                <a:gd name="T18" fmla="*/ 0 w 7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7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2" name="Freeform 133"/>
            <p:cNvSpPr>
              <a:spLocks/>
            </p:cNvSpPr>
            <p:nvPr/>
          </p:nvSpPr>
          <p:spPr bwMode="auto">
            <a:xfrm>
              <a:off x="4474436" y="2923790"/>
              <a:ext cx="162115" cy="218727"/>
            </a:xfrm>
            <a:custGeom>
              <a:avLst/>
              <a:gdLst>
                <a:gd name="T0" fmla="*/ 7 w 126"/>
                <a:gd name="T1" fmla="*/ 122 h 170"/>
                <a:gd name="T2" fmla="*/ 7 w 126"/>
                <a:gd name="T3" fmla="*/ 111 h 170"/>
                <a:gd name="T4" fmla="*/ 11 w 126"/>
                <a:gd name="T5" fmla="*/ 107 h 170"/>
                <a:gd name="T6" fmla="*/ 18 w 126"/>
                <a:gd name="T7" fmla="*/ 100 h 170"/>
                <a:gd name="T8" fmla="*/ 26 w 126"/>
                <a:gd name="T9" fmla="*/ 93 h 170"/>
                <a:gd name="T10" fmla="*/ 29 w 126"/>
                <a:gd name="T11" fmla="*/ 96 h 170"/>
                <a:gd name="T12" fmla="*/ 37 w 126"/>
                <a:gd name="T13" fmla="*/ 100 h 170"/>
                <a:gd name="T14" fmla="*/ 44 w 126"/>
                <a:gd name="T15" fmla="*/ 100 h 170"/>
                <a:gd name="T16" fmla="*/ 48 w 126"/>
                <a:gd name="T17" fmla="*/ 93 h 170"/>
                <a:gd name="T18" fmla="*/ 55 w 126"/>
                <a:gd name="T19" fmla="*/ 89 h 170"/>
                <a:gd name="T20" fmla="*/ 59 w 126"/>
                <a:gd name="T21" fmla="*/ 78 h 170"/>
                <a:gd name="T22" fmla="*/ 66 w 126"/>
                <a:gd name="T23" fmla="*/ 70 h 170"/>
                <a:gd name="T24" fmla="*/ 70 w 126"/>
                <a:gd name="T25" fmla="*/ 63 h 170"/>
                <a:gd name="T26" fmla="*/ 77 w 126"/>
                <a:gd name="T27" fmla="*/ 52 h 170"/>
                <a:gd name="T28" fmla="*/ 81 w 126"/>
                <a:gd name="T29" fmla="*/ 44 h 170"/>
                <a:gd name="T30" fmla="*/ 85 w 126"/>
                <a:gd name="T31" fmla="*/ 33 h 170"/>
                <a:gd name="T32" fmla="*/ 89 w 126"/>
                <a:gd name="T33" fmla="*/ 29 h 170"/>
                <a:gd name="T34" fmla="*/ 96 w 126"/>
                <a:gd name="T35" fmla="*/ 26 h 170"/>
                <a:gd name="T36" fmla="*/ 96 w 126"/>
                <a:gd name="T37" fmla="*/ 18 h 170"/>
                <a:gd name="T38" fmla="*/ 92 w 126"/>
                <a:gd name="T39" fmla="*/ 11 h 170"/>
                <a:gd name="T40" fmla="*/ 89 w 126"/>
                <a:gd name="T41" fmla="*/ 0 h 170"/>
                <a:gd name="T42" fmla="*/ 103 w 126"/>
                <a:gd name="T43" fmla="*/ 11 h 170"/>
                <a:gd name="T44" fmla="*/ 107 w 126"/>
                <a:gd name="T45" fmla="*/ 18 h 170"/>
                <a:gd name="T46" fmla="*/ 103 w 126"/>
                <a:gd name="T47" fmla="*/ 26 h 170"/>
                <a:gd name="T48" fmla="*/ 103 w 126"/>
                <a:gd name="T49" fmla="*/ 33 h 170"/>
                <a:gd name="T50" fmla="*/ 107 w 126"/>
                <a:gd name="T51" fmla="*/ 41 h 170"/>
                <a:gd name="T52" fmla="*/ 114 w 126"/>
                <a:gd name="T53" fmla="*/ 48 h 170"/>
                <a:gd name="T54" fmla="*/ 111 w 126"/>
                <a:gd name="T55" fmla="*/ 48 h 170"/>
                <a:gd name="T56" fmla="*/ 103 w 126"/>
                <a:gd name="T57" fmla="*/ 48 h 170"/>
                <a:gd name="T58" fmla="*/ 96 w 126"/>
                <a:gd name="T59" fmla="*/ 48 h 170"/>
                <a:gd name="T60" fmla="*/ 92 w 126"/>
                <a:gd name="T61" fmla="*/ 52 h 170"/>
                <a:gd name="T62" fmla="*/ 92 w 126"/>
                <a:gd name="T63" fmla="*/ 55 h 170"/>
                <a:gd name="T64" fmla="*/ 103 w 126"/>
                <a:gd name="T65" fmla="*/ 63 h 170"/>
                <a:gd name="T66" fmla="*/ 114 w 126"/>
                <a:gd name="T67" fmla="*/ 74 h 170"/>
                <a:gd name="T68" fmla="*/ 114 w 126"/>
                <a:gd name="T69" fmla="*/ 85 h 170"/>
                <a:gd name="T70" fmla="*/ 107 w 126"/>
                <a:gd name="T71" fmla="*/ 96 h 170"/>
                <a:gd name="T72" fmla="*/ 100 w 126"/>
                <a:gd name="T73" fmla="*/ 104 h 170"/>
                <a:gd name="T74" fmla="*/ 100 w 126"/>
                <a:gd name="T75" fmla="*/ 111 h 170"/>
                <a:gd name="T76" fmla="*/ 100 w 126"/>
                <a:gd name="T77" fmla="*/ 122 h 170"/>
                <a:gd name="T78" fmla="*/ 107 w 126"/>
                <a:gd name="T79" fmla="*/ 133 h 170"/>
                <a:gd name="T80" fmla="*/ 114 w 126"/>
                <a:gd name="T81" fmla="*/ 144 h 170"/>
                <a:gd name="T82" fmla="*/ 126 w 126"/>
                <a:gd name="T83" fmla="*/ 152 h 170"/>
                <a:gd name="T84" fmla="*/ 126 w 126"/>
                <a:gd name="T85" fmla="*/ 159 h 170"/>
                <a:gd name="T86" fmla="*/ 126 w 126"/>
                <a:gd name="T87" fmla="*/ 163 h 170"/>
                <a:gd name="T88" fmla="*/ 122 w 126"/>
                <a:gd name="T89" fmla="*/ 170 h 170"/>
                <a:gd name="T90" fmla="*/ 122 w 126"/>
                <a:gd name="T91" fmla="*/ 170 h 170"/>
                <a:gd name="T92" fmla="*/ 118 w 126"/>
                <a:gd name="T93" fmla="*/ 170 h 170"/>
                <a:gd name="T94" fmla="*/ 111 w 126"/>
                <a:gd name="T95" fmla="*/ 167 h 170"/>
                <a:gd name="T96" fmla="*/ 107 w 126"/>
                <a:gd name="T97" fmla="*/ 170 h 170"/>
                <a:gd name="T98" fmla="*/ 100 w 126"/>
                <a:gd name="T99" fmla="*/ 167 h 170"/>
                <a:gd name="T100" fmla="*/ 96 w 126"/>
                <a:gd name="T101" fmla="*/ 167 h 170"/>
                <a:gd name="T102" fmla="*/ 74 w 126"/>
                <a:gd name="T103" fmla="*/ 163 h 170"/>
                <a:gd name="T104" fmla="*/ 66 w 126"/>
                <a:gd name="T105" fmla="*/ 163 h 170"/>
                <a:gd name="T106" fmla="*/ 63 w 126"/>
                <a:gd name="T107" fmla="*/ 163 h 170"/>
                <a:gd name="T108" fmla="*/ 55 w 126"/>
                <a:gd name="T109" fmla="*/ 163 h 170"/>
                <a:gd name="T110" fmla="*/ 48 w 126"/>
                <a:gd name="T111" fmla="*/ 163 h 170"/>
                <a:gd name="T112" fmla="*/ 44 w 126"/>
                <a:gd name="T113" fmla="*/ 167 h 170"/>
                <a:gd name="T114" fmla="*/ 22 w 126"/>
                <a:gd name="T115" fmla="*/ 167 h 170"/>
                <a:gd name="T116" fmla="*/ 18 w 126"/>
                <a:gd name="T117" fmla="*/ 163 h 170"/>
                <a:gd name="T118" fmla="*/ 18 w 126"/>
                <a:gd name="T119" fmla="*/ 148 h 170"/>
                <a:gd name="T120" fmla="*/ 18 w 126"/>
                <a:gd name="T121" fmla="*/ 137 h 170"/>
                <a:gd name="T122" fmla="*/ 7 w 126"/>
                <a:gd name="T123" fmla="*/ 137 h 170"/>
                <a:gd name="T124" fmla="*/ 0 w 126"/>
                <a:gd name="T12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70">
                  <a:moveTo>
                    <a:pt x="0" y="130"/>
                  </a:moveTo>
                  <a:lnTo>
                    <a:pt x="0" y="126"/>
                  </a:lnTo>
                  <a:lnTo>
                    <a:pt x="7" y="122"/>
                  </a:lnTo>
                  <a:lnTo>
                    <a:pt x="7" y="118"/>
                  </a:lnTo>
                  <a:lnTo>
                    <a:pt x="7" y="115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8" y="100"/>
                  </a:lnTo>
                  <a:lnTo>
                    <a:pt x="18" y="96"/>
                  </a:lnTo>
                  <a:lnTo>
                    <a:pt x="22" y="96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9" y="96"/>
                  </a:lnTo>
                  <a:lnTo>
                    <a:pt x="33" y="93"/>
                  </a:lnTo>
                  <a:lnTo>
                    <a:pt x="37" y="96"/>
                  </a:lnTo>
                  <a:lnTo>
                    <a:pt x="37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3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5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63" y="74"/>
                  </a:lnTo>
                  <a:lnTo>
                    <a:pt x="66" y="70"/>
                  </a:lnTo>
                  <a:lnTo>
                    <a:pt x="70" y="67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55"/>
                  </a:lnTo>
                  <a:lnTo>
                    <a:pt x="74" y="55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81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29"/>
                  </a:lnTo>
                  <a:lnTo>
                    <a:pt x="89" y="29"/>
                  </a:lnTo>
                  <a:lnTo>
                    <a:pt x="92" y="29"/>
                  </a:lnTo>
                  <a:lnTo>
                    <a:pt x="92" y="26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5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92" y="7"/>
                  </a:lnTo>
                  <a:lnTo>
                    <a:pt x="92" y="3"/>
                  </a:lnTo>
                  <a:lnTo>
                    <a:pt x="89" y="0"/>
                  </a:lnTo>
                  <a:lnTo>
                    <a:pt x="96" y="3"/>
                  </a:lnTo>
                  <a:lnTo>
                    <a:pt x="100" y="7"/>
                  </a:lnTo>
                  <a:lnTo>
                    <a:pt x="103" y="11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7" y="18"/>
                  </a:lnTo>
                  <a:lnTo>
                    <a:pt x="107" y="22"/>
                  </a:lnTo>
                  <a:lnTo>
                    <a:pt x="103" y="22"/>
                  </a:lnTo>
                  <a:lnTo>
                    <a:pt x="103" y="26"/>
                  </a:lnTo>
                  <a:lnTo>
                    <a:pt x="107" y="26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3" y="37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11" y="44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07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0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2" y="59"/>
                  </a:lnTo>
                  <a:lnTo>
                    <a:pt x="96" y="59"/>
                  </a:lnTo>
                  <a:lnTo>
                    <a:pt x="103" y="63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4" y="74"/>
                  </a:lnTo>
                  <a:lnTo>
                    <a:pt x="114" y="78"/>
                  </a:lnTo>
                  <a:lnTo>
                    <a:pt x="114" y="81"/>
                  </a:lnTo>
                  <a:lnTo>
                    <a:pt x="114" y="85"/>
                  </a:lnTo>
                  <a:lnTo>
                    <a:pt x="111" y="85"/>
                  </a:lnTo>
                  <a:lnTo>
                    <a:pt x="111" y="89"/>
                  </a:lnTo>
                  <a:lnTo>
                    <a:pt x="107" y="96"/>
                  </a:lnTo>
                  <a:lnTo>
                    <a:pt x="103" y="100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0" y="111"/>
                  </a:lnTo>
                  <a:lnTo>
                    <a:pt x="100" y="115"/>
                  </a:lnTo>
                  <a:lnTo>
                    <a:pt x="100" y="118"/>
                  </a:lnTo>
                  <a:lnTo>
                    <a:pt x="100" y="122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7" y="133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4" y="144"/>
                  </a:lnTo>
                  <a:lnTo>
                    <a:pt x="118" y="148"/>
                  </a:lnTo>
                  <a:lnTo>
                    <a:pt x="118" y="152"/>
                  </a:lnTo>
                  <a:lnTo>
                    <a:pt x="126" y="152"/>
                  </a:lnTo>
                  <a:lnTo>
                    <a:pt x="126" y="156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63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4" y="170"/>
                  </a:lnTo>
                  <a:lnTo>
                    <a:pt x="111" y="170"/>
                  </a:lnTo>
                  <a:lnTo>
                    <a:pt x="111" y="167"/>
                  </a:lnTo>
                  <a:lnTo>
                    <a:pt x="107" y="167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3" y="167"/>
                  </a:lnTo>
                  <a:lnTo>
                    <a:pt x="103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74" y="167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0" y="167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9" y="163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8" y="167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22" y="156"/>
                  </a:lnTo>
                  <a:lnTo>
                    <a:pt x="22" y="152"/>
                  </a:lnTo>
                  <a:lnTo>
                    <a:pt x="18" y="148"/>
                  </a:lnTo>
                  <a:lnTo>
                    <a:pt x="18" y="141"/>
                  </a:lnTo>
                  <a:lnTo>
                    <a:pt x="18" y="141"/>
                  </a:lnTo>
                  <a:lnTo>
                    <a:pt x="18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7" y="137"/>
                  </a:lnTo>
                  <a:lnTo>
                    <a:pt x="7" y="126"/>
                  </a:lnTo>
                  <a:lnTo>
                    <a:pt x="3" y="130"/>
                  </a:lnTo>
                  <a:lnTo>
                    <a:pt x="0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3" name="Freeform 134"/>
            <p:cNvSpPr>
              <a:spLocks/>
            </p:cNvSpPr>
            <p:nvPr/>
          </p:nvSpPr>
          <p:spPr bwMode="auto">
            <a:xfrm>
              <a:off x="4478295" y="3133509"/>
              <a:ext cx="119657" cy="119657"/>
            </a:xfrm>
            <a:custGeom>
              <a:avLst/>
              <a:gdLst>
                <a:gd name="T0" fmla="*/ 41 w 93"/>
                <a:gd name="T1" fmla="*/ 4 h 93"/>
                <a:gd name="T2" fmla="*/ 45 w 93"/>
                <a:gd name="T3" fmla="*/ 0 h 93"/>
                <a:gd name="T4" fmla="*/ 52 w 93"/>
                <a:gd name="T5" fmla="*/ 0 h 93"/>
                <a:gd name="T6" fmla="*/ 56 w 93"/>
                <a:gd name="T7" fmla="*/ 0 h 93"/>
                <a:gd name="T8" fmla="*/ 63 w 93"/>
                <a:gd name="T9" fmla="*/ 0 h 93"/>
                <a:gd name="T10" fmla="*/ 63 w 93"/>
                <a:gd name="T11" fmla="*/ 0 h 93"/>
                <a:gd name="T12" fmla="*/ 71 w 93"/>
                <a:gd name="T13" fmla="*/ 0 h 93"/>
                <a:gd name="T14" fmla="*/ 71 w 93"/>
                <a:gd name="T15" fmla="*/ 4 h 93"/>
                <a:gd name="T16" fmla="*/ 71 w 93"/>
                <a:gd name="T17" fmla="*/ 7 h 93"/>
                <a:gd name="T18" fmla="*/ 71 w 93"/>
                <a:gd name="T19" fmla="*/ 11 h 93"/>
                <a:gd name="T20" fmla="*/ 71 w 93"/>
                <a:gd name="T21" fmla="*/ 15 h 93"/>
                <a:gd name="T22" fmla="*/ 74 w 93"/>
                <a:gd name="T23" fmla="*/ 15 h 93"/>
                <a:gd name="T24" fmla="*/ 82 w 93"/>
                <a:gd name="T25" fmla="*/ 15 h 93"/>
                <a:gd name="T26" fmla="*/ 89 w 93"/>
                <a:gd name="T27" fmla="*/ 15 h 93"/>
                <a:gd name="T28" fmla="*/ 93 w 93"/>
                <a:gd name="T29" fmla="*/ 19 h 93"/>
                <a:gd name="T30" fmla="*/ 93 w 93"/>
                <a:gd name="T31" fmla="*/ 22 h 93"/>
                <a:gd name="T32" fmla="*/ 89 w 93"/>
                <a:gd name="T33" fmla="*/ 26 h 93"/>
                <a:gd name="T34" fmla="*/ 86 w 93"/>
                <a:gd name="T35" fmla="*/ 30 h 93"/>
                <a:gd name="T36" fmla="*/ 86 w 93"/>
                <a:gd name="T37" fmla="*/ 33 h 93"/>
                <a:gd name="T38" fmla="*/ 86 w 93"/>
                <a:gd name="T39" fmla="*/ 33 h 93"/>
                <a:gd name="T40" fmla="*/ 82 w 93"/>
                <a:gd name="T41" fmla="*/ 37 h 93"/>
                <a:gd name="T42" fmla="*/ 86 w 93"/>
                <a:gd name="T43" fmla="*/ 41 h 93"/>
                <a:gd name="T44" fmla="*/ 89 w 93"/>
                <a:gd name="T45" fmla="*/ 41 h 93"/>
                <a:gd name="T46" fmla="*/ 89 w 93"/>
                <a:gd name="T47" fmla="*/ 45 h 93"/>
                <a:gd name="T48" fmla="*/ 93 w 93"/>
                <a:gd name="T49" fmla="*/ 48 h 93"/>
                <a:gd name="T50" fmla="*/ 86 w 93"/>
                <a:gd name="T51" fmla="*/ 67 h 93"/>
                <a:gd name="T52" fmla="*/ 86 w 93"/>
                <a:gd name="T53" fmla="*/ 70 h 93"/>
                <a:gd name="T54" fmla="*/ 86 w 93"/>
                <a:gd name="T55" fmla="*/ 70 h 93"/>
                <a:gd name="T56" fmla="*/ 78 w 93"/>
                <a:gd name="T57" fmla="*/ 67 h 93"/>
                <a:gd name="T58" fmla="*/ 74 w 93"/>
                <a:gd name="T59" fmla="*/ 70 h 93"/>
                <a:gd name="T60" fmla="*/ 67 w 93"/>
                <a:gd name="T61" fmla="*/ 67 h 93"/>
                <a:gd name="T62" fmla="*/ 63 w 93"/>
                <a:gd name="T63" fmla="*/ 63 h 93"/>
                <a:gd name="T64" fmla="*/ 60 w 93"/>
                <a:gd name="T65" fmla="*/ 67 h 93"/>
                <a:gd name="T66" fmla="*/ 56 w 93"/>
                <a:gd name="T67" fmla="*/ 70 h 93"/>
                <a:gd name="T68" fmla="*/ 52 w 93"/>
                <a:gd name="T69" fmla="*/ 70 h 93"/>
                <a:gd name="T70" fmla="*/ 45 w 93"/>
                <a:gd name="T71" fmla="*/ 70 h 93"/>
                <a:gd name="T72" fmla="*/ 41 w 93"/>
                <a:gd name="T73" fmla="*/ 74 h 93"/>
                <a:gd name="T74" fmla="*/ 41 w 93"/>
                <a:gd name="T75" fmla="*/ 78 h 93"/>
                <a:gd name="T76" fmla="*/ 49 w 93"/>
                <a:gd name="T77" fmla="*/ 78 h 93"/>
                <a:gd name="T78" fmla="*/ 52 w 93"/>
                <a:gd name="T79" fmla="*/ 78 h 93"/>
                <a:gd name="T80" fmla="*/ 52 w 93"/>
                <a:gd name="T81" fmla="*/ 89 h 93"/>
                <a:gd name="T82" fmla="*/ 45 w 93"/>
                <a:gd name="T83" fmla="*/ 85 h 93"/>
                <a:gd name="T84" fmla="*/ 41 w 93"/>
                <a:gd name="T85" fmla="*/ 89 h 93"/>
                <a:gd name="T86" fmla="*/ 41 w 93"/>
                <a:gd name="T87" fmla="*/ 89 h 93"/>
                <a:gd name="T88" fmla="*/ 37 w 93"/>
                <a:gd name="T89" fmla="*/ 93 h 93"/>
                <a:gd name="T90" fmla="*/ 34 w 93"/>
                <a:gd name="T91" fmla="*/ 89 h 93"/>
                <a:gd name="T92" fmla="*/ 26 w 93"/>
                <a:gd name="T93" fmla="*/ 82 h 93"/>
                <a:gd name="T94" fmla="*/ 15 w 93"/>
                <a:gd name="T95" fmla="*/ 74 h 93"/>
                <a:gd name="T96" fmla="*/ 12 w 93"/>
                <a:gd name="T97" fmla="*/ 70 h 93"/>
                <a:gd name="T98" fmla="*/ 8 w 93"/>
                <a:gd name="T99" fmla="*/ 63 h 93"/>
                <a:gd name="T100" fmla="*/ 4 w 93"/>
                <a:gd name="T101" fmla="*/ 56 h 93"/>
                <a:gd name="T102" fmla="*/ 4 w 93"/>
                <a:gd name="T103" fmla="*/ 52 h 93"/>
                <a:gd name="T104" fmla="*/ 0 w 93"/>
                <a:gd name="T105" fmla="*/ 45 h 93"/>
                <a:gd name="T106" fmla="*/ 8 w 93"/>
                <a:gd name="T107" fmla="*/ 45 h 93"/>
                <a:gd name="T108" fmla="*/ 8 w 93"/>
                <a:gd name="T109" fmla="*/ 30 h 93"/>
                <a:gd name="T110" fmla="*/ 15 w 93"/>
                <a:gd name="T111" fmla="*/ 30 h 93"/>
                <a:gd name="T112" fmla="*/ 8 w 93"/>
                <a:gd name="T113" fmla="*/ 26 h 93"/>
                <a:gd name="T114" fmla="*/ 12 w 93"/>
                <a:gd name="T115" fmla="*/ 22 h 93"/>
                <a:gd name="T116" fmla="*/ 15 w 93"/>
                <a:gd name="T117" fmla="*/ 19 h 93"/>
                <a:gd name="T118" fmla="*/ 19 w 93"/>
                <a:gd name="T119" fmla="*/ 22 h 93"/>
                <a:gd name="T120" fmla="*/ 41 w 93"/>
                <a:gd name="T12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93">
                  <a:moveTo>
                    <a:pt x="41" y="4"/>
                  </a:moveTo>
                  <a:lnTo>
                    <a:pt x="41" y="4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5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9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93" y="45"/>
                  </a:lnTo>
                  <a:lnTo>
                    <a:pt x="93" y="48"/>
                  </a:lnTo>
                  <a:lnTo>
                    <a:pt x="89" y="56"/>
                  </a:lnTo>
                  <a:lnTo>
                    <a:pt x="86" y="67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2" y="67"/>
                  </a:lnTo>
                  <a:lnTo>
                    <a:pt x="78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56" y="70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2" y="78"/>
                  </a:lnTo>
                  <a:lnTo>
                    <a:pt x="52" y="85"/>
                  </a:lnTo>
                  <a:lnTo>
                    <a:pt x="52" y="89"/>
                  </a:lnTo>
                  <a:lnTo>
                    <a:pt x="49" y="85"/>
                  </a:lnTo>
                  <a:lnTo>
                    <a:pt x="45" y="85"/>
                  </a:lnTo>
                  <a:lnTo>
                    <a:pt x="45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4" y="93"/>
                  </a:lnTo>
                  <a:lnTo>
                    <a:pt x="34" y="89"/>
                  </a:lnTo>
                  <a:lnTo>
                    <a:pt x="26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41" y="22"/>
                  </a:lnTo>
                  <a:lnTo>
                    <a:pt x="41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4" name="Freeform 135"/>
            <p:cNvSpPr>
              <a:spLocks/>
            </p:cNvSpPr>
            <p:nvPr/>
          </p:nvSpPr>
          <p:spPr bwMode="auto">
            <a:xfrm>
              <a:off x="4488588" y="3138657"/>
              <a:ext cx="42459" cy="23159"/>
            </a:xfrm>
            <a:custGeom>
              <a:avLst/>
              <a:gdLst>
                <a:gd name="T0" fmla="*/ 4 w 33"/>
                <a:gd name="T1" fmla="*/ 18 h 18"/>
                <a:gd name="T2" fmla="*/ 7 w 33"/>
                <a:gd name="T3" fmla="*/ 18 h 18"/>
                <a:gd name="T4" fmla="*/ 7 w 33"/>
                <a:gd name="T5" fmla="*/ 15 h 18"/>
                <a:gd name="T6" fmla="*/ 11 w 33"/>
                <a:gd name="T7" fmla="*/ 15 h 18"/>
                <a:gd name="T8" fmla="*/ 11 w 33"/>
                <a:gd name="T9" fmla="*/ 18 h 18"/>
                <a:gd name="T10" fmla="*/ 33 w 33"/>
                <a:gd name="T11" fmla="*/ 18 h 18"/>
                <a:gd name="T12" fmla="*/ 33 w 33"/>
                <a:gd name="T13" fmla="*/ 0 h 18"/>
                <a:gd name="T14" fmla="*/ 15 w 33"/>
                <a:gd name="T15" fmla="*/ 0 h 18"/>
                <a:gd name="T16" fmla="*/ 11 w 33"/>
                <a:gd name="T17" fmla="*/ 0 h 18"/>
                <a:gd name="T18" fmla="*/ 11 w 33"/>
                <a:gd name="T19" fmla="*/ 0 h 18"/>
                <a:gd name="T20" fmla="*/ 7 w 33"/>
                <a:gd name="T21" fmla="*/ 0 h 18"/>
                <a:gd name="T22" fmla="*/ 7 w 33"/>
                <a:gd name="T23" fmla="*/ 0 h 18"/>
                <a:gd name="T24" fmla="*/ 11 w 33"/>
                <a:gd name="T25" fmla="*/ 3 h 18"/>
                <a:gd name="T26" fmla="*/ 4 w 33"/>
                <a:gd name="T27" fmla="*/ 7 h 18"/>
                <a:gd name="T28" fmla="*/ 0 w 33"/>
                <a:gd name="T29" fmla="*/ 15 h 18"/>
                <a:gd name="T30" fmla="*/ 4 w 33"/>
                <a:gd name="T31" fmla="*/ 15 h 18"/>
                <a:gd name="T32" fmla="*/ 4 w 3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8">
                  <a:moveTo>
                    <a:pt x="4" y="18"/>
                  </a:moveTo>
                  <a:lnTo>
                    <a:pt x="7" y="18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4" y="7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5" name="Freeform 136"/>
            <p:cNvSpPr>
              <a:spLocks/>
            </p:cNvSpPr>
            <p:nvPr/>
          </p:nvSpPr>
          <p:spPr bwMode="auto">
            <a:xfrm>
              <a:off x="4525901" y="3105204"/>
              <a:ext cx="162115" cy="171122"/>
            </a:xfrm>
            <a:custGeom>
              <a:avLst/>
              <a:gdLst>
                <a:gd name="T0" fmla="*/ 4 w 126"/>
                <a:gd name="T1" fmla="*/ 111 h 133"/>
                <a:gd name="T2" fmla="*/ 8 w 126"/>
                <a:gd name="T3" fmla="*/ 107 h 133"/>
                <a:gd name="T4" fmla="*/ 15 w 126"/>
                <a:gd name="T5" fmla="*/ 107 h 133"/>
                <a:gd name="T6" fmla="*/ 12 w 126"/>
                <a:gd name="T7" fmla="*/ 100 h 133"/>
                <a:gd name="T8" fmla="*/ 4 w 126"/>
                <a:gd name="T9" fmla="*/ 96 h 133"/>
                <a:gd name="T10" fmla="*/ 8 w 126"/>
                <a:gd name="T11" fmla="*/ 92 h 133"/>
                <a:gd name="T12" fmla="*/ 15 w 126"/>
                <a:gd name="T13" fmla="*/ 92 h 133"/>
                <a:gd name="T14" fmla="*/ 23 w 126"/>
                <a:gd name="T15" fmla="*/ 89 h 133"/>
                <a:gd name="T16" fmla="*/ 30 w 126"/>
                <a:gd name="T17" fmla="*/ 85 h 133"/>
                <a:gd name="T18" fmla="*/ 37 w 126"/>
                <a:gd name="T19" fmla="*/ 92 h 133"/>
                <a:gd name="T20" fmla="*/ 45 w 126"/>
                <a:gd name="T21" fmla="*/ 89 h 133"/>
                <a:gd name="T22" fmla="*/ 49 w 126"/>
                <a:gd name="T23" fmla="*/ 92 h 133"/>
                <a:gd name="T24" fmla="*/ 52 w 126"/>
                <a:gd name="T25" fmla="*/ 78 h 133"/>
                <a:gd name="T26" fmla="*/ 52 w 126"/>
                <a:gd name="T27" fmla="*/ 67 h 133"/>
                <a:gd name="T28" fmla="*/ 49 w 126"/>
                <a:gd name="T29" fmla="*/ 63 h 133"/>
                <a:gd name="T30" fmla="*/ 45 w 126"/>
                <a:gd name="T31" fmla="*/ 59 h 133"/>
                <a:gd name="T32" fmla="*/ 49 w 126"/>
                <a:gd name="T33" fmla="*/ 55 h 133"/>
                <a:gd name="T34" fmla="*/ 49 w 126"/>
                <a:gd name="T35" fmla="*/ 52 h 133"/>
                <a:gd name="T36" fmla="*/ 56 w 126"/>
                <a:gd name="T37" fmla="*/ 48 h 133"/>
                <a:gd name="T38" fmla="*/ 56 w 126"/>
                <a:gd name="T39" fmla="*/ 41 h 133"/>
                <a:gd name="T40" fmla="*/ 49 w 126"/>
                <a:gd name="T41" fmla="*/ 37 h 133"/>
                <a:gd name="T42" fmla="*/ 37 w 126"/>
                <a:gd name="T43" fmla="*/ 37 h 133"/>
                <a:gd name="T44" fmla="*/ 34 w 126"/>
                <a:gd name="T45" fmla="*/ 37 h 133"/>
                <a:gd name="T46" fmla="*/ 34 w 126"/>
                <a:gd name="T47" fmla="*/ 29 h 133"/>
                <a:gd name="T48" fmla="*/ 56 w 126"/>
                <a:gd name="T49" fmla="*/ 26 h 133"/>
                <a:gd name="T50" fmla="*/ 60 w 126"/>
                <a:gd name="T51" fmla="*/ 26 h 133"/>
                <a:gd name="T52" fmla="*/ 67 w 126"/>
                <a:gd name="T53" fmla="*/ 29 h 133"/>
                <a:gd name="T54" fmla="*/ 71 w 126"/>
                <a:gd name="T55" fmla="*/ 26 h 133"/>
                <a:gd name="T56" fmla="*/ 78 w 126"/>
                <a:gd name="T57" fmla="*/ 29 h 133"/>
                <a:gd name="T58" fmla="*/ 82 w 126"/>
                <a:gd name="T59" fmla="*/ 29 h 133"/>
                <a:gd name="T60" fmla="*/ 82 w 126"/>
                <a:gd name="T61" fmla="*/ 29 h 133"/>
                <a:gd name="T62" fmla="*/ 86 w 126"/>
                <a:gd name="T63" fmla="*/ 22 h 133"/>
                <a:gd name="T64" fmla="*/ 97 w 126"/>
                <a:gd name="T65" fmla="*/ 3 h 133"/>
                <a:gd name="T66" fmla="*/ 108 w 126"/>
                <a:gd name="T67" fmla="*/ 0 h 133"/>
                <a:gd name="T68" fmla="*/ 115 w 126"/>
                <a:gd name="T69" fmla="*/ 0 h 133"/>
                <a:gd name="T70" fmla="*/ 123 w 126"/>
                <a:gd name="T71" fmla="*/ 3 h 133"/>
                <a:gd name="T72" fmla="*/ 126 w 126"/>
                <a:gd name="T73" fmla="*/ 3 h 133"/>
                <a:gd name="T74" fmla="*/ 123 w 126"/>
                <a:gd name="T75" fmla="*/ 11 h 133"/>
                <a:gd name="T76" fmla="*/ 119 w 126"/>
                <a:gd name="T77" fmla="*/ 29 h 133"/>
                <a:gd name="T78" fmla="*/ 115 w 126"/>
                <a:gd name="T79" fmla="*/ 37 h 133"/>
                <a:gd name="T80" fmla="*/ 112 w 126"/>
                <a:gd name="T81" fmla="*/ 48 h 133"/>
                <a:gd name="T82" fmla="*/ 112 w 126"/>
                <a:gd name="T83" fmla="*/ 55 h 133"/>
                <a:gd name="T84" fmla="*/ 104 w 126"/>
                <a:gd name="T85" fmla="*/ 70 h 133"/>
                <a:gd name="T86" fmla="*/ 97 w 126"/>
                <a:gd name="T87" fmla="*/ 74 h 133"/>
                <a:gd name="T88" fmla="*/ 89 w 126"/>
                <a:gd name="T89" fmla="*/ 85 h 133"/>
                <a:gd name="T90" fmla="*/ 82 w 126"/>
                <a:gd name="T91" fmla="*/ 96 h 133"/>
                <a:gd name="T92" fmla="*/ 82 w 126"/>
                <a:gd name="T93" fmla="*/ 107 h 133"/>
                <a:gd name="T94" fmla="*/ 78 w 126"/>
                <a:gd name="T95" fmla="*/ 115 h 133"/>
                <a:gd name="T96" fmla="*/ 67 w 126"/>
                <a:gd name="T97" fmla="*/ 126 h 133"/>
                <a:gd name="T98" fmla="*/ 56 w 126"/>
                <a:gd name="T99" fmla="*/ 130 h 133"/>
                <a:gd name="T100" fmla="*/ 56 w 126"/>
                <a:gd name="T101" fmla="*/ 122 h 133"/>
                <a:gd name="T102" fmla="*/ 49 w 126"/>
                <a:gd name="T103" fmla="*/ 126 h 133"/>
                <a:gd name="T104" fmla="*/ 45 w 126"/>
                <a:gd name="T105" fmla="*/ 126 h 133"/>
                <a:gd name="T106" fmla="*/ 37 w 126"/>
                <a:gd name="T107" fmla="*/ 130 h 133"/>
                <a:gd name="T108" fmla="*/ 34 w 126"/>
                <a:gd name="T109" fmla="*/ 126 h 133"/>
                <a:gd name="T110" fmla="*/ 30 w 126"/>
                <a:gd name="T111" fmla="*/ 122 h 133"/>
                <a:gd name="T112" fmla="*/ 26 w 126"/>
                <a:gd name="T113" fmla="*/ 126 h 133"/>
                <a:gd name="T114" fmla="*/ 19 w 126"/>
                <a:gd name="T115" fmla="*/ 130 h 133"/>
                <a:gd name="T116" fmla="*/ 15 w 126"/>
                <a:gd name="T117" fmla="*/ 133 h 133"/>
                <a:gd name="T118" fmla="*/ 12 w 126"/>
                <a:gd name="T119" fmla="*/ 126 h 133"/>
                <a:gd name="T120" fmla="*/ 4 w 126"/>
                <a:gd name="T121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3">
                  <a:moveTo>
                    <a:pt x="0" y="115"/>
                  </a:move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8" y="107"/>
                  </a:lnTo>
                  <a:lnTo>
                    <a:pt x="12" y="107"/>
                  </a:lnTo>
                  <a:lnTo>
                    <a:pt x="15" y="111"/>
                  </a:lnTo>
                  <a:lnTo>
                    <a:pt x="15" y="107"/>
                  </a:lnTo>
                  <a:lnTo>
                    <a:pt x="15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9" y="92"/>
                  </a:lnTo>
                  <a:lnTo>
                    <a:pt x="23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9"/>
                  </a:lnTo>
                  <a:lnTo>
                    <a:pt x="34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41" y="89"/>
                  </a:lnTo>
                  <a:lnTo>
                    <a:pt x="45" y="89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52" y="92"/>
                  </a:lnTo>
                  <a:lnTo>
                    <a:pt x="49" y="89"/>
                  </a:lnTo>
                  <a:lnTo>
                    <a:pt x="52" y="78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7"/>
                  </a:lnTo>
                  <a:lnTo>
                    <a:pt x="49" y="37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37" y="37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1" y="29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93" y="7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11"/>
                  </a:lnTo>
                  <a:lnTo>
                    <a:pt x="123" y="11"/>
                  </a:lnTo>
                  <a:lnTo>
                    <a:pt x="123" y="15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7"/>
                  </a:lnTo>
                  <a:lnTo>
                    <a:pt x="112" y="41"/>
                  </a:lnTo>
                  <a:lnTo>
                    <a:pt x="115" y="44"/>
                  </a:lnTo>
                  <a:lnTo>
                    <a:pt x="112" y="48"/>
                  </a:lnTo>
                  <a:lnTo>
                    <a:pt x="115" y="48"/>
                  </a:lnTo>
                  <a:lnTo>
                    <a:pt x="112" y="52"/>
                  </a:lnTo>
                  <a:lnTo>
                    <a:pt x="112" y="55"/>
                  </a:lnTo>
                  <a:lnTo>
                    <a:pt x="108" y="59"/>
                  </a:lnTo>
                  <a:lnTo>
                    <a:pt x="108" y="63"/>
                  </a:lnTo>
                  <a:lnTo>
                    <a:pt x="104" y="70"/>
                  </a:lnTo>
                  <a:lnTo>
                    <a:pt x="100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8"/>
                  </a:lnTo>
                  <a:lnTo>
                    <a:pt x="89" y="81"/>
                  </a:lnTo>
                  <a:lnTo>
                    <a:pt x="89" y="85"/>
                  </a:lnTo>
                  <a:lnTo>
                    <a:pt x="86" y="89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2" y="107"/>
                  </a:lnTo>
                  <a:lnTo>
                    <a:pt x="82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67" y="126"/>
                  </a:lnTo>
                  <a:lnTo>
                    <a:pt x="63" y="130"/>
                  </a:lnTo>
                  <a:lnTo>
                    <a:pt x="60" y="130"/>
                  </a:lnTo>
                  <a:lnTo>
                    <a:pt x="56" y="130"/>
                  </a:lnTo>
                  <a:lnTo>
                    <a:pt x="56" y="126"/>
                  </a:lnTo>
                  <a:lnTo>
                    <a:pt x="52" y="126"/>
                  </a:lnTo>
                  <a:lnTo>
                    <a:pt x="56" y="122"/>
                  </a:lnTo>
                  <a:lnTo>
                    <a:pt x="56" y="122"/>
                  </a:lnTo>
                  <a:lnTo>
                    <a:pt x="52" y="122"/>
                  </a:lnTo>
                  <a:lnTo>
                    <a:pt x="49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37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30"/>
                  </a:lnTo>
                  <a:lnTo>
                    <a:pt x="34" y="126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26" y="122"/>
                  </a:lnTo>
                  <a:lnTo>
                    <a:pt x="26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12" y="12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6" name="Freeform 137"/>
            <p:cNvSpPr>
              <a:spLocks/>
            </p:cNvSpPr>
            <p:nvPr/>
          </p:nvSpPr>
          <p:spPr bwMode="auto">
            <a:xfrm>
              <a:off x="4545201" y="3262173"/>
              <a:ext cx="24446" cy="28306"/>
            </a:xfrm>
            <a:custGeom>
              <a:avLst/>
              <a:gdLst>
                <a:gd name="T0" fmla="*/ 19 w 19"/>
                <a:gd name="T1" fmla="*/ 8 h 22"/>
                <a:gd name="T2" fmla="*/ 19 w 19"/>
                <a:gd name="T3" fmla="*/ 4 h 22"/>
                <a:gd name="T4" fmla="*/ 15 w 19"/>
                <a:gd name="T5" fmla="*/ 0 h 22"/>
                <a:gd name="T6" fmla="*/ 15 w 19"/>
                <a:gd name="T7" fmla="*/ 0 h 22"/>
                <a:gd name="T8" fmla="*/ 11 w 19"/>
                <a:gd name="T9" fmla="*/ 0 h 22"/>
                <a:gd name="T10" fmla="*/ 11 w 19"/>
                <a:gd name="T11" fmla="*/ 4 h 22"/>
                <a:gd name="T12" fmla="*/ 8 w 19"/>
                <a:gd name="T13" fmla="*/ 4 h 22"/>
                <a:gd name="T14" fmla="*/ 8 w 19"/>
                <a:gd name="T15" fmla="*/ 4 h 22"/>
                <a:gd name="T16" fmla="*/ 4 w 19"/>
                <a:gd name="T17" fmla="*/ 8 h 22"/>
                <a:gd name="T18" fmla="*/ 4 w 19"/>
                <a:gd name="T19" fmla="*/ 8 h 22"/>
                <a:gd name="T20" fmla="*/ 0 w 19"/>
                <a:gd name="T21" fmla="*/ 11 h 22"/>
                <a:gd name="T22" fmla="*/ 0 w 19"/>
                <a:gd name="T23" fmla="*/ 11 h 22"/>
                <a:gd name="T24" fmla="*/ 0 w 19"/>
                <a:gd name="T25" fmla="*/ 11 h 22"/>
                <a:gd name="T26" fmla="*/ 4 w 19"/>
                <a:gd name="T27" fmla="*/ 19 h 22"/>
                <a:gd name="T28" fmla="*/ 0 w 19"/>
                <a:gd name="T29" fmla="*/ 19 h 22"/>
                <a:gd name="T30" fmla="*/ 0 w 19"/>
                <a:gd name="T31" fmla="*/ 22 h 22"/>
                <a:gd name="T32" fmla="*/ 4 w 19"/>
                <a:gd name="T33" fmla="*/ 19 h 22"/>
                <a:gd name="T34" fmla="*/ 8 w 19"/>
                <a:gd name="T35" fmla="*/ 19 h 22"/>
                <a:gd name="T36" fmla="*/ 11 w 19"/>
                <a:gd name="T37" fmla="*/ 19 h 22"/>
                <a:gd name="T38" fmla="*/ 8 w 19"/>
                <a:gd name="T39" fmla="*/ 11 h 22"/>
                <a:gd name="T40" fmla="*/ 11 w 19"/>
                <a:gd name="T41" fmla="*/ 11 h 22"/>
                <a:gd name="T42" fmla="*/ 15 w 19"/>
                <a:gd name="T43" fmla="*/ 8 h 22"/>
                <a:gd name="T44" fmla="*/ 19 w 19"/>
                <a:gd name="T4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9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7" name="Freeform 138"/>
            <p:cNvSpPr>
              <a:spLocks/>
            </p:cNvSpPr>
            <p:nvPr/>
          </p:nvSpPr>
          <p:spPr bwMode="auto">
            <a:xfrm>
              <a:off x="4911889" y="3195268"/>
              <a:ext cx="238027" cy="220014"/>
            </a:xfrm>
            <a:custGeom>
              <a:avLst/>
              <a:gdLst>
                <a:gd name="T0" fmla="*/ 23 w 185"/>
                <a:gd name="T1" fmla="*/ 4 h 171"/>
                <a:gd name="T2" fmla="*/ 78 w 185"/>
                <a:gd name="T3" fmla="*/ 0 h 171"/>
                <a:gd name="T4" fmla="*/ 141 w 185"/>
                <a:gd name="T5" fmla="*/ 37 h 171"/>
                <a:gd name="T6" fmla="*/ 163 w 185"/>
                <a:gd name="T7" fmla="*/ 56 h 171"/>
                <a:gd name="T8" fmla="*/ 163 w 185"/>
                <a:gd name="T9" fmla="*/ 60 h 171"/>
                <a:gd name="T10" fmla="*/ 156 w 185"/>
                <a:gd name="T11" fmla="*/ 74 h 171"/>
                <a:gd name="T12" fmla="*/ 163 w 185"/>
                <a:gd name="T13" fmla="*/ 86 h 171"/>
                <a:gd name="T14" fmla="*/ 167 w 185"/>
                <a:gd name="T15" fmla="*/ 93 h 171"/>
                <a:gd name="T16" fmla="*/ 163 w 185"/>
                <a:gd name="T17" fmla="*/ 97 h 171"/>
                <a:gd name="T18" fmla="*/ 167 w 185"/>
                <a:gd name="T19" fmla="*/ 108 h 171"/>
                <a:gd name="T20" fmla="*/ 167 w 185"/>
                <a:gd name="T21" fmla="*/ 119 h 171"/>
                <a:gd name="T22" fmla="*/ 167 w 185"/>
                <a:gd name="T23" fmla="*/ 123 h 171"/>
                <a:gd name="T24" fmla="*/ 171 w 185"/>
                <a:gd name="T25" fmla="*/ 126 h 171"/>
                <a:gd name="T26" fmla="*/ 174 w 185"/>
                <a:gd name="T27" fmla="*/ 141 h 171"/>
                <a:gd name="T28" fmla="*/ 185 w 185"/>
                <a:gd name="T29" fmla="*/ 145 h 171"/>
                <a:gd name="T30" fmla="*/ 182 w 185"/>
                <a:gd name="T31" fmla="*/ 145 h 171"/>
                <a:gd name="T32" fmla="*/ 174 w 185"/>
                <a:gd name="T33" fmla="*/ 149 h 171"/>
                <a:gd name="T34" fmla="*/ 167 w 185"/>
                <a:gd name="T35" fmla="*/ 152 h 171"/>
                <a:gd name="T36" fmla="*/ 160 w 185"/>
                <a:gd name="T37" fmla="*/ 152 h 171"/>
                <a:gd name="T38" fmla="*/ 148 w 185"/>
                <a:gd name="T39" fmla="*/ 156 h 171"/>
                <a:gd name="T40" fmla="*/ 141 w 185"/>
                <a:gd name="T41" fmla="*/ 156 h 171"/>
                <a:gd name="T42" fmla="*/ 141 w 185"/>
                <a:gd name="T43" fmla="*/ 160 h 171"/>
                <a:gd name="T44" fmla="*/ 130 w 185"/>
                <a:gd name="T45" fmla="*/ 160 h 171"/>
                <a:gd name="T46" fmla="*/ 126 w 185"/>
                <a:gd name="T47" fmla="*/ 160 h 171"/>
                <a:gd name="T48" fmla="*/ 119 w 185"/>
                <a:gd name="T49" fmla="*/ 163 h 171"/>
                <a:gd name="T50" fmla="*/ 111 w 185"/>
                <a:gd name="T51" fmla="*/ 160 h 171"/>
                <a:gd name="T52" fmla="*/ 108 w 185"/>
                <a:gd name="T53" fmla="*/ 160 h 171"/>
                <a:gd name="T54" fmla="*/ 104 w 185"/>
                <a:gd name="T55" fmla="*/ 160 h 171"/>
                <a:gd name="T56" fmla="*/ 82 w 185"/>
                <a:gd name="T57" fmla="*/ 171 h 171"/>
                <a:gd name="T58" fmla="*/ 74 w 185"/>
                <a:gd name="T59" fmla="*/ 134 h 171"/>
                <a:gd name="T60" fmla="*/ 71 w 185"/>
                <a:gd name="T61" fmla="*/ 130 h 171"/>
                <a:gd name="T62" fmla="*/ 67 w 185"/>
                <a:gd name="T63" fmla="*/ 130 h 171"/>
                <a:gd name="T64" fmla="*/ 63 w 185"/>
                <a:gd name="T65" fmla="*/ 130 h 171"/>
                <a:gd name="T66" fmla="*/ 60 w 185"/>
                <a:gd name="T67" fmla="*/ 126 h 171"/>
                <a:gd name="T68" fmla="*/ 56 w 185"/>
                <a:gd name="T69" fmla="*/ 123 h 171"/>
                <a:gd name="T70" fmla="*/ 52 w 185"/>
                <a:gd name="T71" fmla="*/ 119 h 171"/>
                <a:gd name="T72" fmla="*/ 37 w 185"/>
                <a:gd name="T73" fmla="*/ 119 h 171"/>
                <a:gd name="T74" fmla="*/ 34 w 185"/>
                <a:gd name="T75" fmla="*/ 112 h 171"/>
                <a:gd name="T76" fmla="*/ 26 w 185"/>
                <a:gd name="T77" fmla="*/ 112 h 171"/>
                <a:gd name="T78" fmla="*/ 8 w 185"/>
                <a:gd name="T79" fmla="*/ 86 h 171"/>
                <a:gd name="T80" fmla="*/ 8 w 185"/>
                <a:gd name="T81" fmla="*/ 52 h 171"/>
                <a:gd name="T82" fmla="*/ 23 w 185"/>
                <a:gd name="T83" fmla="*/ 45 h 171"/>
                <a:gd name="T84" fmla="*/ 26 w 185"/>
                <a:gd name="T85" fmla="*/ 37 h 171"/>
                <a:gd name="T86" fmla="*/ 26 w 185"/>
                <a:gd name="T87" fmla="*/ 34 h 171"/>
                <a:gd name="T88" fmla="*/ 23 w 185"/>
                <a:gd name="T89" fmla="*/ 26 h 171"/>
                <a:gd name="T90" fmla="*/ 23 w 185"/>
                <a:gd name="T91" fmla="*/ 26 h 171"/>
                <a:gd name="T92" fmla="*/ 26 w 185"/>
                <a:gd name="T93" fmla="*/ 22 h 171"/>
                <a:gd name="T94" fmla="*/ 26 w 185"/>
                <a:gd name="T95" fmla="*/ 15 h 171"/>
                <a:gd name="T96" fmla="*/ 26 w 185"/>
                <a:gd name="T97" fmla="*/ 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71">
                  <a:moveTo>
                    <a:pt x="23" y="4"/>
                  </a:moveTo>
                  <a:lnTo>
                    <a:pt x="23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45" y="0"/>
                  </a:lnTo>
                  <a:lnTo>
                    <a:pt x="78" y="0"/>
                  </a:lnTo>
                  <a:lnTo>
                    <a:pt x="137" y="34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41"/>
                  </a:lnTo>
                  <a:lnTo>
                    <a:pt x="145" y="41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60"/>
                  </a:lnTo>
                  <a:lnTo>
                    <a:pt x="163" y="60"/>
                  </a:lnTo>
                  <a:lnTo>
                    <a:pt x="160" y="71"/>
                  </a:lnTo>
                  <a:lnTo>
                    <a:pt x="156" y="74"/>
                  </a:lnTo>
                  <a:lnTo>
                    <a:pt x="156" y="78"/>
                  </a:lnTo>
                  <a:lnTo>
                    <a:pt x="163" y="82"/>
                  </a:lnTo>
                  <a:lnTo>
                    <a:pt x="163" y="86"/>
                  </a:lnTo>
                  <a:lnTo>
                    <a:pt x="167" y="86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63" y="97"/>
                  </a:lnTo>
                  <a:lnTo>
                    <a:pt x="163" y="104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63" y="112"/>
                  </a:lnTo>
                  <a:lnTo>
                    <a:pt x="163" y="115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23"/>
                  </a:lnTo>
                  <a:lnTo>
                    <a:pt x="171" y="123"/>
                  </a:lnTo>
                  <a:lnTo>
                    <a:pt x="167" y="126"/>
                  </a:lnTo>
                  <a:lnTo>
                    <a:pt x="171" y="126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4" y="141"/>
                  </a:lnTo>
                  <a:lnTo>
                    <a:pt x="182" y="141"/>
                  </a:lnTo>
                  <a:lnTo>
                    <a:pt x="185" y="141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2" y="145"/>
                  </a:lnTo>
                  <a:lnTo>
                    <a:pt x="178" y="145"/>
                  </a:lnTo>
                  <a:lnTo>
                    <a:pt x="178" y="149"/>
                  </a:lnTo>
                  <a:lnTo>
                    <a:pt x="174" y="149"/>
                  </a:lnTo>
                  <a:lnTo>
                    <a:pt x="171" y="149"/>
                  </a:lnTo>
                  <a:lnTo>
                    <a:pt x="171" y="152"/>
                  </a:lnTo>
                  <a:lnTo>
                    <a:pt x="167" y="152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0" y="152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48" y="156"/>
                  </a:lnTo>
                  <a:lnTo>
                    <a:pt x="145" y="156"/>
                  </a:lnTo>
                  <a:lnTo>
                    <a:pt x="145" y="156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34" y="160"/>
                  </a:lnTo>
                  <a:lnTo>
                    <a:pt x="130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3" y="160"/>
                  </a:lnTo>
                  <a:lnTo>
                    <a:pt x="123" y="160"/>
                  </a:lnTo>
                  <a:lnTo>
                    <a:pt x="119" y="16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1" y="160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4" y="160"/>
                  </a:lnTo>
                  <a:lnTo>
                    <a:pt x="100" y="160"/>
                  </a:lnTo>
                  <a:lnTo>
                    <a:pt x="86" y="160"/>
                  </a:lnTo>
                  <a:lnTo>
                    <a:pt x="82" y="171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2" y="123"/>
                  </a:lnTo>
                  <a:lnTo>
                    <a:pt x="52" y="119"/>
                  </a:lnTo>
                  <a:lnTo>
                    <a:pt x="48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6" y="112"/>
                  </a:lnTo>
                  <a:lnTo>
                    <a:pt x="23" y="112"/>
                  </a:lnTo>
                  <a:lnTo>
                    <a:pt x="19" y="97"/>
                  </a:lnTo>
                  <a:lnTo>
                    <a:pt x="8" y="86"/>
                  </a:lnTo>
                  <a:lnTo>
                    <a:pt x="4" y="67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19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8" name="Freeform 139"/>
            <p:cNvSpPr>
              <a:spLocks/>
            </p:cNvSpPr>
            <p:nvPr/>
          </p:nvSpPr>
          <p:spPr bwMode="auto">
            <a:xfrm>
              <a:off x="4908029" y="3200415"/>
              <a:ext cx="42459" cy="33452"/>
            </a:xfrm>
            <a:custGeom>
              <a:avLst/>
              <a:gdLst>
                <a:gd name="T0" fmla="*/ 7 w 33"/>
                <a:gd name="T1" fmla="*/ 4 h 26"/>
                <a:gd name="T2" fmla="*/ 7 w 33"/>
                <a:gd name="T3" fmla="*/ 4 h 26"/>
                <a:gd name="T4" fmla="*/ 11 w 33"/>
                <a:gd name="T5" fmla="*/ 4 h 26"/>
                <a:gd name="T6" fmla="*/ 14 w 33"/>
                <a:gd name="T7" fmla="*/ 0 h 26"/>
                <a:gd name="T8" fmla="*/ 14 w 33"/>
                <a:gd name="T9" fmla="*/ 0 h 26"/>
                <a:gd name="T10" fmla="*/ 18 w 33"/>
                <a:gd name="T11" fmla="*/ 4 h 26"/>
                <a:gd name="T12" fmla="*/ 18 w 33"/>
                <a:gd name="T13" fmla="*/ 4 h 26"/>
                <a:gd name="T14" fmla="*/ 22 w 33"/>
                <a:gd name="T15" fmla="*/ 0 h 26"/>
                <a:gd name="T16" fmla="*/ 22 w 33"/>
                <a:gd name="T17" fmla="*/ 0 h 26"/>
                <a:gd name="T18" fmla="*/ 22 w 33"/>
                <a:gd name="T19" fmla="*/ 0 h 26"/>
                <a:gd name="T20" fmla="*/ 26 w 33"/>
                <a:gd name="T21" fmla="*/ 4 h 26"/>
                <a:gd name="T22" fmla="*/ 29 w 33"/>
                <a:gd name="T23" fmla="*/ 4 h 26"/>
                <a:gd name="T24" fmla="*/ 29 w 33"/>
                <a:gd name="T25" fmla="*/ 7 h 26"/>
                <a:gd name="T26" fmla="*/ 29 w 33"/>
                <a:gd name="T27" fmla="*/ 7 h 26"/>
                <a:gd name="T28" fmla="*/ 29 w 33"/>
                <a:gd name="T29" fmla="*/ 11 h 26"/>
                <a:gd name="T30" fmla="*/ 33 w 33"/>
                <a:gd name="T31" fmla="*/ 15 h 26"/>
                <a:gd name="T32" fmla="*/ 29 w 33"/>
                <a:gd name="T33" fmla="*/ 18 h 26"/>
                <a:gd name="T34" fmla="*/ 29 w 33"/>
                <a:gd name="T35" fmla="*/ 18 h 26"/>
                <a:gd name="T36" fmla="*/ 29 w 33"/>
                <a:gd name="T37" fmla="*/ 18 h 26"/>
                <a:gd name="T38" fmla="*/ 26 w 33"/>
                <a:gd name="T39" fmla="*/ 22 h 26"/>
                <a:gd name="T40" fmla="*/ 26 w 33"/>
                <a:gd name="T41" fmla="*/ 22 h 26"/>
                <a:gd name="T42" fmla="*/ 26 w 33"/>
                <a:gd name="T43" fmla="*/ 18 h 26"/>
                <a:gd name="T44" fmla="*/ 26 w 33"/>
                <a:gd name="T45" fmla="*/ 18 h 26"/>
                <a:gd name="T46" fmla="*/ 22 w 33"/>
                <a:gd name="T47" fmla="*/ 18 h 26"/>
                <a:gd name="T48" fmla="*/ 22 w 33"/>
                <a:gd name="T49" fmla="*/ 15 h 26"/>
                <a:gd name="T50" fmla="*/ 18 w 33"/>
                <a:gd name="T51" fmla="*/ 15 h 26"/>
                <a:gd name="T52" fmla="*/ 18 w 33"/>
                <a:gd name="T53" fmla="*/ 15 h 26"/>
                <a:gd name="T54" fmla="*/ 18 w 33"/>
                <a:gd name="T55" fmla="*/ 15 h 26"/>
                <a:gd name="T56" fmla="*/ 18 w 33"/>
                <a:gd name="T57" fmla="*/ 18 h 26"/>
                <a:gd name="T58" fmla="*/ 14 w 33"/>
                <a:gd name="T59" fmla="*/ 22 h 26"/>
                <a:gd name="T60" fmla="*/ 14 w 33"/>
                <a:gd name="T61" fmla="*/ 22 h 26"/>
                <a:gd name="T62" fmla="*/ 11 w 33"/>
                <a:gd name="T63" fmla="*/ 26 h 26"/>
                <a:gd name="T64" fmla="*/ 11 w 33"/>
                <a:gd name="T65" fmla="*/ 22 h 26"/>
                <a:gd name="T66" fmla="*/ 11 w 33"/>
                <a:gd name="T67" fmla="*/ 22 h 26"/>
                <a:gd name="T68" fmla="*/ 7 w 33"/>
                <a:gd name="T69" fmla="*/ 26 h 26"/>
                <a:gd name="T70" fmla="*/ 7 w 33"/>
                <a:gd name="T71" fmla="*/ 22 h 26"/>
                <a:gd name="T72" fmla="*/ 3 w 33"/>
                <a:gd name="T73" fmla="*/ 22 h 26"/>
                <a:gd name="T74" fmla="*/ 3 w 33"/>
                <a:gd name="T75" fmla="*/ 18 h 26"/>
                <a:gd name="T76" fmla="*/ 0 w 33"/>
                <a:gd name="T77" fmla="*/ 18 h 26"/>
                <a:gd name="T78" fmla="*/ 0 w 33"/>
                <a:gd name="T79" fmla="*/ 22 h 26"/>
                <a:gd name="T80" fmla="*/ 0 w 33"/>
                <a:gd name="T81" fmla="*/ 18 h 26"/>
                <a:gd name="T82" fmla="*/ 0 w 33"/>
                <a:gd name="T83" fmla="*/ 7 h 26"/>
                <a:gd name="T84" fmla="*/ 3 w 33"/>
                <a:gd name="T85" fmla="*/ 7 h 26"/>
                <a:gd name="T86" fmla="*/ 7 w 33"/>
                <a:gd name="T8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" h="26">
                  <a:moveTo>
                    <a:pt x="7" y="4"/>
                  </a:moveTo>
                  <a:lnTo>
                    <a:pt x="7" y="4"/>
                  </a:lnTo>
                  <a:lnTo>
                    <a:pt x="11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9" name="Freeform 140"/>
            <p:cNvSpPr>
              <a:spLocks/>
            </p:cNvSpPr>
            <p:nvPr/>
          </p:nvSpPr>
          <p:spPr bwMode="auto">
            <a:xfrm>
              <a:off x="4908029" y="3219715"/>
              <a:ext cx="42459" cy="42459"/>
            </a:xfrm>
            <a:custGeom>
              <a:avLst/>
              <a:gdLst>
                <a:gd name="T0" fmla="*/ 3 w 33"/>
                <a:gd name="T1" fmla="*/ 33 h 33"/>
                <a:gd name="T2" fmla="*/ 11 w 33"/>
                <a:gd name="T3" fmla="*/ 33 h 33"/>
                <a:gd name="T4" fmla="*/ 18 w 33"/>
                <a:gd name="T5" fmla="*/ 33 h 33"/>
                <a:gd name="T6" fmla="*/ 18 w 33"/>
                <a:gd name="T7" fmla="*/ 29 h 33"/>
                <a:gd name="T8" fmla="*/ 26 w 33"/>
                <a:gd name="T9" fmla="*/ 26 h 33"/>
                <a:gd name="T10" fmla="*/ 26 w 33"/>
                <a:gd name="T11" fmla="*/ 26 h 33"/>
                <a:gd name="T12" fmla="*/ 29 w 33"/>
                <a:gd name="T13" fmla="*/ 22 h 33"/>
                <a:gd name="T14" fmla="*/ 29 w 33"/>
                <a:gd name="T15" fmla="*/ 18 h 33"/>
                <a:gd name="T16" fmla="*/ 33 w 33"/>
                <a:gd name="T17" fmla="*/ 18 h 33"/>
                <a:gd name="T18" fmla="*/ 29 w 33"/>
                <a:gd name="T19" fmla="*/ 15 h 33"/>
                <a:gd name="T20" fmla="*/ 29 w 33"/>
                <a:gd name="T21" fmla="*/ 15 h 33"/>
                <a:gd name="T22" fmla="*/ 29 w 33"/>
                <a:gd name="T23" fmla="*/ 11 h 33"/>
                <a:gd name="T24" fmla="*/ 26 w 33"/>
                <a:gd name="T25" fmla="*/ 11 h 33"/>
                <a:gd name="T26" fmla="*/ 26 w 33"/>
                <a:gd name="T27" fmla="*/ 7 h 33"/>
                <a:gd name="T28" fmla="*/ 26 w 33"/>
                <a:gd name="T29" fmla="*/ 7 h 33"/>
                <a:gd name="T30" fmla="*/ 26 w 33"/>
                <a:gd name="T31" fmla="*/ 3 h 33"/>
                <a:gd name="T32" fmla="*/ 22 w 33"/>
                <a:gd name="T33" fmla="*/ 3 h 33"/>
                <a:gd name="T34" fmla="*/ 22 w 33"/>
                <a:gd name="T35" fmla="*/ 0 h 33"/>
                <a:gd name="T36" fmla="*/ 18 w 33"/>
                <a:gd name="T37" fmla="*/ 0 h 33"/>
                <a:gd name="T38" fmla="*/ 18 w 33"/>
                <a:gd name="T39" fmla="*/ 0 h 33"/>
                <a:gd name="T40" fmla="*/ 18 w 33"/>
                <a:gd name="T41" fmla="*/ 0 h 33"/>
                <a:gd name="T42" fmla="*/ 18 w 33"/>
                <a:gd name="T43" fmla="*/ 3 h 33"/>
                <a:gd name="T44" fmla="*/ 14 w 33"/>
                <a:gd name="T45" fmla="*/ 7 h 33"/>
                <a:gd name="T46" fmla="*/ 14 w 33"/>
                <a:gd name="T47" fmla="*/ 7 h 33"/>
                <a:gd name="T48" fmla="*/ 11 w 33"/>
                <a:gd name="T49" fmla="*/ 11 h 33"/>
                <a:gd name="T50" fmla="*/ 11 w 33"/>
                <a:gd name="T51" fmla="*/ 7 h 33"/>
                <a:gd name="T52" fmla="*/ 11 w 33"/>
                <a:gd name="T53" fmla="*/ 7 h 33"/>
                <a:gd name="T54" fmla="*/ 7 w 33"/>
                <a:gd name="T55" fmla="*/ 11 h 33"/>
                <a:gd name="T56" fmla="*/ 7 w 33"/>
                <a:gd name="T57" fmla="*/ 7 h 33"/>
                <a:gd name="T58" fmla="*/ 3 w 33"/>
                <a:gd name="T59" fmla="*/ 7 h 33"/>
                <a:gd name="T60" fmla="*/ 3 w 33"/>
                <a:gd name="T61" fmla="*/ 3 h 33"/>
                <a:gd name="T62" fmla="*/ 0 w 33"/>
                <a:gd name="T63" fmla="*/ 3 h 33"/>
                <a:gd name="T64" fmla="*/ 0 w 33"/>
                <a:gd name="T65" fmla="*/ 7 h 33"/>
                <a:gd name="T66" fmla="*/ 0 w 33"/>
                <a:gd name="T67" fmla="*/ 7 h 33"/>
                <a:gd name="T68" fmla="*/ 0 w 33"/>
                <a:gd name="T69" fmla="*/ 11 h 33"/>
                <a:gd name="T70" fmla="*/ 0 w 33"/>
                <a:gd name="T71" fmla="*/ 15 h 33"/>
                <a:gd name="T72" fmla="*/ 0 w 33"/>
                <a:gd name="T73" fmla="*/ 18 h 33"/>
                <a:gd name="T74" fmla="*/ 3 w 33"/>
                <a:gd name="T7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3">
                  <a:moveTo>
                    <a:pt x="3" y="33"/>
                  </a:moveTo>
                  <a:lnTo>
                    <a:pt x="11" y="33"/>
                  </a:lnTo>
                  <a:lnTo>
                    <a:pt x="18" y="33"/>
                  </a:lnTo>
                  <a:lnTo>
                    <a:pt x="18" y="29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9" y="22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0" name="Freeform 141"/>
            <p:cNvSpPr>
              <a:spLocks/>
            </p:cNvSpPr>
            <p:nvPr/>
          </p:nvSpPr>
          <p:spPr bwMode="auto">
            <a:xfrm>
              <a:off x="4545201" y="3075612"/>
              <a:ext cx="405289" cy="362830"/>
            </a:xfrm>
            <a:custGeom>
              <a:avLst/>
              <a:gdLst>
                <a:gd name="T0" fmla="*/ 11 w 315"/>
                <a:gd name="T1" fmla="*/ 156 h 282"/>
                <a:gd name="T2" fmla="*/ 22 w 315"/>
                <a:gd name="T3" fmla="*/ 153 h 282"/>
                <a:gd name="T4" fmla="*/ 37 w 315"/>
                <a:gd name="T5" fmla="*/ 145 h 282"/>
                <a:gd name="T6" fmla="*/ 45 w 315"/>
                <a:gd name="T7" fmla="*/ 153 h 282"/>
                <a:gd name="T8" fmla="*/ 63 w 315"/>
                <a:gd name="T9" fmla="*/ 138 h 282"/>
                <a:gd name="T10" fmla="*/ 67 w 315"/>
                <a:gd name="T11" fmla="*/ 115 h 282"/>
                <a:gd name="T12" fmla="*/ 82 w 315"/>
                <a:gd name="T13" fmla="*/ 97 h 282"/>
                <a:gd name="T14" fmla="*/ 97 w 315"/>
                <a:gd name="T15" fmla="*/ 75 h 282"/>
                <a:gd name="T16" fmla="*/ 100 w 315"/>
                <a:gd name="T17" fmla="*/ 56 h 282"/>
                <a:gd name="T18" fmla="*/ 111 w 315"/>
                <a:gd name="T19" fmla="*/ 34 h 282"/>
                <a:gd name="T20" fmla="*/ 111 w 315"/>
                <a:gd name="T21" fmla="*/ 15 h 282"/>
                <a:gd name="T22" fmla="*/ 115 w 315"/>
                <a:gd name="T23" fmla="*/ 8 h 282"/>
                <a:gd name="T24" fmla="*/ 126 w 315"/>
                <a:gd name="T25" fmla="*/ 4 h 282"/>
                <a:gd name="T26" fmla="*/ 141 w 315"/>
                <a:gd name="T27" fmla="*/ 12 h 282"/>
                <a:gd name="T28" fmla="*/ 159 w 315"/>
                <a:gd name="T29" fmla="*/ 15 h 282"/>
                <a:gd name="T30" fmla="*/ 171 w 315"/>
                <a:gd name="T31" fmla="*/ 15 h 282"/>
                <a:gd name="T32" fmla="*/ 185 w 315"/>
                <a:gd name="T33" fmla="*/ 8 h 282"/>
                <a:gd name="T34" fmla="*/ 208 w 315"/>
                <a:gd name="T35" fmla="*/ 4 h 282"/>
                <a:gd name="T36" fmla="*/ 215 w 315"/>
                <a:gd name="T37" fmla="*/ 4 h 282"/>
                <a:gd name="T38" fmla="*/ 222 w 315"/>
                <a:gd name="T39" fmla="*/ 0 h 282"/>
                <a:gd name="T40" fmla="*/ 237 w 315"/>
                <a:gd name="T41" fmla="*/ 4 h 282"/>
                <a:gd name="T42" fmla="*/ 256 w 315"/>
                <a:gd name="T43" fmla="*/ 4 h 282"/>
                <a:gd name="T44" fmla="*/ 271 w 315"/>
                <a:gd name="T45" fmla="*/ 15 h 282"/>
                <a:gd name="T46" fmla="*/ 282 w 315"/>
                <a:gd name="T47" fmla="*/ 12 h 282"/>
                <a:gd name="T48" fmla="*/ 293 w 315"/>
                <a:gd name="T49" fmla="*/ 8 h 282"/>
                <a:gd name="T50" fmla="*/ 308 w 315"/>
                <a:gd name="T51" fmla="*/ 19 h 282"/>
                <a:gd name="T52" fmla="*/ 315 w 315"/>
                <a:gd name="T53" fmla="*/ 26 h 282"/>
                <a:gd name="T54" fmla="*/ 311 w 315"/>
                <a:gd name="T55" fmla="*/ 45 h 282"/>
                <a:gd name="T56" fmla="*/ 300 w 315"/>
                <a:gd name="T57" fmla="*/ 67 h 282"/>
                <a:gd name="T58" fmla="*/ 289 w 315"/>
                <a:gd name="T59" fmla="*/ 101 h 282"/>
                <a:gd name="T60" fmla="*/ 282 w 315"/>
                <a:gd name="T61" fmla="*/ 127 h 282"/>
                <a:gd name="T62" fmla="*/ 304 w 315"/>
                <a:gd name="T63" fmla="*/ 201 h 282"/>
                <a:gd name="T64" fmla="*/ 274 w 315"/>
                <a:gd name="T65" fmla="*/ 227 h 282"/>
                <a:gd name="T66" fmla="*/ 274 w 315"/>
                <a:gd name="T67" fmla="*/ 238 h 282"/>
                <a:gd name="T68" fmla="*/ 271 w 315"/>
                <a:gd name="T69" fmla="*/ 256 h 282"/>
                <a:gd name="T70" fmla="*/ 285 w 315"/>
                <a:gd name="T71" fmla="*/ 268 h 282"/>
                <a:gd name="T72" fmla="*/ 289 w 315"/>
                <a:gd name="T73" fmla="*/ 282 h 282"/>
                <a:gd name="T74" fmla="*/ 278 w 315"/>
                <a:gd name="T75" fmla="*/ 282 h 282"/>
                <a:gd name="T76" fmla="*/ 256 w 315"/>
                <a:gd name="T77" fmla="*/ 264 h 282"/>
                <a:gd name="T78" fmla="*/ 245 w 315"/>
                <a:gd name="T79" fmla="*/ 253 h 282"/>
                <a:gd name="T80" fmla="*/ 234 w 315"/>
                <a:gd name="T81" fmla="*/ 260 h 282"/>
                <a:gd name="T82" fmla="*/ 219 w 315"/>
                <a:gd name="T83" fmla="*/ 256 h 282"/>
                <a:gd name="T84" fmla="*/ 211 w 315"/>
                <a:gd name="T85" fmla="*/ 249 h 282"/>
                <a:gd name="T86" fmla="*/ 204 w 315"/>
                <a:gd name="T87" fmla="*/ 253 h 282"/>
                <a:gd name="T88" fmla="*/ 196 w 315"/>
                <a:gd name="T89" fmla="*/ 245 h 282"/>
                <a:gd name="T90" fmla="*/ 182 w 315"/>
                <a:gd name="T91" fmla="*/ 249 h 282"/>
                <a:gd name="T92" fmla="*/ 171 w 315"/>
                <a:gd name="T93" fmla="*/ 249 h 282"/>
                <a:gd name="T94" fmla="*/ 167 w 315"/>
                <a:gd name="T95" fmla="*/ 242 h 282"/>
                <a:gd name="T96" fmla="*/ 163 w 315"/>
                <a:gd name="T97" fmla="*/ 230 h 282"/>
                <a:gd name="T98" fmla="*/ 163 w 315"/>
                <a:gd name="T99" fmla="*/ 223 h 282"/>
                <a:gd name="T100" fmla="*/ 159 w 315"/>
                <a:gd name="T101" fmla="*/ 208 h 282"/>
                <a:gd name="T102" fmla="*/ 159 w 315"/>
                <a:gd name="T103" fmla="*/ 197 h 282"/>
                <a:gd name="T104" fmla="*/ 141 w 315"/>
                <a:gd name="T105" fmla="*/ 186 h 282"/>
                <a:gd name="T106" fmla="*/ 122 w 315"/>
                <a:gd name="T107" fmla="*/ 190 h 282"/>
                <a:gd name="T108" fmla="*/ 104 w 315"/>
                <a:gd name="T109" fmla="*/ 201 h 282"/>
                <a:gd name="T110" fmla="*/ 85 w 315"/>
                <a:gd name="T111" fmla="*/ 193 h 282"/>
                <a:gd name="T112" fmla="*/ 82 w 315"/>
                <a:gd name="T113" fmla="*/ 182 h 282"/>
                <a:gd name="T114" fmla="*/ 78 w 315"/>
                <a:gd name="T115" fmla="*/ 171 h 282"/>
                <a:gd name="T116" fmla="*/ 37 w 315"/>
                <a:gd name="T117" fmla="*/ 167 h 282"/>
                <a:gd name="T118" fmla="*/ 19 w 315"/>
                <a:gd name="T119" fmla="*/ 167 h 282"/>
                <a:gd name="T120" fmla="*/ 11 w 315"/>
                <a:gd name="T121" fmla="*/ 1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5" h="282">
                  <a:moveTo>
                    <a:pt x="0" y="167"/>
                  </a:moveTo>
                  <a:lnTo>
                    <a:pt x="4" y="164"/>
                  </a:lnTo>
                  <a:lnTo>
                    <a:pt x="8" y="164"/>
                  </a:lnTo>
                  <a:lnTo>
                    <a:pt x="11" y="164"/>
                  </a:lnTo>
                  <a:lnTo>
                    <a:pt x="8" y="156"/>
                  </a:lnTo>
                  <a:lnTo>
                    <a:pt x="11" y="156"/>
                  </a:lnTo>
                  <a:lnTo>
                    <a:pt x="15" y="153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22" y="149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6" y="153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7" y="145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9"/>
                  </a:lnTo>
                  <a:lnTo>
                    <a:pt x="41" y="149"/>
                  </a:lnTo>
                  <a:lnTo>
                    <a:pt x="41" y="153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2" y="149"/>
                  </a:lnTo>
                  <a:lnTo>
                    <a:pt x="59" y="141"/>
                  </a:lnTo>
                  <a:lnTo>
                    <a:pt x="59" y="141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7" y="134"/>
                  </a:lnTo>
                  <a:lnTo>
                    <a:pt x="67" y="130"/>
                  </a:lnTo>
                  <a:lnTo>
                    <a:pt x="67" y="127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5"/>
                  </a:lnTo>
                  <a:lnTo>
                    <a:pt x="71" y="112"/>
                  </a:lnTo>
                  <a:lnTo>
                    <a:pt x="74" y="108"/>
                  </a:lnTo>
                  <a:lnTo>
                    <a:pt x="74" y="104"/>
                  </a:lnTo>
                  <a:lnTo>
                    <a:pt x="78" y="101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5" y="97"/>
                  </a:lnTo>
                  <a:lnTo>
                    <a:pt x="89" y="93"/>
                  </a:lnTo>
                  <a:lnTo>
                    <a:pt x="93" y="86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97" y="75"/>
                  </a:lnTo>
                  <a:lnTo>
                    <a:pt x="100" y="71"/>
                  </a:lnTo>
                  <a:lnTo>
                    <a:pt x="97" y="71"/>
                  </a:lnTo>
                  <a:lnTo>
                    <a:pt x="100" y="67"/>
                  </a:lnTo>
                  <a:lnTo>
                    <a:pt x="97" y="64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4" y="52"/>
                  </a:lnTo>
                  <a:lnTo>
                    <a:pt x="100" y="45"/>
                  </a:lnTo>
                  <a:lnTo>
                    <a:pt x="108" y="38"/>
                  </a:lnTo>
                  <a:lnTo>
                    <a:pt x="108" y="34"/>
                  </a:lnTo>
                  <a:lnTo>
                    <a:pt x="111" y="34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1" y="15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4" y="8"/>
                  </a:lnTo>
                  <a:lnTo>
                    <a:pt x="137" y="8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8" y="15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71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71" y="12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96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19" y="4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7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9" y="8"/>
                  </a:lnTo>
                  <a:lnTo>
                    <a:pt x="259" y="8"/>
                  </a:lnTo>
                  <a:lnTo>
                    <a:pt x="263" y="8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71" y="15"/>
                  </a:lnTo>
                  <a:lnTo>
                    <a:pt x="271" y="15"/>
                  </a:lnTo>
                  <a:lnTo>
                    <a:pt x="274" y="12"/>
                  </a:lnTo>
                  <a:lnTo>
                    <a:pt x="274" y="12"/>
                  </a:lnTo>
                  <a:lnTo>
                    <a:pt x="278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9" y="8"/>
                  </a:lnTo>
                  <a:lnTo>
                    <a:pt x="289" y="8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6" y="12"/>
                  </a:lnTo>
                  <a:lnTo>
                    <a:pt x="300" y="15"/>
                  </a:lnTo>
                  <a:lnTo>
                    <a:pt x="300" y="15"/>
                  </a:lnTo>
                  <a:lnTo>
                    <a:pt x="304" y="15"/>
                  </a:lnTo>
                  <a:lnTo>
                    <a:pt x="304" y="19"/>
                  </a:lnTo>
                  <a:lnTo>
                    <a:pt x="308" y="19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8" y="26"/>
                  </a:lnTo>
                  <a:lnTo>
                    <a:pt x="311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30"/>
                  </a:lnTo>
                  <a:lnTo>
                    <a:pt x="311" y="30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5"/>
                  </a:lnTo>
                  <a:lnTo>
                    <a:pt x="311" y="45"/>
                  </a:lnTo>
                  <a:lnTo>
                    <a:pt x="315" y="49"/>
                  </a:lnTo>
                  <a:lnTo>
                    <a:pt x="315" y="49"/>
                  </a:lnTo>
                  <a:lnTo>
                    <a:pt x="315" y="52"/>
                  </a:lnTo>
                  <a:lnTo>
                    <a:pt x="308" y="60"/>
                  </a:lnTo>
                  <a:lnTo>
                    <a:pt x="300" y="67"/>
                  </a:lnTo>
                  <a:lnTo>
                    <a:pt x="300" y="67"/>
                  </a:lnTo>
                  <a:lnTo>
                    <a:pt x="293" y="78"/>
                  </a:lnTo>
                  <a:lnTo>
                    <a:pt x="293" y="82"/>
                  </a:lnTo>
                  <a:lnTo>
                    <a:pt x="293" y="86"/>
                  </a:lnTo>
                  <a:lnTo>
                    <a:pt x="293" y="90"/>
                  </a:lnTo>
                  <a:lnTo>
                    <a:pt x="289" y="97"/>
                  </a:lnTo>
                  <a:lnTo>
                    <a:pt x="289" y="101"/>
                  </a:lnTo>
                  <a:lnTo>
                    <a:pt x="285" y="104"/>
                  </a:lnTo>
                  <a:lnTo>
                    <a:pt x="282" y="104"/>
                  </a:lnTo>
                  <a:lnTo>
                    <a:pt x="282" y="115"/>
                  </a:lnTo>
                  <a:lnTo>
                    <a:pt x="282" y="119"/>
                  </a:lnTo>
                  <a:lnTo>
                    <a:pt x="282" y="123"/>
                  </a:lnTo>
                  <a:lnTo>
                    <a:pt x="282" y="127"/>
                  </a:lnTo>
                  <a:lnTo>
                    <a:pt x="282" y="130"/>
                  </a:lnTo>
                  <a:lnTo>
                    <a:pt x="289" y="160"/>
                  </a:lnTo>
                  <a:lnTo>
                    <a:pt x="293" y="179"/>
                  </a:lnTo>
                  <a:lnTo>
                    <a:pt x="304" y="190"/>
                  </a:lnTo>
                  <a:lnTo>
                    <a:pt x="308" y="205"/>
                  </a:lnTo>
                  <a:lnTo>
                    <a:pt x="304" y="201"/>
                  </a:lnTo>
                  <a:lnTo>
                    <a:pt x="278" y="208"/>
                  </a:lnTo>
                  <a:lnTo>
                    <a:pt x="271" y="219"/>
                  </a:lnTo>
                  <a:lnTo>
                    <a:pt x="271" y="223"/>
                  </a:lnTo>
                  <a:lnTo>
                    <a:pt x="274" y="223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30"/>
                  </a:lnTo>
                  <a:lnTo>
                    <a:pt x="274" y="230"/>
                  </a:lnTo>
                  <a:lnTo>
                    <a:pt x="274" y="234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1" y="242"/>
                  </a:lnTo>
                  <a:lnTo>
                    <a:pt x="271" y="242"/>
                  </a:lnTo>
                  <a:lnTo>
                    <a:pt x="271" y="245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60"/>
                  </a:lnTo>
                  <a:lnTo>
                    <a:pt x="274" y="264"/>
                  </a:lnTo>
                  <a:lnTo>
                    <a:pt x="278" y="264"/>
                  </a:lnTo>
                  <a:lnTo>
                    <a:pt x="278" y="268"/>
                  </a:lnTo>
                  <a:lnTo>
                    <a:pt x="285" y="268"/>
                  </a:lnTo>
                  <a:lnTo>
                    <a:pt x="285" y="268"/>
                  </a:lnTo>
                  <a:lnTo>
                    <a:pt x="285" y="264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4"/>
                  </a:lnTo>
                  <a:lnTo>
                    <a:pt x="293" y="279"/>
                  </a:lnTo>
                  <a:lnTo>
                    <a:pt x="289" y="282"/>
                  </a:lnTo>
                  <a:lnTo>
                    <a:pt x="289" y="282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5" y="279"/>
                  </a:lnTo>
                  <a:lnTo>
                    <a:pt x="282" y="282"/>
                  </a:lnTo>
                  <a:lnTo>
                    <a:pt x="278" y="282"/>
                  </a:lnTo>
                  <a:lnTo>
                    <a:pt x="274" y="279"/>
                  </a:lnTo>
                  <a:lnTo>
                    <a:pt x="271" y="275"/>
                  </a:lnTo>
                  <a:lnTo>
                    <a:pt x="271" y="271"/>
                  </a:lnTo>
                  <a:lnTo>
                    <a:pt x="267" y="268"/>
                  </a:lnTo>
                  <a:lnTo>
                    <a:pt x="263" y="268"/>
                  </a:lnTo>
                  <a:lnTo>
                    <a:pt x="256" y="264"/>
                  </a:lnTo>
                  <a:lnTo>
                    <a:pt x="252" y="264"/>
                  </a:lnTo>
                  <a:lnTo>
                    <a:pt x="252" y="260"/>
                  </a:lnTo>
                  <a:lnTo>
                    <a:pt x="248" y="256"/>
                  </a:lnTo>
                  <a:lnTo>
                    <a:pt x="248" y="253"/>
                  </a:lnTo>
                  <a:lnTo>
                    <a:pt x="248" y="253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1" y="256"/>
                  </a:lnTo>
                  <a:lnTo>
                    <a:pt x="241" y="260"/>
                  </a:lnTo>
                  <a:lnTo>
                    <a:pt x="237" y="260"/>
                  </a:lnTo>
                  <a:lnTo>
                    <a:pt x="234" y="260"/>
                  </a:lnTo>
                  <a:lnTo>
                    <a:pt x="234" y="260"/>
                  </a:lnTo>
                  <a:lnTo>
                    <a:pt x="230" y="260"/>
                  </a:lnTo>
                  <a:lnTo>
                    <a:pt x="226" y="260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19" y="256"/>
                  </a:lnTo>
                  <a:lnTo>
                    <a:pt x="219" y="256"/>
                  </a:lnTo>
                  <a:lnTo>
                    <a:pt x="219" y="253"/>
                  </a:lnTo>
                  <a:lnTo>
                    <a:pt x="219" y="253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1" y="249"/>
                  </a:lnTo>
                  <a:lnTo>
                    <a:pt x="211" y="249"/>
                  </a:lnTo>
                  <a:lnTo>
                    <a:pt x="208" y="249"/>
                  </a:lnTo>
                  <a:lnTo>
                    <a:pt x="204" y="249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3" y="245"/>
                  </a:lnTo>
                  <a:lnTo>
                    <a:pt x="189" y="245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2" y="249"/>
                  </a:lnTo>
                  <a:lnTo>
                    <a:pt x="182" y="249"/>
                  </a:lnTo>
                  <a:lnTo>
                    <a:pt x="178" y="249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71" y="245"/>
                  </a:lnTo>
                  <a:lnTo>
                    <a:pt x="171" y="245"/>
                  </a:lnTo>
                  <a:lnTo>
                    <a:pt x="171" y="249"/>
                  </a:lnTo>
                  <a:lnTo>
                    <a:pt x="171" y="249"/>
                  </a:lnTo>
                  <a:lnTo>
                    <a:pt x="167" y="249"/>
                  </a:lnTo>
                  <a:lnTo>
                    <a:pt x="167" y="249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67" y="242"/>
                  </a:lnTo>
                  <a:lnTo>
                    <a:pt x="167" y="242"/>
                  </a:lnTo>
                  <a:lnTo>
                    <a:pt x="167" y="238"/>
                  </a:lnTo>
                  <a:lnTo>
                    <a:pt x="167" y="238"/>
                  </a:lnTo>
                  <a:lnTo>
                    <a:pt x="167" y="234"/>
                  </a:lnTo>
                  <a:lnTo>
                    <a:pt x="167" y="234"/>
                  </a:lnTo>
                  <a:lnTo>
                    <a:pt x="163" y="230"/>
                  </a:lnTo>
                  <a:lnTo>
                    <a:pt x="163" y="230"/>
                  </a:lnTo>
                  <a:lnTo>
                    <a:pt x="167" y="227"/>
                  </a:lnTo>
                  <a:lnTo>
                    <a:pt x="163" y="227"/>
                  </a:lnTo>
                  <a:lnTo>
                    <a:pt x="163" y="227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59" y="216"/>
                  </a:lnTo>
                  <a:lnTo>
                    <a:pt x="159" y="216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1"/>
                  </a:lnTo>
                  <a:lnTo>
                    <a:pt x="159" y="197"/>
                  </a:lnTo>
                  <a:lnTo>
                    <a:pt x="159" y="197"/>
                  </a:lnTo>
                  <a:lnTo>
                    <a:pt x="159" y="193"/>
                  </a:lnTo>
                  <a:lnTo>
                    <a:pt x="159" y="190"/>
                  </a:lnTo>
                  <a:lnTo>
                    <a:pt x="159" y="190"/>
                  </a:lnTo>
                  <a:lnTo>
                    <a:pt x="141" y="190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2"/>
                  </a:lnTo>
                  <a:lnTo>
                    <a:pt x="137" y="182"/>
                  </a:lnTo>
                  <a:lnTo>
                    <a:pt x="137" y="186"/>
                  </a:lnTo>
                  <a:lnTo>
                    <a:pt x="122" y="186"/>
                  </a:lnTo>
                  <a:lnTo>
                    <a:pt x="122" y="190"/>
                  </a:lnTo>
                  <a:lnTo>
                    <a:pt x="119" y="190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08" y="201"/>
                  </a:lnTo>
                  <a:lnTo>
                    <a:pt x="104" y="201"/>
                  </a:lnTo>
                  <a:lnTo>
                    <a:pt x="100" y="201"/>
                  </a:lnTo>
                  <a:lnTo>
                    <a:pt x="97" y="201"/>
                  </a:lnTo>
                  <a:lnTo>
                    <a:pt x="93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2" y="182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67"/>
                  </a:lnTo>
                  <a:lnTo>
                    <a:pt x="59" y="167"/>
                  </a:lnTo>
                  <a:lnTo>
                    <a:pt x="48" y="167"/>
                  </a:lnTo>
                  <a:lnTo>
                    <a:pt x="41" y="167"/>
                  </a:lnTo>
                  <a:lnTo>
                    <a:pt x="37" y="167"/>
                  </a:lnTo>
                  <a:lnTo>
                    <a:pt x="34" y="167"/>
                  </a:lnTo>
                  <a:lnTo>
                    <a:pt x="30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9" y="167"/>
                  </a:lnTo>
                  <a:lnTo>
                    <a:pt x="15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4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1" name="Freeform 142"/>
            <p:cNvSpPr>
              <a:spLocks/>
            </p:cNvSpPr>
            <p:nvPr/>
          </p:nvSpPr>
          <p:spPr bwMode="auto">
            <a:xfrm>
              <a:off x="4983940" y="3357384"/>
              <a:ext cx="66905" cy="153109"/>
            </a:xfrm>
            <a:custGeom>
              <a:avLst/>
              <a:gdLst>
                <a:gd name="T0" fmla="*/ 4 w 52"/>
                <a:gd name="T1" fmla="*/ 0 h 119"/>
                <a:gd name="T2" fmla="*/ 7 w 52"/>
                <a:gd name="T3" fmla="*/ 4 h 119"/>
                <a:gd name="T4" fmla="*/ 11 w 52"/>
                <a:gd name="T5" fmla="*/ 4 h 119"/>
                <a:gd name="T6" fmla="*/ 15 w 52"/>
                <a:gd name="T7" fmla="*/ 4 h 119"/>
                <a:gd name="T8" fmla="*/ 15 w 52"/>
                <a:gd name="T9" fmla="*/ 4 h 119"/>
                <a:gd name="T10" fmla="*/ 18 w 52"/>
                <a:gd name="T11" fmla="*/ 8 h 119"/>
                <a:gd name="T12" fmla="*/ 26 w 52"/>
                <a:gd name="T13" fmla="*/ 15 h 119"/>
                <a:gd name="T14" fmla="*/ 26 w 52"/>
                <a:gd name="T15" fmla="*/ 45 h 119"/>
                <a:gd name="T16" fmla="*/ 26 w 52"/>
                <a:gd name="T17" fmla="*/ 60 h 119"/>
                <a:gd name="T18" fmla="*/ 33 w 52"/>
                <a:gd name="T19" fmla="*/ 63 h 119"/>
                <a:gd name="T20" fmla="*/ 37 w 52"/>
                <a:gd name="T21" fmla="*/ 67 h 119"/>
                <a:gd name="T22" fmla="*/ 44 w 52"/>
                <a:gd name="T23" fmla="*/ 75 h 119"/>
                <a:gd name="T24" fmla="*/ 48 w 52"/>
                <a:gd name="T25" fmla="*/ 82 h 119"/>
                <a:gd name="T26" fmla="*/ 52 w 52"/>
                <a:gd name="T27" fmla="*/ 86 h 119"/>
                <a:gd name="T28" fmla="*/ 48 w 52"/>
                <a:gd name="T29" fmla="*/ 89 h 119"/>
                <a:gd name="T30" fmla="*/ 44 w 52"/>
                <a:gd name="T31" fmla="*/ 89 h 119"/>
                <a:gd name="T32" fmla="*/ 44 w 52"/>
                <a:gd name="T33" fmla="*/ 93 h 119"/>
                <a:gd name="T34" fmla="*/ 48 w 52"/>
                <a:gd name="T35" fmla="*/ 100 h 119"/>
                <a:gd name="T36" fmla="*/ 44 w 52"/>
                <a:gd name="T37" fmla="*/ 104 h 119"/>
                <a:gd name="T38" fmla="*/ 41 w 52"/>
                <a:gd name="T39" fmla="*/ 108 h 119"/>
                <a:gd name="T40" fmla="*/ 37 w 52"/>
                <a:gd name="T41" fmla="*/ 115 h 119"/>
                <a:gd name="T42" fmla="*/ 37 w 52"/>
                <a:gd name="T43" fmla="*/ 119 h 119"/>
                <a:gd name="T44" fmla="*/ 33 w 52"/>
                <a:gd name="T45" fmla="*/ 119 h 119"/>
                <a:gd name="T46" fmla="*/ 33 w 52"/>
                <a:gd name="T47" fmla="*/ 115 h 119"/>
                <a:gd name="T48" fmla="*/ 30 w 52"/>
                <a:gd name="T49" fmla="*/ 112 h 119"/>
                <a:gd name="T50" fmla="*/ 22 w 52"/>
                <a:gd name="T51" fmla="*/ 108 h 119"/>
                <a:gd name="T52" fmla="*/ 22 w 52"/>
                <a:gd name="T53" fmla="*/ 100 h 119"/>
                <a:gd name="T54" fmla="*/ 22 w 52"/>
                <a:gd name="T55" fmla="*/ 97 h 119"/>
                <a:gd name="T56" fmla="*/ 26 w 52"/>
                <a:gd name="T57" fmla="*/ 89 h 119"/>
                <a:gd name="T58" fmla="*/ 30 w 52"/>
                <a:gd name="T59" fmla="*/ 82 h 119"/>
                <a:gd name="T60" fmla="*/ 22 w 52"/>
                <a:gd name="T61" fmla="*/ 78 h 119"/>
                <a:gd name="T62" fmla="*/ 18 w 52"/>
                <a:gd name="T63" fmla="*/ 78 h 119"/>
                <a:gd name="T64" fmla="*/ 15 w 52"/>
                <a:gd name="T65" fmla="*/ 78 h 119"/>
                <a:gd name="T66" fmla="*/ 11 w 52"/>
                <a:gd name="T67" fmla="*/ 78 h 119"/>
                <a:gd name="T68" fmla="*/ 7 w 52"/>
                <a:gd name="T69" fmla="*/ 75 h 119"/>
                <a:gd name="T70" fmla="*/ 4 w 52"/>
                <a:gd name="T71" fmla="*/ 75 h 119"/>
                <a:gd name="T72" fmla="*/ 0 w 52"/>
                <a:gd name="T73" fmla="*/ 67 h 119"/>
                <a:gd name="T74" fmla="*/ 0 w 52"/>
                <a:gd name="T75" fmla="*/ 63 h 119"/>
                <a:gd name="T76" fmla="*/ 4 w 52"/>
                <a:gd name="T77" fmla="*/ 60 h 119"/>
                <a:gd name="T78" fmla="*/ 4 w 52"/>
                <a:gd name="T79" fmla="*/ 56 h 119"/>
                <a:gd name="T80" fmla="*/ 4 w 52"/>
                <a:gd name="T81" fmla="*/ 56 h 119"/>
                <a:gd name="T82" fmla="*/ 7 w 52"/>
                <a:gd name="T83" fmla="*/ 52 h 119"/>
                <a:gd name="T84" fmla="*/ 11 w 52"/>
                <a:gd name="T85" fmla="*/ 49 h 119"/>
                <a:gd name="T86" fmla="*/ 11 w 52"/>
                <a:gd name="T87" fmla="*/ 49 h 119"/>
                <a:gd name="T88" fmla="*/ 11 w 52"/>
                <a:gd name="T89" fmla="*/ 45 h 119"/>
                <a:gd name="T90" fmla="*/ 11 w 52"/>
                <a:gd name="T91" fmla="*/ 41 h 119"/>
                <a:gd name="T92" fmla="*/ 7 w 52"/>
                <a:gd name="T93" fmla="*/ 37 h 119"/>
                <a:gd name="T94" fmla="*/ 11 w 52"/>
                <a:gd name="T95" fmla="*/ 34 h 119"/>
                <a:gd name="T96" fmla="*/ 7 w 52"/>
                <a:gd name="T97" fmla="*/ 30 h 119"/>
                <a:gd name="T98" fmla="*/ 11 w 52"/>
                <a:gd name="T99" fmla="*/ 23 h 119"/>
                <a:gd name="T100" fmla="*/ 15 w 52"/>
                <a:gd name="T101" fmla="*/ 23 h 119"/>
                <a:gd name="T102" fmla="*/ 11 w 52"/>
                <a:gd name="T103" fmla="*/ 15 h 119"/>
                <a:gd name="T104" fmla="*/ 7 w 52"/>
                <a:gd name="T105" fmla="*/ 11 h 119"/>
                <a:gd name="T106" fmla="*/ 11 w 52"/>
                <a:gd name="T107" fmla="*/ 8 h 119"/>
                <a:gd name="T108" fmla="*/ 7 w 52"/>
                <a:gd name="T109" fmla="*/ 8 h 119"/>
                <a:gd name="T110" fmla="*/ 4 w 52"/>
                <a:gd name="T111" fmla="*/ 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" h="11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60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44" y="71"/>
                  </a:lnTo>
                  <a:lnTo>
                    <a:pt x="44" y="75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48" y="86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4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8" y="93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7" y="115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6" y="108"/>
                  </a:lnTo>
                  <a:lnTo>
                    <a:pt x="22" y="108"/>
                  </a:lnTo>
                  <a:lnTo>
                    <a:pt x="22" y="104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3"/>
                  </a:lnTo>
                  <a:lnTo>
                    <a:pt x="26" y="89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7" y="71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2" name="Freeform 143"/>
            <p:cNvSpPr>
              <a:spLocks/>
            </p:cNvSpPr>
            <p:nvPr/>
          </p:nvSpPr>
          <p:spPr bwMode="auto">
            <a:xfrm>
              <a:off x="4749773" y="3334224"/>
              <a:ext cx="253467" cy="195568"/>
            </a:xfrm>
            <a:custGeom>
              <a:avLst/>
              <a:gdLst>
                <a:gd name="T0" fmla="*/ 41 w 197"/>
                <a:gd name="T1" fmla="*/ 48 h 152"/>
                <a:gd name="T2" fmla="*/ 45 w 197"/>
                <a:gd name="T3" fmla="*/ 52 h 152"/>
                <a:gd name="T4" fmla="*/ 52 w 197"/>
                <a:gd name="T5" fmla="*/ 48 h 152"/>
                <a:gd name="T6" fmla="*/ 60 w 197"/>
                <a:gd name="T7" fmla="*/ 52 h 152"/>
                <a:gd name="T8" fmla="*/ 63 w 197"/>
                <a:gd name="T9" fmla="*/ 55 h 152"/>
                <a:gd name="T10" fmla="*/ 75 w 197"/>
                <a:gd name="T11" fmla="*/ 59 h 152"/>
                <a:gd name="T12" fmla="*/ 82 w 197"/>
                <a:gd name="T13" fmla="*/ 55 h 152"/>
                <a:gd name="T14" fmla="*/ 89 w 197"/>
                <a:gd name="T15" fmla="*/ 52 h 152"/>
                <a:gd name="T16" fmla="*/ 97 w 197"/>
                <a:gd name="T17" fmla="*/ 63 h 152"/>
                <a:gd name="T18" fmla="*/ 112 w 197"/>
                <a:gd name="T19" fmla="*/ 74 h 152"/>
                <a:gd name="T20" fmla="*/ 126 w 197"/>
                <a:gd name="T21" fmla="*/ 78 h 152"/>
                <a:gd name="T22" fmla="*/ 130 w 197"/>
                <a:gd name="T23" fmla="*/ 81 h 152"/>
                <a:gd name="T24" fmla="*/ 126 w 197"/>
                <a:gd name="T25" fmla="*/ 63 h 152"/>
                <a:gd name="T26" fmla="*/ 119 w 197"/>
                <a:gd name="T27" fmla="*/ 67 h 152"/>
                <a:gd name="T28" fmla="*/ 112 w 197"/>
                <a:gd name="T29" fmla="*/ 55 h 152"/>
                <a:gd name="T30" fmla="*/ 112 w 197"/>
                <a:gd name="T31" fmla="*/ 41 h 152"/>
                <a:gd name="T32" fmla="*/ 115 w 197"/>
                <a:gd name="T33" fmla="*/ 33 h 152"/>
                <a:gd name="T34" fmla="*/ 115 w 197"/>
                <a:gd name="T35" fmla="*/ 26 h 152"/>
                <a:gd name="T36" fmla="*/ 112 w 197"/>
                <a:gd name="T37" fmla="*/ 18 h 152"/>
                <a:gd name="T38" fmla="*/ 156 w 197"/>
                <a:gd name="T39" fmla="*/ 4 h 152"/>
                <a:gd name="T40" fmla="*/ 163 w 197"/>
                <a:gd name="T41" fmla="*/ 7 h 152"/>
                <a:gd name="T42" fmla="*/ 178 w 197"/>
                <a:gd name="T43" fmla="*/ 11 h 152"/>
                <a:gd name="T44" fmla="*/ 186 w 197"/>
                <a:gd name="T45" fmla="*/ 18 h 152"/>
                <a:gd name="T46" fmla="*/ 189 w 197"/>
                <a:gd name="T47" fmla="*/ 26 h 152"/>
                <a:gd name="T48" fmla="*/ 189 w 197"/>
                <a:gd name="T49" fmla="*/ 29 h 152"/>
                <a:gd name="T50" fmla="*/ 197 w 197"/>
                <a:gd name="T51" fmla="*/ 41 h 152"/>
                <a:gd name="T52" fmla="*/ 189 w 197"/>
                <a:gd name="T53" fmla="*/ 48 h 152"/>
                <a:gd name="T54" fmla="*/ 189 w 197"/>
                <a:gd name="T55" fmla="*/ 55 h 152"/>
                <a:gd name="T56" fmla="*/ 193 w 197"/>
                <a:gd name="T57" fmla="*/ 63 h 152"/>
                <a:gd name="T58" fmla="*/ 193 w 197"/>
                <a:gd name="T59" fmla="*/ 67 h 152"/>
                <a:gd name="T60" fmla="*/ 186 w 197"/>
                <a:gd name="T61" fmla="*/ 74 h 152"/>
                <a:gd name="T62" fmla="*/ 186 w 197"/>
                <a:gd name="T63" fmla="*/ 78 h 152"/>
                <a:gd name="T64" fmla="*/ 182 w 197"/>
                <a:gd name="T65" fmla="*/ 85 h 152"/>
                <a:gd name="T66" fmla="*/ 182 w 197"/>
                <a:gd name="T67" fmla="*/ 93 h 152"/>
                <a:gd name="T68" fmla="*/ 149 w 197"/>
                <a:gd name="T69" fmla="*/ 104 h 152"/>
                <a:gd name="T70" fmla="*/ 141 w 197"/>
                <a:gd name="T71" fmla="*/ 115 h 152"/>
                <a:gd name="T72" fmla="*/ 134 w 197"/>
                <a:gd name="T73" fmla="*/ 115 h 152"/>
                <a:gd name="T74" fmla="*/ 123 w 197"/>
                <a:gd name="T75" fmla="*/ 115 h 152"/>
                <a:gd name="T76" fmla="*/ 115 w 197"/>
                <a:gd name="T77" fmla="*/ 122 h 152"/>
                <a:gd name="T78" fmla="*/ 112 w 197"/>
                <a:gd name="T79" fmla="*/ 126 h 152"/>
                <a:gd name="T80" fmla="*/ 86 w 197"/>
                <a:gd name="T81" fmla="*/ 148 h 152"/>
                <a:gd name="T82" fmla="*/ 75 w 197"/>
                <a:gd name="T83" fmla="*/ 148 h 152"/>
                <a:gd name="T84" fmla="*/ 67 w 197"/>
                <a:gd name="T85" fmla="*/ 148 h 152"/>
                <a:gd name="T86" fmla="*/ 60 w 197"/>
                <a:gd name="T87" fmla="*/ 148 h 152"/>
                <a:gd name="T88" fmla="*/ 49 w 197"/>
                <a:gd name="T89" fmla="*/ 144 h 152"/>
                <a:gd name="T90" fmla="*/ 45 w 197"/>
                <a:gd name="T91" fmla="*/ 141 h 152"/>
                <a:gd name="T92" fmla="*/ 23 w 197"/>
                <a:gd name="T93" fmla="*/ 144 h 152"/>
                <a:gd name="T94" fmla="*/ 15 w 197"/>
                <a:gd name="T95" fmla="*/ 137 h 152"/>
                <a:gd name="T96" fmla="*/ 8 w 197"/>
                <a:gd name="T97" fmla="*/ 130 h 152"/>
                <a:gd name="T98" fmla="*/ 0 w 197"/>
                <a:gd name="T99" fmla="*/ 122 h 152"/>
                <a:gd name="T100" fmla="*/ 37 w 197"/>
                <a:gd name="T101" fmla="*/ 70 h 152"/>
                <a:gd name="T102" fmla="*/ 37 w 197"/>
                <a:gd name="T103" fmla="*/ 59 h 152"/>
                <a:gd name="T104" fmla="*/ 37 w 197"/>
                <a:gd name="T105" fmla="*/ 4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52">
                  <a:moveTo>
                    <a:pt x="37" y="44"/>
                  </a:moveTo>
                  <a:lnTo>
                    <a:pt x="37" y="44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9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9"/>
                  </a:lnTo>
                  <a:lnTo>
                    <a:pt x="71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8" y="59"/>
                  </a:lnTo>
                  <a:lnTo>
                    <a:pt x="82" y="59"/>
                  </a:lnTo>
                  <a:lnTo>
                    <a:pt x="82" y="55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5"/>
                  </a:lnTo>
                  <a:lnTo>
                    <a:pt x="93" y="59"/>
                  </a:lnTo>
                  <a:lnTo>
                    <a:pt x="93" y="63"/>
                  </a:lnTo>
                  <a:lnTo>
                    <a:pt x="97" y="63"/>
                  </a:lnTo>
                  <a:lnTo>
                    <a:pt x="104" y="67"/>
                  </a:lnTo>
                  <a:lnTo>
                    <a:pt x="108" y="67"/>
                  </a:lnTo>
                  <a:lnTo>
                    <a:pt x="112" y="70"/>
                  </a:lnTo>
                  <a:lnTo>
                    <a:pt x="112" y="74"/>
                  </a:lnTo>
                  <a:lnTo>
                    <a:pt x="115" y="78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4" y="78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19" y="67"/>
                  </a:lnTo>
                  <a:lnTo>
                    <a:pt x="119" y="63"/>
                  </a:lnTo>
                  <a:lnTo>
                    <a:pt x="115" y="63"/>
                  </a:lnTo>
                  <a:lnTo>
                    <a:pt x="112" y="59"/>
                  </a:lnTo>
                  <a:lnTo>
                    <a:pt x="112" y="55"/>
                  </a:lnTo>
                  <a:lnTo>
                    <a:pt x="112" y="52"/>
                  </a:lnTo>
                  <a:lnTo>
                    <a:pt x="112" y="44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3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2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9" y="7"/>
                  </a:lnTo>
                  <a:lnTo>
                    <a:pt x="145" y="0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7" y="11"/>
                  </a:lnTo>
                  <a:lnTo>
                    <a:pt x="174" y="11"/>
                  </a:lnTo>
                  <a:lnTo>
                    <a:pt x="178" y="11"/>
                  </a:lnTo>
                  <a:lnTo>
                    <a:pt x="178" y="15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6" y="22"/>
                  </a:lnTo>
                  <a:lnTo>
                    <a:pt x="189" y="22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189" y="29"/>
                  </a:lnTo>
                  <a:lnTo>
                    <a:pt x="193" y="33"/>
                  </a:lnTo>
                  <a:lnTo>
                    <a:pt x="193" y="33"/>
                  </a:lnTo>
                  <a:lnTo>
                    <a:pt x="197" y="37"/>
                  </a:lnTo>
                  <a:lnTo>
                    <a:pt x="197" y="41"/>
                  </a:lnTo>
                  <a:lnTo>
                    <a:pt x="193" y="41"/>
                  </a:lnTo>
                  <a:lnTo>
                    <a:pt x="193" y="41"/>
                  </a:lnTo>
                  <a:lnTo>
                    <a:pt x="189" y="44"/>
                  </a:lnTo>
                  <a:lnTo>
                    <a:pt x="189" y="48"/>
                  </a:lnTo>
                  <a:lnTo>
                    <a:pt x="193" y="52"/>
                  </a:lnTo>
                  <a:lnTo>
                    <a:pt x="193" y="52"/>
                  </a:lnTo>
                  <a:lnTo>
                    <a:pt x="193" y="55"/>
                  </a:lnTo>
                  <a:lnTo>
                    <a:pt x="189" y="55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89" y="59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89" y="70"/>
                  </a:lnTo>
                  <a:lnTo>
                    <a:pt x="186" y="70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8"/>
                  </a:lnTo>
                  <a:lnTo>
                    <a:pt x="186" y="78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6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2" y="93"/>
                  </a:lnTo>
                  <a:lnTo>
                    <a:pt x="171" y="96"/>
                  </a:lnTo>
                  <a:lnTo>
                    <a:pt x="167" y="96"/>
                  </a:lnTo>
                  <a:lnTo>
                    <a:pt x="152" y="104"/>
                  </a:lnTo>
                  <a:lnTo>
                    <a:pt x="149" y="104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11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37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0" y="115"/>
                  </a:lnTo>
                  <a:lnTo>
                    <a:pt x="126" y="115"/>
                  </a:lnTo>
                  <a:lnTo>
                    <a:pt x="123" y="115"/>
                  </a:lnTo>
                  <a:lnTo>
                    <a:pt x="119" y="115"/>
                  </a:lnTo>
                  <a:lnTo>
                    <a:pt x="115" y="118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2" y="126"/>
                  </a:lnTo>
                  <a:lnTo>
                    <a:pt x="108" y="130"/>
                  </a:lnTo>
                  <a:lnTo>
                    <a:pt x="97" y="133"/>
                  </a:lnTo>
                  <a:lnTo>
                    <a:pt x="89" y="144"/>
                  </a:lnTo>
                  <a:lnTo>
                    <a:pt x="86" y="148"/>
                  </a:lnTo>
                  <a:lnTo>
                    <a:pt x="82" y="152"/>
                  </a:lnTo>
                  <a:lnTo>
                    <a:pt x="78" y="152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1" y="148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8"/>
                  </a:lnTo>
                  <a:lnTo>
                    <a:pt x="52" y="148"/>
                  </a:lnTo>
                  <a:lnTo>
                    <a:pt x="52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1" y="144"/>
                  </a:lnTo>
                  <a:lnTo>
                    <a:pt x="37" y="141"/>
                  </a:lnTo>
                  <a:lnTo>
                    <a:pt x="23" y="144"/>
                  </a:lnTo>
                  <a:lnTo>
                    <a:pt x="23" y="144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8" y="133"/>
                  </a:lnTo>
                  <a:lnTo>
                    <a:pt x="8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59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3" name="Freeform 144"/>
            <p:cNvSpPr>
              <a:spLocks/>
            </p:cNvSpPr>
            <p:nvPr/>
          </p:nvSpPr>
          <p:spPr bwMode="auto">
            <a:xfrm>
              <a:off x="4531048" y="3290478"/>
              <a:ext cx="266333" cy="239313"/>
            </a:xfrm>
            <a:custGeom>
              <a:avLst/>
              <a:gdLst>
                <a:gd name="T0" fmla="*/ 189 w 207"/>
                <a:gd name="T1" fmla="*/ 175 h 186"/>
                <a:gd name="T2" fmla="*/ 178 w 207"/>
                <a:gd name="T3" fmla="*/ 167 h 186"/>
                <a:gd name="T4" fmla="*/ 170 w 207"/>
                <a:gd name="T5" fmla="*/ 160 h 186"/>
                <a:gd name="T6" fmla="*/ 207 w 207"/>
                <a:gd name="T7" fmla="*/ 108 h 186"/>
                <a:gd name="T8" fmla="*/ 207 w 207"/>
                <a:gd name="T9" fmla="*/ 97 h 186"/>
                <a:gd name="T10" fmla="*/ 207 w 207"/>
                <a:gd name="T11" fmla="*/ 82 h 186"/>
                <a:gd name="T12" fmla="*/ 200 w 207"/>
                <a:gd name="T13" fmla="*/ 78 h 186"/>
                <a:gd name="T14" fmla="*/ 193 w 207"/>
                <a:gd name="T15" fmla="*/ 82 h 186"/>
                <a:gd name="T16" fmla="*/ 182 w 207"/>
                <a:gd name="T17" fmla="*/ 78 h 186"/>
                <a:gd name="T18" fmla="*/ 178 w 207"/>
                <a:gd name="T19" fmla="*/ 82 h 186"/>
                <a:gd name="T20" fmla="*/ 178 w 207"/>
                <a:gd name="T21" fmla="*/ 75 h 186"/>
                <a:gd name="T22" fmla="*/ 178 w 207"/>
                <a:gd name="T23" fmla="*/ 67 h 186"/>
                <a:gd name="T24" fmla="*/ 178 w 207"/>
                <a:gd name="T25" fmla="*/ 60 h 186"/>
                <a:gd name="T26" fmla="*/ 174 w 207"/>
                <a:gd name="T27" fmla="*/ 56 h 186"/>
                <a:gd name="T28" fmla="*/ 170 w 207"/>
                <a:gd name="T29" fmla="*/ 49 h 186"/>
                <a:gd name="T30" fmla="*/ 170 w 207"/>
                <a:gd name="T31" fmla="*/ 38 h 186"/>
                <a:gd name="T32" fmla="*/ 170 w 207"/>
                <a:gd name="T33" fmla="*/ 30 h 186"/>
                <a:gd name="T34" fmla="*/ 170 w 207"/>
                <a:gd name="T35" fmla="*/ 23 h 186"/>
                <a:gd name="T36" fmla="*/ 152 w 207"/>
                <a:gd name="T37" fmla="*/ 15 h 186"/>
                <a:gd name="T38" fmla="*/ 133 w 207"/>
                <a:gd name="T39" fmla="*/ 23 h 186"/>
                <a:gd name="T40" fmla="*/ 130 w 207"/>
                <a:gd name="T41" fmla="*/ 30 h 186"/>
                <a:gd name="T42" fmla="*/ 108 w 207"/>
                <a:gd name="T43" fmla="*/ 34 h 186"/>
                <a:gd name="T44" fmla="*/ 96 w 207"/>
                <a:gd name="T45" fmla="*/ 26 h 186"/>
                <a:gd name="T46" fmla="*/ 93 w 207"/>
                <a:gd name="T47" fmla="*/ 19 h 186"/>
                <a:gd name="T48" fmla="*/ 89 w 207"/>
                <a:gd name="T49" fmla="*/ 12 h 186"/>
                <a:gd name="T50" fmla="*/ 89 w 207"/>
                <a:gd name="T51" fmla="*/ 4 h 186"/>
                <a:gd name="T52" fmla="*/ 59 w 207"/>
                <a:gd name="T53" fmla="*/ 0 h 186"/>
                <a:gd name="T54" fmla="*/ 41 w 207"/>
                <a:gd name="T55" fmla="*/ 0 h 186"/>
                <a:gd name="T56" fmla="*/ 30 w 207"/>
                <a:gd name="T57" fmla="*/ 0 h 186"/>
                <a:gd name="T58" fmla="*/ 22 w 207"/>
                <a:gd name="T59" fmla="*/ 4 h 186"/>
                <a:gd name="T60" fmla="*/ 15 w 207"/>
                <a:gd name="T61" fmla="*/ 4 h 186"/>
                <a:gd name="T62" fmla="*/ 26 w 207"/>
                <a:gd name="T63" fmla="*/ 30 h 186"/>
                <a:gd name="T64" fmla="*/ 30 w 207"/>
                <a:gd name="T65" fmla="*/ 49 h 186"/>
                <a:gd name="T66" fmla="*/ 37 w 207"/>
                <a:gd name="T67" fmla="*/ 71 h 186"/>
                <a:gd name="T68" fmla="*/ 33 w 207"/>
                <a:gd name="T69" fmla="*/ 101 h 186"/>
                <a:gd name="T70" fmla="*/ 15 w 207"/>
                <a:gd name="T71" fmla="*/ 115 h 186"/>
                <a:gd name="T72" fmla="*/ 8 w 207"/>
                <a:gd name="T73" fmla="*/ 141 h 186"/>
                <a:gd name="T74" fmla="*/ 4 w 207"/>
                <a:gd name="T75" fmla="*/ 160 h 186"/>
                <a:gd name="T76" fmla="*/ 0 w 207"/>
                <a:gd name="T77" fmla="*/ 175 h 186"/>
                <a:gd name="T78" fmla="*/ 8 w 207"/>
                <a:gd name="T79" fmla="*/ 171 h 186"/>
                <a:gd name="T80" fmla="*/ 15 w 207"/>
                <a:gd name="T81" fmla="*/ 171 h 186"/>
                <a:gd name="T82" fmla="*/ 26 w 207"/>
                <a:gd name="T83" fmla="*/ 167 h 186"/>
                <a:gd name="T84" fmla="*/ 30 w 207"/>
                <a:gd name="T85" fmla="*/ 167 h 186"/>
                <a:gd name="T86" fmla="*/ 33 w 207"/>
                <a:gd name="T87" fmla="*/ 171 h 186"/>
                <a:gd name="T88" fmla="*/ 45 w 207"/>
                <a:gd name="T89" fmla="*/ 175 h 186"/>
                <a:gd name="T90" fmla="*/ 111 w 207"/>
                <a:gd name="T91" fmla="*/ 175 h 186"/>
                <a:gd name="T92" fmla="*/ 119 w 207"/>
                <a:gd name="T93" fmla="*/ 178 h 186"/>
                <a:gd name="T94" fmla="*/ 126 w 207"/>
                <a:gd name="T95" fmla="*/ 182 h 186"/>
                <a:gd name="T96" fmla="*/ 137 w 207"/>
                <a:gd name="T97" fmla="*/ 182 h 186"/>
                <a:gd name="T98" fmla="*/ 145 w 207"/>
                <a:gd name="T99" fmla="*/ 182 h 186"/>
                <a:gd name="T100" fmla="*/ 156 w 207"/>
                <a:gd name="T101" fmla="*/ 186 h 186"/>
                <a:gd name="T102" fmla="*/ 159 w 207"/>
                <a:gd name="T103" fmla="*/ 182 h 186"/>
                <a:gd name="T104" fmla="*/ 163 w 207"/>
                <a:gd name="T105" fmla="*/ 186 h 186"/>
                <a:gd name="T106" fmla="*/ 193 w 207"/>
                <a:gd name="T107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86">
                  <a:moveTo>
                    <a:pt x="193" y="178"/>
                  </a:moveTo>
                  <a:lnTo>
                    <a:pt x="193" y="178"/>
                  </a:lnTo>
                  <a:lnTo>
                    <a:pt x="189" y="175"/>
                  </a:lnTo>
                  <a:lnTo>
                    <a:pt x="189" y="175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82" y="171"/>
                  </a:lnTo>
                  <a:lnTo>
                    <a:pt x="178" y="167"/>
                  </a:lnTo>
                  <a:lnTo>
                    <a:pt x="178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0" y="160"/>
                  </a:lnTo>
                  <a:lnTo>
                    <a:pt x="170" y="156"/>
                  </a:lnTo>
                  <a:lnTo>
                    <a:pt x="170" y="108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7" y="104"/>
                  </a:lnTo>
                  <a:lnTo>
                    <a:pt x="207" y="101"/>
                  </a:lnTo>
                  <a:lnTo>
                    <a:pt x="207" y="101"/>
                  </a:lnTo>
                  <a:lnTo>
                    <a:pt x="207" y="97"/>
                  </a:lnTo>
                  <a:lnTo>
                    <a:pt x="207" y="93"/>
                  </a:lnTo>
                  <a:lnTo>
                    <a:pt x="207" y="86"/>
                  </a:lnTo>
                  <a:lnTo>
                    <a:pt x="204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7" y="78"/>
                  </a:lnTo>
                  <a:lnTo>
                    <a:pt x="204" y="78"/>
                  </a:lnTo>
                  <a:lnTo>
                    <a:pt x="200" y="78"/>
                  </a:lnTo>
                  <a:lnTo>
                    <a:pt x="196" y="82"/>
                  </a:lnTo>
                  <a:lnTo>
                    <a:pt x="196" y="82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5" y="82"/>
                  </a:lnTo>
                  <a:lnTo>
                    <a:pt x="185" y="78"/>
                  </a:lnTo>
                  <a:lnTo>
                    <a:pt x="182" y="78"/>
                  </a:lnTo>
                  <a:lnTo>
                    <a:pt x="182" y="78"/>
                  </a:lnTo>
                  <a:lnTo>
                    <a:pt x="182" y="82"/>
                  </a:lnTo>
                  <a:lnTo>
                    <a:pt x="182" y="82"/>
                  </a:lnTo>
                  <a:lnTo>
                    <a:pt x="178" y="82"/>
                  </a:lnTo>
                  <a:lnTo>
                    <a:pt x="178" y="82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8" y="75"/>
                  </a:lnTo>
                  <a:lnTo>
                    <a:pt x="178" y="71"/>
                  </a:lnTo>
                  <a:lnTo>
                    <a:pt x="178" y="71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4" y="60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4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70" y="2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52" y="23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8" y="19"/>
                  </a:lnTo>
                  <a:lnTo>
                    <a:pt x="133" y="19"/>
                  </a:lnTo>
                  <a:lnTo>
                    <a:pt x="133" y="23"/>
                  </a:lnTo>
                  <a:lnTo>
                    <a:pt x="130" y="23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30"/>
                  </a:lnTo>
                  <a:lnTo>
                    <a:pt x="119" y="34"/>
                  </a:lnTo>
                  <a:lnTo>
                    <a:pt x="115" y="34"/>
                  </a:lnTo>
                  <a:lnTo>
                    <a:pt x="111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5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19"/>
                  </a:lnTo>
                  <a:lnTo>
                    <a:pt x="26" y="30"/>
                  </a:lnTo>
                  <a:lnTo>
                    <a:pt x="33" y="38"/>
                  </a:lnTo>
                  <a:lnTo>
                    <a:pt x="30" y="41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0" y="63"/>
                  </a:lnTo>
                  <a:lnTo>
                    <a:pt x="37" y="71"/>
                  </a:lnTo>
                  <a:lnTo>
                    <a:pt x="37" y="75"/>
                  </a:lnTo>
                  <a:lnTo>
                    <a:pt x="41" y="78"/>
                  </a:lnTo>
                  <a:lnTo>
                    <a:pt x="41" y="89"/>
                  </a:lnTo>
                  <a:lnTo>
                    <a:pt x="33" y="101"/>
                  </a:lnTo>
                  <a:lnTo>
                    <a:pt x="30" y="101"/>
                  </a:lnTo>
                  <a:lnTo>
                    <a:pt x="22" y="104"/>
                  </a:lnTo>
                  <a:lnTo>
                    <a:pt x="22" y="108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11" y="123"/>
                  </a:lnTo>
                  <a:lnTo>
                    <a:pt x="11" y="134"/>
                  </a:lnTo>
                  <a:lnTo>
                    <a:pt x="8" y="141"/>
                  </a:lnTo>
                  <a:lnTo>
                    <a:pt x="8" y="145"/>
                  </a:lnTo>
                  <a:lnTo>
                    <a:pt x="4" y="149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8" y="175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1" y="171"/>
                  </a:lnTo>
                  <a:lnTo>
                    <a:pt x="15" y="175"/>
                  </a:lnTo>
                  <a:lnTo>
                    <a:pt x="15" y="171"/>
                  </a:lnTo>
                  <a:lnTo>
                    <a:pt x="15" y="171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7" y="175"/>
                  </a:lnTo>
                  <a:lnTo>
                    <a:pt x="41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3" y="182"/>
                  </a:lnTo>
                  <a:lnTo>
                    <a:pt x="137" y="182"/>
                  </a:lnTo>
                  <a:lnTo>
                    <a:pt x="141" y="182"/>
                  </a:lnTo>
                  <a:lnTo>
                    <a:pt x="141" y="178"/>
                  </a:lnTo>
                  <a:lnTo>
                    <a:pt x="141" y="182"/>
                  </a:lnTo>
                  <a:lnTo>
                    <a:pt x="145" y="182"/>
                  </a:lnTo>
                  <a:lnTo>
                    <a:pt x="148" y="182"/>
                  </a:lnTo>
                  <a:lnTo>
                    <a:pt x="148" y="186"/>
                  </a:lnTo>
                  <a:lnTo>
                    <a:pt x="152" y="186"/>
                  </a:lnTo>
                  <a:lnTo>
                    <a:pt x="156" y="186"/>
                  </a:lnTo>
                  <a:lnTo>
                    <a:pt x="156" y="182"/>
                  </a:lnTo>
                  <a:lnTo>
                    <a:pt x="156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93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4" name="Freeform 145"/>
            <p:cNvSpPr>
              <a:spLocks/>
            </p:cNvSpPr>
            <p:nvPr/>
          </p:nvSpPr>
          <p:spPr bwMode="auto">
            <a:xfrm>
              <a:off x="4816680" y="3482187"/>
              <a:ext cx="167262" cy="133810"/>
            </a:xfrm>
            <a:custGeom>
              <a:avLst/>
              <a:gdLst>
                <a:gd name="T0" fmla="*/ 8 w 130"/>
                <a:gd name="T1" fmla="*/ 33 h 104"/>
                <a:gd name="T2" fmla="*/ 11 w 130"/>
                <a:gd name="T3" fmla="*/ 33 h 104"/>
                <a:gd name="T4" fmla="*/ 23 w 130"/>
                <a:gd name="T5" fmla="*/ 33 h 104"/>
                <a:gd name="T6" fmla="*/ 23 w 130"/>
                <a:gd name="T7" fmla="*/ 33 h 104"/>
                <a:gd name="T8" fmla="*/ 34 w 130"/>
                <a:gd name="T9" fmla="*/ 33 h 104"/>
                <a:gd name="T10" fmla="*/ 56 w 130"/>
                <a:gd name="T11" fmla="*/ 15 h 104"/>
                <a:gd name="T12" fmla="*/ 63 w 130"/>
                <a:gd name="T13" fmla="*/ 11 h 104"/>
                <a:gd name="T14" fmla="*/ 63 w 130"/>
                <a:gd name="T15" fmla="*/ 7 h 104"/>
                <a:gd name="T16" fmla="*/ 71 w 130"/>
                <a:gd name="T17" fmla="*/ 0 h 104"/>
                <a:gd name="T18" fmla="*/ 82 w 130"/>
                <a:gd name="T19" fmla="*/ 0 h 104"/>
                <a:gd name="T20" fmla="*/ 85 w 130"/>
                <a:gd name="T21" fmla="*/ 0 h 104"/>
                <a:gd name="T22" fmla="*/ 89 w 130"/>
                <a:gd name="T23" fmla="*/ 3 h 104"/>
                <a:gd name="T24" fmla="*/ 97 w 130"/>
                <a:gd name="T25" fmla="*/ 7 h 104"/>
                <a:gd name="T26" fmla="*/ 104 w 130"/>
                <a:gd name="T27" fmla="*/ 7 h 104"/>
                <a:gd name="T28" fmla="*/ 115 w 130"/>
                <a:gd name="T29" fmla="*/ 11 h 104"/>
                <a:gd name="T30" fmla="*/ 126 w 130"/>
                <a:gd name="T31" fmla="*/ 18 h 104"/>
                <a:gd name="T32" fmla="*/ 130 w 130"/>
                <a:gd name="T33" fmla="*/ 22 h 104"/>
                <a:gd name="T34" fmla="*/ 130 w 130"/>
                <a:gd name="T35" fmla="*/ 29 h 104"/>
                <a:gd name="T36" fmla="*/ 126 w 130"/>
                <a:gd name="T37" fmla="*/ 37 h 104"/>
                <a:gd name="T38" fmla="*/ 130 w 130"/>
                <a:gd name="T39" fmla="*/ 41 h 104"/>
                <a:gd name="T40" fmla="*/ 126 w 130"/>
                <a:gd name="T41" fmla="*/ 48 h 104"/>
                <a:gd name="T42" fmla="*/ 122 w 130"/>
                <a:gd name="T43" fmla="*/ 52 h 104"/>
                <a:gd name="T44" fmla="*/ 126 w 130"/>
                <a:gd name="T45" fmla="*/ 59 h 104"/>
                <a:gd name="T46" fmla="*/ 126 w 130"/>
                <a:gd name="T47" fmla="*/ 63 h 104"/>
                <a:gd name="T48" fmla="*/ 122 w 130"/>
                <a:gd name="T49" fmla="*/ 70 h 104"/>
                <a:gd name="T50" fmla="*/ 119 w 130"/>
                <a:gd name="T51" fmla="*/ 74 h 104"/>
                <a:gd name="T52" fmla="*/ 119 w 130"/>
                <a:gd name="T53" fmla="*/ 85 h 104"/>
                <a:gd name="T54" fmla="*/ 97 w 130"/>
                <a:gd name="T55" fmla="*/ 104 h 104"/>
                <a:gd name="T56" fmla="*/ 85 w 130"/>
                <a:gd name="T57" fmla="*/ 104 h 104"/>
                <a:gd name="T58" fmla="*/ 78 w 130"/>
                <a:gd name="T59" fmla="*/ 100 h 104"/>
                <a:gd name="T60" fmla="*/ 67 w 130"/>
                <a:gd name="T61" fmla="*/ 100 h 104"/>
                <a:gd name="T62" fmla="*/ 63 w 130"/>
                <a:gd name="T63" fmla="*/ 96 h 104"/>
                <a:gd name="T64" fmla="*/ 56 w 130"/>
                <a:gd name="T65" fmla="*/ 93 h 104"/>
                <a:gd name="T66" fmla="*/ 48 w 130"/>
                <a:gd name="T67" fmla="*/ 93 h 104"/>
                <a:gd name="T68" fmla="*/ 41 w 130"/>
                <a:gd name="T69" fmla="*/ 85 h 104"/>
                <a:gd name="T70" fmla="*/ 37 w 130"/>
                <a:gd name="T71" fmla="*/ 78 h 104"/>
                <a:gd name="T72" fmla="*/ 34 w 130"/>
                <a:gd name="T73" fmla="*/ 74 h 104"/>
                <a:gd name="T74" fmla="*/ 34 w 130"/>
                <a:gd name="T75" fmla="*/ 70 h 104"/>
                <a:gd name="T76" fmla="*/ 26 w 130"/>
                <a:gd name="T77" fmla="*/ 67 h 104"/>
                <a:gd name="T78" fmla="*/ 19 w 130"/>
                <a:gd name="T79" fmla="*/ 55 h 104"/>
                <a:gd name="T80" fmla="*/ 15 w 130"/>
                <a:gd name="T81" fmla="*/ 52 h 104"/>
                <a:gd name="T82" fmla="*/ 11 w 130"/>
                <a:gd name="T83" fmla="*/ 44 h 104"/>
                <a:gd name="T84" fmla="*/ 8 w 130"/>
                <a:gd name="T85" fmla="*/ 41 h 104"/>
                <a:gd name="T86" fmla="*/ 0 w 130"/>
                <a:gd name="T87" fmla="*/ 37 h 104"/>
                <a:gd name="T88" fmla="*/ 0 w 130"/>
                <a:gd name="T89" fmla="*/ 33 h 104"/>
                <a:gd name="T90" fmla="*/ 0 w 130"/>
                <a:gd name="T91" fmla="*/ 3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" h="104">
                  <a:moveTo>
                    <a:pt x="0" y="33"/>
                  </a:moveTo>
                  <a:lnTo>
                    <a:pt x="4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45" y="18"/>
                  </a:lnTo>
                  <a:lnTo>
                    <a:pt x="56" y="15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0" y="3"/>
                  </a:lnTo>
                  <a:lnTo>
                    <a:pt x="104" y="7"/>
                  </a:lnTo>
                  <a:lnTo>
                    <a:pt x="111" y="7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22" y="11"/>
                  </a:lnTo>
                  <a:lnTo>
                    <a:pt x="122" y="15"/>
                  </a:lnTo>
                  <a:lnTo>
                    <a:pt x="126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0" y="2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6" y="33"/>
                  </a:lnTo>
                  <a:lnTo>
                    <a:pt x="126" y="37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30" y="41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6" y="55"/>
                  </a:lnTo>
                  <a:lnTo>
                    <a:pt x="126" y="55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9" y="70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19" y="89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89" y="100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2" y="104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4" y="100"/>
                  </a:lnTo>
                  <a:lnTo>
                    <a:pt x="71" y="100"/>
                  </a:lnTo>
                  <a:lnTo>
                    <a:pt x="67" y="100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3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1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4" y="74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5" name="Freeform 146"/>
            <p:cNvSpPr>
              <a:spLocks/>
            </p:cNvSpPr>
            <p:nvPr/>
          </p:nvSpPr>
          <p:spPr bwMode="auto">
            <a:xfrm>
              <a:off x="4702168" y="3524645"/>
              <a:ext cx="200714" cy="176269"/>
            </a:xfrm>
            <a:custGeom>
              <a:avLst/>
              <a:gdLst>
                <a:gd name="T0" fmla="*/ 89 w 156"/>
                <a:gd name="T1" fmla="*/ 0 h 137"/>
                <a:gd name="T2" fmla="*/ 93 w 156"/>
                <a:gd name="T3" fmla="*/ 4 h 137"/>
                <a:gd name="T4" fmla="*/ 97 w 156"/>
                <a:gd name="T5" fmla="*/ 11 h 137"/>
                <a:gd name="T6" fmla="*/ 100 w 156"/>
                <a:gd name="T7" fmla="*/ 15 h 137"/>
                <a:gd name="T8" fmla="*/ 104 w 156"/>
                <a:gd name="T9" fmla="*/ 19 h 137"/>
                <a:gd name="T10" fmla="*/ 108 w 156"/>
                <a:gd name="T11" fmla="*/ 22 h 137"/>
                <a:gd name="T12" fmla="*/ 119 w 156"/>
                <a:gd name="T13" fmla="*/ 34 h 137"/>
                <a:gd name="T14" fmla="*/ 123 w 156"/>
                <a:gd name="T15" fmla="*/ 37 h 137"/>
                <a:gd name="T16" fmla="*/ 126 w 156"/>
                <a:gd name="T17" fmla="*/ 41 h 137"/>
                <a:gd name="T18" fmla="*/ 126 w 156"/>
                <a:gd name="T19" fmla="*/ 48 h 137"/>
                <a:gd name="T20" fmla="*/ 134 w 156"/>
                <a:gd name="T21" fmla="*/ 56 h 137"/>
                <a:gd name="T22" fmla="*/ 141 w 156"/>
                <a:gd name="T23" fmla="*/ 56 h 137"/>
                <a:gd name="T24" fmla="*/ 149 w 156"/>
                <a:gd name="T25" fmla="*/ 60 h 137"/>
                <a:gd name="T26" fmla="*/ 152 w 156"/>
                <a:gd name="T27" fmla="*/ 63 h 137"/>
                <a:gd name="T28" fmla="*/ 152 w 156"/>
                <a:gd name="T29" fmla="*/ 67 h 137"/>
                <a:gd name="T30" fmla="*/ 149 w 156"/>
                <a:gd name="T31" fmla="*/ 67 h 137"/>
                <a:gd name="T32" fmla="*/ 145 w 156"/>
                <a:gd name="T33" fmla="*/ 74 h 137"/>
                <a:gd name="T34" fmla="*/ 137 w 156"/>
                <a:gd name="T35" fmla="*/ 74 h 137"/>
                <a:gd name="T36" fmla="*/ 130 w 156"/>
                <a:gd name="T37" fmla="*/ 78 h 137"/>
                <a:gd name="T38" fmla="*/ 126 w 156"/>
                <a:gd name="T39" fmla="*/ 82 h 137"/>
                <a:gd name="T40" fmla="*/ 119 w 156"/>
                <a:gd name="T41" fmla="*/ 85 h 137"/>
                <a:gd name="T42" fmla="*/ 112 w 156"/>
                <a:gd name="T43" fmla="*/ 93 h 137"/>
                <a:gd name="T44" fmla="*/ 112 w 156"/>
                <a:gd name="T45" fmla="*/ 97 h 137"/>
                <a:gd name="T46" fmla="*/ 108 w 156"/>
                <a:gd name="T47" fmla="*/ 100 h 137"/>
                <a:gd name="T48" fmla="*/ 104 w 156"/>
                <a:gd name="T49" fmla="*/ 104 h 137"/>
                <a:gd name="T50" fmla="*/ 97 w 156"/>
                <a:gd name="T51" fmla="*/ 108 h 137"/>
                <a:gd name="T52" fmla="*/ 93 w 156"/>
                <a:gd name="T53" fmla="*/ 115 h 137"/>
                <a:gd name="T54" fmla="*/ 93 w 156"/>
                <a:gd name="T55" fmla="*/ 123 h 137"/>
                <a:gd name="T56" fmla="*/ 86 w 156"/>
                <a:gd name="T57" fmla="*/ 123 h 137"/>
                <a:gd name="T58" fmla="*/ 74 w 156"/>
                <a:gd name="T59" fmla="*/ 123 h 137"/>
                <a:gd name="T60" fmla="*/ 63 w 156"/>
                <a:gd name="T61" fmla="*/ 119 h 137"/>
                <a:gd name="T62" fmla="*/ 56 w 156"/>
                <a:gd name="T63" fmla="*/ 115 h 137"/>
                <a:gd name="T64" fmla="*/ 45 w 156"/>
                <a:gd name="T65" fmla="*/ 126 h 137"/>
                <a:gd name="T66" fmla="*/ 34 w 156"/>
                <a:gd name="T67" fmla="*/ 134 h 137"/>
                <a:gd name="T68" fmla="*/ 26 w 156"/>
                <a:gd name="T69" fmla="*/ 137 h 137"/>
                <a:gd name="T70" fmla="*/ 15 w 156"/>
                <a:gd name="T71" fmla="*/ 137 h 137"/>
                <a:gd name="T72" fmla="*/ 12 w 156"/>
                <a:gd name="T73" fmla="*/ 130 h 137"/>
                <a:gd name="T74" fmla="*/ 8 w 156"/>
                <a:gd name="T75" fmla="*/ 115 h 137"/>
                <a:gd name="T76" fmla="*/ 0 w 156"/>
                <a:gd name="T77" fmla="*/ 111 h 137"/>
                <a:gd name="T78" fmla="*/ 19 w 156"/>
                <a:gd name="T79" fmla="*/ 63 h 137"/>
                <a:gd name="T80" fmla="*/ 49 w 156"/>
                <a:gd name="T81" fmla="*/ 8 h 137"/>
                <a:gd name="T82" fmla="*/ 56 w 156"/>
                <a:gd name="T83" fmla="*/ 4 h 137"/>
                <a:gd name="T84" fmla="*/ 60 w 156"/>
                <a:gd name="T85" fmla="*/ 8 h 137"/>
                <a:gd name="T86" fmla="*/ 60 w 156"/>
                <a:gd name="T87" fmla="*/ 11 h 137"/>
                <a:gd name="T88" fmla="*/ 74 w 156"/>
                <a:gd name="T89" fmla="*/ 0 h 137"/>
                <a:gd name="T90" fmla="*/ 78 w 156"/>
                <a:gd name="T91" fmla="*/ 4 h 137"/>
                <a:gd name="T92" fmla="*/ 89 w 156"/>
                <a:gd name="T9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6" h="137">
                  <a:moveTo>
                    <a:pt x="89" y="0"/>
                  </a:moveTo>
                  <a:lnTo>
                    <a:pt x="89" y="0"/>
                  </a:lnTo>
                  <a:lnTo>
                    <a:pt x="89" y="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5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52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7" y="60"/>
                  </a:lnTo>
                  <a:lnTo>
                    <a:pt x="141" y="56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9" y="60"/>
                  </a:lnTo>
                  <a:lnTo>
                    <a:pt x="152" y="60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71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4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2" y="89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2" y="97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97" y="108"/>
                  </a:lnTo>
                  <a:lnTo>
                    <a:pt x="93" y="111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9"/>
                  </a:lnTo>
                  <a:lnTo>
                    <a:pt x="93" y="119"/>
                  </a:lnTo>
                  <a:lnTo>
                    <a:pt x="93" y="123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2" y="123"/>
                  </a:lnTo>
                  <a:lnTo>
                    <a:pt x="78" y="123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1" y="123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0" y="115"/>
                  </a:lnTo>
                  <a:lnTo>
                    <a:pt x="56" y="115"/>
                  </a:lnTo>
                  <a:lnTo>
                    <a:pt x="52" y="115"/>
                  </a:lnTo>
                  <a:lnTo>
                    <a:pt x="49" y="119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4" y="134"/>
                  </a:lnTo>
                  <a:lnTo>
                    <a:pt x="30" y="134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8" y="119"/>
                  </a:lnTo>
                  <a:lnTo>
                    <a:pt x="8" y="115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4" y="63"/>
                  </a:lnTo>
                  <a:lnTo>
                    <a:pt x="19" y="63"/>
                  </a:lnTo>
                  <a:lnTo>
                    <a:pt x="23" y="8"/>
                  </a:lnTo>
                  <a:lnTo>
                    <a:pt x="34" y="8"/>
                  </a:lnTo>
                  <a:lnTo>
                    <a:pt x="49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7" y="8"/>
                  </a:lnTo>
                  <a:lnTo>
                    <a:pt x="71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6" name="Freeform 147"/>
            <p:cNvSpPr>
              <a:spLocks/>
            </p:cNvSpPr>
            <p:nvPr/>
          </p:nvSpPr>
          <p:spPr bwMode="auto">
            <a:xfrm>
              <a:off x="4531048" y="3505347"/>
              <a:ext cx="285632" cy="244460"/>
            </a:xfrm>
            <a:custGeom>
              <a:avLst/>
              <a:gdLst>
                <a:gd name="T0" fmla="*/ 137 w 222"/>
                <a:gd name="T1" fmla="*/ 78 h 190"/>
                <a:gd name="T2" fmla="*/ 167 w 222"/>
                <a:gd name="T3" fmla="*/ 23 h 190"/>
                <a:gd name="T4" fmla="*/ 189 w 222"/>
                <a:gd name="T5" fmla="*/ 19 h 190"/>
                <a:gd name="T6" fmla="*/ 193 w 222"/>
                <a:gd name="T7" fmla="*/ 23 h 190"/>
                <a:gd name="T8" fmla="*/ 193 w 222"/>
                <a:gd name="T9" fmla="*/ 26 h 190"/>
                <a:gd name="T10" fmla="*/ 204 w 222"/>
                <a:gd name="T11" fmla="*/ 19 h 190"/>
                <a:gd name="T12" fmla="*/ 211 w 222"/>
                <a:gd name="T13" fmla="*/ 19 h 190"/>
                <a:gd name="T14" fmla="*/ 219 w 222"/>
                <a:gd name="T15" fmla="*/ 15 h 190"/>
                <a:gd name="T16" fmla="*/ 219 w 222"/>
                <a:gd name="T17" fmla="*/ 11 h 190"/>
                <a:gd name="T18" fmla="*/ 215 w 222"/>
                <a:gd name="T19" fmla="*/ 8 h 190"/>
                <a:gd name="T20" fmla="*/ 211 w 222"/>
                <a:gd name="T21" fmla="*/ 11 h 190"/>
                <a:gd name="T22" fmla="*/ 167 w 222"/>
                <a:gd name="T23" fmla="*/ 19 h 190"/>
                <a:gd name="T24" fmla="*/ 163 w 222"/>
                <a:gd name="T25" fmla="*/ 19 h 190"/>
                <a:gd name="T26" fmla="*/ 159 w 222"/>
                <a:gd name="T27" fmla="*/ 15 h 190"/>
                <a:gd name="T28" fmla="*/ 156 w 222"/>
                <a:gd name="T29" fmla="*/ 15 h 190"/>
                <a:gd name="T30" fmla="*/ 148 w 222"/>
                <a:gd name="T31" fmla="*/ 19 h 190"/>
                <a:gd name="T32" fmla="*/ 141 w 222"/>
                <a:gd name="T33" fmla="*/ 15 h 190"/>
                <a:gd name="T34" fmla="*/ 137 w 222"/>
                <a:gd name="T35" fmla="*/ 15 h 190"/>
                <a:gd name="T36" fmla="*/ 130 w 222"/>
                <a:gd name="T37" fmla="*/ 15 h 190"/>
                <a:gd name="T38" fmla="*/ 122 w 222"/>
                <a:gd name="T39" fmla="*/ 15 h 190"/>
                <a:gd name="T40" fmla="*/ 115 w 222"/>
                <a:gd name="T41" fmla="*/ 11 h 190"/>
                <a:gd name="T42" fmla="*/ 111 w 222"/>
                <a:gd name="T43" fmla="*/ 8 h 190"/>
                <a:gd name="T44" fmla="*/ 48 w 222"/>
                <a:gd name="T45" fmla="*/ 8 h 190"/>
                <a:gd name="T46" fmla="*/ 41 w 222"/>
                <a:gd name="T47" fmla="*/ 8 h 190"/>
                <a:gd name="T48" fmla="*/ 33 w 222"/>
                <a:gd name="T49" fmla="*/ 4 h 190"/>
                <a:gd name="T50" fmla="*/ 30 w 222"/>
                <a:gd name="T51" fmla="*/ 0 h 190"/>
                <a:gd name="T52" fmla="*/ 26 w 222"/>
                <a:gd name="T53" fmla="*/ 0 h 190"/>
                <a:gd name="T54" fmla="*/ 22 w 222"/>
                <a:gd name="T55" fmla="*/ 0 h 190"/>
                <a:gd name="T56" fmla="*/ 15 w 222"/>
                <a:gd name="T57" fmla="*/ 8 h 190"/>
                <a:gd name="T58" fmla="*/ 8 w 222"/>
                <a:gd name="T59" fmla="*/ 4 h 190"/>
                <a:gd name="T60" fmla="*/ 4 w 222"/>
                <a:gd name="T61" fmla="*/ 8 h 190"/>
                <a:gd name="T62" fmla="*/ 4 w 222"/>
                <a:gd name="T63" fmla="*/ 19 h 190"/>
                <a:gd name="T64" fmla="*/ 26 w 222"/>
                <a:gd name="T65" fmla="*/ 52 h 190"/>
                <a:gd name="T66" fmla="*/ 33 w 222"/>
                <a:gd name="T67" fmla="*/ 75 h 190"/>
                <a:gd name="T68" fmla="*/ 41 w 222"/>
                <a:gd name="T69" fmla="*/ 93 h 190"/>
                <a:gd name="T70" fmla="*/ 48 w 222"/>
                <a:gd name="T71" fmla="*/ 123 h 190"/>
                <a:gd name="T72" fmla="*/ 48 w 222"/>
                <a:gd name="T73" fmla="*/ 134 h 190"/>
                <a:gd name="T74" fmla="*/ 52 w 222"/>
                <a:gd name="T75" fmla="*/ 145 h 190"/>
                <a:gd name="T76" fmla="*/ 52 w 222"/>
                <a:gd name="T77" fmla="*/ 152 h 190"/>
                <a:gd name="T78" fmla="*/ 59 w 222"/>
                <a:gd name="T79" fmla="*/ 167 h 190"/>
                <a:gd name="T80" fmla="*/ 67 w 222"/>
                <a:gd name="T81" fmla="*/ 178 h 190"/>
                <a:gd name="T82" fmla="*/ 78 w 222"/>
                <a:gd name="T83" fmla="*/ 178 h 190"/>
                <a:gd name="T84" fmla="*/ 82 w 222"/>
                <a:gd name="T85" fmla="*/ 175 h 190"/>
                <a:gd name="T86" fmla="*/ 89 w 222"/>
                <a:gd name="T87" fmla="*/ 175 h 190"/>
                <a:gd name="T88" fmla="*/ 96 w 222"/>
                <a:gd name="T89" fmla="*/ 186 h 190"/>
                <a:gd name="T90" fmla="*/ 104 w 222"/>
                <a:gd name="T91" fmla="*/ 186 h 190"/>
                <a:gd name="T92" fmla="*/ 111 w 222"/>
                <a:gd name="T93" fmla="*/ 186 h 190"/>
                <a:gd name="T94" fmla="*/ 115 w 222"/>
                <a:gd name="T95" fmla="*/ 190 h 190"/>
                <a:gd name="T96" fmla="*/ 119 w 222"/>
                <a:gd name="T97" fmla="*/ 182 h 190"/>
                <a:gd name="T98" fmla="*/ 130 w 222"/>
                <a:gd name="T99" fmla="*/ 178 h 190"/>
                <a:gd name="T100" fmla="*/ 133 w 222"/>
                <a:gd name="T101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" h="190">
                  <a:moveTo>
                    <a:pt x="133" y="126"/>
                  </a:moveTo>
                  <a:lnTo>
                    <a:pt x="133" y="123"/>
                  </a:lnTo>
                  <a:lnTo>
                    <a:pt x="137" y="78"/>
                  </a:lnTo>
                  <a:lnTo>
                    <a:pt x="152" y="78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82" y="23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93" y="19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200" y="23"/>
                  </a:lnTo>
                  <a:lnTo>
                    <a:pt x="204" y="19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5" y="15"/>
                  </a:lnTo>
                  <a:lnTo>
                    <a:pt x="219" y="15"/>
                  </a:lnTo>
                  <a:lnTo>
                    <a:pt x="222" y="15"/>
                  </a:lnTo>
                  <a:lnTo>
                    <a:pt x="222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1" y="11"/>
                  </a:lnTo>
                  <a:lnTo>
                    <a:pt x="207" y="8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6" y="19"/>
                  </a:lnTo>
                  <a:lnTo>
                    <a:pt x="152" y="19"/>
                  </a:lnTo>
                  <a:lnTo>
                    <a:pt x="148" y="19"/>
                  </a:lnTo>
                  <a:lnTo>
                    <a:pt x="148" y="15"/>
                  </a:lnTo>
                  <a:lnTo>
                    <a:pt x="145" y="15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15"/>
                  </a:lnTo>
                  <a:lnTo>
                    <a:pt x="137" y="15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9"/>
                  </a:lnTo>
                  <a:lnTo>
                    <a:pt x="11" y="30"/>
                  </a:lnTo>
                  <a:lnTo>
                    <a:pt x="19" y="37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33" y="71"/>
                  </a:lnTo>
                  <a:lnTo>
                    <a:pt x="33" y="75"/>
                  </a:lnTo>
                  <a:lnTo>
                    <a:pt x="45" y="86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45" y="100"/>
                  </a:lnTo>
                  <a:lnTo>
                    <a:pt x="45" y="112"/>
                  </a:lnTo>
                  <a:lnTo>
                    <a:pt x="48" y="123"/>
                  </a:lnTo>
                  <a:lnTo>
                    <a:pt x="48" y="130"/>
                  </a:lnTo>
                  <a:lnTo>
                    <a:pt x="52" y="134"/>
                  </a:lnTo>
                  <a:lnTo>
                    <a:pt x="48" y="134"/>
                  </a:lnTo>
                  <a:lnTo>
                    <a:pt x="52" y="138"/>
                  </a:lnTo>
                  <a:lnTo>
                    <a:pt x="52" y="145"/>
                  </a:lnTo>
                  <a:lnTo>
                    <a:pt x="52" y="145"/>
                  </a:lnTo>
                  <a:lnTo>
                    <a:pt x="56" y="149"/>
                  </a:lnTo>
                  <a:lnTo>
                    <a:pt x="52" y="149"/>
                  </a:lnTo>
                  <a:lnTo>
                    <a:pt x="52" y="152"/>
                  </a:lnTo>
                  <a:lnTo>
                    <a:pt x="56" y="156"/>
                  </a:lnTo>
                  <a:lnTo>
                    <a:pt x="56" y="164"/>
                  </a:lnTo>
                  <a:lnTo>
                    <a:pt x="59" y="167"/>
                  </a:lnTo>
                  <a:lnTo>
                    <a:pt x="63" y="171"/>
                  </a:lnTo>
                  <a:lnTo>
                    <a:pt x="67" y="175"/>
                  </a:lnTo>
                  <a:lnTo>
                    <a:pt x="67" y="178"/>
                  </a:lnTo>
                  <a:lnTo>
                    <a:pt x="74" y="182"/>
                  </a:lnTo>
                  <a:lnTo>
                    <a:pt x="78" y="182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82" y="175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9" y="175"/>
                  </a:lnTo>
                  <a:lnTo>
                    <a:pt x="89" y="178"/>
                  </a:lnTo>
                  <a:lnTo>
                    <a:pt x="89" y="186"/>
                  </a:lnTo>
                  <a:lnTo>
                    <a:pt x="96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4" y="186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5" y="190"/>
                  </a:lnTo>
                  <a:lnTo>
                    <a:pt x="115" y="190"/>
                  </a:lnTo>
                  <a:lnTo>
                    <a:pt x="115" y="186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2" y="182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3" y="178"/>
                  </a:lnTo>
                  <a:lnTo>
                    <a:pt x="133" y="126"/>
                  </a:lnTo>
                  <a:lnTo>
                    <a:pt x="133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7" name="Freeform 148"/>
            <p:cNvSpPr>
              <a:spLocks/>
            </p:cNvSpPr>
            <p:nvPr/>
          </p:nvSpPr>
          <p:spPr bwMode="auto">
            <a:xfrm>
              <a:off x="5450989" y="3586403"/>
              <a:ext cx="14153" cy="10293"/>
            </a:xfrm>
            <a:custGeom>
              <a:avLst/>
              <a:gdLst>
                <a:gd name="T0" fmla="*/ 0 w 11"/>
                <a:gd name="T1" fmla="*/ 0 h 8"/>
                <a:gd name="T2" fmla="*/ 0 w 11"/>
                <a:gd name="T3" fmla="*/ 4 h 8"/>
                <a:gd name="T4" fmla="*/ 3 w 11"/>
                <a:gd name="T5" fmla="*/ 8 h 8"/>
                <a:gd name="T6" fmla="*/ 3 w 11"/>
                <a:gd name="T7" fmla="*/ 8 h 8"/>
                <a:gd name="T8" fmla="*/ 11 w 11"/>
                <a:gd name="T9" fmla="*/ 4 h 8"/>
                <a:gd name="T10" fmla="*/ 7 w 11"/>
                <a:gd name="T11" fmla="*/ 4 h 8"/>
                <a:gd name="T12" fmla="*/ 7 w 11"/>
                <a:gd name="T13" fmla="*/ 0 h 8"/>
                <a:gd name="T14" fmla="*/ 3 w 11"/>
                <a:gd name="T15" fmla="*/ 0 h 8"/>
                <a:gd name="T16" fmla="*/ 0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8" name="Freeform 149"/>
            <p:cNvSpPr>
              <a:spLocks noEditPoints="1"/>
            </p:cNvSpPr>
            <p:nvPr/>
          </p:nvSpPr>
          <p:spPr bwMode="auto">
            <a:xfrm>
              <a:off x="5188516" y="3410136"/>
              <a:ext cx="162115" cy="272766"/>
            </a:xfrm>
            <a:custGeom>
              <a:avLst/>
              <a:gdLst>
                <a:gd name="T0" fmla="*/ 37 w 126"/>
                <a:gd name="T1" fmla="*/ 208 h 212"/>
                <a:gd name="T2" fmla="*/ 59 w 126"/>
                <a:gd name="T3" fmla="*/ 204 h 212"/>
                <a:gd name="T4" fmla="*/ 67 w 126"/>
                <a:gd name="T5" fmla="*/ 193 h 212"/>
                <a:gd name="T6" fmla="*/ 70 w 126"/>
                <a:gd name="T7" fmla="*/ 182 h 212"/>
                <a:gd name="T8" fmla="*/ 74 w 126"/>
                <a:gd name="T9" fmla="*/ 174 h 212"/>
                <a:gd name="T10" fmla="*/ 85 w 126"/>
                <a:gd name="T11" fmla="*/ 152 h 212"/>
                <a:gd name="T12" fmla="*/ 96 w 126"/>
                <a:gd name="T13" fmla="*/ 123 h 212"/>
                <a:gd name="T14" fmla="*/ 104 w 126"/>
                <a:gd name="T15" fmla="*/ 104 h 212"/>
                <a:gd name="T16" fmla="*/ 111 w 126"/>
                <a:gd name="T17" fmla="*/ 85 h 212"/>
                <a:gd name="T18" fmla="*/ 111 w 126"/>
                <a:gd name="T19" fmla="*/ 71 h 212"/>
                <a:gd name="T20" fmla="*/ 115 w 126"/>
                <a:gd name="T21" fmla="*/ 63 h 212"/>
                <a:gd name="T22" fmla="*/ 115 w 126"/>
                <a:gd name="T23" fmla="*/ 52 h 212"/>
                <a:gd name="T24" fmla="*/ 122 w 126"/>
                <a:gd name="T25" fmla="*/ 59 h 212"/>
                <a:gd name="T26" fmla="*/ 126 w 126"/>
                <a:gd name="T27" fmla="*/ 52 h 212"/>
                <a:gd name="T28" fmla="*/ 122 w 126"/>
                <a:gd name="T29" fmla="*/ 41 h 212"/>
                <a:gd name="T30" fmla="*/ 122 w 126"/>
                <a:gd name="T31" fmla="*/ 34 h 212"/>
                <a:gd name="T32" fmla="*/ 119 w 126"/>
                <a:gd name="T33" fmla="*/ 11 h 212"/>
                <a:gd name="T34" fmla="*/ 111 w 126"/>
                <a:gd name="T35" fmla="*/ 8 h 212"/>
                <a:gd name="T36" fmla="*/ 107 w 126"/>
                <a:gd name="T37" fmla="*/ 4 h 212"/>
                <a:gd name="T38" fmla="*/ 104 w 126"/>
                <a:gd name="T39" fmla="*/ 8 h 212"/>
                <a:gd name="T40" fmla="*/ 104 w 126"/>
                <a:gd name="T41" fmla="*/ 15 h 212"/>
                <a:gd name="T42" fmla="*/ 96 w 126"/>
                <a:gd name="T43" fmla="*/ 26 h 212"/>
                <a:gd name="T44" fmla="*/ 93 w 126"/>
                <a:gd name="T45" fmla="*/ 26 h 212"/>
                <a:gd name="T46" fmla="*/ 93 w 126"/>
                <a:gd name="T47" fmla="*/ 34 h 212"/>
                <a:gd name="T48" fmla="*/ 85 w 126"/>
                <a:gd name="T49" fmla="*/ 37 h 212"/>
                <a:gd name="T50" fmla="*/ 89 w 126"/>
                <a:gd name="T51" fmla="*/ 41 h 212"/>
                <a:gd name="T52" fmla="*/ 78 w 126"/>
                <a:gd name="T53" fmla="*/ 48 h 212"/>
                <a:gd name="T54" fmla="*/ 74 w 126"/>
                <a:gd name="T55" fmla="*/ 45 h 212"/>
                <a:gd name="T56" fmla="*/ 74 w 126"/>
                <a:gd name="T57" fmla="*/ 52 h 212"/>
                <a:gd name="T58" fmla="*/ 70 w 126"/>
                <a:gd name="T59" fmla="*/ 56 h 212"/>
                <a:gd name="T60" fmla="*/ 70 w 126"/>
                <a:gd name="T61" fmla="*/ 48 h 212"/>
                <a:gd name="T62" fmla="*/ 63 w 126"/>
                <a:gd name="T63" fmla="*/ 63 h 212"/>
                <a:gd name="T64" fmla="*/ 59 w 126"/>
                <a:gd name="T65" fmla="*/ 56 h 212"/>
                <a:gd name="T66" fmla="*/ 48 w 126"/>
                <a:gd name="T67" fmla="*/ 59 h 212"/>
                <a:gd name="T68" fmla="*/ 45 w 126"/>
                <a:gd name="T69" fmla="*/ 59 h 212"/>
                <a:gd name="T70" fmla="*/ 33 w 126"/>
                <a:gd name="T71" fmla="*/ 67 h 212"/>
                <a:gd name="T72" fmla="*/ 26 w 126"/>
                <a:gd name="T73" fmla="*/ 67 h 212"/>
                <a:gd name="T74" fmla="*/ 19 w 126"/>
                <a:gd name="T75" fmla="*/ 82 h 212"/>
                <a:gd name="T76" fmla="*/ 19 w 126"/>
                <a:gd name="T77" fmla="*/ 93 h 212"/>
                <a:gd name="T78" fmla="*/ 26 w 126"/>
                <a:gd name="T79" fmla="*/ 111 h 212"/>
                <a:gd name="T80" fmla="*/ 22 w 126"/>
                <a:gd name="T81" fmla="*/ 123 h 212"/>
                <a:gd name="T82" fmla="*/ 15 w 126"/>
                <a:gd name="T83" fmla="*/ 134 h 212"/>
                <a:gd name="T84" fmla="*/ 8 w 126"/>
                <a:gd name="T85" fmla="*/ 141 h 212"/>
                <a:gd name="T86" fmla="*/ 4 w 126"/>
                <a:gd name="T87" fmla="*/ 156 h 212"/>
                <a:gd name="T88" fmla="*/ 8 w 126"/>
                <a:gd name="T89" fmla="*/ 171 h 212"/>
                <a:gd name="T90" fmla="*/ 11 w 126"/>
                <a:gd name="T91" fmla="*/ 174 h 212"/>
                <a:gd name="T92" fmla="*/ 8 w 126"/>
                <a:gd name="T93" fmla="*/ 186 h 212"/>
                <a:gd name="T94" fmla="*/ 8 w 126"/>
                <a:gd name="T95" fmla="*/ 197 h 212"/>
                <a:gd name="T96" fmla="*/ 15 w 126"/>
                <a:gd name="T97" fmla="*/ 204 h 212"/>
                <a:gd name="T98" fmla="*/ 26 w 126"/>
                <a:gd name="T99" fmla="*/ 208 h 212"/>
                <a:gd name="T100" fmla="*/ 26 w 126"/>
                <a:gd name="T101" fmla="*/ 212 h 212"/>
                <a:gd name="T102" fmla="*/ 100 w 126"/>
                <a:gd name="T103" fmla="*/ 11 h 212"/>
                <a:gd name="T104" fmla="*/ 100 w 126"/>
                <a:gd name="T105" fmla="*/ 19 h 212"/>
                <a:gd name="T106" fmla="*/ 100 w 126"/>
                <a:gd name="T107" fmla="*/ 19 h 212"/>
                <a:gd name="T108" fmla="*/ 96 w 126"/>
                <a:gd name="T109" fmla="*/ 19 h 212"/>
                <a:gd name="T110" fmla="*/ 93 w 126"/>
                <a:gd name="T111" fmla="*/ 19 h 212"/>
                <a:gd name="T112" fmla="*/ 115 w 126"/>
                <a:gd name="T113" fmla="*/ 74 h 212"/>
                <a:gd name="T114" fmla="*/ 119 w 126"/>
                <a:gd name="T115" fmla="*/ 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" h="212">
                  <a:moveTo>
                    <a:pt x="26" y="212"/>
                  </a:moveTo>
                  <a:lnTo>
                    <a:pt x="30" y="212"/>
                  </a:lnTo>
                  <a:lnTo>
                    <a:pt x="33" y="212"/>
                  </a:lnTo>
                  <a:lnTo>
                    <a:pt x="37" y="208"/>
                  </a:lnTo>
                  <a:lnTo>
                    <a:pt x="41" y="204"/>
                  </a:lnTo>
                  <a:lnTo>
                    <a:pt x="52" y="204"/>
                  </a:lnTo>
                  <a:lnTo>
                    <a:pt x="56" y="204"/>
                  </a:lnTo>
                  <a:lnTo>
                    <a:pt x="59" y="204"/>
                  </a:lnTo>
                  <a:lnTo>
                    <a:pt x="59" y="200"/>
                  </a:lnTo>
                  <a:lnTo>
                    <a:pt x="63" y="200"/>
                  </a:lnTo>
                  <a:lnTo>
                    <a:pt x="67" y="197"/>
                  </a:lnTo>
                  <a:lnTo>
                    <a:pt x="67" y="193"/>
                  </a:lnTo>
                  <a:lnTo>
                    <a:pt x="67" y="189"/>
                  </a:lnTo>
                  <a:lnTo>
                    <a:pt x="70" y="186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8" y="171"/>
                  </a:lnTo>
                  <a:lnTo>
                    <a:pt x="82" y="160"/>
                  </a:lnTo>
                  <a:lnTo>
                    <a:pt x="82" y="156"/>
                  </a:lnTo>
                  <a:lnTo>
                    <a:pt x="85" y="152"/>
                  </a:lnTo>
                  <a:lnTo>
                    <a:pt x="85" y="145"/>
                  </a:lnTo>
                  <a:lnTo>
                    <a:pt x="89" y="137"/>
                  </a:lnTo>
                  <a:lnTo>
                    <a:pt x="93" y="126"/>
                  </a:lnTo>
                  <a:lnTo>
                    <a:pt x="96" y="123"/>
                  </a:lnTo>
                  <a:lnTo>
                    <a:pt x="96" y="119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4" y="104"/>
                  </a:lnTo>
                  <a:lnTo>
                    <a:pt x="107" y="97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1" y="85"/>
                  </a:lnTo>
                  <a:lnTo>
                    <a:pt x="107" y="82"/>
                  </a:lnTo>
                  <a:lnTo>
                    <a:pt x="111" y="78"/>
                  </a:lnTo>
                  <a:lnTo>
                    <a:pt x="115" y="74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67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6"/>
                  </a:lnTo>
                  <a:lnTo>
                    <a:pt x="115" y="52"/>
                  </a:lnTo>
                  <a:lnTo>
                    <a:pt x="119" y="56"/>
                  </a:lnTo>
                  <a:lnTo>
                    <a:pt x="119" y="56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6"/>
                  </a:lnTo>
                  <a:lnTo>
                    <a:pt x="126" y="56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48"/>
                  </a:lnTo>
                  <a:lnTo>
                    <a:pt x="122" y="45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5" y="4"/>
                  </a:lnTo>
                  <a:lnTo>
                    <a:pt x="111" y="0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7" y="8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104" y="8"/>
                  </a:lnTo>
                  <a:lnTo>
                    <a:pt x="104" y="11"/>
                  </a:lnTo>
                  <a:lnTo>
                    <a:pt x="107" y="11"/>
                  </a:lnTo>
                  <a:lnTo>
                    <a:pt x="107" y="15"/>
                  </a:lnTo>
                  <a:lnTo>
                    <a:pt x="104" y="15"/>
                  </a:lnTo>
                  <a:lnTo>
                    <a:pt x="104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30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5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82" y="45"/>
                  </a:lnTo>
                  <a:lnTo>
                    <a:pt x="78" y="41"/>
                  </a:lnTo>
                  <a:lnTo>
                    <a:pt x="74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4" y="52"/>
                  </a:lnTo>
                  <a:lnTo>
                    <a:pt x="70" y="56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48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6" y="59"/>
                  </a:lnTo>
                  <a:lnTo>
                    <a:pt x="48" y="56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5" y="63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3"/>
                  </a:lnTo>
                  <a:lnTo>
                    <a:pt x="41" y="59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71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9" y="82"/>
                  </a:lnTo>
                  <a:lnTo>
                    <a:pt x="19" y="85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3"/>
                  </a:lnTo>
                  <a:lnTo>
                    <a:pt x="19" y="9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2" y="123"/>
                  </a:lnTo>
                  <a:lnTo>
                    <a:pt x="19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41"/>
                  </a:lnTo>
                  <a:lnTo>
                    <a:pt x="11" y="141"/>
                  </a:lnTo>
                  <a:lnTo>
                    <a:pt x="8" y="141"/>
                  </a:lnTo>
                  <a:lnTo>
                    <a:pt x="4" y="145"/>
                  </a:lnTo>
                  <a:lnTo>
                    <a:pt x="4" y="149"/>
                  </a:lnTo>
                  <a:lnTo>
                    <a:pt x="0" y="152"/>
                  </a:lnTo>
                  <a:lnTo>
                    <a:pt x="4" y="156"/>
                  </a:lnTo>
                  <a:lnTo>
                    <a:pt x="0" y="160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8" y="171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8"/>
                  </a:lnTo>
                  <a:lnTo>
                    <a:pt x="11" y="174"/>
                  </a:lnTo>
                  <a:lnTo>
                    <a:pt x="8" y="178"/>
                  </a:lnTo>
                  <a:lnTo>
                    <a:pt x="4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4" y="193"/>
                  </a:lnTo>
                  <a:lnTo>
                    <a:pt x="8" y="193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9" y="204"/>
                  </a:lnTo>
                  <a:lnTo>
                    <a:pt x="19" y="204"/>
                  </a:lnTo>
                  <a:lnTo>
                    <a:pt x="22" y="204"/>
                  </a:lnTo>
                  <a:lnTo>
                    <a:pt x="26" y="208"/>
                  </a:lnTo>
                  <a:lnTo>
                    <a:pt x="26" y="208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2"/>
                  </a:lnTo>
                  <a:close/>
                  <a:moveTo>
                    <a:pt x="100" y="15"/>
                  </a:moveTo>
                  <a:lnTo>
                    <a:pt x="100" y="15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close/>
                  <a:moveTo>
                    <a:pt x="100" y="19"/>
                  </a:moveTo>
                  <a:lnTo>
                    <a:pt x="100" y="19"/>
                  </a:lnTo>
                  <a:lnTo>
                    <a:pt x="100" y="19"/>
                  </a:lnTo>
                  <a:lnTo>
                    <a:pt x="100" y="22"/>
                  </a:lnTo>
                  <a:lnTo>
                    <a:pt x="100" y="19"/>
                  </a:lnTo>
                  <a:lnTo>
                    <a:pt x="100" y="19"/>
                  </a:lnTo>
                  <a:close/>
                  <a:moveTo>
                    <a:pt x="93" y="19"/>
                  </a:moveTo>
                  <a:lnTo>
                    <a:pt x="93" y="19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6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19"/>
                  </a:lnTo>
                  <a:lnTo>
                    <a:pt x="93" y="19"/>
                  </a:lnTo>
                  <a:close/>
                  <a:moveTo>
                    <a:pt x="115" y="78"/>
                  </a:moveTo>
                  <a:lnTo>
                    <a:pt x="115" y="78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9" y="74"/>
                  </a:lnTo>
                  <a:lnTo>
                    <a:pt x="119" y="71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5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9" name="Freeform 150"/>
            <p:cNvSpPr>
              <a:spLocks/>
            </p:cNvSpPr>
            <p:nvPr/>
          </p:nvSpPr>
          <p:spPr bwMode="auto">
            <a:xfrm>
              <a:off x="4931190" y="3381830"/>
              <a:ext cx="218727" cy="319084"/>
            </a:xfrm>
            <a:custGeom>
              <a:avLst/>
              <a:gdLst>
                <a:gd name="T0" fmla="*/ 30 w 170"/>
                <a:gd name="T1" fmla="*/ 156 h 248"/>
                <a:gd name="T2" fmla="*/ 33 w 170"/>
                <a:gd name="T3" fmla="*/ 148 h 248"/>
                <a:gd name="T4" fmla="*/ 37 w 170"/>
                <a:gd name="T5" fmla="*/ 137 h 248"/>
                <a:gd name="T6" fmla="*/ 37 w 170"/>
                <a:gd name="T7" fmla="*/ 126 h 248"/>
                <a:gd name="T8" fmla="*/ 37 w 170"/>
                <a:gd name="T9" fmla="*/ 119 h 248"/>
                <a:gd name="T10" fmla="*/ 41 w 170"/>
                <a:gd name="T11" fmla="*/ 107 h 248"/>
                <a:gd name="T12" fmla="*/ 41 w 170"/>
                <a:gd name="T13" fmla="*/ 96 h 248"/>
                <a:gd name="T14" fmla="*/ 22 w 170"/>
                <a:gd name="T15" fmla="*/ 89 h 248"/>
                <a:gd name="T16" fmla="*/ 8 w 170"/>
                <a:gd name="T17" fmla="*/ 85 h 248"/>
                <a:gd name="T18" fmla="*/ 0 w 170"/>
                <a:gd name="T19" fmla="*/ 70 h 248"/>
                <a:gd name="T20" fmla="*/ 30 w 170"/>
                <a:gd name="T21" fmla="*/ 59 h 248"/>
                <a:gd name="T22" fmla="*/ 52 w 170"/>
                <a:gd name="T23" fmla="*/ 56 h 248"/>
                <a:gd name="T24" fmla="*/ 59 w 170"/>
                <a:gd name="T25" fmla="*/ 59 h 248"/>
                <a:gd name="T26" fmla="*/ 71 w 170"/>
                <a:gd name="T27" fmla="*/ 67 h 248"/>
                <a:gd name="T28" fmla="*/ 63 w 170"/>
                <a:gd name="T29" fmla="*/ 81 h 248"/>
                <a:gd name="T30" fmla="*/ 71 w 170"/>
                <a:gd name="T31" fmla="*/ 93 h 248"/>
                <a:gd name="T32" fmla="*/ 78 w 170"/>
                <a:gd name="T33" fmla="*/ 100 h 248"/>
                <a:gd name="T34" fmla="*/ 82 w 170"/>
                <a:gd name="T35" fmla="*/ 85 h 248"/>
                <a:gd name="T36" fmla="*/ 85 w 170"/>
                <a:gd name="T37" fmla="*/ 74 h 248"/>
                <a:gd name="T38" fmla="*/ 89 w 170"/>
                <a:gd name="T39" fmla="*/ 67 h 248"/>
                <a:gd name="T40" fmla="*/ 85 w 170"/>
                <a:gd name="T41" fmla="*/ 56 h 248"/>
                <a:gd name="T42" fmla="*/ 74 w 170"/>
                <a:gd name="T43" fmla="*/ 44 h 248"/>
                <a:gd name="T44" fmla="*/ 89 w 170"/>
                <a:gd name="T45" fmla="*/ 15 h 248"/>
                <a:gd name="T46" fmla="*/ 96 w 170"/>
                <a:gd name="T47" fmla="*/ 15 h 248"/>
                <a:gd name="T48" fmla="*/ 108 w 170"/>
                <a:gd name="T49" fmla="*/ 15 h 248"/>
                <a:gd name="T50" fmla="*/ 115 w 170"/>
                <a:gd name="T51" fmla="*/ 15 h 248"/>
                <a:gd name="T52" fmla="*/ 126 w 170"/>
                <a:gd name="T53" fmla="*/ 11 h 248"/>
                <a:gd name="T54" fmla="*/ 137 w 170"/>
                <a:gd name="T55" fmla="*/ 11 h 248"/>
                <a:gd name="T56" fmla="*/ 152 w 170"/>
                <a:gd name="T57" fmla="*/ 7 h 248"/>
                <a:gd name="T58" fmla="*/ 163 w 170"/>
                <a:gd name="T59" fmla="*/ 0 h 248"/>
                <a:gd name="T60" fmla="*/ 170 w 170"/>
                <a:gd name="T61" fmla="*/ 4 h 248"/>
                <a:gd name="T62" fmla="*/ 167 w 170"/>
                <a:gd name="T63" fmla="*/ 15 h 248"/>
                <a:gd name="T64" fmla="*/ 167 w 170"/>
                <a:gd name="T65" fmla="*/ 26 h 248"/>
                <a:gd name="T66" fmla="*/ 167 w 170"/>
                <a:gd name="T67" fmla="*/ 37 h 248"/>
                <a:gd name="T68" fmla="*/ 163 w 170"/>
                <a:gd name="T69" fmla="*/ 56 h 248"/>
                <a:gd name="T70" fmla="*/ 170 w 170"/>
                <a:gd name="T71" fmla="*/ 63 h 248"/>
                <a:gd name="T72" fmla="*/ 163 w 170"/>
                <a:gd name="T73" fmla="*/ 67 h 248"/>
                <a:gd name="T74" fmla="*/ 163 w 170"/>
                <a:gd name="T75" fmla="*/ 74 h 248"/>
                <a:gd name="T76" fmla="*/ 156 w 170"/>
                <a:gd name="T77" fmla="*/ 85 h 248"/>
                <a:gd name="T78" fmla="*/ 141 w 170"/>
                <a:gd name="T79" fmla="*/ 96 h 248"/>
                <a:gd name="T80" fmla="*/ 111 w 170"/>
                <a:gd name="T81" fmla="*/ 107 h 248"/>
                <a:gd name="T82" fmla="*/ 104 w 170"/>
                <a:gd name="T83" fmla="*/ 111 h 248"/>
                <a:gd name="T84" fmla="*/ 93 w 170"/>
                <a:gd name="T85" fmla="*/ 122 h 248"/>
                <a:gd name="T86" fmla="*/ 78 w 170"/>
                <a:gd name="T87" fmla="*/ 133 h 248"/>
                <a:gd name="T88" fmla="*/ 67 w 170"/>
                <a:gd name="T89" fmla="*/ 137 h 248"/>
                <a:gd name="T90" fmla="*/ 67 w 170"/>
                <a:gd name="T91" fmla="*/ 145 h 248"/>
                <a:gd name="T92" fmla="*/ 67 w 170"/>
                <a:gd name="T93" fmla="*/ 159 h 248"/>
                <a:gd name="T94" fmla="*/ 71 w 170"/>
                <a:gd name="T95" fmla="*/ 178 h 248"/>
                <a:gd name="T96" fmla="*/ 78 w 170"/>
                <a:gd name="T97" fmla="*/ 178 h 248"/>
                <a:gd name="T98" fmla="*/ 74 w 170"/>
                <a:gd name="T99" fmla="*/ 189 h 248"/>
                <a:gd name="T100" fmla="*/ 71 w 170"/>
                <a:gd name="T101" fmla="*/ 200 h 248"/>
                <a:gd name="T102" fmla="*/ 71 w 170"/>
                <a:gd name="T103" fmla="*/ 211 h 248"/>
                <a:gd name="T104" fmla="*/ 30 w 170"/>
                <a:gd name="T105" fmla="*/ 230 h 248"/>
                <a:gd name="T106" fmla="*/ 22 w 170"/>
                <a:gd name="T107" fmla="*/ 237 h 248"/>
                <a:gd name="T108" fmla="*/ 30 w 170"/>
                <a:gd name="T109" fmla="*/ 241 h 248"/>
                <a:gd name="T110" fmla="*/ 30 w 170"/>
                <a:gd name="T111" fmla="*/ 248 h 248"/>
                <a:gd name="T112" fmla="*/ 19 w 170"/>
                <a:gd name="T113" fmla="*/ 248 h 248"/>
                <a:gd name="T114" fmla="*/ 15 w 170"/>
                <a:gd name="T115" fmla="*/ 237 h 248"/>
                <a:gd name="T116" fmla="*/ 15 w 170"/>
                <a:gd name="T117" fmla="*/ 222 h 248"/>
                <a:gd name="T118" fmla="*/ 15 w 170"/>
                <a:gd name="T119" fmla="*/ 200 h 248"/>
                <a:gd name="T120" fmla="*/ 11 w 170"/>
                <a:gd name="T121" fmla="*/ 18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248">
                  <a:moveTo>
                    <a:pt x="11" y="182"/>
                  </a:moveTo>
                  <a:lnTo>
                    <a:pt x="30" y="167"/>
                  </a:lnTo>
                  <a:lnTo>
                    <a:pt x="30" y="163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48"/>
                  </a:lnTo>
                  <a:lnTo>
                    <a:pt x="33" y="148"/>
                  </a:lnTo>
                  <a:lnTo>
                    <a:pt x="33" y="148"/>
                  </a:lnTo>
                  <a:lnTo>
                    <a:pt x="37" y="145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7" y="122"/>
                  </a:lnTo>
                  <a:lnTo>
                    <a:pt x="37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6" y="89"/>
                  </a:lnTo>
                  <a:lnTo>
                    <a:pt x="22" y="89"/>
                  </a:lnTo>
                  <a:lnTo>
                    <a:pt x="22" y="85"/>
                  </a:lnTo>
                  <a:lnTo>
                    <a:pt x="15" y="85"/>
                  </a:lnTo>
                  <a:lnTo>
                    <a:pt x="11" y="81"/>
                  </a:lnTo>
                  <a:lnTo>
                    <a:pt x="11" y="85"/>
                  </a:lnTo>
                  <a:lnTo>
                    <a:pt x="8" y="85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41" y="56"/>
                  </a:lnTo>
                  <a:lnTo>
                    <a:pt x="45" y="56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7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67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81"/>
                  </a:lnTo>
                  <a:lnTo>
                    <a:pt x="63" y="85"/>
                  </a:lnTo>
                  <a:lnTo>
                    <a:pt x="63" y="89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82" y="93"/>
                  </a:lnTo>
                  <a:lnTo>
                    <a:pt x="82" y="89"/>
                  </a:lnTo>
                  <a:lnTo>
                    <a:pt x="82" y="85"/>
                  </a:lnTo>
                  <a:lnTo>
                    <a:pt x="85" y="85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9" y="70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89" y="63"/>
                  </a:lnTo>
                  <a:lnTo>
                    <a:pt x="89" y="59"/>
                  </a:lnTo>
                  <a:lnTo>
                    <a:pt x="85" y="56"/>
                  </a:lnTo>
                  <a:lnTo>
                    <a:pt x="85" y="5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67" y="41"/>
                  </a:lnTo>
                  <a:lnTo>
                    <a:pt x="67" y="30"/>
                  </a:lnTo>
                  <a:lnTo>
                    <a:pt x="7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45" y="7"/>
                  </a:lnTo>
                  <a:lnTo>
                    <a:pt x="148" y="11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6" y="7"/>
                  </a:lnTo>
                  <a:lnTo>
                    <a:pt x="156" y="4"/>
                  </a:lnTo>
                  <a:lnTo>
                    <a:pt x="159" y="4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4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67" y="30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67" y="37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7" y="48"/>
                  </a:lnTo>
                  <a:lnTo>
                    <a:pt x="167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7" y="56"/>
                  </a:lnTo>
                  <a:lnTo>
                    <a:pt x="170" y="56"/>
                  </a:lnTo>
                  <a:lnTo>
                    <a:pt x="170" y="63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3" y="67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7" y="70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3" y="78"/>
                  </a:lnTo>
                  <a:lnTo>
                    <a:pt x="159" y="81"/>
                  </a:lnTo>
                  <a:lnTo>
                    <a:pt x="159" y="81"/>
                  </a:lnTo>
                  <a:lnTo>
                    <a:pt x="156" y="85"/>
                  </a:lnTo>
                  <a:lnTo>
                    <a:pt x="152" y="85"/>
                  </a:lnTo>
                  <a:lnTo>
                    <a:pt x="152" y="89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30" y="104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19" y="104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8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0" y="115"/>
                  </a:lnTo>
                  <a:lnTo>
                    <a:pt x="100" y="119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89" y="126"/>
                  </a:lnTo>
                  <a:lnTo>
                    <a:pt x="78" y="133"/>
                  </a:lnTo>
                  <a:lnTo>
                    <a:pt x="78" y="137"/>
                  </a:lnTo>
                  <a:lnTo>
                    <a:pt x="78" y="137"/>
                  </a:lnTo>
                  <a:lnTo>
                    <a:pt x="71" y="137"/>
                  </a:lnTo>
                  <a:lnTo>
                    <a:pt x="71" y="141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5"/>
                  </a:lnTo>
                  <a:lnTo>
                    <a:pt x="67" y="145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71" y="156"/>
                  </a:lnTo>
                  <a:lnTo>
                    <a:pt x="71" y="159"/>
                  </a:lnTo>
                  <a:lnTo>
                    <a:pt x="67" y="159"/>
                  </a:lnTo>
                  <a:lnTo>
                    <a:pt x="71" y="159"/>
                  </a:lnTo>
                  <a:lnTo>
                    <a:pt x="71" y="163"/>
                  </a:lnTo>
                  <a:lnTo>
                    <a:pt x="71" y="167"/>
                  </a:lnTo>
                  <a:lnTo>
                    <a:pt x="74" y="171"/>
                  </a:lnTo>
                  <a:lnTo>
                    <a:pt x="71" y="178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78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82"/>
                  </a:lnTo>
                  <a:lnTo>
                    <a:pt x="74" y="185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1" y="200"/>
                  </a:lnTo>
                  <a:lnTo>
                    <a:pt x="71" y="200"/>
                  </a:lnTo>
                  <a:lnTo>
                    <a:pt x="71" y="204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4" y="208"/>
                  </a:lnTo>
                  <a:lnTo>
                    <a:pt x="71" y="211"/>
                  </a:lnTo>
                  <a:lnTo>
                    <a:pt x="67" y="215"/>
                  </a:lnTo>
                  <a:lnTo>
                    <a:pt x="56" y="219"/>
                  </a:lnTo>
                  <a:lnTo>
                    <a:pt x="41" y="222"/>
                  </a:lnTo>
                  <a:lnTo>
                    <a:pt x="37" y="226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0" y="234"/>
                  </a:lnTo>
                  <a:lnTo>
                    <a:pt x="26" y="237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37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37"/>
                  </a:lnTo>
                  <a:lnTo>
                    <a:pt x="30" y="241"/>
                  </a:lnTo>
                  <a:lnTo>
                    <a:pt x="30" y="245"/>
                  </a:lnTo>
                  <a:lnTo>
                    <a:pt x="30" y="248"/>
                  </a:lnTo>
                  <a:lnTo>
                    <a:pt x="30" y="248"/>
                  </a:lnTo>
                  <a:lnTo>
                    <a:pt x="26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19" y="241"/>
                  </a:lnTo>
                  <a:lnTo>
                    <a:pt x="19" y="241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4"/>
                  </a:lnTo>
                  <a:lnTo>
                    <a:pt x="15" y="226"/>
                  </a:lnTo>
                  <a:lnTo>
                    <a:pt x="15" y="222"/>
                  </a:lnTo>
                  <a:lnTo>
                    <a:pt x="15" y="211"/>
                  </a:lnTo>
                  <a:lnTo>
                    <a:pt x="15" y="208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5" y="200"/>
                  </a:lnTo>
                  <a:lnTo>
                    <a:pt x="15" y="196"/>
                  </a:lnTo>
                  <a:lnTo>
                    <a:pt x="11" y="193"/>
                  </a:lnTo>
                  <a:lnTo>
                    <a:pt x="11" y="185"/>
                  </a:lnTo>
                  <a:lnTo>
                    <a:pt x="11" y="182"/>
                  </a:lnTo>
                  <a:lnTo>
                    <a:pt x="11" y="1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0" name="Freeform 151"/>
            <p:cNvSpPr>
              <a:spLocks/>
            </p:cNvSpPr>
            <p:nvPr/>
          </p:nvSpPr>
          <p:spPr bwMode="auto">
            <a:xfrm>
              <a:off x="4926044" y="3682902"/>
              <a:ext cx="29593" cy="28306"/>
            </a:xfrm>
            <a:custGeom>
              <a:avLst/>
              <a:gdLst>
                <a:gd name="T0" fmla="*/ 19 w 23"/>
                <a:gd name="T1" fmla="*/ 3 h 22"/>
                <a:gd name="T2" fmla="*/ 19 w 23"/>
                <a:gd name="T3" fmla="*/ 3 h 22"/>
                <a:gd name="T4" fmla="*/ 19 w 23"/>
                <a:gd name="T5" fmla="*/ 3 h 22"/>
                <a:gd name="T6" fmla="*/ 23 w 23"/>
                <a:gd name="T7" fmla="*/ 7 h 22"/>
                <a:gd name="T8" fmla="*/ 23 w 23"/>
                <a:gd name="T9" fmla="*/ 7 h 22"/>
                <a:gd name="T10" fmla="*/ 23 w 23"/>
                <a:gd name="T11" fmla="*/ 11 h 22"/>
                <a:gd name="T12" fmla="*/ 23 w 23"/>
                <a:gd name="T13" fmla="*/ 11 h 22"/>
                <a:gd name="T14" fmla="*/ 23 w 23"/>
                <a:gd name="T15" fmla="*/ 14 h 22"/>
                <a:gd name="T16" fmla="*/ 23 w 23"/>
                <a:gd name="T17" fmla="*/ 14 h 22"/>
                <a:gd name="T18" fmla="*/ 23 w 23"/>
                <a:gd name="T19" fmla="*/ 14 h 22"/>
                <a:gd name="T20" fmla="*/ 19 w 23"/>
                <a:gd name="T21" fmla="*/ 14 h 22"/>
                <a:gd name="T22" fmla="*/ 19 w 23"/>
                <a:gd name="T23" fmla="*/ 18 h 22"/>
                <a:gd name="T24" fmla="*/ 19 w 23"/>
                <a:gd name="T25" fmla="*/ 22 h 22"/>
                <a:gd name="T26" fmla="*/ 15 w 23"/>
                <a:gd name="T27" fmla="*/ 22 h 22"/>
                <a:gd name="T28" fmla="*/ 12 w 23"/>
                <a:gd name="T29" fmla="*/ 22 h 22"/>
                <a:gd name="T30" fmla="*/ 4 w 23"/>
                <a:gd name="T31" fmla="*/ 18 h 22"/>
                <a:gd name="T32" fmla="*/ 4 w 23"/>
                <a:gd name="T33" fmla="*/ 14 h 22"/>
                <a:gd name="T34" fmla="*/ 0 w 23"/>
                <a:gd name="T35" fmla="*/ 14 h 22"/>
                <a:gd name="T36" fmla="*/ 0 w 23"/>
                <a:gd name="T37" fmla="*/ 11 h 22"/>
                <a:gd name="T38" fmla="*/ 0 w 23"/>
                <a:gd name="T39" fmla="*/ 7 h 22"/>
                <a:gd name="T40" fmla="*/ 4 w 23"/>
                <a:gd name="T41" fmla="*/ 3 h 22"/>
                <a:gd name="T42" fmla="*/ 8 w 23"/>
                <a:gd name="T43" fmla="*/ 0 h 22"/>
                <a:gd name="T44" fmla="*/ 8 w 23"/>
                <a:gd name="T45" fmla="*/ 0 h 22"/>
                <a:gd name="T46" fmla="*/ 12 w 23"/>
                <a:gd name="T47" fmla="*/ 0 h 22"/>
                <a:gd name="T48" fmla="*/ 15 w 23"/>
                <a:gd name="T49" fmla="*/ 3 h 22"/>
                <a:gd name="T50" fmla="*/ 19 w 23"/>
                <a:gd name="T51" fmla="*/ 3 h 22"/>
                <a:gd name="T52" fmla="*/ 19 w 23"/>
                <a:gd name="T5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9" y="3"/>
                  </a:moveTo>
                  <a:lnTo>
                    <a:pt x="19" y="3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1" name="Freeform 152"/>
            <p:cNvSpPr>
              <a:spLocks noEditPoints="1"/>
            </p:cNvSpPr>
            <p:nvPr/>
          </p:nvSpPr>
          <p:spPr bwMode="auto">
            <a:xfrm>
              <a:off x="4626258" y="3610850"/>
              <a:ext cx="343531" cy="262473"/>
            </a:xfrm>
            <a:custGeom>
              <a:avLst/>
              <a:gdLst>
                <a:gd name="T0" fmla="*/ 4 w 267"/>
                <a:gd name="T1" fmla="*/ 96 h 204"/>
                <a:gd name="T2" fmla="*/ 15 w 267"/>
                <a:gd name="T3" fmla="*/ 96 h 204"/>
                <a:gd name="T4" fmla="*/ 30 w 267"/>
                <a:gd name="T5" fmla="*/ 104 h 204"/>
                <a:gd name="T6" fmla="*/ 41 w 267"/>
                <a:gd name="T7" fmla="*/ 108 h 204"/>
                <a:gd name="T8" fmla="*/ 48 w 267"/>
                <a:gd name="T9" fmla="*/ 100 h 204"/>
                <a:gd name="T10" fmla="*/ 67 w 267"/>
                <a:gd name="T11" fmla="*/ 48 h 204"/>
                <a:gd name="T12" fmla="*/ 71 w 267"/>
                <a:gd name="T13" fmla="*/ 70 h 204"/>
                <a:gd name="T14" fmla="*/ 85 w 267"/>
                <a:gd name="T15" fmla="*/ 70 h 204"/>
                <a:gd name="T16" fmla="*/ 104 w 267"/>
                <a:gd name="T17" fmla="*/ 59 h 204"/>
                <a:gd name="T18" fmla="*/ 122 w 267"/>
                <a:gd name="T19" fmla="*/ 52 h 204"/>
                <a:gd name="T20" fmla="*/ 137 w 267"/>
                <a:gd name="T21" fmla="*/ 56 h 204"/>
                <a:gd name="T22" fmla="*/ 152 w 267"/>
                <a:gd name="T23" fmla="*/ 56 h 204"/>
                <a:gd name="T24" fmla="*/ 152 w 267"/>
                <a:gd name="T25" fmla="*/ 44 h 204"/>
                <a:gd name="T26" fmla="*/ 163 w 267"/>
                <a:gd name="T27" fmla="*/ 37 h 204"/>
                <a:gd name="T28" fmla="*/ 171 w 267"/>
                <a:gd name="T29" fmla="*/ 30 h 204"/>
                <a:gd name="T30" fmla="*/ 178 w 267"/>
                <a:gd name="T31" fmla="*/ 18 h 204"/>
                <a:gd name="T32" fmla="*/ 185 w 267"/>
                <a:gd name="T33" fmla="*/ 15 h 204"/>
                <a:gd name="T34" fmla="*/ 196 w 267"/>
                <a:gd name="T35" fmla="*/ 7 h 204"/>
                <a:gd name="T36" fmla="*/ 208 w 267"/>
                <a:gd name="T37" fmla="*/ 4 h 204"/>
                <a:gd name="T38" fmla="*/ 219 w 267"/>
                <a:gd name="T39" fmla="*/ 0 h 204"/>
                <a:gd name="T40" fmla="*/ 233 w 267"/>
                <a:gd name="T41" fmla="*/ 4 h 204"/>
                <a:gd name="T42" fmla="*/ 248 w 267"/>
                <a:gd name="T43" fmla="*/ 7 h 204"/>
                <a:gd name="T44" fmla="*/ 252 w 267"/>
                <a:gd name="T45" fmla="*/ 26 h 204"/>
                <a:gd name="T46" fmla="*/ 252 w 267"/>
                <a:gd name="T47" fmla="*/ 56 h 204"/>
                <a:gd name="T48" fmla="*/ 241 w 267"/>
                <a:gd name="T49" fmla="*/ 56 h 204"/>
                <a:gd name="T50" fmla="*/ 237 w 267"/>
                <a:gd name="T51" fmla="*/ 70 h 204"/>
                <a:gd name="T52" fmla="*/ 252 w 267"/>
                <a:gd name="T53" fmla="*/ 74 h 204"/>
                <a:gd name="T54" fmla="*/ 267 w 267"/>
                <a:gd name="T55" fmla="*/ 70 h 204"/>
                <a:gd name="T56" fmla="*/ 263 w 267"/>
                <a:gd name="T57" fmla="*/ 85 h 204"/>
                <a:gd name="T58" fmla="*/ 252 w 267"/>
                <a:gd name="T59" fmla="*/ 104 h 204"/>
                <a:gd name="T60" fmla="*/ 241 w 267"/>
                <a:gd name="T61" fmla="*/ 111 h 204"/>
                <a:gd name="T62" fmla="*/ 230 w 267"/>
                <a:gd name="T63" fmla="*/ 122 h 204"/>
                <a:gd name="T64" fmla="*/ 211 w 267"/>
                <a:gd name="T65" fmla="*/ 148 h 204"/>
                <a:gd name="T66" fmla="*/ 185 w 267"/>
                <a:gd name="T67" fmla="*/ 167 h 204"/>
                <a:gd name="T68" fmla="*/ 167 w 267"/>
                <a:gd name="T69" fmla="*/ 182 h 204"/>
                <a:gd name="T70" fmla="*/ 152 w 267"/>
                <a:gd name="T71" fmla="*/ 185 h 204"/>
                <a:gd name="T72" fmla="*/ 141 w 267"/>
                <a:gd name="T73" fmla="*/ 193 h 204"/>
                <a:gd name="T74" fmla="*/ 130 w 267"/>
                <a:gd name="T75" fmla="*/ 193 h 204"/>
                <a:gd name="T76" fmla="*/ 104 w 267"/>
                <a:gd name="T77" fmla="*/ 193 h 204"/>
                <a:gd name="T78" fmla="*/ 89 w 267"/>
                <a:gd name="T79" fmla="*/ 193 h 204"/>
                <a:gd name="T80" fmla="*/ 82 w 267"/>
                <a:gd name="T81" fmla="*/ 197 h 204"/>
                <a:gd name="T82" fmla="*/ 63 w 267"/>
                <a:gd name="T83" fmla="*/ 197 h 204"/>
                <a:gd name="T84" fmla="*/ 52 w 267"/>
                <a:gd name="T85" fmla="*/ 204 h 204"/>
                <a:gd name="T86" fmla="*/ 37 w 267"/>
                <a:gd name="T87" fmla="*/ 197 h 204"/>
                <a:gd name="T88" fmla="*/ 30 w 267"/>
                <a:gd name="T89" fmla="*/ 193 h 204"/>
                <a:gd name="T90" fmla="*/ 26 w 267"/>
                <a:gd name="T91" fmla="*/ 189 h 204"/>
                <a:gd name="T92" fmla="*/ 19 w 267"/>
                <a:gd name="T93" fmla="*/ 171 h 204"/>
                <a:gd name="T94" fmla="*/ 26 w 267"/>
                <a:gd name="T95" fmla="*/ 167 h 204"/>
                <a:gd name="T96" fmla="*/ 19 w 267"/>
                <a:gd name="T97" fmla="*/ 145 h 204"/>
                <a:gd name="T98" fmla="*/ 8 w 267"/>
                <a:gd name="T99" fmla="*/ 108 h 204"/>
                <a:gd name="T100" fmla="*/ 174 w 267"/>
                <a:gd name="T101" fmla="*/ 130 h 204"/>
                <a:gd name="T102" fmla="*/ 185 w 267"/>
                <a:gd name="T103" fmla="*/ 133 h 204"/>
                <a:gd name="T104" fmla="*/ 196 w 267"/>
                <a:gd name="T105" fmla="*/ 126 h 204"/>
                <a:gd name="T106" fmla="*/ 200 w 267"/>
                <a:gd name="T107" fmla="*/ 119 h 204"/>
                <a:gd name="T108" fmla="*/ 200 w 267"/>
                <a:gd name="T109" fmla="*/ 104 h 204"/>
                <a:gd name="T110" fmla="*/ 193 w 267"/>
                <a:gd name="T111" fmla="*/ 100 h 204"/>
                <a:gd name="T112" fmla="*/ 178 w 267"/>
                <a:gd name="T113" fmla="*/ 108 h 204"/>
                <a:gd name="T114" fmla="*/ 174 w 267"/>
                <a:gd name="T115" fmla="*/ 12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04">
                  <a:moveTo>
                    <a:pt x="0" y="100"/>
                  </a:move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5" y="93"/>
                  </a:lnTo>
                  <a:lnTo>
                    <a:pt x="15" y="96"/>
                  </a:lnTo>
                  <a:lnTo>
                    <a:pt x="15" y="104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37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44"/>
                  </a:lnTo>
                  <a:lnTo>
                    <a:pt x="67" y="48"/>
                  </a:lnTo>
                  <a:lnTo>
                    <a:pt x="67" y="52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4" y="70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0" y="63"/>
                  </a:lnTo>
                  <a:lnTo>
                    <a:pt x="104" y="59"/>
                  </a:lnTo>
                  <a:lnTo>
                    <a:pt x="108" y="52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30" y="56"/>
                  </a:lnTo>
                  <a:lnTo>
                    <a:pt x="133" y="56"/>
                  </a:lnTo>
                  <a:lnTo>
                    <a:pt x="133" y="56"/>
                  </a:lnTo>
                  <a:lnTo>
                    <a:pt x="137" y="56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71" y="33"/>
                  </a:lnTo>
                  <a:lnTo>
                    <a:pt x="171" y="30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71" y="26"/>
                  </a:lnTo>
                  <a:lnTo>
                    <a:pt x="171" y="22"/>
                  </a:lnTo>
                  <a:lnTo>
                    <a:pt x="178" y="18"/>
                  </a:lnTo>
                  <a:lnTo>
                    <a:pt x="178" y="18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5" y="15"/>
                  </a:lnTo>
                  <a:lnTo>
                    <a:pt x="185" y="15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200" y="7"/>
                  </a:lnTo>
                  <a:lnTo>
                    <a:pt x="204" y="7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30" y="4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7" y="0"/>
                  </a:lnTo>
                  <a:lnTo>
                    <a:pt x="245" y="4"/>
                  </a:lnTo>
                  <a:lnTo>
                    <a:pt x="248" y="4"/>
                  </a:lnTo>
                  <a:lnTo>
                    <a:pt x="248" y="7"/>
                  </a:lnTo>
                  <a:lnTo>
                    <a:pt x="248" y="15"/>
                  </a:lnTo>
                  <a:lnTo>
                    <a:pt x="252" y="18"/>
                  </a:lnTo>
                  <a:lnTo>
                    <a:pt x="252" y="22"/>
                  </a:lnTo>
                  <a:lnTo>
                    <a:pt x="252" y="26"/>
                  </a:lnTo>
                  <a:lnTo>
                    <a:pt x="252" y="26"/>
                  </a:lnTo>
                  <a:lnTo>
                    <a:pt x="252" y="30"/>
                  </a:lnTo>
                  <a:lnTo>
                    <a:pt x="252" y="33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2" y="56"/>
                  </a:lnTo>
                  <a:lnTo>
                    <a:pt x="252" y="59"/>
                  </a:lnTo>
                  <a:lnTo>
                    <a:pt x="248" y="59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33" y="67"/>
                  </a:lnTo>
                  <a:lnTo>
                    <a:pt x="233" y="70"/>
                  </a:lnTo>
                  <a:lnTo>
                    <a:pt x="237" y="70"/>
                  </a:lnTo>
                  <a:lnTo>
                    <a:pt x="237" y="74"/>
                  </a:lnTo>
                  <a:lnTo>
                    <a:pt x="245" y="78"/>
                  </a:lnTo>
                  <a:lnTo>
                    <a:pt x="248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63" y="70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3" y="74"/>
                  </a:lnTo>
                  <a:lnTo>
                    <a:pt x="267" y="74"/>
                  </a:lnTo>
                  <a:lnTo>
                    <a:pt x="263" y="82"/>
                  </a:lnTo>
                  <a:lnTo>
                    <a:pt x="263" y="85"/>
                  </a:lnTo>
                  <a:lnTo>
                    <a:pt x="259" y="89"/>
                  </a:lnTo>
                  <a:lnTo>
                    <a:pt x="259" y="96"/>
                  </a:lnTo>
                  <a:lnTo>
                    <a:pt x="256" y="96"/>
                  </a:lnTo>
                  <a:lnTo>
                    <a:pt x="256" y="100"/>
                  </a:lnTo>
                  <a:lnTo>
                    <a:pt x="252" y="104"/>
                  </a:lnTo>
                  <a:lnTo>
                    <a:pt x="248" y="104"/>
                  </a:lnTo>
                  <a:lnTo>
                    <a:pt x="248" y="108"/>
                  </a:lnTo>
                  <a:lnTo>
                    <a:pt x="245" y="108"/>
                  </a:lnTo>
                  <a:lnTo>
                    <a:pt x="245" y="111"/>
                  </a:lnTo>
                  <a:lnTo>
                    <a:pt x="241" y="111"/>
                  </a:lnTo>
                  <a:lnTo>
                    <a:pt x="237" y="115"/>
                  </a:lnTo>
                  <a:lnTo>
                    <a:pt x="233" y="119"/>
                  </a:lnTo>
                  <a:lnTo>
                    <a:pt x="233" y="119"/>
                  </a:lnTo>
                  <a:lnTo>
                    <a:pt x="233" y="122"/>
                  </a:lnTo>
                  <a:lnTo>
                    <a:pt x="230" y="122"/>
                  </a:lnTo>
                  <a:lnTo>
                    <a:pt x="226" y="126"/>
                  </a:lnTo>
                  <a:lnTo>
                    <a:pt x="219" y="137"/>
                  </a:lnTo>
                  <a:lnTo>
                    <a:pt x="215" y="141"/>
                  </a:lnTo>
                  <a:lnTo>
                    <a:pt x="215" y="148"/>
                  </a:lnTo>
                  <a:lnTo>
                    <a:pt x="211" y="148"/>
                  </a:lnTo>
                  <a:lnTo>
                    <a:pt x="208" y="152"/>
                  </a:lnTo>
                  <a:lnTo>
                    <a:pt x="208" y="152"/>
                  </a:lnTo>
                  <a:lnTo>
                    <a:pt x="204" y="152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71" y="178"/>
                  </a:lnTo>
                  <a:lnTo>
                    <a:pt x="171" y="182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59" y="185"/>
                  </a:lnTo>
                  <a:lnTo>
                    <a:pt x="156" y="185"/>
                  </a:lnTo>
                  <a:lnTo>
                    <a:pt x="152" y="185"/>
                  </a:lnTo>
                  <a:lnTo>
                    <a:pt x="152" y="185"/>
                  </a:lnTo>
                  <a:lnTo>
                    <a:pt x="145" y="185"/>
                  </a:lnTo>
                  <a:lnTo>
                    <a:pt x="141" y="185"/>
                  </a:lnTo>
                  <a:lnTo>
                    <a:pt x="141" y="189"/>
                  </a:lnTo>
                  <a:lnTo>
                    <a:pt x="141" y="193"/>
                  </a:lnTo>
                  <a:lnTo>
                    <a:pt x="141" y="193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30" y="193"/>
                  </a:lnTo>
                  <a:lnTo>
                    <a:pt x="126" y="197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1" y="189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0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7"/>
                  </a:lnTo>
                  <a:lnTo>
                    <a:pt x="85" y="193"/>
                  </a:lnTo>
                  <a:lnTo>
                    <a:pt x="82" y="193"/>
                  </a:lnTo>
                  <a:lnTo>
                    <a:pt x="82" y="197"/>
                  </a:lnTo>
                  <a:lnTo>
                    <a:pt x="82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67" y="197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48" y="204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37" y="197"/>
                  </a:lnTo>
                  <a:lnTo>
                    <a:pt x="37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3"/>
                  </a:lnTo>
                  <a:lnTo>
                    <a:pt x="30" y="193"/>
                  </a:lnTo>
                  <a:lnTo>
                    <a:pt x="26" y="193"/>
                  </a:lnTo>
                  <a:lnTo>
                    <a:pt x="26" y="197"/>
                  </a:lnTo>
                  <a:lnTo>
                    <a:pt x="22" y="197"/>
                  </a:lnTo>
                  <a:lnTo>
                    <a:pt x="22" y="193"/>
                  </a:lnTo>
                  <a:lnTo>
                    <a:pt x="26" y="189"/>
                  </a:lnTo>
                  <a:lnTo>
                    <a:pt x="22" y="185"/>
                  </a:lnTo>
                  <a:lnTo>
                    <a:pt x="26" y="182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19" y="171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3"/>
                  </a:lnTo>
                  <a:lnTo>
                    <a:pt x="22" y="156"/>
                  </a:lnTo>
                  <a:lnTo>
                    <a:pt x="26" y="156"/>
                  </a:lnTo>
                  <a:lnTo>
                    <a:pt x="19" y="148"/>
                  </a:lnTo>
                  <a:lnTo>
                    <a:pt x="19" y="145"/>
                  </a:lnTo>
                  <a:lnTo>
                    <a:pt x="15" y="137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174" y="130"/>
                  </a:moveTo>
                  <a:lnTo>
                    <a:pt x="178" y="130"/>
                  </a:lnTo>
                  <a:lnTo>
                    <a:pt x="178" y="133"/>
                  </a:lnTo>
                  <a:lnTo>
                    <a:pt x="182" y="133"/>
                  </a:lnTo>
                  <a:lnTo>
                    <a:pt x="185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3" y="126"/>
                  </a:lnTo>
                  <a:lnTo>
                    <a:pt x="193" y="126"/>
                  </a:lnTo>
                  <a:lnTo>
                    <a:pt x="196" y="126"/>
                  </a:lnTo>
                  <a:lnTo>
                    <a:pt x="200" y="126"/>
                  </a:lnTo>
                  <a:lnTo>
                    <a:pt x="204" y="122"/>
                  </a:lnTo>
                  <a:lnTo>
                    <a:pt x="204" y="122"/>
                  </a:lnTo>
                  <a:lnTo>
                    <a:pt x="200" y="119"/>
                  </a:lnTo>
                  <a:lnTo>
                    <a:pt x="200" y="119"/>
                  </a:lnTo>
                  <a:lnTo>
                    <a:pt x="204" y="119"/>
                  </a:lnTo>
                  <a:lnTo>
                    <a:pt x="208" y="115"/>
                  </a:lnTo>
                  <a:lnTo>
                    <a:pt x="208" y="111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3" y="100"/>
                  </a:lnTo>
                  <a:lnTo>
                    <a:pt x="193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5" y="104"/>
                  </a:lnTo>
                  <a:lnTo>
                    <a:pt x="182" y="108"/>
                  </a:lnTo>
                  <a:lnTo>
                    <a:pt x="178" y="108"/>
                  </a:lnTo>
                  <a:lnTo>
                    <a:pt x="174" y="115"/>
                  </a:lnTo>
                  <a:lnTo>
                    <a:pt x="171" y="115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4" y="122"/>
                  </a:lnTo>
                  <a:lnTo>
                    <a:pt x="174" y="122"/>
                  </a:lnTo>
                  <a:lnTo>
                    <a:pt x="174" y="126"/>
                  </a:lnTo>
                  <a:lnTo>
                    <a:pt x="174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2" name="Freeform 153"/>
            <p:cNvSpPr>
              <a:spLocks/>
            </p:cNvSpPr>
            <p:nvPr/>
          </p:nvSpPr>
          <p:spPr bwMode="auto">
            <a:xfrm>
              <a:off x="4846271" y="3739514"/>
              <a:ext cx="47606" cy="42459"/>
            </a:xfrm>
            <a:custGeom>
              <a:avLst/>
              <a:gdLst>
                <a:gd name="T0" fmla="*/ 3 w 37"/>
                <a:gd name="T1" fmla="*/ 30 h 33"/>
                <a:gd name="T2" fmla="*/ 3 w 37"/>
                <a:gd name="T3" fmla="*/ 26 h 33"/>
                <a:gd name="T4" fmla="*/ 3 w 37"/>
                <a:gd name="T5" fmla="*/ 22 h 33"/>
                <a:gd name="T6" fmla="*/ 3 w 37"/>
                <a:gd name="T7" fmla="*/ 22 h 33"/>
                <a:gd name="T8" fmla="*/ 0 w 37"/>
                <a:gd name="T9" fmla="*/ 19 h 33"/>
                <a:gd name="T10" fmla="*/ 0 w 37"/>
                <a:gd name="T11" fmla="*/ 19 h 33"/>
                <a:gd name="T12" fmla="*/ 0 w 37"/>
                <a:gd name="T13" fmla="*/ 15 h 33"/>
                <a:gd name="T14" fmla="*/ 3 w 37"/>
                <a:gd name="T15" fmla="*/ 15 h 33"/>
                <a:gd name="T16" fmla="*/ 7 w 37"/>
                <a:gd name="T17" fmla="*/ 8 h 33"/>
                <a:gd name="T18" fmla="*/ 11 w 37"/>
                <a:gd name="T19" fmla="*/ 8 h 33"/>
                <a:gd name="T20" fmla="*/ 14 w 37"/>
                <a:gd name="T21" fmla="*/ 4 h 33"/>
                <a:gd name="T22" fmla="*/ 18 w 37"/>
                <a:gd name="T23" fmla="*/ 4 h 33"/>
                <a:gd name="T24" fmla="*/ 18 w 37"/>
                <a:gd name="T25" fmla="*/ 4 h 33"/>
                <a:gd name="T26" fmla="*/ 22 w 37"/>
                <a:gd name="T27" fmla="*/ 0 h 33"/>
                <a:gd name="T28" fmla="*/ 22 w 37"/>
                <a:gd name="T29" fmla="*/ 0 h 33"/>
                <a:gd name="T30" fmla="*/ 25 w 37"/>
                <a:gd name="T31" fmla="*/ 4 h 33"/>
                <a:gd name="T32" fmla="*/ 25 w 37"/>
                <a:gd name="T33" fmla="*/ 4 h 33"/>
                <a:gd name="T34" fmla="*/ 25 w 37"/>
                <a:gd name="T35" fmla="*/ 4 h 33"/>
                <a:gd name="T36" fmla="*/ 29 w 37"/>
                <a:gd name="T37" fmla="*/ 4 h 33"/>
                <a:gd name="T38" fmla="*/ 33 w 37"/>
                <a:gd name="T39" fmla="*/ 4 h 33"/>
                <a:gd name="T40" fmla="*/ 37 w 37"/>
                <a:gd name="T41" fmla="*/ 11 h 33"/>
                <a:gd name="T42" fmla="*/ 37 w 37"/>
                <a:gd name="T43" fmla="*/ 15 h 33"/>
                <a:gd name="T44" fmla="*/ 33 w 37"/>
                <a:gd name="T45" fmla="*/ 19 h 33"/>
                <a:gd name="T46" fmla="*/ 29 w 37"/>
                <a:gd name="T47" fmla="*/ 19 h 33"/>
                <a:gd name="T48" fmla="*/ 29 w 37"/>
                <a:gd name="T49" fmla="*/ 19 h 33"/>
                <a:gd name="T50" fmla="*/ 33 w 37"/>
                <a:gd name="T51" fmla="*/ 22 h 33"/>
                <a:gd name="T52" fmla="*/ 33 w 37"/>
                <a:gd name="T53" fmla="*/ 22 h 33"/>
                <a:gd name="T54" fmla="*/ 29 w 37"/>
                <a:gd name="T55" fmla="*/ 26 h 33"/>
                <a:gd name="T56" fmla="*/ 25 w 37"/>
                <a:gd name="T57" fmla="*/ 26 h 33"/>
                <a:gd name="T58" fmla="*/ 22 w 37"/>
                <a:gd name="T59" fmla="*/ 26 h 33"/>
                <a:gd name="T60" fmla="*/ 22 w 37"/>
                <a:gd name="T61" fmla="*/ 26 h 33"/>
                <a:gd name="T62" fmla="*/ 18 w 37"/>
                <a:gd name="T63" fmla="*/ 26 h 33"/>
                <a:gd name="T64" fmla="*/ 18 w 37"/>
                <a:gd name="T65" fmla="*/ 30 h 33"/>
                <a:gd name="T66" fmla="*/ 14 w 37"/>
                <a:gd name="T67" fmla="*/ 33 h 33"/>
                <a:gd name="T68" fmla="*/ 14 w 37"/>
                <a:gd name="T69" fmla="*/ 33 h 33"/>
                <a:gd name="T70" fmla="*/ 11 w 37"/>
                <a:gd name="T71" fmla="*/ 33 h 33"/>
                <a:gd name="T72" fmla="*/ 7 w 37"/>
                <a:gd name="T73" fmla="*/ 33 h 33"/>
                <a:gd name="T74" fmla="*/ 7 w 37"/>
                <a:gd name="T75" fmla="*/ 30 h 33"/>
                <a:gd name="T76" fmla="*/ 3 w 37"/>
                <a:gd name="T7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3">
                  <a:moveTo>
                    <a:pt x="3" y="30"/>
                  </a:moveTo>
                  <a:lnTo>
                    <a:pt x="3" y="2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3" name="Freeform 154"/>
            <p:cNvSpPr>
              <a:spLocks noEditPoints="1"/>
            </p:cNvSpPr>
            <p:nvPr/>
          </p:nvSpPr>
          <p:spPr bwMode="auto">
            <a:xfrm>
              <a:off x="6646269" y="3386976"/>
              <a:ext cx="862043" cy="829877"/>
            </a:xfrm>
            <a:custGeom>
              <a:avLst/>
              <a:gdLst>
                <a:gd name="T0" fmla="*/ 179 w 181"/>
                <a:gd name="T1" fmla="*/ 73 h 174"/>
                <a:gd name="T2" fmla="*/ 154 w 181"/>
                <a:gd name="T3" fmla="*/ 37 h 174"/>
                <a:gd name="T4" fmla="*/ 123 w 181"/>
                <a:gd name="T5" fmla="*/ 29 h 174"/>
                <a:gd name="T6" fmla="*/ 111 w 181"/>
                <a:gd name="T7" fmla="*/ 16 h 174"/>
                <a:gd name="T8" fmla="*/ 112 w 181"/>
                <a:gd name="T9" fmla="*/ 17 h 174"/>
                <a:gd name="T10" fmla="*/ 110 w 181"/>
                <a:gd name="T11" fmla="*/ 7 h 174"/>
                <a:gd name="T12" fmla="*/ 86 w 181"/>
                <a:gd name="T13" fmla="*/ 4 h 174"/>
                <a:gd name="T14" fmla="*/ 86 w 181"/>
                <a:gd name="T15" fmla="*/ 4 h 174"/>
                <a:gd name="T16" fmla="*/ 58 w 181"/>
                <a:gd name="T17" fmla="*/ 22 h 174"/>
                <a:gd name="T18" fmla="*/ 1 w 181"/>
                <a:gd name="T19" fmla="*/ 65 h 174"/>
                <a:gd name="T20" fmla="*/ 98 w 181"/>
                <a:gd name="T21" fmla="*/ 124 h 174"/>
                <a:gd name="T22" fmla="*/ 133 w 181"/>
                <a:gd name="T23" fmla="*/ 144 h 174"/>
                <a:gd name="T24" fmla="*/ 122 w 181"/>
                <a:gd name="T25" fmla="*/ 154 h 174"/>
                <a:gd name="T26" fmla="*/ 137 w 181"/>
                <a:gd name="T27" fmla="*/ 150 h 174"/>
                <a:gd name="T28" fmla="*/ 132 w 181"/>
                <a:gd name="T29" fmla="*/ 168 h 174"/>
                <a:gd name="T30" fmla="*/ 120 w 181"/>
                <a:gd name="T31" fmla="*/ 167 h 174"/>
                <a:gd name="T32" fmla="*/ 123 w 181"/>
                <a:gd name="T33" fmla="*/ 156 h 174"/>
                <a:gd name="T34" fmla="*/ 135 w 181"/>
                <a:gd name="T35" fmla="*/ 157 h 174"/>
                <a:gd name="T36" fmla="*/ 130 w 181"/>
                <a:gd name="T37" fmla="*/ 169 h 174"/>
                <a:gd name="T38" fmla="*/ 125 w 181"/>
                <a:gd name="T39" fmla="*/ 173 h 174"/>
                <a:gd name="T40" fmla="*/ 9 w 181"/>
                <a:gd name="T41" fmla="*/ 115 h 174"/>
                <a:gd name="T42" fmla="*/ 22 w 181"/>
                <a:gd name="T43" fmla="*/ 111 h 174"/>
                <a:gd name="T44" fmla="*/ 38 w 181"/>
                <a:gd name="T45" fmla="*/ 110 h 174"/>
                <a:gd name="T46" fmla="*/ 58 w 181"/>
                <a:gd name="T47" fmla="*/ 102 h 174"/>
                <a:gd name="T48" fmla="*/ 83 w 181"/>
                <a:gd name="T49" fmla="*/ 102 h 174"/>
                <a:gd name="T50" fmla="*/ 91 w 181"/>
                <a:gd name="T51" fmla="*/ 115 h 174"/>
                <a:gd name="T52" fmla="*/ 99 w 181"/>
                <a:gd name="T53" fmla="*/ 111 h 174"/>
                <a:gd name="T54" fmla="*/ 100 w 181"/>
                <a:gd name="T55" fmla="*/ 116 h 174"/>
                <a:gd name="T56" fmla="*/ 102 w 181"/>
                <a:gd name="T57" fmla="*/ 123 h 174"/>
                <a:gd name="T58" fmla="*/ 106 w 181"/>
                <a:gd name="T59" fmla="*/ 133 h 174"/>
                <a:gd name="T60" fmla="*/ 120 w 181"/>
                <a:gd name="T61" fmla="*/ 143 h 174"/>
                <a:gd name="T62" fmla="*/ 130 w 181"/>
                <a:gd name="T63" fmla="*/ 141 h 174"/>
                <a:gd name="T64" fmla="*/ 139 w 181"/>
                <a:gd name="T65" fmla="*/ 140 h 174"/>
                <a:gd name="T66" fmla="*/ 153 w 181"/>
                <a:gd name="T67" fmla="*/ 129 h 174"/>
                <a:gd name="T68" fmla="*/ 167 w 181"/>
                <a:gd name="T69" fmla="*/ 110 h 174"/>
                <a:gd name="T70" fmla="*/ 176 w 181"/>
                <a:gd name="T71" fmla="*/ 92 h 174"/>
                <a:gd name="T72" fmla="*/ 178 w 181"/>
                <a:gd name="T73" fmla="*/ 71 h 174"/>
                <a:gd name="T74" fmla="*/ 170 w 181"/>
                <a:gd name="T75" fmla="*/ 59 h 174"/>
                <a:gd name="T76" fmla="*/ 166 w 181"/>
                <a:gd name="T77" fmla="*/ 53 h 174"/>
                <a:gd name="T78" fmla="*/ 159 w 181"/>
                <a:gd name="T79" fmla="*/ 43 h 174"/>
                <a:gd name="T80" fmla="*/ 152 w 181"/>
                <a:gd name="T81" fmla="*/ 31 h 174"/>
                <a:gd name="T82" fmla="*/ 146 w 181"/>
                <a:gd name="T83" fmla="*/ 18 h 174"/>
                <a:gd name="T84" fmla="*/ 141 w 181"/>
                <a:gd name="T85" fmla="*/ 5 h 174"/>
                <a:gd name="T86" fmla="*/ 135 w 181"/>
                <a:gd name="T87" fmla="*/ 13 h 174"/>
                <a:gd name="T88" fmla="*/ 130 w 181"/>
                <a:gd name="T89" fmla="*/ 33 h 174"/>
                <a:gd name="T90" fmla="*/ 113 w 181"/>
                <a:gd name="T91" fmla="*/ 25 h 174"/>
                <a:gd name="T92" fmla="*/ 110 w 181"/>
                <a:gd name="T93" fmla="*/ 13 h 174"/>
                <a:gd name="T94" fmla="*/ 112 w 181"/>
                <a:gd name="T95" fmla="*/ 9 h 174"/>
                <a:gd name="T96" fmla="*/ 105 w 181"/>
                <a:gd name="T97" fmla="*/ 7 h 174"/>
                <a:gd name="T98" fmla="*/ 93 w 181"/>
                <a:gd name="T99" fmla="*/ 4 h 174"/>
                <a:gd name="T100" fmla="*/ 88 w 181"/>
                <a:gd name="T101" fmla="*/ 9 h 174"/>
                <a:gd name="T102" fmla="*/ 82 w 181"/>
                <a:gd name="T103" fmla="*/ 15 h 174"/>
                <a:gd name="T104" fmla="*/ 79 w 181"/>
                <a:gd name="T105" fmla="*/ 20 h 174"/>
                <a:gd name="T106" fmla="*/ 74 w 181"/>
                <a:gd name="T107" fmla="*/ 22 h 174"/>
                <a:gd name="T108" fmla="*/ 65 w 181"/>
                <a:gd name="T109" fmla="*/ 17 h 174"/>
                <a:gd name="T110" fmla="*/ 60 w 181"/>
                <a:gd name="T111" fmla="*/ 22 h 174"/>
                <a:gd name="T112" fmla="*/ 56 w 181"/>
                <a:gd name="T113" fmla="*/ 27 h 174"/>
                <a:gd name="T114" fmla="*/ 51 w 181"/>
                <a:gd name="T115" fmla="*/ 28 h 174"/>
                <a:gd name="T116" fmla="*/ 43 w 181"/>
                <a:gd name="T117" fmla="*/ 37 h 174"/>
                <a:gd name="T118" fmla="*/ 21 w 181"/>
                <a:gd name="T119" fmla="*/ 45 h 174"/>
                <a:gd name="T120" fmla="*/ 7 w 181"/>
                <a:gd name="T121" fmla="*/ 52 h 174"/>
                <a:gd name="T122" fmla="*/ 4 w 181"/>
                <a:gd name="T123" fmla="*/ 69 h 174"/>
                <a:gd name="T124" fmla="*/ 7 w 181"/>
                <a:gd name="T125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74">
                  <a:moveTo>
                    <a:pt x="178" y="83"/>
                  </a:moveTo>
                  <a:cubicBezTo>
                    <a:pt x="179" y="81"/>
                    <a:pt x="179" y="81"/>
                    <a:pt x="179" y="81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78" y="83"/>
                    <a:pt x="178" y="83"/>
                    <a:pt x="178" y="83"/>
                  </a:cubicBezTo>
                  <a:close/>
                  <a:moveTo>
                    <a:pt x="179" y="73"/>
                  </a:moveTo>
                  <a:cubicBezTo>
                    <a:pt x="178" y="72"/>
                    <a:pt x="178" y="72"/>
                    <a:pt x="178" y="72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0"/>
                    <a:pt x="179" y="70"/>
                    <a:pt x="179" y="70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79" y="73"/>
                    <a:pt x="179" y="73"/>
                  </a:cubicBezTo>
                  <a:close/>
                  <a:moveTo>
                    <a:pt x="171" y="61"/>
                  </a:moveTo>
                  <a:cubicBezTo>
                    <a:pt x="172" y="62"/>
                    <a:pt x="172" y="62"/>
                    <a:pt x="172" y="62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1"/>
                    <a:pt x="173" y="61"/>
                    <a:pt x="173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1"/>
                    <a:pt x="171" y="61"/>
                    <a:pt x="171" y="61"/>
                  </a:cubicBezTo>
                  <a:close/>
                  <a:moveTo>
                    <a:pt x="170" y="55"/>
                  </a:move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lose/>
                  <a:moveTo>
                    <a:pt x="153" y="38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3" y="38"/>
                    <a:pt x="153" y="38"/>
                  </a:cubicBezTo>
                  <a:close/>
                  <a:moveTo>
                    <a:pt x="139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lose/>
                  <a:moveTo>
                    <a:pt x="138" y="2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2"/>
                    <a:pt x="138" y="2"/>
                    <a:pt x="138" y="2"/>
                  </a:cubicBezTo>
                  <a:close/>
                  <a:moveTo>
                    <a:pt x="124" y="30"/>
                  </a:moveTo>
                  <a:cubicBezTo>
                    <a:pt x="124" y="31"/>
                    <a:pt x="124" y="31"/>
                    <a:pt x="124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4" y="30"/>
                    <a:pt x="124" y="30"/>
                  </a:cubicBezTo>
                  <a:close/>
                  <a:moveTo>
                    <a:pt x="123" y="29"/>
                  </a:moveTo>
                  <a:cubicBezTo>
                    <a:pt x="123" y="29"/>
                    <a:pt x="123" y="29"/>
                    <a:pt x="123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9"/>
                    <a:pt x="123" y="29"/>
                  </a:cubicBezTo>
                  <a:close/>
                  <a:moveTo>
                    <a:pt x="114" y="25"/>
                  </a:move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5"/>
                    <a:pt x="114" y="25"/>
                    <a:pt x="114" y="25"/>
                  </a:cubicBezTo>
                  <a:close/>
                  <a:moveTo>
                    <a:pt x="111" y="16"/>
                  </a:move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lose/>
                  <a:moveTo>
                    <a:pt x="112" y="17"/>
                  </a:move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7"/>
                    <a:pt x="112" y="17"/>
                    <a:pt x="112" y="17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112" y="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2" y="6"/>
                    <a:pt x="112" y="6"/>
                  </a:cubicBezTo>
                  <a:close/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1" y="6"/>
                    <a:pt x="111" y="6"/>
                    <a:pt x="111" y="6"/>
                  </a:cubicBezTo>
                  <a:close/>
                  <a:moveTo>
                    <a:pt x="110" y="7"/>
                  </a:moveTo>
                  <a:cubicBezTo>
                    <a:pt x="110" y="7"/>
                    <a:pt x="110" y="7"/>
                    <a:pt x="110" y="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7"/>
                    <a:pt x="110" y="7"/>
                    <a:pt x="110" y="7"/>
                  </a:cubicBezTo>
                  <a:close/>
                  <a:moveTo>
                    <a:pt x="108" y="8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8"/>
                    <a:pt x="108" y="8"/>
                    <a:pt x="108" y="8"/>
                  </a:cubicBezTo>
                  <a:close/>
                  <a:moveTo>
                    <a:pt x="107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8"/>
                    <a:pt x="107" y="8"/>
                    <a:pt x="107" y="8"/>
                  </a:cubicBezTo>
                  <a:close/>
                  <a:moveTo>
                    <a:pt x="96" y="5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5"/>
                    <a:pt x="96" y="5"/>
                    <a:pt x="96" y="5"/>
                  </a:cubicBezTo>
                  <a:close/>
                  <a:moveTo>
                    <a:pt x="86" y="4"/>
                  </a:moveTo>
                  <a:cubicBezTo>
                    <a:pt x="86" y="5"/>
                    <a:pt x="86" y="5"/>
                    <a:pt x="86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lose/>
                  <a:moveTo>
                    <a:pt x="86" y="5"/>
                  </a:moveTo>
                  <a:cubicBezTo>
                    <a:pt x="86" y="6"/>
                    <a:pt x="86" y="6"/>
                    <a:pt x="86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57" y="22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57" y="22"/>
                    <a:pt x="57" y="22"/>
                  </a:cubicBezTo>
                  <a:close/>
                  <a:moveTo>
                    <a:pt x="57" y="25"/>
                  </a:move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5"/>
                    <a:pt x="57" y="25"/>
                    <a:pt x="57" y="25"/>
                  </a:cubicBezTo>
                  <a:close/>
                  <a:moveTo>
                    <a:pt x="61" y="19"/>
                  </a:move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9"/>
                    <a:pt x="61" y="19"/>
                    <a:pt x="61" y="19"/>
                  </a:cubicBezTo>
                  <a:close/>
                  <a:moveTo>
                    <a:pt x="14" y="46"/>
                  </a:moveTo>
                  <a:cubicBezTo>
                    <a:pt x="14" y="46"/>
                    <a:pt x="14" y="46"/>
                    <a:pt x="14" y="4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" y="67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lose/>
                  <a:moveTo>
                    <a:pt x="1" y="7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0"/>
                    <a:pt x="1" y="70"/>
                    <a:pt x="1" y="70"/>
                  </a:cubicBezTo>
                  <a:close/>
                  <a:moveTo>
                    <a:pt x="99" y="122"/>
                  </a:moveTo>
                  <a:cubicBezTo>
                    <a:pt x="99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2"/>
                    <a:pt x="99" y="122"/>
                    <a:pt x="99" y="122"/>
                  </a:cubicBezTo>
                  <a:close/>
                  <a:moveTo>
                    <a:pt x="128" y="141"/>
                  </a:moveTo>
                  <a:cubicBezTo>
                    <a:pt x="129" y="141"/>
                    <a:pt x="129" y="141"/>
                    <a:pt x="129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1"/>
                    <a:pt x="128" y="141"/>
                    <a:pt x="128" y="141"/>
                  </a:cubicBezTo>
                  <a:close/>
                  <a:moveTo>
                    <a:pt x="133" y="144"/>
                  </a:move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lose/>
                  <a:moveTo>
                    <a:pt x="122" y="155"/>
                  </a:moveTo>
                  <a:cubicBezTo>
                    <a:pt x="122" y="155"/>
                    <a:pt x="122" y="155"/>
                    <a:pt x="122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2" y="155"/>
                    <a:pt x="122" y="155"/>
                    <a:pt x="122" y="155"/>
                  </a:cubicBezTo>
                  <a:close/>
                  <a:moveTo>
                    <a:pt x="122" y="153"/>
                  </a:moveTo>
                  <a:cubicBezTo>
                    <a:pt x="122" y="154"/>
                    <a:pt x="122" y="154"/>
                    <a:pt x="122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2" y="153"/>
                    <a:pt x="122" y="153"/>
                    <a:pt x="122" y="153"/>
                  </a:cubicBezTo>
                  <a:close/>
                  <a:moveTo>
                    <a:pt x="122" y="154"/>
                  </a:moveTo>
                  <a:cubicBezTo>
                    <a:pt x="121" y="154"/>
                    <a:pt x="121" y="154"/>
                    <a:pt x="121" y="154"/>
                  </a:cubicBezTo>
                  <a:cubicBezTo>
                    <a:pt x="121" y="153"/>
                    <a:pt x="121" y="153"/>
                    <a:pt x="121" y="153"/>
                  </a:cubicBezTo>
                  <a:cubicBezTo>
                    <a:pt x="122" y="153"/>
                    <a:pt x="122" y="153"/>
                    <a:pt x="122" y="153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54"/>
                    <a:pt x="122" y="154"/>
                    <a:pt x="122" y="154"/>
                  </a:cubicBezTo>
                  <a:close/>
                  <a:moveTo>
                    <a:pt x="119" y="151"/>
                  </a:moveTo>
                  <a:cubicBezTo>
                    <a:pt x="119" y="151"/>
                    <a:pt x="119" y="151"/>
                    <a:pt x="119" y="151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lose/>
                  <a:moveTo>
                    <a:pt x="136" y="153"/>
                  </a:move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3"/>
                    <a:pt x="136" y="153"/>
                    <a:pt x="136" y="153"/>
                  </a:cubicBezTo>
                  <a:close/>
                  <a:moveTo>
                    <a:pt x="136" y="154"/>
                  </a:moveTo>
                  <a:cubicBezTo>
                    <a:pt x="136" y="155"/>
                    <a:pt x="136" y="155"/>
                    <a:pt x="136" y="155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8" y="155"/>
                    <a:pt x="138" y="155"/>
                    <a:pt x="138" y="15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lose/>
                  <a:moveTo>
                    <a:pt x="136" y="156"/>
                  </a:moveTo>
                  <a:cubicBezTo>
                    <a:pt x="136" y="156"/>
                    <a:pt x="136" y="156"/>
                    <a:pt x="136" y="156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6"/>
                    <a:pt x="136" y="156"/>
                    <a:pt x="136" y="156"/>
                  </a:cubicBezTo>
                  <a:close/>
                  <a:moveTo>
                    <a:pt x="132" y="169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32" y="169"/>
                    <a:pt x="132" y="169"/>
                    <a:pt x="132" y="169"/>
                  </a:cubicBezTo>
                  <a:close/>
                  <a:moveTo>
                    <a:pt x="127" y="174"/>
                  </a:moveTo>
                  <a:cubicBezTo>
                    <a:pt x="126" y="173"/>
                    <a:pt x="126" y="173"/>
                    <a:pt x="126" y="173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4"/>
                    <a:pt x="127" y="174"/>
                    <a:pt x="127" y="174"/>
                  </a:cubicBezTo>
                  <a:close/>
                  <a:moveTo>
                    <a:pt x="121" y="173"/>
                  </a:move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2" y="165"/>
                    <a:pt x="122" y="165"/>
                    <a:pt x="122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1" y="164"/>
                    <a:pt x="121" y="164"/>
                    <a:pt x="121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7"/>
                    <a:pt x="120" y="157"/>
                    <a:pt x="120" y="157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2" y="155"/>
                    <a:pt x="122" y="155"/>
                    <a:pt x="122" y="155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4" y="155"/>
                    <a:pt x="124" y="155"/>
                    <a:pt x="124" y="15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5" y="161"/>
                    <a:pt x="135" y="161"/>
                    <a:pt x="135" y="161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34" y="164"/>
                    <a:pt x="134" y="164"/>
                    <a:pt x="134" y="164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2" y="167"/>
                    <a:pt x="132" y="167"/>
                    <a:pt x="132" y="167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29" y="172"/>
                    <a:pt x="129" y="172"/>
                    <a:pt x="129" y="172"/>
                  </a:cubicBezTo>
                  <a:cubicBezTo>
                    <a:pt x="129" y="171"/>
                    <a:pt x="129" y="171"/>
                    <a:pt x="129" y="171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29" y="170"/>
                    <a:pt x="129" y="170"/>
                    <a:pt x="129" y="170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2"/>
                    <a:pt x="126" y="172"/>
                    <a:pt x="126" y="172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5" y="173"/>
                    <a:pt x="125" y="173"/>
                    <a:pt x="125" y="173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21" y="173"/>
                    <a:pt x="121" y="173"/>
                    <a:pt x="121" y="173"/>
                  </a:cubicBezTo>
                  <a:close/>
                  <a:moveTo>
                    <a:pt x="2" y="110"/>
                  </a:moveTo>
                  <a:cubicBezTo>
                    <a:pt x="3" y="111"/>
                    <a:pt x="3" y="111"/>
                    <a:pt x="3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97" y="118"/>
                    <a:pt x="97" y="118"/>
                    <a:pt x="97" y="118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7" y="126"/>
                    <a:pt x="107" y="126"/>
                    <a:pt x="107" y="126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9" y="138"/>
                    <a:pt x="109" y="138"/>
                    <a:pt x="109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7" y="138"/>
                    <a:pt x="127" y="138"/>
                    <a:pt x="127" y="138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4"/>
                    <a:pt x="131" y="144"/>
                    <a:pt x="131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41" y="139"/>
                    <a:pt x="141" y="139"/>
                    <a:pt x="141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50" y="137"/>
                    <a:pt x="150" y="137"/>
                    <a:pt x="150" y="13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2" y="132"/>
                    <a:pt x="152" y="132"/>
                    <a:pt x="152" y="132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4" y="127"/>
                    <a:pt x="154" y="127"/>
                    <a:pt x="154" y="127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6" y="123"/>
                    <a:pt x="156" y="123"/>
                    <a:pt x="156" y="123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59" y="120"/>
                    <a:pt x="159" y="120"/>
                    <a:pt x="159" y="120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1" y="116"/>
                    <a:pt x="161" y="116"/>
                    <a:pt x="161" y="116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2" y="104"/>
                    <a:pt x="172" y="104"/>
                    <a:pt x="172" y="104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76" y="93"/>
                    <a:pt x="176" y="93"/>
                    <a:pt x="176" y="93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75" y="66"/>
                    <a:pt x="175" y="66"/>
                    <a:pt x="175" y="66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3" y="65"/>
                    <a:pt x="173" y="65"/>
                    <a:pt x="173" y="65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2" y="62"/>
                    <a:pt x="172" y="62"/>
                    <a:pt x="172" y="62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6" y="56"/>
                    <a:pt x="166" y="56"/>
                    <a:pt x="166" y="56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1" y="44"/>
                    <a:pt x="161" y="44"/>
                    <a:pt x="161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8"/>
                    <a:pt x="2" y="108"/>
                    <a:pt x="2" y="108"/>
                  </a:cubicBezTo>
                  <a:lnTo>
                    <a:pt x="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4" name="Freeform 155"/>
            <p:cNvSpPr>
              <a:spLocks noEditPoints="1"/>
            </p:cNvSpPr>
            <p:nvPr/>
          </p:nvSpPr>
          <p:spPr bwMode="auto">
            <a:xfrm>
              <a:off x="3868432" y="1644879"/>
              <a:ext cx="186562" cy="104218"/>
            </a:xfrm>
            <a:custGeom>
              <a:avLst/>
              <a:gdLst>
                <a:gd name="T0" fmla="*/ 52 w 145"/>
                <a:gd name="T1" fmla="*/ 81 h 81"/>
                <a:gd name="T2" fmla="*/ 49 w 145"/>
                <a:gd name="T3" fmla="*/ 70 h 81"/>
                <a:gd name="T4" fmla="*/ 63 w 145"/>
                <a:gd name="T5" fmla="*/ 78 h 81"/>
                <a:gd name="T6" fmla="*/ 78 w 145"/>
                <a:gd name="T7" fmla="*/ 74 h 81"/>
                <a:gd name="T8" fmla="*/ 93 w 145"/>
                <a:gd name="T9" fmla="*/ 70 h 81"/>
                <a:gd name="T10" fmla="*/ 97 w 145"/>
                <a:gd name="T11" fmla="*/ 66 h 81"/>
                <a:gd name="T12" fmla="*/ 104 w 145"/>
                <a:gd name="T13" fmla="*/ 66 h 81"/>
                <a:gd name="T14" fmla="*/ 123 w 145"/>
                <a:gd name="T15" fmla="*/ 55 h 81"/>
                <a:gd name="T16" fmla="*/ 134 w 145"/>
                <a:gd name="T17" fmla="*/ 52 h 81"/>
                <a:gd name="T18" fmla="*/ 134 w 145"/>
                <a:gd name="T19" fmla="*/ 44 h 81"/>
                <a:gd name="T20" fmla="*/ 141 w 145"/>
                <a:gd name="T21" fmla="*/ 44 h 81"/>
                <a:gd name="T22" fmla="*/ 137 w 145"/>
                <a:gd name="T23" fmla="*/ 29 h 81"/>
                <a:gd name="T24" fmla="*/ 137 w 145"/>
                <a:gd name="T25" fmla="*/ 26 h 81"/>
                <a:gd name="T26" fmla="*/ 130 w 145"/>
                <a:gd name="T27" fmla="*/ 22 h 81"/>
                <a:gd name="T28" fmla="*/ 134 w 145"/>
                <a:gd name="T29" fmla="*/ 11 h 81"/>
                <a:gd name="T30" fmla="*/ 130 w 145"/>
                <a:gd name="T31" fmla="*/ 7 h 81"/>
                <a:gd name="T32" fmla="*/ 123 w 145"/>
                <a:gd name="T33" fmla="*/ 7 h 81"/>
                <a:gd name="T34" fmla="*/ 119 w 145"/>
                <a:gd name="T35" fmla="*/ 3 h 81"/>
                <a:gd name="T36" fmla="*/ 108 w 145"/>
                <a:gd name="T37" fmla="*/ 3 h 81"/>
                <a:gd name="T38" fmla="*/ 100 w 145"/>
                <a:gd name="T39" fmla="*/ 7 h 81"/>
                <a:gd name="T40" fmla="*/ 89 w 145"/>
                <a:gd name="T41" fmla="*/ 7 h 81"/>
                <a:gd name="T42" fmla="*/ 86 w 145"/>
                <a:gd name="T43" fmla="*/ 18 h 81"/>
                <a:gd name="T44" fmla="*/ 78 w 145"/>
                <a:gd name="T45" fmla="*/ 11 h 81"/>
                <a:gd name="T46" fmla="*/ 71 w 145"/>
                <a:gd name="T47" fmla="*/ 14 h 81"/>
                <a:gd name="T48" fmla="*/ 63 w 145"/>
                <a:gd name="T49" fmla="*/ 7 h 81"/>
                <a:gd name="T50" fmla="*/ 56 w 145"/>
                <a:gd name="T51" fmla="*/ 22 h 81"/>
                <a:gd name="T52" fmla="*/ 49 w 145"/>
                <a:gd name="T53" fmla="*/ 26 h 81"/>
                <a:gd name="T54" fmla="*/ 41 w 145"/>
                <a:gd name="T55" fmla="*/ 26 h 81"/>
                <a:gd name="T56" fmla="*/ 41 w 145"/>
                <a:gd name="T57" fmla="*/ 14 h 81"/>
                <a:gd name="T58" fmla="*/ 45 w 145"/>
                <a:gd name="T59" fmla="*/ 11 h 81"/>
                <a:gd name="T60" fmla="*/ 34 w 145"/>
                <a:gd name="T61" fmla="*/ 3 h 81"/>
                <a:gd name="T62" fmla="*/ 23 w 145"/>
                <a:gd name="T63" fmla="*/ 0 h 81"/>
                <a:gd name="T64" fmla="*/ 30 w 145"/>
                <a:gd name="T65" fmla="*/ 3 h 81"/>
                <a:gd name="T66" fmla="*/ 26 w 145"/>
                <a:gd name="T67" fmla="*/ 3 h 81"/>
                <a:gd name="T68" fmla="*/ 30 w 145"/>
                <a:gd name="T69" fmla="*/ 11 h 81"/>
                <a:gd name="T70" fmla="*/ 19 w 145"/>
                <a:gd name="T71" fmla="*/ 7 h 81"/>
                <a:gd name="T72" fmla="*/ 15 w 145"/>
                <a:gd name="T73" fmla="*/ 7 h 81"/>
                <a:gd name="T74" fmla="*/ 15 w 145"/>
                <a:gd name="T75" fmla="*/ 14 h 81"/>
                <a:gd name="T76" fmla="*/ 15 w 145"/>
                <a:gd name="T77" fmla="*/ 18 h 81"/>
                <a:gd name="T78" fmla="*/ 8 w 145"/>
                <a:gd name="T79" fmla="*/ 14 h 81"/>
                <a:gd name="T80" fmla="*/ 4 w 145"/>
                <a:gd name="T81" fmla="*/ 18 h 81"/>
                <a:gd name="T82" fmla="*/ 12 w 145"/>
                <a:gd name="T83" fmla="*/ 26 h 81"/>
                <a:gd name="T84" fmla="*/ 19 w 145"/>
                <a:gd name="T85" fmla="*/ 22 h 81"/>
                <a:gd name="T86" fmla="*/ 26 w 145"/>
                <a:gd name="T87" fmla="*/ 22 h 81"/>
                <a:gd name="T88" fmla="*/ 34 w 145"/>
                <a:gd name="T89" fmla="*/ 22 h 81"/>
                <a:gd name="T90" fmla="*/ 37 w 145"/>
                <a:gd name="T91" fmla="*/ 26 h 81"/>
                <a:gd name="T92" fmla="*/ 26 w 145"/>
                <a:gd name="T93" fmla="*/ 33 h 81"/>
                <a:gd name="T94" fmla="*/ 37 w 145"/>
                <a:gd name="T95" fmla="*/ 33 h 81"/>
                <a:gd name="T96" fmla="*/ 23 w 145"/>
                <a:gd name="T97" fmla="*/ 37 h 81"/>
                <a:gd name="T98" fmla="*/ 19 w 145"/>
                <a:gd name="T99" fmla="*/ 33 h 81"/>
                <a:gd name="T100" fmla="*/ 8 w 145"/>
                <a:gd name="T101" fmla="*/ 37 h 81"/>
                <a:gd name="T102" fmla="*/ 12 w 145"/>
                <a:gd name="T103" fmla="*/ 44 h 81"/>
                <a:gd name="T104" fmla="*/ 26 w 145"/>
                <a:gd name="T105" fmla="*/ 44 h 81"/>
                <a:gd name="T106" fmla="*/ 30 w 145"/>
                <a:gd name="T107" fmla="*/ 52 h 81"/>
                <a:gd name="T108" fmla="*/ 30 w 145"/>
                <a:gd name="T109" fmla="*/ 55 h 81"/>
                <a:gd name="T110" fmla="*/ 34 w 145"/>
                <a:gd name="T111" fmla="*/ 55 h 81"/>
                <a:gd name="T112" fmla="*/ 26 w 145"/>
                <a:gd name="T113" fmla="*/ 59 h 81"/>
                <a:gd name="T114" fmla="*/ 19 w 145"/>
                <a:gd name="T115" fmla="*/ 59 h 81"/>
                <a:gd name="T116" fmla="*/ 23 w 145"/>
                <a:gd name="T117" fmla="*/ 70 h 81"/>
                <a:gd name="T118" fmla="*/ 37 w 145"/>
                <a:gd name="T119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" h="81">
                  <a:moveTo>
                    <a:pt x="52" y="81"/>
                  </a:moveTo>
                  <a:lnTo>
                    <a:pt x="52" y="81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close/>
                  <a:moveTo>
                    <a:pt x="45" y="70"/>
                  </a:moveTo>
                  <a:lnTo>
                    <a:pt x="49" y="66"/>
                  </a:lnTo>
                  <a:lnTo>
                    <a:pt x="49" y="70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6" y="74"/>
                  </a:lnTo>
                  <a:lnTo>
                    <a:pt x="60" y="74"/>
                  </a:lnTo>
                  <a:lnTo>
                    <a:pt x="63" y="78"/>
                  </a:lnTo>
                  <a:lnTo>
                    <a:pt x="71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82" y="78"/>
                  </a:lnTo>
                  <a:lnTo>
                    <a:pt x="86" y="74"/>
                  </a:lnTo>
                  <a:lnTo>
                    <a:pt x="86" y="70"/>
                  </a:lnTo>
                  <a:lnTo>
                    <a:pt x="93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7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12" y="63"/>
                  </a:lnTo>
                  <a:lnTo>
                    <a:pt x="115" y="59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0" y="52"/>
                  </a:lnTo>
                  <a:lnTo>
                    <a:pt x="130" y="48"/>
                  </a:lnTo>
                  <a:lnTo>
                    <a:pt x="134" y="48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1" y="44"/>
                  </a:lnTo>
                  <a:lnTo>
                    <a:pt x="141" y="40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5" y="26"/>
                  </a:lnTo>
                  <a:lnTo>
                    <a:pt x="137" y="26"/>
                  </a:lnTo>
                  <a:lnTo>
                    <a:pt x="134" y="26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4" y="22"/>
                  </a:lnTo>
                  <a:lnTo>
                    <a:pt x="130" y="22"/>
                  </a:lnTo>
                  <a:lnTo>
                    <a:pt x="130" y="18"/>
                  </a:lnTo>
                  <a:lnTo>
                    <a:pt x="134" y="18"/>
                  </a:lnTo>
                  <a:lnTo>
                    <a:pt x="134" y="1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0" y="11"/>
                  </a:lnTo>
                  <a:lnTo>
                    <a:pt x="126" y="11"/>
                  </a:lnTo>
                  <a:lnTo>
                    <a:pt x="126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3"/>
                  </a:lnTo>
                  <a:lnTo>
                    <a:pt x="134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23" y="7"/>
                  </a:lnTo>
                  <a:lnTo>
                    <a:pt x="123" y="11"/>
                  </a:lnTo>
                  <a:lnTo>
                    <a:pt x="119" y="11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3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8" y="3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4" y="7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97" y="11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2" y="14"/>
                  </a:lnTo>
                  <a:lnTo>
                    <a:pt x="86" y="18"/>
                  </a:lnTo>
                  <a:lnTo>
                    <a:pt x="82" y="26"/>
                  </a:lnTo>
                  <a:lnTo>
                    <a:pt x="86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1" y="11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0" y="7"/>
                  </a:lnTo>
                  <a:lnTo>
                    <a:pt x="56" y="11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5" y="29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41" y="2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33"/>
                  </a:lnTo>
                  <a:lnTo>
                    <a:pt x="30" y="37"/>
                  </a:lnTo>
                  <a:lnTo>
                    <a:pt x="26" y="33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1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0" y="55"/>
                  </a:lnTo>
                  <a:lnTo>
                    <a:pt x="30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70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6" y="70"/>
                  </a:lnTo>
                  <a:lnTo>
                    <a:pt x="30" y="70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41" y="66"/>
                  </a:lnTo>
                  <a:lnTo>
                    <a:pt x="41" y="70"/>
                  </a:lnTo>
                  <a:lnTo>
                    <a:pt x="45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5" name="Freeform 156"/>
            <p:cNvSpPr>
              <a:spLocks noEditPoints="1"/>
            </p:cNvSpPr>
            <p:nvPr/>
          </p:nvSpPr>
          <p:spPr bwMode="auto">
            <a:xfrm>
              <a:off x="2373366" y="3181116"/>
              <a:ext cx="42459" cy="24446"/>
            </a:xfrm>
            <a:custGeom>
              <a:avLst/>
              <a:gdLst>
                <a:gd name="T0" fmla="*/ 33 w 33"/>
                <a:gd name="T1" fmla="*/ 15 h 19"/>
                <a:gd name="T2" fmla="*/ 29 w 33"/>
                <a:gd name="T3" fmla="*/ 15 h 19"/>
                <a:gd name="T4" fmla="*/ 29 w 33"/>
                <a:gd name="T5" fmla="*/ 19 h 19"/>
                <a:gd name="T6" fmla="*/ 33 w 33"/>
                <a:gd name="T7" fmla="*/ 15 h 19"/>
                <a:gd name="T8" fmla="*/ 33 w 33"/>
                <a:gd name="T9" fmla="*/ 15 h 19"/>
                <a:gd name="T10" fmla="*/ 33 w 33"/>
                <a:gd name="T11" fmla="*/ 15 h 19"/>
                <a:gd name="T12" fmla="*/ 33 w 33"/>
                <a:gd name="T13" fmla="*/ 15 h 19"/>
                <a:gd name="T14" fmla="*/ 18 w 33"/>
                <a:gd name="T15" fmla="*/ 11 h 19"/>
                <a:gd name="T16" fmla="*/ 22 w 33"/>
                <a:gd name="T17" fmla="*/ 11 h 19"/>
                <a:gd name="T18" fmla="*/ 22 w 33"/>
                <a:gd name="T19" fmla="*/ 11 h 19"/>
                <a:gd name="T20" fmla="*/ 22 w 33"/>
                <a:gd name="T21" fmla="*/ 15 h 19"/>
                <a:gd name="T22" fmla="*/ 18 w 33"/>
                <a:gd name="T23" fmla="*/ 11 h 19"/>
                <a:gd name="T24" fmla="*/ 18 w 33"/>
                <a:gd name="T25" fmla="*/ 11 h 19"/>
                <a:gd name="T26" fmla="*/ 15 w 33"/>
                <a:gd name="T27" fmla="*/ 4 h 19"/>
                <a:gd name="T28" fmla="*/ 15 w 33"/>
                <a:gd name="T29" fmla="*/ 8 h 19"/>
                <a:gd name="T30" fmla="*/ 15 w 33"/>
                <a:gd name="T31" fmla="*/ 8 h 19"/>
                <a:gd name="T32" fmla="*/ 15 w 33"/>
                <a:gd name="T33" fmla="*/ 4 h 19"/>
                <a:gd name="T34" fmla="*/ 15 w 33"/>
                <a:gd name="T35" fmla="*/ 4 h 19"/>
                <a:gd name="T36" fmla="*/ 0 w 33"/>
                <a:gd name="T37" fmla="*/ 8 h 19"/>
                <a:gd name="T38" fmla="*/ 4 w 33"/>
                <a:gd name="T39" fmla="*/ 8 h 19"/>
                <a:gd name="T40" fmla="*/ 4 w 33"/>
                <a:gd name="T41" fmla="*/ 11 h 19"/>
                <a:gd name="T42" fmla="*/ 0 w 33"/>
                <a:gd name="T43" fmla="*/ 11 h 19"/>
                <a:gd name="T44" fmla="*/ 0 w 33"/>
                <a:gd name="T45" fmla="*/ 8 h 19"/>
                <a:gd name="T46" fmla="*/ 0 w 33"/>
                <a:gd name="T47" fmla="*/ 8 h 19"/>
                <a:gd name="T48" fmla="*/ 0 w 33"/>
                <a:gd name="T49" fmla="*/ 8 h 19"/>
                <a:gd name="T50" fmla="*/ 4 w 33"/>
                <a:gd name="T51" fmla="*/ 4 h 19"/>
                <a:gd name="T52" fmla="*/ 4 w 33"/>
                <a:gd name="T53" fmla="*/ 4 h 19"/>
                <a:gd name="T54" fmla="*/ 7 w 33"/>
                <a:gd name="T55" fmla="*/ 8 h 19"/>
                <a:gd name="T56" fmla="*/ 7 w 33"/>
                <a:gd name="T57" fmla="*/ 11 h 19"/>
                <a:gd name="T58" fmla="*/ 7 w 33"/>
                <a:gd name="T59" fmla="*/ 15 h 19"/>
                <a:gd name="T60" fmla="*/ 4 w 33"/>
                <a:gd name="T61" fmla="*/ 15 h 19"/>
                <a:gd name="T62" fmla="*/ 7 w 33"/>
                <a:gd name="T63" fmla="*/ 19 h 19"/>
                <a:gd name="T64" fmla="*/ 11 w 33"/>
                <a:gd name="T65" fmla="*/ 19 h 19"/>
                <a:gd name="T66" fmla="*/ 11 w 33"/>
                <a:gd name="T67" fmla="*/ 15 h 19"/>
                <a:gd name="T68" fmla="*/ 11 w 33"/>
                <a:gd name="T69" fmla="*/ 11 h 19"/>
                <a:gd name="T70" fmla="*/ 11 w 33"/>
                <a:gd name="T71" fmla="*/ 8 h 19"/>
                <a:gd name="T72" fmla="*/ 7 w 33"/>
                <a:gd name="T73" fmla="*/ 4 h 19"/>
                <a:gd name="T74" fmla="*/ 7 w 33"/>
                <a:gd name="T75" fmla="*/ 0 h 19"/>
                <a:gd name="T76" fmla="*/ 7 w 33"/>
                <a:gd name="T77" fmla="*/ 0 h 19"/>
                <a:gd name="T78" fmla="*/ 4 w 33"/>
                <a:gd name="T79" fmla="*/ 0 h 19"/>
                <a:gd name="T80" fmla="*/ 4 w 33"/>
                <a:gd name="T8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9">
                  <a:moveTo>
                    <a:pt x="33" y="15"/>
                  </a:moveTo>
                  <a:lnTo>
                    <a:pt x="29" y="15"/>
                  </a:lnTo>
                  <a:lnTo>
                    <a:pt x="29" y="19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close/>
                  <a:moveTo>
                    <a:pt x="18" y="11"/>
                  </a:moveTo>
                  <a:lnTo>
                    <a:pt x="22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8" y="11"/>
                  </a:lnTo>
                  <a:lnTo>
                    <a:pt x="18" y="11"/>
                  </a:lnTo>
                  <a:close/>
                  <a:moveTo>
                    <a:pt x="15" y="4"/>
                  </a:moveTo>
                  <a:lnTo>
                    <a:pt x="15" y="8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4"/>
                  </a:lnTo>
                  <a:close/>
                  <a:moveTo>
                    <a:pt x="0" y="8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7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6" name="Freeform 157"/>
            <p:cNvSpPr>
              <a:spLocks noEditPoints="1"/>
            </p:cNvSpPr>
            <p:nvPr/>
          </p:nvSpPr>
          <p:spPr bwMode="auto">
            <a:xfrm>
              <a:off x="2949777" y="2818286"/>
              <a:ext cx="66905" cy="24446"/>
            </a:xfrm>
            <a:custGeom>
              <a:avLst/>
              <a:gdLst>
                <a:gd name="T0" fmla="*/ 44 w 52"/>
                <a:gd name="T1" fmla="*/ 15 h 19"/>
                <a:gd name="T2" fmla="*/ 52 w 52"/>
                <a:gd name="T3" fmla="*/ 19 h 19"/>
                <a:gd name="T4" fmla="*/ 48 w 52"/>
                <a:gd name="T5" fmla="*/ 19 h 19"/>
                <a:gd name="T6" fmla="*/ 44 w 52"/>
                <a:gd name="T7" fmla="*/ 19 h 19"/>
                <a:gd name="T8" fmla="*/ 44 w 52"/>
                <a:gd name="T9" fmla="*/ 15 h 19"/>
                <a:gd name="T10" fmla="*/ 44 w 52"/>
                <a:gd name="T11" fmla="*/ 15 h 19"/>
                <a:gd name="T12" fmla="*/ 48 w 52"/>
                <a:gd name="T13" fmla="*/ 8 h 19"/>
                <a:gd name="T14" fmla="*/ 44 w 52"/>
                <a:gd name="T15" fmla="*/ 8 h 19"/>
                <a:gd name="T16" fmla="*/ 48 w 52"/>
                <a:gd name="T17" fmla="*/ 11 h 19"/>
                <a:gd name="T18" fmla="*/ 48 w 52"/>
                <a:gd name="T19" fmla="*/ 8 h 19"/>
                <a:gd name="T20" fmla="*/ 48 w 52"/>
                <a:gd name="T21" fmla="*/ 8 h 19"/>
                <a:gd name="T22" fmla="*/ 48 w 52"/>
                <a:gd name="T23" fmla="*/ 8 h 19"/>
                <a:gd name="T24" fmla="*/ 29 w 52"/>
                <a:gd name="T25" fmla="*/ 11 h 19"/>
                <a:gd name="T26" fmla="*/ 29 w 52"/>
                <a:gd name="T27" fmla="*/ 11 h 19"/>
                <a:gd name="T28" fmla="*/ 29 w 52"/>
                <a:gd name="T29" fmla="*/ 15 h 19"/>
                <a:gd name="T30" fmla="*/ 33 w 52"/>
                <a:gd name="T31" fmla="*/ 15 h 19"/>
                <a:gd name="T32" fmla="*/ 29 w 52"/>
                <a:gd name="T33" fmla="*/ 11 h 19"/>
                <a:gd name="T34" fmla="*/ 29 w 52"/>
                <a:gd name="T35" fmla="*/ 11 h 19"/>
                <a:gd name="T36" fmla="*/ 22 w 52"/>
                <a:gd name="T37" fmla="*/ 0 h 19"/>
                <a:gd name="T38" fmla="*/ 26 w 52"/>
                <a:gd name="T39" fmla="*/ 0 h 19"/>
                <a:gd name="T40" fmla="*/ 29 w 52"/>
                <a:gd name="T41" fmla="*/ 0 h 19"/>
                <a:gd name="T42" fmla="*/ 29 w 52"/>
                <a:gd name="T43" fmla="*/ 4 h 19"/>
                <a:gd name="T44" fmla="*/ 29 w 52"/>
                <a:gd name="T45" fmla="*/ 4 h 19"/>
                <a:gd name="T46" fmla="*/ 26 w 52"/>
                <a:gd name="T47" fmla="*/ 4 h 19"/>
                <a:gd name="T48" fmla="*/ 22 w 52"/>
                <a:gd name="T49" fmla="*/ 0 h 19"/>
                <a:gd name="T50" fmla="*/ 22 w 52"/>
                <a:gd name="T51" fmla="*/ 0 h 19"/>
                <a:gd name="T52" fmla="*/ 4 w 52"/>
                <a:gd name="T53" fmla="*/ 8 h 19"/>
                <a:gd name="T54" fmla="*/ 4 w 52"/>
                <a:gd name="T55" fmla="*/ 8 h 19"/>
                <a:gd name="T56" fmla="*/ 0 w 52"/>
                <a:gd name="T57" fmla="*/ 8 h 19"/>
                <a:gd name="T58" fmla="*/ 4 w 52"/>
                <a:gd name="T5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9">
                  <a:moveTo>
                    <a:pt x="44" y="15"/>
                  </a:moveTo>
                  <a:lnTo>
                    <a:pt x="52" y="19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5"/>
                  </a:lnTo>
                  <a:close/>
                  <a:moveTo>
                    <a:pt x="48" y="8"/>
                  </a:moveTo>
                  <a:lnTo>
                    <a:pt x="44" y="8"/>
                  </a:lnTo>
                  <a:lnTo>
                    <a:pt x="48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close/>
                  <a:moveTo>
                    <a:pt x="29" y="11"/>
                  </a:moveTo>
                  <a:lnTo>
                    <a:pt x="29" y="11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29" y="11"/>
                  </a:lnTo>
                  <a:lnTo>
                    <a:pt x="29" y="11"/>
                  </a:lnTo>
                  <a:close/>
                  <a:moveTo>
                    <a:pt x="22" y="0"/>
                  </a:moveTo>
                  <a:lnTo>
                    <a:pt x="26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7" name="Freeform 158"/>
            <p:cNvSpPr>
              <a:spLocks noEditPoints="1"/>
            </p:cNvSpPr>
            <p:nvPr/>
          </p:nvSpPr>
          <p:spPr bwMode="auto">
            <a:xfrm>
              <a:off x="2897025" y="2813139"/>
              <a:ext cx="47606" cy="15440"/>
            </a:xfrm>
            <a:custGeom>
              <a:avLst/>
              <a:gdLst>
                <a:gd name="T0" fmla="*/ 30 w 37"/>
                <a:gd name="T1" fmla="*/ 8 h 12"/>
                <a:gd name="T2" fmla="*/ 30 w 37"/>
                <a:gd name="T3" fmla="*/ 8 h 12"/>
                <a:gd name="T4" fmla="*/ 37 w 37"/>
                <a:gd name="T5" fmla="*/ 8 h 12"/>
                <a:gd name="T6" fmla="*/ 33 w 37"/>
                <a:gd name="T7" fmla="*/ 8 h 12"/>
                <a:gd name="T8" fmla="*/ 30 w 37"/>
                <a:gd name="T9" fmla="*/ 8 h 12"/>
                <a:gd name="T10" fmla="*/ 30 w 37"/>
                <a:gd name="T11" fmla="*/ 8 h 12"/>
                <a:gd name="T12" fmla="*/ 26 w 37"/>
                <a:gd name="T13" fmla="*/ 0 h 12"/>
                <a:gd name="T14" fmla="*/ 22 w 37"/>
                <a:gd name="T15" fmla="*/ 0 h 12"/>
                <a:gd name="T16" fmla="*/ 15 w 37"/>
                <a:gd name="T17" fmla="*/ 0 h 12"/>
                <a:gd name="T18" fmla="*/ 4 w 37"/>
                <a:gd name="T19" fmla="*/ 0 h 12"/>
                <a:gd name="T20" fmla="*/ 4 w 37"/>
                <a:gd name="T21" fmla="*/ 4 h 12"/>
                <a:gd name="T22" fmla="*/ 0 w 37"/>
                <a:gd name="T23" fmla="*/ 4 h 12"/>
                <a:gd name="T24" fmla="*/ 0 w 37"/>
                <a:gd name="T25" fmla="*/ 4 h 12"/>
                <a:gd name="T26" fmla="*/ 0 w 37"/>
                <a:gd name="T27" fmla="*/ 8 h 12"/>
                <a:gd name="T28" fmla="*/ 0 w 37"/>
                <a:gd name="T29" fmla="*/ 12 h 12"/>
                <a:gd name="T30" fmla="*/ 11 w 37"/>
                <a:gd name="T31" fmla="*/ 12 h 12"/>
                <a:gd name="T32" fmla="*/ 11 w 37"/>
                <a:gd name="T33" fmla="*/ 12 h 12"/>
                <a:gd name="T34" fmla="*/ 19 w 37"/>
                <a:gd name="T35" fmla="*/ 8 h 12"/>
                <a:gd name="T36" fmla="*/ 19 w 37"/>
                <a:gd name="T37" fmla="*/ 12 h 12"/>
                <a:gd name="T38" fmla="*/ 26 w 37"/>
                <a:gd name="T39" fmla="*/ 8 h 12"/>
                <a:gd name="T40" fmla="*/ 30 w 37"/>
                <a:gd name="T41" fmla="*/ 4 h 12"/>
                <a:gd name="T42" fmla="*/ 26 w 37"/>
                <a:gd name="T43" fmla="*/ 4 h 12"/>
                <a:gd name="T44" fmla="*/ 26 w 37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12">
                  <a:moveTo>
                    <a:pt x="30" y="8"/>
                  </a:moveTo>
                  <a:lnTo>
                    <a:pt x="30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8"/>
                  </a:lnTo>
                  <a:close/>
                  <a:moveTo>
                    <a:pt x="26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8" name="Freeform 159"/>
            <p:cNvSpPr>
              <a:spLocks noEditPoints="1"/>
            </p:cNvSpPr>
            <p:nvPr/>
          </p:nvSpPr>
          <p:spPr bwMode="auto">
            <a:xfrm>
              <a:off x="2796669" y="2784834"/>
              <a:ext cx="81058" cy="47606"/>
            </a:xfrm>
            <a:custGeom>
              <a:avLst/>
              <a:gdLst>
                <a:gd name="T0" fmla="*/ 60 w 63"/>
                <a:gd name="T1" fmla="*/ 30 h 37"/>
                <a:gd name="T2" fmla="*/ 60 w 63"/>
                <a:gd name="T3" fmla="*/ 30 h 37"/>
                <a:gd name="T4" fmla="*/ 56 w 63"/>
                <a:gd name="T5" fmla="*/ 26 h 37"/>
                <a:gd name="T6" fmla="*/ 56 w 63"/>
                <a:gd name="T7" fmla="*/ 26 h 37"/>
                <a:gd name="T8" fmla="*/ 8 w 63"/>
                <a:gd name="T9" fmla="*/ 4 h 37"/>
                <a:gd name="T10" fmla="*/ 8 w 63"/>
                <a:gd name="T11" fmla="*/ 11 h 37"/>
                <a:gd name="T12" fmla="*/ 4 w 63"/>
                <a:gd name="T13" fmla="*/ 15 h 37"/>
                <a:gd name="T14" fmla="*/ 4 w 63"/>
                <a:gd name="T15" fmla="*/ 19 h 37"/>
                <a:gd name="T16" fmla="*/ 4 w 63"/>
                <a:gd name="T17" fmla="*/ 22 h 37"/>
                <a:gd name="T18" fmla="*/ 0 w 63"/>
                <a:gd name="T19" fmla="*/ 30 h 37"/>
                <a:gd name="T20" fmla="*/ 4 w 63"/>
                <a:gd name="T21" fmla="*/ 34 h 37"/>
                <a:gd name="T22" fmla="*/ 8 w 63"/>
                <a:gd name="T23" fmla="*/ 37 h 37"/>
                <a:gd name="T24" fmla="*/ 8 w 63"/>
                <a:gd name="T25" fmla="*/ 37 h 37"/>
                <a:gd name="T26" fmla="*/ 15 w 63"/>
                <a:gd name="T27" fmla="*/ 30 h 37"/>
                <a:gd name="T28" fmla="*/ 15 w 63"/>
                <a:gd name="T29" fmla="*/ 26 h 37"/>
                <a:gd name="T30" fmla="*/ 19 w 63"/>
                <a:gd name="T31" fmla="*/ 26 h 37"/>
                <a:gd name="T32" fmla="*/ 26 w 63"/>
                <a:gd name="T33" fmla="*/ 26 h 37"/>
                <a:gd name="T34" fmla="*/ 26 w 63"/>
                <a:gd name="T35" fmla="*/ 30 h 37"/>
                <a:gd name="T36" fmla="*/ 34 w 63"/>
                <a:gd name="T37" fmla="*/ 22 h 37"/>
                <a:gd name="T38" fmla="*/ 45 w 63"/>
                <a:gd name="T39" fmla="*/ 22 h 37"/>
                <a:gd name="T40" fmla="*/ 52 w 63"/>
                <a:gd name="T41" fmla="*/ 26 h 37"/>
                <a:gd name="T42" fmla="*/ 60 w 63"/>
                <a:gd name="T43" fmla="*/ 26 h 37"/>
                <a:gd name="T44" fmla="*/ 63 w 63"/>
                <a:gd name="T45" fmla="*/ 22 h 37"/>
                <a:gd name="T46" fmla="*/ 63 w 63"/>
                <a:gd name="T47" fmla="*/ 19 h 37"/>
                <a:gd name="T48" fmla="*/ 52 w 63"/>
                <a:gd name="T49" fmla="*/ 15 h 37"/>
                <a:gd name="T50" fmla="*/ 45 w 63"/>
                <a:gd name="T51" fmla="*/ 15 h 37"/>
                <a:gd name="T52" fmla="*/ 37 w 63"/>
                <a:gd name="T53" fmla="*/ 11 h 37"/>
                <a:gd name="T54" fmla="*/ 37 w 63"/>
                <a:gd name="T55" fmla="*/ 8 h 37"/>
                <a:gd name="T56" fmla="*/ 48 w 63"/>
                <a:gd name="T57" fmla="*/ 11 h 37"/>
                <a:gd name="T58" fmla="*/ 48 w 63"/>
                <a:gd name="T59" fmla="*/ 8 h 37"/>
                <a:gd name="T60" fmla="*/ 41 w 63"/>
                <a:gd name="T61" fmla="*/ 8 h 37"/>
                <a:gd name="T62" fmla="*/ 37 w 63"/>
                <a:gd name="T63" fmla="*/ 4 h 37"/>
                <a:gd name="T64" fmla="*/ 34 w 63"/>
                <a:gd name="T65" fmla="*/ 4 h 37"/>
                <a:gd name="T66" fmla="*/ 19 w 63"/>
                <a:gd name="T67" fmla="*/ 0 h 37"/>
                <a:gd name="T68" fmla="*/ 8 w 63"/>
                <a:gd name="T6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37">
                  <a:moveTo>
                    <a:pt x="56" y="26"/>
                  </a:move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4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3" y="2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19"/>
                  </a:lnTo>
                  <a:lnTo>
                    <a:pt x="56" y="15"/>
                  </a:lnTo>
                  <a:lnTo>
                    <a:pt x="52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4" y="11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1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9" name="Freeform 160"/>
            <p:cNvSpPr>
              <a:spLocks noEditPoints="1"/>
            </p:cNvSpPr>
            <p:nvPr/>
          </p:nvSpPr>
          <p:spPr bwMode="auto">
            <a:xfrm>
              <a:off x="3244415" y="799561"/>
              <a:ext cx="891636" cy="1040885"/>
            </a:xfrm>
            <a:custGeom>
              <a:avLst/>
              <a:gdLst>
                <a:gd name="T0" fmla="*/ 47 w 187"/>
                <a:gd name="T1" fmla="*/ 209 h 218"/>
                <a:gd name="T2" fmla="*/ 36 w 187"/>
                <a:gd name="T3" fmla="*/ 200 h 218"/>
                <a:gd name="T4" fmla="*/ 31 w 187"/>
                <a:gd name="T5" fmla="*/ 189 h 218"/>
                <a:gd name="T6" fmla="*/ 29 w 187"/>
                <a:gd name="T7" fmla="*/ 185 h 218"/>
                <a:gd name="T8" fmla="*/ 32 w 187"/>
                <a:gd name="T9" fmla="*/ 173 h 218"/>
                <a:gd name="T10" fmla="*/ 31 w 187"/>
                <a:gd name="T11" fmla="*/ 166 h 218"/>
                <a:gd name="T12" fmla="*/ 39 w 187"/>
                <a:gd name="T13" fmla="*/ 161 h 218"/>
                <a:gd name="T14" fmla="*/ 40 w 187"/>
                <a:gd name="T15" fmla="*/ 158 h 218"/>
                <a:gd name="T16" fmla="*/ 43 w 187"/>
                <a:gd name="T17" fmla="*/ 149 h 218"/>
                <a:gd name="T18" fmla="*/ 45 w 187"/>
                <a:gd name="T19" fmla="*/ 141 h 218"/>
                <a:gd name="T20" fmla="*/ 44 w 187"/>
                <a:gd name="T21" fmla="*/ 129 h 218"/>
                <a:gd name="T22" fmla="*/ 33 w 187"/>
                <a:gd name="T23" fmla="*/ 127 h 218"/>
                <a:gd name="T24" fmla="*/ 37 w 187"/>
                <a:gd name="T25" fmla="*/ 108 h 218"/>
                <a:gd name="T26" fmla="*/ 29 w 187"/>
                <a:gd name="T27" fmla="*/ 84 h 218"/>
                <a:gd name="T28" fmla="*/ 6 w 187"/>
                <a:gd name="T29" fmla="*/ 74 h 218"/>
                <a:gd name="T30" fmla="*/ 19 w 187"/>
                <a:gd name="T31" fmla="*/ 64 h 218"/>
                <a:gd name="T32" fmla="*/ 7 w 187"/>
                <a:gd name="T33" fmla="*/ 50 h 218"/>
                <a:gd name="T34" fmla="*/ 37 w 187"/>
                <a:gd name="T35" fmla="*/ 37 h 218"/>
                <a:gd name="T36" fmla="*/ 48 w 187"/>
                <a:gd name="T37" fmla="*/ 25 h 218"/>
                <a:gd name="T38" fmla="*/ 73 w 187"/>
                <a:gd name="T39" fmla="*/ 13 h 218"/>
                <a:gd name="T40" fmla="*/ 86 w 187"/>
                <a:gd name="T41" fmla="*/ 23 h 218"/>
                <a:gd name="T42" fmla="*/ 101 w 187"/>
                <a:gd name="T43" fmla="*/ 23 h 218"/>
                <a:gd name="T44" fmla="*/ 107 w 187"/>
                <a:gd name="T45" fmla="*/ 9 h 218"/>
                <a:gd name="T46" fmla="*/ 126 w 187"/>
                <a:gd name="T47" fmla="*/ 1 h 218"/>
                <a:gd name="T48" fmla="*/ 138 w 187"/>
                <a:gd name="T49" fmla="*/ 9 h 218"/>
                <a:gd name="T50" fmla="*/ 148 w 187"/>
                <a:gd name="T51" fmla="*/ 11 h 218"/>
                <a:gd name="T52" fmla="*/ 165 w 187"/>
                <a:gd name="T53" fmla="*/ 23 h 218"/>
                <a:gd name="T54" fmla="*/ 129 w 187"/>
                <a:gd name="T55" fmla="*/ 28 h 218"/>
                <a:gd name="T56" fmla="*/ 157 w 187"/>
                <a:gd name="T57" fmla="*/ 30 h 218"/>
                <a:gd name="T58" fmla="*/ 163 w 187"/>
                <a:gd name="T59" fmla="*/ 38 h 218"/>
                <a:gd name="T60" fmla="*/ 180 w 187"/>
                <a:gd name="T61" fmla="*/ 42 h 218"/>
                <a:gd name="T62" fmla="*/ 164 w 187"/>
                <a:gd name="T63" fmla="*/ 51 h 218"/>
                <a:gd name="T64" fmla="*/ 157 w 187"/>
                <a:gd name="T65" fmla="*/ 77 h 218"/>
                <a:gd name="T66" fmla="*/ 155 w 187"/>
                <a:gd name="T67" fmla="*/ 88 h 218"/>
                <a:gd name="T68" fmla="*/ 156 w 187"/>
                <a:gd name="T69" fmla="*/ 98 h 218"/>
                <a:gd name="T70" fmla="*/ 152 w 187"/>
                <a:gd name="T71" fmla="*/ 106 h 218"/>
                <a:gd name="T72" fmla="*/ 151 w 187"/>
                <a:gd name="T73" fmla="*/ 117 h 218"/>
                <a:gd name="T74" fmla="*/ 138 w 187"/>
                <a:gd name="T75" fmla="*/ 119 h 218"/>
                <a:gd name="T76" fmla="*/ 132 w 187"/>
                <a:gd name="T77" fmla="*/ 125 h 218"/>
                <a:gd name="T78" fmla="*/ 145 w 187"/>
                <a:gd name="T79" fmla="*/ 136 h 218"/>
                <a:gd name="T80" fmla="*/ 137 w 187"/>
                <a:gd name="T81" fmla="*/ 142 h 218"/>
                <a:gd name="T82" fmla="*/ 125 w 187"/>
                <a:gd name="T83" fmla="*/ 141 h 218"/>
                <a:gd name="T84" fmla="*/ 134 w 187"/>
                <a:gd name="T85" fmla="*/ 147 h 218"/>
                <a:gd name="T86" fmla="*/ 127 w 187"/>
                <a:gd name="T87" fmla="*/ 159 h 218"/>
                <a:gd name="T88" fmla="*/ 106 w 187"/>
                <a:gd name="T89" fmla="*/ 162 h 218"/>
                <a:gd name="T90" fmla="*/ 88 w 187"/>
                <a:gd name="T91" fmla="*/ 178 h 218"/>
                <a:gd name="T92" fmla="*/ 75 w 187"/>
                <a:gd name="T93" fmla="*/ 180 h 218"/>
                <a:gd name="T94" fmla="*/ 65 w 187"/>
                <a:gd name="T95" fmla="*/ 193 h 218"/>
                <a:gd name="T96" fmla="*/ 62 w 187"/>
                <a:gd name="T97" fmla="*/ 203 h 218"/>
                <a:gd name="T98" fmla="*/ 54 w 187"/>
                <a:gd name="T99" fmla="*/ 212 h 218"/>
                <a:gd name="T100" fmla="*/ 62 w 187"/>
                <a:gd name="T101" fmla="*/ 199 h 218"/>
                <a:gd name="T102" fmla="*/ 139 w 187"/>
                <a:gd name="T103" fmla="*/ 153 h 218"/>
                <a:gd name="T104" fmla="*/ 141 w 187"/>
                <a:gd name="T105" fmla="*/ 126 h 218"/>
                <a:gd name="T106" fmla="*/ 150 w 187"/>
                <a:gd name="T107" fmla="*/ 112 h 218"/>
                <a:gd name="T108" fmla="*/ 154 w 187"/>
                <a:gd name="T109" fmla="*/ 94 h 218"/>
                <a:gd name="T110" fmla="*/ 173 w 187"/>
                <a:gd name="T111" fmla="*/ 29 h 218"/>
                <a:gd name="T112" fmla="*/ 106 w 187"/>
                <a:gd name="T113" fmla="*/ 8 h 218"/>
                <a:gd name="T114" fmla="*/ 84 w 187"/>
                <a:gd name="T115" fmla="*/ 17 h 218"/>
                <a:gd name="T116" fmla="*/ 35 w 187"/>
                <a:gd name="T117" fmla="*/ 101 h 218"/>
                <a:gd name="T118" fmla="*/ 35 w 187"/>
                <a:gd name="T119" fmla="*/ 118 h 218"/>
                <a:gd name="T120" fmla="*/ 37 w 187"/>
                <a:gd name="T121" fmla="*/ 210 h 218"/>
                <a:gd name="T122" fmla="*/ 34 w 187"/>
                <a:gd name="T123" fmla="*/ 154 h 218"/>
                <a:gd name="T124" fmla="*/ 43 w 187"/>
                <a:gd name="T125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18">
                  <a:moveTo>
                    <a:pt x="55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1" y="214"/>
                    <a:pt x="51" y="214"/>
                    <a:pt x="51" y="214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3"/>
                    <a:pt x="49" y="213"/>
                    <a:pt x="49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7" y="211"/>
                    <a:pt x="47" y="211"/>
                    <a:pt x="47" y="211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09"/>
                    <a:pt x="39" y="209"/>
                    <a:pt x="39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7" y="204"/>
                    <a:pt x="37" y="204"/>
                    <a:pt x="37" y="204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0" y="171"/>
                    <a:pt x="30" y="171"/>
                    <a:pt x="30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9" y="162"/>
                    <a:pt x="39" y="162"/>
                    <a:pt x="39" y="162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1" y="161"/>
                    <a:pt x="41" y="161"/>
                    <a:pt x="41" y="161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4"/>
                    <a:pt x="35" y="154"/>
                    <a:pt x="35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1" y="150"/>
                    <a:pt x="41" y="150"/>
                    <a:pt x="41" y="150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0" y="142"/>
                    <a:pt x="40" y="142"/>
                    <a:pt x="40" y="142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38" y="142"/>
                    <a:pt x="38" y="142"/>
                    <a:pt x="38" y="142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7" y="140"/>
                    <a:pt x="37" y="140"/>
                    <a:pt x="37" y="140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1" y="2"/>
                    <a:pt x="141" y="2"/>
                    <a:pt x="141" y="2"/>
                  </a:cubicBezTo>
                  <a:cubicBezTo>
                    <a:pt x="142" y="2"/>
                    <a:pt x="142" y="2"/>
                    <a:pt x="142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9"/>
                    <a:pt x="152" y="9"/>
                    <a:pt x="152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12"/>
                    <a:pt x="130" y="11"/>
                    <a:pt x="130" y="11"/>
                  </a:cubicBezTo>
                  <a:cubicBezTo>
                    <a:pt x="130" y="11"/>
                    <a:pt x="131" y="11"/>
                    <a:pt x="131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0" y="32"/>
                    <a:pt x="152" y="32"/>
                    <a:pt x="152" y="32"/>
                  </a:cubicBezTo>
                  <a:cubicBezTo>
                    <a:pt x="152" y="32"/>
                    <a:pt x="153" y="33"/>
                    <a:pt x="153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4" y="38"/>
                    <a:pt x="164" y="38"/>
                    <a:pt x="164" y="38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9" y="32"/>
                    <a:pt x="179" y="32"/>
                    <a:pt x="179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5" y="40"/>
                    <a:pt x="185" y="40"/>
                    <a:pt x="185" y="40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3" y="71"/>
                    <a:pt x="163" y="71"/>
                    <a:pt x="163" y="71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1" y="75"/>
                    <a:pt x="161" y="75"/>
                    <a:pt x="161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5"/>
                    <a:pt x="155" y="95"/>
                    <a:pt x="155" y="95"/>
                  </a:cubicBezTo>
                  <a:cubicBezTo>
                    <a:pt x="156" y="95"/>
                    <a:pt x="156" y="95"/>
                    <a:pt x="156" y="95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7" y="100"/>
                    <a:pt x="157" y="100"/>
                    <a:pt x="157" y="100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5"/>
                    <a:pt x="153" y="105"/>
                    <a:pt x="153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5"/>
                    <a:pt x="150" y="105"/>
                    <a:pt x="150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6" y="111"/>
                    <a:pt x="156" y="111"/>
                    <a:pt x="156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52" y="111"/>
                    <a:pt x="152" y="111"/>
                    <a:pt x="152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9" y="118"/>
                    <a:pt x="149" y="118"/>
                    <a:pt x="149" y="118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20"/>
                    <a:pt x="152" y="120"/>
                    <a:pt x="152" y="120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8"/>
                    <a:pt x="140" y="118"/>
                    <a:pt x="140" y="118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9"/>
                    <a:pt x="137" y="119"/>
                    <a:pt x="137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1" y="123"/>
                    <a:pt x="131" y="123"/>
                  </a:cubicBezTo>
                  <a:cubicBezTo>
                    <a:pt x="131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2"/>
                    <a:pt x="140" y="132"/>
                    <a:pt x="140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7"/>
                    <a:pt x="146" y="147"/>
                    <a:pt x="146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40"/>
                    <a:pt x="132" y="140"/>
                    <a:pt x="132" y="140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5" y="148"/>
                    <a:pt x="125" y="148"/>
                    <a:pt x="125" y="148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2" y="149"/>
                    <a:pt x="122" y="149"/>
                    <a:pt x="122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8" y="148"/>
                    <a:pt x="128" y="148"/>
                  </a:cubicBezTo>
                  <a:cubicBezTo>
                    <a:pt x="128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7"/>
                    <a:pt x="133" y="157"/>
                    <a:pt x="13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4"/>
                    <a:pt x="92" y="174"/>
                    <a:pt x="92" y="174"/>
                  </a:cubicBezTo>
                  <a:cubicBezTo>
                    <a:pt x="91" y="174"/>
                    <a:pt x="91" y="174"/>
                    <a:pt x="91" y="174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1" y="187"/>
                    <a:pt x="71" y="187"/>
                    <a:pt x="71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8"/>
                    <a:pt x="68" y="188"/>
                    <a:pt x="6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3" y="198"/>
                    <a:pt x="63" y="198"/>
                    <a:pt x="63" y="198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8" y="206"/>
                    <a:pt x="58" y="206"/>
                    <a:pt x="58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9"/>
                    <a:pt x="57" y="209"/>
                    <a:pt x="57" y="209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8" y="213"/>
                    <a:pt x="58" y="213"/>
                    <a:pt x="58" y="213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6"/>
                    <a:pt x="56" y="216"/>
                    <a:pt x="56" y="216"/>
                  </a:cubicBezTo>
                  <a:cubicBezTo>
                    <a:pt x="55" y="216"/>
                    <a:pt x="55" y="216"/>
                    <a:pt x="55" y="216"/>
                  </a:cubicBezTo>
                  <a:close/>
                  <a:moveTo>
                    <a:pt x="54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3" y="216"/>
                    <a:pt x="53" y="216"/>
                    <a:pt x="53" y="216"/>
                  </a:cubicBezTo>
                  <a:cubicBezTo>
                    <a:pt x="54" y="216"/>
                    <a:pt x="54" y="216"/>
                    <a:pt x="54" y="216"/>
                  </a:cubicBezTo>
                  <a:cubicBezTo>
                    <a:pt x="54" y="216"/>
                    <a:pt x="54" y="216"/>
                    <a:pt x="54" y="216"/>
                  </a:cubicBezTo>
                  <a:close/>
                  <a:moveTo>
                    <a:pt x="124" y="146"/>
                  </a:moveTo>
                  <a:cubicBezTo>
                    <a:pt x="124" y="146"/>
                    <a:pt x="124" y="146"/>
                    <a:pt x="124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0" y="142"/>
                    <a:pt x="130" y="142"/>
                    <a:pt x="130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6"/>
                    <a:pt x="124" y="146"/>
                    <a:pt x="124" y="146"/>
                  </a:cubicBezTo>
                  <a:close/>
                  <a:moveTo>
                    <a:pt x="57" y="211"/>
                  </a:moveTo>
                  <a:cubicBezTo>
                    <a:pt x="58" y="211"/>
                    <a:pt x="58" y="211"/>
                    <a:pt x="58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1"/>
                    <a:pt x="57" y="211"/>
                    <a:pt x="57" y="211"/>
                  </a:cubicBezTo>
                  <a:close/>
                  <a:moveTo>
                    <a:pt x="62" y="203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3"/>
                    <a:pt x="62" y="203"/>
                    <a:pt x="62" y="203"/>
                  </a:cubicBezTo>
                  <a:close/>
                  <a:moveTo>
                    <a:pt x="62" y="202"/>
                  </a:moveTo>
                  <a:cubicBezTo>
                    <a:pt x="62" y="202"/>
                    <a:pt x="62" y="202"/>
                    <a:pt x="62" y="202"/>
                  </a:cubicBezTo>
                  <a:cubicBezTo>
                    <a:pt x="63" y="202"/>
                    <a:pt x="63" y="202"/>
                    <a:pt x="63" y="202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2"/>
                    <a:pt x="62" y="202"/>
                    <a:pt x="62" y="202"/>
                  </a:cubicBezTo>
                  <a:close/>
                  <a:moveTo>
                    <a:pt x="63" y="200"/>
                  </a:move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2" y="198"/>
                  </a:moveTo>
                  <a:cubicBezTo>
                    <a:pt x="62" y="199"/>
                    <a:pt x="62" y="199"/>
                    <a:pt x="62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8"/>
                    <a:pt x="62" y="198"/>
                    <a:pt x="62" y="198"/>
                  </a:cubicBezTo>
                  <a:close/>
                  <a:moveTo>
                    <a:pt x="66" y="198"/>
                  </a:moveTo>
                  <a:cubicBezTo>
                    <a:pt x="66" y="198"/>
                    <a:pt x="66" y="198"/>
                    <a:pt x="66" y="198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8"/>
                    <a:pt x="66" y="198"/>
                    <a:pt x="66" y="198"/>
                  </a:cubicBezTo>
                  <a:close/>
                  <a:moveTo>
                    <a:pt x="65" y="193"/>
                  </a:moveTo>
                  <a:cubicBezTo>
                    <a:pt x="65" y="193"/>
                    <a:pt x="65" y="193"/>
                    <a:pt x="65" y="193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5"/>
                    <a:pt x="67" y="195"/>
                    <a:pt x="67" y="195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5" y="193"/>
                    <a:pt x="65" y="193"/>
                    <a:pt x="65" y="193"/>
                  </a:cubicBezTo>
                  <a:close/>
                  <a:moveTo>
                    <a:pt x="71" y="184"/>
                  </a:moveTo>
                  <a:cubicBezTo>
                    <a:pt x="71" y="185"/>
                    <a:pt x="71" y="185"/>
                    <a:pt x="71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lose/>
                  <a:moveTo>
                    <a:pt x="75" y="181"/>
                  </a:moveTo>
                  <a:cubicBezTo>
                    <a:pt x="75" y="182"/>
                    <a:pt x="75" y="182"/>
                    <a:pt x="75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5" y="181"/>
                    <a:pt x="75" y="181"/>
                    <a:pt x="75" y="181"/>
                  </a:cubicBezTo>
                  <a:close/>
                  <a:moveTo>
                    <a:pt x="76" y="181"/>
                  </a:moveTo>
                  <a:cubicBezTo>
                    <a:pt x="77" y="181"/>
                    <a:pt x="77" y="181"/>
                    <a:pt x="77" y="181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81"/>
                    <a:pt x="76" y="181"/>
                    <a:pt x="76" y="181"/>
                  </a:cubicBezTo>
                  <a:close/>
                  <a:moveTo>
                    <a:pt x="83" y="180"/>
                  </a:moveTo>
                  <a:cubicBezTo>
                    <a:pt x="84" y="180"/>
                    <a:pt x="84" y="180"/>
                    <a:pt x="84" y="180"/>
                  </a:cubicBezTo>
                  <a:cubicBezTo>
                    <a:pt x="85" y="180"/>
                    <a:pt x="85" y="180"/>
                    <a:pt x="85" y="180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9"/>
                    <a:pt x="83" y="179"/>
                    <a:pt x="83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lose/>
                  <a:moveTo>
                    <a:pt x="86" y="180"/>
                  </a:move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86" y="180"/>
                    <a:pt x="86" y="180"/>
                    <a:pt x="86" y="180"/>
                  </a:cubicBezTo>
                  <a:close/>
                  <a:moveTo>
                    <a:pt x="139" y="153"/>
                  </a:move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lose/>
                  <a:moveTo>
                    <a:pt x="129" y="146"/>
                  </a:move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29" y="146"/>
                    <a:pt x="129" y="146"/>
                  </a:cubicBezTo>
                  <a:close/>
                  <a:moveTo>
                    <a:pt x="125" y="143"/>
                  </a:move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5" y="143"/>
                    <a:pt x="125" y="143"/>
                    <a:pt x="125" y="143"/>
                  </a:cubicBezTo>
                  <a:close/>
                  <a:moveTo>
                    <a:pt x="133" y="141"/>
                  </a:moveTo>
                  <a:cubicBezTo>
                    <a:pt x="133" y="141"/>
                    <a:pt x="133" y="141"/>
                    <a:pt x="133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39" y="126"/>
                  </a:moveTo>
                  <a:cubicBezTo>
                    <a:pt x="139" y="126"/>
                    <a:pt x="139" y="126"/>
                    <a:pt x="139" y="126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0" y="129"/>
                    <a:pt x="140" y="129"/>
                    <a:pt x="140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6" y="130"/>
                    <a:pt x="146" y="130"/>
                    <a:pt x="146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6"/>
                    <a:pt x="139" y="126"/>
                    <a:pt x="139" y="126"/>
                  </a:cubicBezTo>
                  <a:close/>
                  <a:moveTo>
                    <a:pt x="137" y="126"/>
                  </a:moveTo>
                  <a:cubicBezTo>
                    <a:pt x="137" y="126"/>
                    <a:pt x="137" y="126"/>
                    <a:pt x="137" y="126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7" y="126"/>
                    <a:pt x="137" y="126"/>
                    <a:pt x="137" y="126"/>
                  </a:cubicBezTo>
                  <a:close/>
                  <a:moveTo>
                    <a:pt x="139" y="125"/>
                  </a:moveTo>
                  <a:cubicBezTo>
                    <a:pt x="139" y="125"/>
                    <a:pt x="139" y="125"/>
                    <a:pt x="139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5" y="126"/>
                    <a:pt x="145" y="126"/>
                    <a:pt x="145" y="126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4"/>
                    <a:pt x="144" y="124"/>
                    <a:pt x="144" y="124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39" y="124"/>
                    <a:pt x="139" y="125"/>
                    <a:pt x="139" y="125"/>
                  </a:cubicBezTo>
                  <a:close/>
                  <a:moveTo>
                    <a:pt x="135" y="122"/>
                  </a:moveTo>
                  <a:cubicBezTo>
                    <a:pt x="136" y="122"/>
                    <a:pt x="136" y="122"/>
                    <a:pt x="136" y="122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8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3" y="124"/>
                    <a:pt x="143" y="124"/>
                    <a:pt x="143" y="124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3" y="123"/>
                    <a:pt x="143" y="123"/>
                    <a:pt x="143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40" y="122"/>
                    <a:pt x="140" y="122"/>
                    <a:pt x="140" y="122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5" y="122"/>
                    <a:pt x="135" y="122"/>
                    <a:pt x="135" y="122"/>
                  </a:cubicBezTo>
                  <a:close/>
                  <a:moveTo>
                    <a:pt x="149" y="124"/>
                  </a:moveTo>
                  <a:cubicBezTo>
                    <a:pt x="149" y="124"/>
                    <a:pt x="149" y="124"/>
                    <a:pt x="149" y="124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lose/>
                  <a:moveTo>
                    <a:pt x="150" y="112"/>
                  </a:moveTo>
                  <a:cubicBezTo>
                    <a:pt x="149" y="113"/>
                    <a:pt x="149" y="113"/>
                    <a:pt x="149" y="113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0" y="112"/>
                    <a:pt x="150" y="112"/>
                    <a:pt x="150" y="112"/>
                  </a:cubicBezTo>
                  <a:close/>
                  <a:moveTo>
                    <a:pt x="158" y="111"/>
                  </a:moveTo>
                  <a:cubicBezTo>
                    <a:pt x="158" y="111"/>
                    <a:pt x="158" y="111"/>
                    <a:pt x="158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lose/>
                  <a:moveTo>
                    <a:pt x="154" y="107"/>
                  </a:moveTo>
                  <a:cubicBezTo>
                    <a:pt x="154" y="107"/>
                    <a:pt x="154" y="107"/>
                    <a:pt x="154" y="107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5" y="107"/>
                    <a:pt x="155" y="107"/>
                  </a:cubicBezTo>
                  <a:cubicBezTo>
                    <a:pt x="154" y="107"/>
                    <a:pt x="154" y="107"/>
                    <a:pt x="154" y="107"/>
                  </a:cubicBezTo>
                  <a:close/>
                  <a:moveTo>
                    <a:pt x="160" y="104"/>
                  </a:moveTo>
                  <a:cubicBezTo>
                    <a:pt x="160" y="105"/>
                    <a:pt x="160" y="105"/>
                    <a:pt x="160" y="105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2" y="107"/>
                    <a:pt x="162" y="107"/>
                    <a:pt x="162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3"/>
                    <a:pt x="161" y="103"/>
                    <a:pt x="161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lose/>
                  <a:moveTo>
                    <a:pt x="161" y="91"/>
                  </a:moveTo>
                  <a:cubicBezTo>
                    <a:pt x="160" y="91"/>
                    <a:pt x="160" y="91"/>
                    <a:pt x="160" y="91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1" y="91"/>
                  </a:cubicBezTo>
                  <a:close/>
                  <a:moveTo>
                    <a:pt x="154" y="93"/>
                  </a:moveTo>
                  <a:cubicBezTo>
                    <a:pt x="154" y="94"/>
                    <a:pt x="154" y="94"/>
                    <a:pt x="154" y="94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lose/>
                  <a:moveTo>
                    <a:pt x="153" y="92"/>
                  </a:moveTo>
                  <a:cubicBezTo>
                    <a:pt x="153" y="92"/>
                    <a:pt x="153" y="92"/>
                    <a:pt x="153" y="92"/>
                  </a:cubicBezTo>
                  <a:cubicBezTo>
                    <a:pt x="154" y="92"/>
                    <a:pt x="154" y="92"/>
                    <a:pt x="154" y="92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3" y="92"/>
                    <a:pt x="153" y="92"/>
                    <a:pt x="153" y="92"/>
                  </a:cubicBezTo>
                  <a:close/>
                  <a:moveTo>
                    <a:pt x="159" y="78"/>
                  </a:moveTo>
                  <a:cubicBezTo>
                    <a:pt x="159" y="79"/>
                    <a:pt x="159" y="79"/>
                    <a:pt x="159" y="79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64" y="82"/>
                  </a:moveTo>
                  <a:cubicBezTo>
                    <a:pt x="164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79"/>
                    <a:pt x="166" y="79"/>
                    <a:pt x="166" y="79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4" y="82"/>
                    <a:pt x="164" y="82"/>
                    <a:pt x="164" y="82"/>
                  </a:cubicBezTo>
                  <a:close/>
                  <a:moveTo>
                    <a:pt x="162" y="77"/>
                  </a:move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62" y="74"/>
                  </a:moveTo>
                  <a:cubicBezTo>
                    <a:pt x="162" y="74"/>
                    <a:pt x="162" y="74"/>
                    <a:pt x="162" y="74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2" y="74"/>
                    <a:pt x="162" y="74"/>
                    <a:pt x="162" y="74"/>
                  </a:cubicBezTo>
                  <a:close/>
                  <a:moveTo>
                    <a:pt x="166" y="65"/>
                  </a:moveTo>
                  <a:cubicBezTo>
                    <a:pt x="167" y="66"/>
                    <a:pt x="167" y="66"/>
                    <a:pt x="167" y="66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67" y="66"/>
                    <a:pt x="167" y="66"/>
                    <a:pt x="167" y="66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6" y="65"/>
                    <a:pt x="166" y="65"/>
                    <a:pt x="166" y="65"/>
                  </a:cubicBezTo>
                  <a:close/>
                  <a:moveTo>
                    <a:pt x="164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4" y="54"/>
                    <a:pt x="164" y="54"/>
                    <a:pt x="164" y="54"/>
                  </a:cubicBezTo>
                  <a:close/>
                  <a:moveTo>
                    <a:pt x="173" y="32"/>
                  </a:moveTo>
                  <a:cubicBezTo>
                    <a:pt x="173" y="31"/>
                    <a:pt x="173" y="31"/>
                    <a:pt x="173" y="31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2"/>
                    <a:pt x="173" y="32"/>
                    <a:pt x="173" y="32"/>
                  </a:cubicBezTo>
                  <a:close/>
                  <a:moveTo>
                    <a:pt x="170" y="34"/>
                  </a:moveTo>
                  <a:cubicBezTo>
                    <a:pt x="170" y="34"/>
                    <a:pt x="170" y="34"/>
                    <a:pt x="170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170" y="34"/>
                    <a:pt x="170" y="34"/>
                    <a:pt x="170" y="34"/>
                  </a:cubicBezTo>
                  <a:close/>
                  <a:moveTo>
                    <a:pt x="169" y="32"/>
                  </a:moveTo>
                  <a:cubicBezTo>
                    <a:pt x="169" y="32"/>
                    <a:pt x="169" y="32"/>
                    <a:pt x="169" y="32"/>
                  </a:cubicBezTo>
                  <a:cubicBezTo>
                    <a:pt x="169" y="32"/>
                    <a:pt x="169" y="32"/>
                    <a:pt x="169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9" y="32"/>
                    <a:pt x="169" y="32"/>
                    <a:pt x="169" y="32"/>
                  </a:cubicBezTo>
                  <a:close/>
                  <a:moveTo>
                    <a:pt x="122" y="2"/>
                  </a:moveTo>
                  <a:cubicBezTo>
                    <a:pt x="122" y="2"/>
                    <a:pt x="122" y="2"/>
                    <a:pt x="122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lose/>
                  <a:moveTo>
                    <a:pt x="12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4"/>
                    <a:pt x="122" y="4"/>
                    <a:pt x="122" y="4"/>
                  </a:cubicBezTo>
                  <a:close/>
                  <a:moveTo>
                    <a:pt x="118" y="4"/>
                  </a:moveTo>
                  <a:cubicBezTo>
                    <a:pt x="119" y="5"/>
                    <a:pt x="119" y="5"/>
                    <a:pt x="119" y="5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4"/>
                    <a:pt x="118" y="4"/>
                    <a:pt x="118" y="4"/>
                  </a:cubicBezTo>
                  <a:close/>
                  <a:moveTo>
                    <a:pt x="116" y="5"/>
                  </a:moveTo>
                  <a:cubicBezTo>
                    <a:pt x="116" y="5"/>
                    <a:pt x="116" y="5"/>
                    <a:pt x="1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5"/>
                    <a:pt x="116" y="5"/>
                    <a:pt x="116" y="5"/>
                  </a:cubicBezTo>
                  <a:close/>
                  <a:moveTo>
                    <a:pt x="103" y="8"/>
                  </a:moveTo>
                  <a:cubicBezTo>
                    <a:pt x="103" y="9"/>
                    <a:pt x="103" y="9"/>
                    <a:pt x="103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lose/>
                  <a:moveTo>
                    <a:pt x="102" y="9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9"/>
                    <a:pt x="102" y="9"/>
                    <a:pt x="102" y="9"/>
                  </a:cubicBezTo>
                  <a:close/>
                  <a:moveTo>
                    <a:pt x="98" y="8"/>
                  </a:move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8" y="8"/>
                    <a:pt x="98" y="8"/>
                    <a:pt x="98" y="8"/>
                  </a:cubicBezTo>
                  <a:close/>
                  <a:moveTo>
                    <a:pt x="95" y="16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lose/>
                  <a:moveTo>
                    <a:pt x="96" y="23"/>
                  </a:moveTo>
                  <a:cubicBezTo>
                    <a:pt x="97" y="23"/>
                    <a:pt x="97" y="23"/>
                    <a:pt x="97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lose/>
                  <a:moveTo>
                    <a:pt x="96" y="24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6" y="24"/>
                    <a:pt x="96" y="24"/>
                    <a:pt x="96" y="24"/>
                  </a:cubicBezTo>
                  <a:close/>
                  <a:moveTo>
                    <a:pt x="84" y="17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4" y="17"/>
                    <a:pt x="84" y="17"/>
                    <a:pt x="84" y="17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22"/>
                    <a:pt x="82" y="22"/>
                    <a:pt x="82" y="22"/>
                  </a:cubicBezTo>
                  <a:close/>
                  <a:moveTo>
                    <a:pt x="34" y="28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lose/>
                  <a:moveTo>
                    <a:pt x="4" y="63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lose/>
                  <a:moveTo>
                    <a:pt x="0" y="63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34" y="97"/>
                  </a:moveTo>
                  <a:cubicBezTo>
                    <a:pt x="33" y="97"/>
                    <a:pt x="33" y="97"/>
                    <a:pt x="33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4" y="97"/>
                    <a:pt x="34" y="97"/>
                    <a:pt x="34" y="97"/>
                  </a:cubicBezTo>
                  <a:close/>
                  <a:moveTo>
                    <a:pt x="34" y="100"/>
                  </a:move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lose/>
                  <a:moveTo>
                    <a:pt x="35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lose/>
                  <a:moveTo>
                    <a:pt x="35" y="106"/>
                  </a:moveTo>
                  <a:cubicBezTo>
                    <a:pt x="35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5" y="106"/>
                    <a:pt x="35" y="106"/>
                    <a:pt x="35" y="106"/>
                  </a:cubicBezTo>
                  <a:close/>
                  <a:moveTo>
                    <a:pt x="34" y="108"/>
                  </a:moveTo>
                  <a:cubicBezTo>
                    <a:pt x="34" y="109"/>
                    <a:pt x="34" y="109"/>
                    <a:pt x="34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08"/>
                    <a:pt x="34" y="108"/>
                    <a:pt x="34" y="108"/>
                  </a:cubicBezTo>
                  <a:close/>
                  <a:moveTo>
                    <a:pt x="35" y="111"/>
                  </a:move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1"/>
                    <a:pt x="35" y="111"/>
                    <a:pt x="35" y="111"/>
                  </a:cubicBezTo>
                  <a:close/>
                  <a:moveTo>
                    <a:pt x="37" y="112"/>
                  </a:move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lose/>
                  <a:moveTo>
                    <a:pt x="34" y="113"/>
                  </a:moveTo>
                  <a:cubicBezTo>
                    <a:pt x="34" y="113"/>
                    <a:pt x="34" y="113"/>
                    <a:pt x="34" y="113"/>
                  </a:cubicBezTo>
                  <a:cubicBezTo>
                    <a:pt x="34" y="112"/>
                    <a:pt x="34" y="112"/>
                    <a:pt x="34" y="112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4" y="113"/>
                    <a:pt x="34" y="113"/>
                    <a:pt x="34" y="113"/>
                  </a:cubicBezTo>
                  <a:close/>
                  <a:moveTo>
                    <a:pt x="35" y="113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3"/>
                    <a:pt x="35" y="113"/>
                    <a:pt x="35" y="113"/>
                  </a:cubicBezTo>
                  <a:close/>
                  <a:moveTo>
                    <a:pt x="35" y="114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35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lose/>
                  <a:moveTo>
                    <a:pt x="36" y="116"/>
                  </a:moveTo>
                  <a:cubicBezTo>
                    <a:pt x="37" y="116"/>
                    <a:pt x="37" y="116"/>
                    <a:pt x="37" y="116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6"/>
                    <a:pt x="36" y="116"/>
                  </a:cubicBezTo>
                  <a:close/>
                  <a:moveTo>
                    <a:pt x="33" y="118"/>
                  </a:move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lose/>
                  <a:moveTo>
                    <a:pt x="35" y="119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lose/>
                  <a:moveTo>
                    <a:pt x="36" y="119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6" y="119"/>
                    <a:pt x="36" y="119"/>
                    <a:pt x="36" y="119"/>
                  </a:cubicBezTo>
                  <a:close/>
                  <a:moveTo>
                    <a:pt x="36" y="120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20"/>
                    <a:pt x="36" y="120"/>
                    <a:pt x="36" y="120"/>
                  </a:cubicBezTo>
                  <a:close/>
                  <a:moveTo>
                    <a:pt x="34" y="120"/>
                  </a:move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3"/>
                    <a:pt x="33" y="123"/>
                  </a:cubicBezTo>
                  <a:close/>
                  <a:moveTo>
                    <a:pt x="32" y="125"/>
                  </a:move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2" y="125"/>
                    <a:pt x="32" y="125"/>
                    <a:pt x="32" y="125"/>
                  </a:cubicBezTo>
                  <a:close/>
                  <a:moveTo>
                    <a:pt x="52" y="218"/>
                  </a:moveTo>
                  <a:cubicBezTo>
                    <a:pt x="52" y="217"/>
                    <a:pt x="52" y="217"/>
                    <a:pt x="52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8"/>
                    <a:pt x="53" y="218"/>
                    <a:pt x="53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lose/>
                  <a:moveTo>
                    <a:pt x="47" y="215"/>
                  </a:moveTo>
                  <a:cubicBezTo>
                    <a:pt x="47" y="215"/>
                    <a:pt x="47" y="215"/>
                    <a:pt x="47" y="215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5"/>
                    <a:pt x="47" y="215"/>
                    <a:pt x="47" y="215"/>
                  </a:cubicBezTo>
                  <a:close/>
                  <a:moveTo>
                    <a:pt x="44" y="210"/>
                  </a:moveTo>
                  <a:cubicBezTo>
                    <a:pt x="44" y="210"/>
                    <a:pt x="44" y="210"/>
                    <a:pt x="44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10"/>
                    <a:pt x="44" y="210"/>
                    <a:pt x="44" y="210"/>
                  </a:cubicBezTo>
                  <a:close/>
                  <a:moveTo>
                    <a:pt x="42" y="210"/>
                  </a:moveTo>
                  <a:cubicBezTo>
                    <a:pt x="42" y="210"/>
                    <a:pt x="42" y="210"/>
                    <a:pt x="42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10"/>
                    <a:pt x="42" y="210"/>
                    <a:pt x="42" y="210"/>
                  </a:cubicBezTo>
                  <a:close/>
                  <a:moveTo>
                    <a:pt x="37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7" y="210"/>
                    <a:pt x="37" y="210"/>
                    <a:pt x="37" y="210"/>
                  </a:cubicBezTo>
                  <a:close/>
                  <a:moveTo>
                    <a:pt x="31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1" y="186"/>
                    <a:pt x="31" y="186"/>
                    <a:pt x="31" y="186"/>
                  </a:cubicBezTo>
                  <a:close/>
                  <a:moveTo>
                    <a:pt x="31" y="185"/>
                  </a:move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27" y="177"/>
                  </a:move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7" y="177"/>
                    <a:pt x="27" y="177"/>
                    <a:pt x="27" y="177"/>
                  </a:cubicBezTo>
                  <a:close/>
                  <a:moveTo>
                    <a:pt x="27" y="176"/>
                  </a:moveTo>
                  <a:cubicBezTo>
                    <a:pt x="27" y="176"/>
                    <a:pt x="27" y="176"/>
                    <a:pt x="27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lose/>
                  <a:moveTo>
                    <a:pt x="27" y="168"/>
                  </a:moveTo>
                  <a:cubicBezTo>
                    <a:pt x="28" y="168"/>
                    <a:pt x="28" y="168"/>
                    <a:pt x="28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7" y="168"/>
                    <a:pt x="27" y="168"/>
                    <a:pt x="27" y="168"/>
                  </a:cubicBezTo>
                  <a:close/>
                  <a:moveTo>
                    <a:pt x="28" y="167"/>
                  </a:move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lose/>
                  <a:moveTo>
                    <a:pt x="26" y="167"/>
                  </a:move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29" y="160"/>
                  </a:moveTo>
                  <a:cubicBezTo>
                    <a:pt x="28" y="160"/>
                    <a:pt x="28" y="160"/>
                    <a:pt x="28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9" y="160"/>
                  </a:cubicBezTo>
                  <a:close/>
                  <a:moveTo>
                    <a:pt x="36" y="157"/>
                  </a:move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lose/>
                  <a:moveTo>
                    <a:pt x="33" y="153"/>
                  </a:moveTo>
                  <a:cubicBezTo>
                    <a:pt x="33" y="154"/>
                    <a:pt x="33" y="154"/>
                    <a:pt x="33" y="154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3" y="153"/>
                    <a:pt x="33" y="153"/>
                    <a:pt x="33" y="153"/>
                  </a:cubicBezTo>
                  <a:close/>
                  <a:moveTo>
                    <a:pt x="36" y="15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6" y="153"/>
                    <a:pt x="36" y="153"/>
                    <a:pt x="36" y="153"/>
                  </a:cubicBezTo>
                  <a:close/>
                  <a:moveTo>
                    <a:pt x="34" y="153"/>
                  </a:moveTo>
                  <a:cubicBezTo>
                    <a:pt x="35" y="153"/>
                    <a:pt x="35" y="153"/>
                    <a:pt x="35" y="153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4" y="153"/>
                    <a:pt x="34" y="153"/>
                    <a:pt x="34" y="153"/>
                  </a:cubicBezTo>
                  <a:close/>
                  <a:moveTo>
                    <a:pt x="42" y="137"/>
                  </a:moveTo>
                  <a:cubicBezTo>
                    <a:pt x="42" y="138"/>
                    <a:pt x="42" y="138"/>
                    <a:pt x="42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2" y="137"/>
                    <a:pt x="42" y="137"/>
                    <a:pt x="42" y="137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2" y="135"/>
                    <a:pt x="42" y="135"/>
                    <a:pt x="42" y="135"/>
                  </a:cubicBezTo>
                  <a:close/>
                  <a:moveTo>
                    <a:pt x="39" y="130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30"/>
                    <a:pt x="39" y="130"/>
                    <a:pt x="39" y="130"/>
                  </a:cubicBezTo>
                  <a:close/>
                  <a:moveTo>
                    <a:pt x="39" y="133"/>
                  </a:move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9" y="133"/>
                    <a:pt x="39" y="133"/>
                    <a:pt x="39" y="133"/>
                  </a:cubicBezTo>
                  <a:close/>
                  <a:moveTo>
                    <a:pt x="36" y="133"/>
                  </a:moveTo>
                  <a:cubicBezTo>
                    <a:pt x="37" y="133"/>
                    <a:pt x="37" y="133"/>
                    <a:pt x="37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3"/>
                    <a:pt x="36" y="133"/>
                    <a:pt x="36" y="133"/>
                  </a:cubicBezTo>
                  <a:close/>
                  <a:moveTo>
                    <a:pt x="31" y="137"/>
                  </a:moveTo>
                  <a:cubicBezTo>
                    <a:pt x="31" y="137"/>
                    <a:pt x="31" y="137"/>
                    <a:pt x="31" y="13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1" y="137"/>
                    <a:pt x="31" y="137"/>
                    <a:pt x="31" y="137"/>
                  </a:cubicBezTo>
                  <a:close/>
                  <a:moveTo>
                    <a:pt x="41" y="144"/>
                  </a:moveTo>
                  <a:cubicBezTo>
                    <a:pt x="41" y="145"/>
                    <a:pt x="41" y="145"/>
                    <a:pt x="41" y="145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1" y="144"/>
                    <a:pt x="41" y="144"/>
                    <a:pt x="41" y="144"/>
                  </a:cubicBezTo>
                  <a:close/>
                  <a:moveTo>
                    <a:pt x="31" y="147"/>
                  </a:move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8" y="147"/>
                    <a:pt x="38" y="147"/>
                    <a:pt x="38" y="147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2" y="142"/>
                    <a:pt x="32" y="142"/>
                    <a:pt x="32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1" y="146"/>
                    <a:pt x="31" y="146"/>
                    <a:pt x="31" y="146"/>
                  </a:cubicBezTo>
                  <a:lnTo>
                    <a:pt x="31" y="1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0" name="Freeform 161"/>
            <p:cNvSpPr>
              <a:spLocks noEditPoints="1"/>
            </p:cNvSpPr>
            <p:nvPr/>
          </p:nvSpPr>
          <p:spPr bwMode="auto">
            <a:xfrm>
              <a:off x="1705606" y="742950"/>
              <a:ext cx="1834736" cy="1541384"/>
            </a:xfrm>
            <a:custGeom>
              <a:avLst/>
              <a:gdLst>
                <a:gd name="T0" fmla="*/ 282 w 385"/>
                <a:gd name="T1" fmla="*/ 23 h 323"/>
                <a:gd name="T2" fmla="*/ 282 w 385"/>
                <a:gd name="T3" fmla="*/ 55 h 323"/>
                <a:gd name="T4" fmla="*/ 281 w 385"/>
                <a:gd name="T5" fmla="*/ 61 h 323"/>
                <a:gd name="T6" fmla="*/ 300 w 385"/>
                <a:gd name="T7" fmla="*/ 38 h 323"/>
                <a:gd name="T8" fmla="*/ 301 w 385"/>
                <a:gd name="T9" fmla="*/ 22 h 323"/>
                <a:gd name="T10" fmla="*/ 325 w 385"/>
                <a:gd name="T11" fmla="*/ 10 h 323"/>
                <a:gd name="T12" fmla="*/ 379 w 385"/>
                <a:gd name="T13" fmla="*/ 12 h 323"/>
                <a:gd name="T14" fmla="*/ 330 w 385"/>
                <a:gd name="T15" fmla="*/ 46 h 323"/>
                <a:gd name="T16" fmla="*/ 296 w 385"/>
                <a:gd name="T17" fmla="*/ 67 h 323"/>
                <a:gd name="T18" fmla="*/ 308 w 385"/>
                <a:gd name="T19" fmla="*/ 151 h 323"/>
                <a:gd name="T20" fmla="*/ 270 w 385"/>
                <a:gd name="T21" fmla="*/ 63 h 323"/>
                <a:gd name="T22" fmla="*/ 241 w 385"/>
                <a:gd name="T23" fmla="*/ 43 h 323"/>
                <a:gd name="T24" fmla="*/ 201 w 385"/>
                <a:gd name="T25" fmla="*/ 40 h 323"/>
                <a:gd name="T26" fmla="*/ 263 w 385"/>
                <a:gd name="T27" fmla="*/ 71 h 323"/>
                <a:gd name="T28" fmla="*/ 273 w 385"/>
                <a:gd name="T29" fmla="*/ 98 h 323"/>
                <a:gd name="T30" fmla="*/ 165 w 385"/>
                <a:gd name="T31" fmla="*/ 52 h 323"/>
                <a:gd name="T32" fmla="*/ 239 w 385"/>
                <a:gd name="T33" fmla="*/ 81 h 323"/>
                <a:gd name="T34" fmla="*/ 222 w 385"/>
                <a:gd name="T35" fmla="*/ 71 h 323"/>
                <a:gd name="T36" fmla="*/ 213 w 385"/>
                <a:gd name="T37" fmla="*/ 74 h 323"/>
                <a:gd name="T38" fmla="*/ 201 w 385"/>
                <a:gd name="T39" fmla="*/ 63 h 323"/>
                <a:gd name="T40" fmla="*/ 145 w 385"/>
                <a:gd name="T41" fmla="*/ 70 h 323"/>
                <a:gd name="T42" fmla="*/ 207 w 385"/>
                <a:gd name="T43" fmla="*/ 101 h 323"/>
                <a:gd name="T44" fmla="*/ 221 w 385"/>
                <a:gd name="T45" fmla="*/ 106 h 323"/>
                <a:gd name="T46" fmla="*/ 277 w 385"/>
                <a:gd name="T47" fmla="*/ 112 h 323"/>
                <a:gd name="T48" fmla="*/ 266 w 385"/>
                <a:gd name="T49" fmla="*/ 145 h 323"/>
                <a:gd name="T50" fmla="*/ 191 w 385"/>
                <a:gd name="T51" fmla="*/ 148 h 323"/>
                <a:gd name="T52" fmla="*/ 188 w 385"/>
                <a:gd name="T53" fmla="*/ 109 h 323"/>
                <a:gd name="T54" fmla="*/ 162 w 385"/>
                <a:gd name="T55" fmla="*/ 87 h 323"/>
                <a:gd name="T56" fmla="*/ 142 w 385"/>
                <a:gd name="T57" fmla="*/ 130 h 323"/>
                <a:gd name="T58" fmla="*/ 182 w 385"/>
                <a:gd name="T59" fmla="*/ 139 h 323"/>
                <a:gd name="T60" fmla="*/ 277 w 385"/>
                <a:gd name="T61" fmla="*/ 194 h 323"/>
                <a:gd name="T62" fmla="*/ 280 w 385"/>
                <a:gd name="T63" fmla="*/ 154 h 323"/>
                <a:gd name="T64" fmla="*/ 242 w 385"/>
                <a:gd name="T65" fmla="*/ 135 h 323"/>
                <a:gd name="T66" fmla="*/ 258 w 385"/>
                <a:gd name="T67" fmla="*/ 120 h 323"/>
                <a:gd name="T68" fmla="*/ 287 w 385"/>
                <a:gd name="T69" fmla="*/ 120 h 323"/>
                <a:gd name="T70" fmla="*/ 296 w 385"/>
                <a:gd name="T71" fmla="*/ 143 h 323"/>
                <a:gd name="T72" fmla="*/ 305 w 385"/>
                <a:gd name="T73" fmla="*/ 158 h 323"/>
                <a:gd name="T74" fmla="*/ 320 w 385"/>
                <a:gd name="T75" fmla="*/ 177 h 323"/>
                <a:gd name="T76" fmla="*/ 306 w 385"/>
                <a:gd name="T77" fmla="*/ 178 h 323"/>
                <a:gd name="T78" fmla="*/ 298 w 385"/>
                <a:gd name="T79" fmla="*/ 202 h 323"/>
                <a:gd name="T80" fmla="*/ 241 w 385"/>
                <a:gd name="T81" fmla="*/ 185 h 323"/>
                <a:gd name="T82" fmla="*/ 283 w 385"/>
                <a:gd name="T83" fmla="*/ 220 h 323"/>
                <a:gd name="T84" fmla="*/ 229 w 385"/>
                <a:gd name="T85" fmla="*/ 245 h 323"/>
                <a:gd name="T86" fmla="*/ 305 w 385"/>
                <a:gd name="T87" fmla="*/ 297 h 323"/>
                <a:gd name="T88" fmla="*/ 326 w 385"/>
                <a:gd name="T89" fmla="*/ 297 h 323"/>
                <a:gd name="T90" fmla="*/ 318 w 385"/>
                <a:gd name="T91" fmla="*/ 278 h 323"/>
                <a:gd name="T92" fmla="*/ 35 w 385"/>
                <a:gd name="T93" fmla="*/ 268 h 323"/>
                <a:gd name="T94" fmla="*/ 20 w 385"/>
                <a:gd name="T95" fmla="*/ 240 h 323"/>
                <a:gd name="T96" fmla="*/ 65 w 385"/>
                <a:gd name="T97" fmla="*/ 112 h 323"/>
                <a:gd name="T98" fmla="*/ 28 w 385"/>
                <a:gd name="T99" fmla="*/ 245 h 323"/>
                <a:gd name="T100" fmla="*/ 68 w 385"/>
                <a:gd name="T101" fmla="*/ 116 h 323"/>
                <a:gd name="T102" fmla="*/ 112 w 385"/>
                <a:gd name="T103" fmla="*/ 117 h 323"/>
                <a:gd name="T104" fmla="*/ 169 w 385"/>
                <a:gd name="T105" fmla="*/ 137 h 323"/>
                <a:gd name="T106" fmla="*/ 201 w 385"/>
                <a:gd name="T107" fmla="*/ 156 h 323"/>
                <a:gd name="T108" fmla="*/ 225 w 385"/>
                <a:gd name="T109" fmla="*/ 132 h 323"/>
                <a:gd name="T110" fmla="*/ 258 w 385"/>
                <a:gd name="T111" fmla="*/ 148 h 323"/>
                <a:gd name="T112" fmla="*/ 216 w 385"/>
                <a:gd name="T113" fmla="*/ 185 h 323"/>
                <a:gd name="T114" fmla="*/ 178 w 385"/>
                <a:gd name="T115" fmla="*/ 234 h 323"/>
                <a:gd name="T116" fmla="*/ 246 w 385"/>
                <a:gd name="T117" fmla="*/ 222 h 323"/>
                <a:gd name="T118" fmla="*/ 293 w 385"/>
                <a:gd name="T119" fmla="*/ 224 h 323"/>
                <a:gd name="T120" fmla="*/ 312 w 385"/>
                <a:gd name="T121" fmla="*/ 258 h 323"/>
                <a:gd name="T122" fmla="*/ 275 w 385"/>
                <a:gd name="T123" fmla="*/ 281 h 323"/>
                <a:gd name="T124" fmla="*/ 281 w 385"/>
                <a:gd name="T125" fmla="*/ 30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" h="323">
                  <a:moveTo>
                    <a:pt x="278" y="57"/>
                  </a:moveTo>
                  <a:cubicBezTo>
                    <a:pt x="279" y="56"/>
                    <a:pt x="279" y="56"/>
                    <a:pt x="279" y="56"/>
                  </a:cubicBezTo>
                  <a:cubicBezTo>
                    <a:pt x="280" y="56"/>
                    <a:pt x="280" y="56"/>
                    <a:pt x="280" y="56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3"/>
                    <a:pt x="282" y="53"/>
                    <a:pt x="282" y="53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4" y="53"/>
                    <a:pt x="284" y="53"/>
                    <a:pt x="284" y="53"/>
                  </a:cubicBezTo>
                  <a:cubicBezTo>
                    <a:pt x="284" y="52"/>
                    <a:pt x="284" y="52"/>
                    <a:pt x="284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9"/>
                  </a:cubicBezTo>
                  <a:cubicBezTo>
                    <a:pt x="285" y="48"/>
                    <a:pt x="285" y="48"/>
                    <a:pt x="285" y="48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7" y="46"/>
                    <a:pt x="287" y="46"/>
                    <a:pt x="287" y="46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5" y="50"/>
                    <a:pt x="285" y="50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7" y="51"/>
                    <a:pt x="287" y="51"/>
                    <a:pt x="287" y="51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89" y="48"/>
                    <a:pt x="289" y="48"/>
                    <a:pt x="289" y="48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1" y="47"/>
                    <a:pt x="291" y="47"/>
                    <a:pt x="291" y="47"/>
                  </a:cubicBezTo>
                  <a:cubicBezTo>
                    <a:pt x="292" y="47"/>
                    <a:pt x="292" y="47"/>
                    <a:pt x="292" y="47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5" y="46"/>
                    <a:pt x="295" y="46"/>
                    <a:pt x="295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7" y="46"/>
                    <a:pt x="297" y="46"/>
                    <a:pt x="297" y="46"/>
                  </a:cubicBezTo>
                  <a:cubicBezTo>
                    <a:pt x="297" y="45"/>
                    <a:pt x="297" y="45"/>
                    <a:pt x="297" y="45"/>
                  </a:cubicBezTo>
                  <a:cubicBezTo>
                    <a:pt x="297" y="44"/>
                    <a:pt x="297" y="44"/>
                    <a:pt x="297" y="44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7" y="43"/>
                    <a:pt x="297" y="43"/>
                    <a:pt x="297" y="43"/>
                  </a:cubicBezTo>
                  <a:cubicBezTo>
                    <a:pt x="297" y="42"/>
                    <a:pt x="297" y="42"/>
                    <a:pt x="297" y="42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7" y="41"/>
                    <a:pt x="297" y="41"/>
                    <a:pt x="297" y="41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40"/>
                    <a:pt x="292" y="40"/>
                    <a:pt x="292" y="40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5" y="38"/>
                  </a:cubicBezTo>
                  <a:cubicBezTo>
                    <a:pt x="296" y="37"/>
                    <a:pt x="296" y="37"/>
                    <a:pt x="296" y="37"/>
                  </a:cubicBezTo>
                  <a:cubicBezTo>
                    <a:pt x="297" y="36"/>
                    <a:pt x="297" y="36"/>
                    <a:pt x="297" y="36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8" y="31"/>
                    <a:pt x="298" y="31"/>
                    <a:pt x="298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8" y="28"/>
                    <a:pt x="298" y="28"/>
                    <a:pt x="298" y="28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5" y="33"/>
                    <a:pt x="295" y="33"/>
                    <a:pt x="295" y="33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28"/>
                    <a:pt x="296" y="28"/>
                    <a:pt x="296" y="28"/>
                  </a:cubicBezTo>
                  <a:cubicBezTo>
                    <a:pt x="296" y="27"/>
                    <a:pt x="296" y="27"/>
                    <a:pt x="296" y="27"/>
                  </a:cubicBezTo>
                  <a:cubicBezTo>
                    <a:pt x="295" y="27"/>
                    <a:pt x="295" y="27"/>
                    <a:pt x="295" y="27"/>
                  </a:cubicBezTo>
                  <a:cubicBezTo>
                    <a:pt x="294" y="27"/>
                    <a:pt x="294" y="27"/>
                    <a:pt x="294" y="27"/>
                  </a:cubicBezTo>
                  <a:cubicBezTo>
                    <a:pt x="294" y="28"/>
                    <a:pt x="294" y="28"/>
                    <a:pt x="294" y="28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3" y="19"/>
                    <a:pt x="293" y="19"/>
                    <a:pt x="293" y="19"/>
                  </a:cubicBezTo>
                  <a:cubicBezTo>
                    <a:pt x="294" y="17"/>
                    <a:pt x="294" y="17"/>
                    <a:pt x="294" y="17"/>
                  </a:cubicBezTo>
                  <a:cubicBezTo>
                    <a:pt x="294" y="16"/>
                    <a:pt x="294" y="16"/>
                    <a:pt x="294" y="16"/>
                  </a:cubicBezTo>
                  <a:cubicBezTo>
                    <a:pt x="293" y="16"/>
                    <a:pt x="293" y="16"/>
                    <a:pt x="293" y="16"/>
                  </a:cubicBezTo>
                  <a:cubicBezTo>
                    <a:pt x="293" y="15"/>
                    <a:pt x="293" y="15"/>
                    <a:pt x="293" y="15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2" y="13"/>
                    <a:pt x="292" y="13"/>
                    <a:pt x="292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87" y="15"/>
                    <a:pt x="287" y="15"/>
                    <a:pt x="287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9" y="15"/>
                    <a:pt x="289" y="15"/>
                    <a:pt x="289" y="15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8" y="18"/>
                    <a:pt x="288" y="18"/>
                    <a:pt x="288" y="18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6" y="19"/>
                    <a:pt x="286" y="19"/>
                    <a:pt x="286" y="19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4" y="18"/>
                    <a:pt x="284" y="18"/>
                    <a:pt x="284" y="18"/>
                  </a:cubicBezTo>
                  <a:cubicBezTo>
                    <a:pt x="283" y="19"/>
                    <a:pt x="283" y="19"/>
                    <a:pt x="283" y="19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4" y="22"/>
                    <a:pt x="284" y="22"/>
                    <a:pt x="284" y="22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85" y="23"/>
                    <a:pt x="285" y="23"/>
                    <a:pt x="285" y="23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3"/>
                    <a:pt x="280" y="23"/>
                    <a:pt x="280" y="23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79" y="24"/>
                    <a:pt x="279" y="24"/>
                    <a:pt x="279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6" y="23"/>
                    <a:pt x="276" y="23"/>
                    <a:pt x="276" y="23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7" y="26"/>
                    <a:pt x="277" y="26"/>
                    <a:pt x="277" y="26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0" y="29"/>
                    <a:pt x="280" y="29"/>
                    <a:pt x="280" y="29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30"/>
                    <a:pt x="282" y="30"/>
                    <a:pt x="282" y="30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0" y="30"/>
                    <a:pt x="280" y="30"/>
                    <a:pt x="280" y="30"/>
                  </a:cubicBezTo>
                  <a:cubicBezTo>
                    <a:pt x="277" y="30"/>
                    <a:pt x="277" y="30"/>
                    <a:pt x="277" y="3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2"/>
                    <a:pt x="274" y="32"/>
                    <a:pt x="274" y="32"/>
                  </a:cubicBezTo>
                  <a:cubicBezTo>
                    <a:pt x="273" y="32"/>
                    <a:pt x="273" y="32"/>
                    <a:pt x="273" y="32"/>
                  </a:cubicBezTo>
                  <a:cubicBezTo>
                    <a:pt x="273" y="34"/>
                    <a:pt x="273" y="34"/>
                    <a:pt x="273" y="34"/>
                  </a:cubicBezTo>
                  <a:cubicBezTo>
                    <a:pt x="274" y="34"/>
                    <a:pt x="274" y="34"/>
                    <a:pt x="274" y="34"/>
                  </a:cubicBezTo>
                  <a:cubicBezTo>
                    <a:pt x="275" y="34"/>
                    <a:pt x="275" y="34"/>
                    <a:pt x="275" y="34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5" y="35"/>
                    <a:pt x="275" y="35"/>
                    <a:pt x="275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71" y="37"/>
                    <a:pt x="271" y="37"/>
                    <a:pt x="271" y="37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9"/>
                    <a:pt x="274" y="39"/>
                    <a:pt x="274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2" y="42"/>
                    <a:pt x="282" y="42"/>
                    <a:pt x="282" y="42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0" y="43"/>
                    <a:pt x="280" y="43"/>
                    <a:pt x="280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78" y="42"/>
                    <a:pt x="278" y="42"/>
                    <a:pt x="278" y="42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7" y="43"/>
                    <a:pt x="277" y="43"/>
                    <a:pt x="277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78" y="44"/>
                    <a:pt x="278" y="44"/>
                    <a:pt x="278" y="44"/>
                  </a:cubicBezTo>
                  <a:cubicBezTo>
                    <a:pt x="277" y="44"/>
                    <a:pt x="277" y="44"/>
                    <a:pt x="277" y="44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75" y="43"/>
                    <a:pt x="275" y="43"/>
                    <a:pt x="275" y="43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2" y="46"/>
                    <a:pt x="272" y="46"/>
                    <a:pt x="272" y="46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70" y="46"/>
                    <a:pt x="270" y="46"/>
                    <a:pt x="270" y="46"/>
                  </a:cubicBezTo>
                  <a:cubicBezTo>
                    <a:pt x="270" y="47"/>
                    <a:pt x="270" y="47"/>
                    <a:pt x="270" y="47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70" y="49"/>
                    <a:pt x="270" y="49"/>
                    <a:pt x="270" y="49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72" y="50"/>
                    <a:pt x="272" y="50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9" y="51"/>
                    <a:pt x="269" y="51"/>
                    <a:pt x="269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1" y="53"/>
                    <a:pt x="271" y="53"/>
                    <a:pt x="271" y="53"/>
                  </a:cubicBezTo>
                  <a:cubicBezTo>
                    <a:pt x="271" y="54"/>
                    <a:pt x="271" y="54"/>
                    <a:pt x="271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7" y="55"/>
                    <a:pt x="277" y="55"/>
                    <a:pt x="277" y="55"/>
                  </a:cubicBezTo>
                  <a:cubicBezTo>
                    <a:pt x="276" y="55"/>
                    <a:pt x="276" y="55"/>
                    <a:pt x="276" y="55"/>
                  </a:cubicBezTo>
                  <a:cubicBezTo>
                    <a:pt x="276" y="56"/>
                    <a:pt x="276" y="56"/>
                    <a:pt x="276" y="56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1"/>
                    <a:pt x="278" y="51"/>
                    <a:pt x="278" y="51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5"/>
                    <a:pt x="278" y="55"/>
                    <a:pt x="278" y="55"/>
                  </a:cubicBezTo>
                  <a:cubicBezTo>
                    <a:pt x="278" y="56"/>
                    <a:pt x="278" y="56"/>
                    <a:pt x="278" y="56"/>
                  </a:cubicBezTo>
                  <a:cubicBezTo>
                    <a:pt x="278" y="57"/>
                    <a:pt x="278" y="57"/>
                    <a:pt x="278" y="57"/>
                  </a:cubicBezTo>
                  <a:cubicBezTo>
                    <a:pt x="278" y="57"/>
                    <a:pt x="278" y="57"/>
                    <a:pt x="278" y="57"/>
                  </a:cubicBezTo>
                  <a:close/>
                  <a:moveTo>
                    <a:pt x="281" y="22"/>
                  </a:moveTo>
                  <a:cubicBezTo>
                    <a:pt x="281" y="21"/>
                    <a:pt x="281" y="21"/>
                    <a:pt x="281" y="21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281" y="22"/>
                    <a:pt x="281" y="22"/>
                    <a:pt x="281" y="22"/>
                  </a:cubicBezTo>
                  <a:close/>
                  <a:moveTo>
                    <a:pt x="281" y="57"/>
                  </a:moveTo>
                  <a:cubicBezTo>
                    <a:pt x="281" y="56"/>
                    <a:pt x="281" y="56"/>
                    <a:pt x="281" y="56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2" y="56"/>
                    <a:pt x="282" y="56"/>
                    <a:pt x="282" y="56"/>
                  </a:cubicBezTo>
                  <a:cubicBezTo>
                    <a:pt x="282" y="57"/>
                    <a:pt x="282" y="57"/>
                    <a:pt x="282" y="57"/>
                  </a:cubicBezTo>
                  <a:cubicBezTo>
                    <a:pt x="281" y="57"/>
                    <a:pt x="281" y="57"/>
                    <a:pt x="281" y="57"/>
                  </a:cubicBezTo>
                  <a:close/>
                  <a:moveTo>
                    <a:pt x="290" y="49"/>
                  </a:moveTo>
                  <a:cubicBezTo>
                    <a:pt x="291" y="48"/>
                    <a:pt x="291" y="48"/>
                    <a:pt x="291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49"/>
                    <a:pt x="292" y="49"/>
                    <a:pt x="292" y="49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0" y="49"/>
                    <a:pt x="290" y="49"/>
                    <a:pt x="290" y="49"/>
                  </a:cubicBezTo>
                  <a:close/>
                  <a:moveTo>
                    <a:pt x="357" y="2"/>
                  </a:moveTo>
                  <a:cubicBezTo>
                    <a:pt x="357" y="1"/>
                    <a:pt x="357" y="1"/>
                    <a:pt x="357" y="1"/>
                  </a:cubicBezTo>
                  <a:cubicBezTo>
                    <a:pt x="358" y="1"/>
                    <a:pt x="358" y="1"/>
                    <a:pt x="358" y="1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7" y="2"/>
                    <a:pt x="357" y="2"/>
                    <a:pt x="357" y="2"/>
                  </a:cubicBezTo>
                  <a:close/>
                  <a:moveTo>
                    <a:pt x="325" y="58"/>
                  </a:moveTo>
                  <a:cubicBezTo>
                    <a:pt x="325" y="59"/>
                    <a:pt x="325" y="59"/>
                    <a:pt x="325" y="59"/>
                  </a:cubicBezTo>
                  <a:cubicBezTo>
                    <a:pt x="325" y="59"/>
                    <a:pt x="325" y="59"/>
                    <a:pt x="325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5" y="58"/>
                    <a:pt x="325" y="58"/>
                    <a:pt x="325" y="58"/>
                  </a:cubicBezTo>
                  <a:close/>
                  <a:moveTo>
                    <a:pt x="309" y="67"/>
                  </a:moveTo>
                  <a:cubicBezTo>
                    <a:pt x="309" y="68"/>
                    <a:pt x="309" y="68"/>
                    <a:pt x="309" y="68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9" y="67"/>
                    <a:pt x="309" y="67"/>
                    <a:pt x="309" y="67"/>
                  </a:cubicBezTo>
                  <a:close/>
                  <a:moveTo>
                    <a:pt x="287" y="67"/>
                  </a:moveTo>
                  <a:cubicBezTo>
                    <a:pt x="286" y="66"/>
                    <a:pt x="286" y="66"/>
                    <a:pt x="286" y="66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lose/>
                  <a:moveTo>
                    <a:pt x="280" y="79"/>
                  </a:move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79" y="78"/>
                    <a:pt x="279" y="78"/>
                    <a:pt x="279" y="78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79" y="81"/>
                    <a:pt x="279" y="81"/>
                    <a:pt x="279" y="81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4" y="79"/>
                    <a:pt x="274" y="79"/>
                    <a:pt x="274" y="79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5" y="76"/>
                    <a:pt x="275" y="76"/>
                    <a:pt x="275" y="76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2" y="78"/>
                    <a:pt x="272" y="78"/>
                    <a:pt x="272" y="78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6"/>
                    <a:pt x="272" y="76"/>
                    <a:pt x="272" y="76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4"/>
                    <a:pt x="272" y="74"/>
                    <a:pt x="272" y="74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1" y="75"/>
                    <a:pt x="271" y="75"/>
                    <a:pt x="271" y="75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7"/>
                    <a:pt x="271" y="77"/>
                    <a:pt x="271" y="77"/>
                  </a:cubicBezTo>
                  <a:cubicBezTo>
                    <a:pt x="270" y="77"/>
                    <a:pt x="270" y="77"/>
                    <a:pt x="270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69" y="73"/>
                    <a:pt x="269" y="73"/>
                    <a:pt x="269" y="73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6" y="75"/>
                    <a:pt x="266" y="75"/>
                    <a:pt x="266" y="75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7" y="73"/>
                    <a:pt x="267" y="73"/>
                    <a:pt x="267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7" y="72"/>
                    <a:pt x="267" y="72"/>
                    <a:pt x="267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0"/>
                    <a:pt x="268" y="70"/>
                    <a:pt x="268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9" y="69"/>
                    <a:pt x="279" y="69"/>
                    <a:pt x="279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8"/>
                    <a:pt x="279" y="68"/>
                    <a:pt x="279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80" y="60"/>
                    <a:pt x="280" y="60"/>
                    <a:pt x="280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5" y="63"/>
                    <a:pt x="285" y="63"/>
                    <a:pt x="285" y="63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4" y="67"/>
                    <a:pt x="284" y="67"/>
                    <a:pt x="284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8"/>
                    <a:pt x="288" y="68"/>
                    <a:pt x="288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8"/>
                    <a:pt x="291" y="68"/>
                    <a:pt x="291" y="68"/>
                  </a:cubicBezTo>
                  <a:cubicBezTo>
                    <a:pt x="292" y="68"/>
                    <a:pt x="292" y="68"/>
                    <a:pt x="292" y="68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7" y="64"/>
                    <a:pt x="297" y="64"/>
                    <a:pt x="297" y="64"/>
                  </a:cubicBezTo>
                  <a:cubicBezTo>
                    <a:pt x="297" y="63"/>
                    <a:pt x="297" y="63"/>
                    <a:pt x="297" y="63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9" y="67"/>
                    <a:pt x="289" y="67"/>
                    <a:pt x="289" y="67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4"/>
                    <a:pt x="290" y="64"/>
                    <a:pt x="290" y="64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92" y="58"/>
                    <a:pt x="292" y="58"/>
                    <a:pt x="292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6" y="60"/>
                    <a:pt x="286" y="60"/>
                    <a:pt x="286" y="60"/>
                  </a:cubicBezTo>
                  <a:cubicBezTo>
                    <a:pt x="286" y="59"/>
                    <a:pt x="286" y="59"/>
                    <a:pt x="286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8" y="58"/>
                    <a:pt x="288" y="58"/>
                    <a:pt x="288" y="58"/>
                  </a:cubicBezTo>
                  <a:cubicBezTo>
                    <a:pt x="288" y="57"/>
                    <a:pt x="288" y="57"/>
                    <a:pt x="288" y="57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4" y="59"/>
                    <a:pt x="284" y="59"/>
                    <a:pt x="284" y="59"/>
                  </a:cubicBezTo>
                  <a:cubicBezTo>
                    <a:pt x="282" y="58"/>
                    <a:pt x="282" y="58"/>
                    <a:pt x="282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3" y="56"/>
                    <a:pt x="283" y="56"/>
                    <a:pt x="283" y="56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84" y="55"/>
                    <a:pt x="284" y="55"/>
                    <a:pt x="284" y="55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4"/>
                    <a:pt x="287" y="54"/>
                    <a:pt x="287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9" y="51"/>
                    <a:pt x="289" y="51"/>
                    <a:pt x="289" y="51"/>
                  </a:cubicBezTo>
                  <a:cubicBezTo>
                    <a:pt x="290" y="51"/>
                    <a:pt x="290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5" y="50"/>
                    <a:pt x="295" y="50"/>
                    <a:pt x="295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9" y="52"/>
                    <a:pt x="299" y="52"/>
                    <a:pt x="299" y="52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0" y="54"/>
                    <a:pt x="300" y="54"/>
                    <a:pt x="300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3" y="54"/>
                    <a:pt x="303" y="54"/>
                    <a:pt x="303" y="54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2" y="52"/>
                    <a:pt x="302" y="52"/>
                    <a:pt x="302" y="52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1" y="52"/>
                    <a:pt x="301" y="52"/>
                    <a:pt x="301" y="52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00" y="51"/>
                    <a:pt x="300" y="51"/>
                    <a:pt x="300" y="51"/>
                  </a:cubicBezTo>
                  <a:cubicBezTo>
                    <a:pt x="299" y="51"/>
                    <a:pt x="299" y="51"/>
                    <a:pt x="299" y="51"/>
                  </a:cubicBezTo>
                  <a:cubicBezTo>
                    <a:pt x="298" y="51"/>
                    <a:pt x="298" y="51"/>
                    <a:pt x="298" y="51"/>
                  </a:cubicBezTo>
                  <a:cubicBezTo>
                    <a:pt x="297" y="49"/>
                    <a:pt x="297" y="49"/>
                    <a:pt x="297" y="49"/>
                  </a:cubicBezTo>
                  <a:cubicBezTo>
                    <a:pt x="296" y="48"/>
                    <a:pt x="296" y="48"/>
                    <a:pt x="296" y="48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9" y="48"/>
                    <a:pt x="299" y="48"/>
                    <a:pt x="299" y="48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8" y="47"/>
                    <a:pt x="298" y="47"/>
                    <a:pt x="298" y="47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299" y="45"/>
                    <a:pt x="299" y="45"/>
                    <a:pt x="299" y="45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299" y="40"/>
                    <a:pt x="299" y="40"/>
                    <a:pt x="299" y="40"/>
                  </a:cubicBezTo>
                  <a:cubicBezTo>
                    <a:pt x="299" y="39"/>
                    <a:pt x="299" y="39"/>
                    <a:pt x="299" y="39"/>
                  </a:cubicBezTo>
                  <a:cubicBezTo>
                    <a:pt x="298" y="39"/>
                    <a:pt x="298" y="39"/>
                    <a:pt x="298" y="39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0" y="37"/>
                    <a:pt x="300" y="37"/>
                    <a:pt x="300" y="37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300" y="35"/>
                    <a:pt x="300" y="35"/>
                    <a:pt x="300" y="35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5" y="33"/>
                    <a:pt x="305" y="33"/>
                    <a:pt x="305" y="33"/>
                  </a:cubicBezTo>
                  <a:cubicBezTo>
                    <a:pt x="306" y="33"/>
                    <a:pt x="306" y="33"/>
                    <a:pt x="306" y="33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10" y="38"/>
                    <a:pt x="310" y="38"/>
                    <a:pt x="310" y="38"/>
                  </a:cubicBezTo>
                  <a:cubicBezTo>
                    <a:pt x="310" y="40"/>
                    <a:pt x="310" y="40"/>
                    <a:pt x="310" y="40"/>
                  </a:cubicBezTo>
                  <a:cubicBezTo>
                    <a:pt x="310" y="41"/>
                    <a:pt x="310" y="41"/>
                    <a:pt x="310" y="41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3"/>
                    <a:pt x="312" y="43"/>
                    <a:pt x="312" y="4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4" y="42"/>
                    <a:pt x="314" y="42"/>
                    <a:pt x="314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1"/>
                    <a:pt x="312" y="41"/>
                    <a:pt x="312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0"/>
                    <a:pt x="311" y="40"/>
                    <a:pt x="311" y="40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2" y="34"/>
                    <a:pt x="312" y="34"/>
                    <a:pt x="312" y="34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318" y="35"/>
                    <a:pt x="318" y="35"/>
                    <a:pt x="318" y="35"/>
                  </a:cubicBezTo>
                  <a:cubicBezTo>
                    <a:pt x="320" y="35"/>
                    <a:pt x="320" y="35"/>
                    <a:pt x="320" y="35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25" y="36"/>
                    <a:pt x="325" y="36"/>
                    <a:pt x="325" y="36"/>
                  </a:cubicBezTo>
                  <a:cubicBezTo>
                    <a:pt x="326" y="36"/>
                    <a:pt x="326" y="36"/>
                    <a:pt x="326" y="36"/>
                  </a:cubicBezTo>
                  <a:cubicBezTo>
                    <a:pt x="326" y="35"/>
                    <a:pt x="326" y="35"/>
                    <a:pt x="326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4" y="35"/>
                    <a:pt x="324" y="35"/>
                    <a:pt x="324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31" y="34"/>
                    <a:pt x="331" y="34"/>
                    <a:pt x="331" y="34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1" y="32"/>
                    <a:pt x="331" y="32"/>
                    <a:pt x="331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8" y="31"/>
                    <a:pt x="328" y="31"/>
                    <a:pt x="328" y="31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1" y="28"/>
                    <a:pt x="331" y="28"/>
                    <a:pt x="331" y="28"/>
                  </a:cubicBezTo>
                  <a:cubicBezTo>
                    <a:pt x="333" y="27"/>
                    <a:pt x="333" y="27"/>
                    <a:pt x="333" y="27"/>
                  </a:cubicBezTo>
                  <a:cubicBezTo>
                    <a:pt x="334" y="27"/>
                    <a:pt x="334" y="27"/>
                    <a:pt x="334" y="27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0" y="28"/>
                    <a:pt x="330" y="28"/>
                    <a:pt x="330" y="28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27" y="29"/>
                    <a:pt x="327" y="29"/>
                    <a:pt x="327" y="29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7" y="31"/>
                    <a:pt x="327" y="31"/>
                    <a:pt x="327" y="31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320" y="33"/>
                    <a:pt x="320" y="33"/>
                    <a:pt x="320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7" y="33"/>
                    <a:pt x="317" y="33"/>
                    <a:pt x="317" y="33"/>
                  </a:cubicBezTo>
                  <a:cubicBezTo>
                    <a:pt x="316" y="32"/>
                    <a:pt x="316" y="32"/>
                    <a:pt x="316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16" y="31"/>
                    <a:pt x="316" y="31"/>
                    <a:pt x="316" y="31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8" y="30"/>
                    <a:pt x="318" y="30"/>
                    <a:pt x="318" y="30"/>
                  </a:cubicBezTo>
                  <a:cubicBezTo>
                    <a:pt x="319" y="29"/>
                    <a:pt x="319" y="29"/>
                    <a:pt x="319" y="29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6" y="30"/>
                    <a:pt x="316" y="30"/>
                    <a:pt x="316" y="30"/>
                  </a:cubicBezTo>
                  <a:cubicBezTo>
                    <a:pt x="315" y="30"/>
                    <a:pt x="315" y="30"/>
                    <a:pt x="315" y="30"/>
                  </a:cubicBezTo>
                  <a:cubicBezTo>
                    <a:pt x="314" y="30"/>
                    <a:pt x="314" y="30"/>
                    <a:pt x="314" y="30"/>
                  </a:cubicBezTo>
                  <a:cubicBezTo>
                    <a:pt x="314" y="29"/>
                    <a:pt x="314" y="29"/>
                    <a:pt x="314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3" y="30"/>
                    <a:pt x="313" y="30"/>
                    <a:pt x="313" y="30"/>
                  </a:cubicBezTo>
                  <a:cubicBezTo>
                    <a:pt x="312" y="31"/>
                    <a:pt x="312" y="31"/>
                    <a:pt x="312" y="31"/>
                  </a:cubicBezTo>
                  <a:cubicBezTo>
                    <a:pt x="310" y="31"/>
                    <a:pt x="310" y="31"/>
                    <a:pt x="310" y="31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6" y="30"/>
                    <a:pt x="306" y="30"/>
                    <a:pt x="306" y="30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305" y="29"/>
                    <a:pt x="305" y="29"/>
                    <a:pt x="305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4" y="28"/>
                    <a:pt x="304" y="28"/>
                    <a:pt x="304" y="28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10" y="24"/>
                    <a:pt x="310" y="24"/>
                    <a:pt x="310" y="24"/>
                  </a:cubicBezTo>
                  <a:cubicBezTo>
                    <a:pt x="312" y="24"/>
                    <a:pt x="312" y="24"/>
                    <a:pt x="312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8" y="24"/>
                    <a:pt x="318" y="24"/>
                    <a:pt x="318" y="24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5" y="24"/>
                    <a:pt x="315" y="24"/>
                    <a:pt x="315" y="24"/>
                  </a:cubicBezTo>
                  <a:cubicBezTo>
                    <a:pt x="314" y="24"/>
                    <a:pt x="314" y="24"/>
                    <a:pt x="314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1" y="24"/>
                    <a:pt x="311" y="24"/>
                    <a:pt x="311" y="24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6" y="26"/>
                    <a:pt x="306" y="26"/>
                    <a:pt x="306" y="26"/>
                  </a:cubicBezTo>
                  <a:cubicBezTo>
                    <a:pt x="304" y="26"/>
                    <a:pt x="304" y="26"/>
                    <a:pt x="304" y="26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2"/>
                    <a:pt x="299" y="22"/>
                    <a:pt x="299" y="22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4" y="22"/>
                    <a:pt x="304" y="22"/>
                    <a:pt x="304" y="22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3" y="22"/>
                    <a:pt x="313" y="22"/>
                    <a:pt x="313" y="22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0"/>
                    <a:pt x="315" y="20"/>
                    <a:pt x="315" y="20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3" y="21"/>
                    <a:pt x="313" y="21"/>
                    <a:pt x="313" y="21"/>
                  </a:cubicBezTo>
                  <a:cubicBezTo>
                    <a:pt x="312" y="21"/>
                    <a:pt x="312" y="21"/>
                    <a:pt x="312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6" y="22"/>
                    <a:pt x="306" y="22"/>
                    <a:pt x="306" y="22"/>
                  </a:cubicBezTo>
                  <a:cubicBezTo>
                    <a:pt x="305" y="21"/>
                    <a:pt x="305" y="21"/>
                    <a:pt x="305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3" y="21"/>
                    <a:pt x="303" y="21"/>
                    <a:pt x="303" y="21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1" y="18"/>
                    <a:pt x="301" y="18"/>
                    <a:pt x="301" y="18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3" y="17"/>
                    <a:pt x="303" y="17"/>
                    <a:pt x="303" y="17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7" y="15"/>
                    <a:pt x="307" y="15"/>
                    <a:pt x="307" y="15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4" y="15"/>
                    <a:pt x="304" y="15"/>
                    <a:pt x="304" y="15"/>
                  </a:cubicBezTo>
                  <a:cubicBezTo>
                    <a:pt x="303" y="15"/>
                    <a:pt x="303" y="15"/>
                    <a:pt x="303" y="15"/>
                  </a:cubicBezTo>
                  <a:cubicBezTo>
                    <a:pt x="302" y="15"/>
                    <a:pt x="302" y="15"/>
                    <a:pt x="302" y="15"/>
                  </a:cubicBezTo>
                  <a:cubicBezTo>
                    <a:pt x="302" y="16"/>
                    <a:pt x="302" y="16"/>
                    <a:pt x="302" y="16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2" y="14"/>
                    <a:pt x="302" y="14"/>
                    <a:pt x="302" y="14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5" y="13"/>
                    <a:pt x="305" y="13"/>
                    <a:pt x="305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1"/>
                    <a:pt x="304" y="11"/>
                    <a:pt x="304" y="11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1" y="12"/>
                    <a:pt x="301" y="12"/>
                    <a:pt x="301" y="12"/>
                  </a:cubicBezTo>
                  <a:cubicBezTo>
                    <a:pt x="301" y="13"/>
                    <a:pt x="301" y="13"/>
                    <a:pt x="301" y="13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9" y="14"/>
                    <a:pt x="299" y="14"/>
                    <a:pt x="299" y="14"/>
                  </a:cubicBezTo>
                  <a:cubicBezTo>
                    <a:pt x="299" y="13"/>
                    <a:pt x="299" y="13"/>
                    <a:pt x="299" y="1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300" y="11"/>
                    <a:pt x="300" y="11"/>
                    <a:pt x="300" y="11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1" y="10"/>
                    <a:pt x="301" y="10"/>
                    <a:pt x="301" y="10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3" y="9"/>
                    <a:pt x="303" y="9"/>
                    <a:pt x="303" y="9"/>
                  </a:cubicBezTo>
                  <a:cubicBezTo>
                    <a:pt x="304" y="9"/>
                    <a:pt x="304" y="9"/>
                    <a:pt x="304" y="9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11"/>
                    <a:pt x="309" y="11"/>
                    <a:pt x="309" y="11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8"/>
                    <a:pt x="311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8"/>
                    <a:pt x="312" y="8"/>
                    <a:pt x="312" y="8"/>
                  </a:cubicBezTo>
                  <a:cubicBezTo>
                    <a:pt x="312" y="9"/>
                    <a:pt x="312" y="9"/>
                    <a:pt x="312" y="9"/>
                  </a:cubicBezTo>
                  <a:cubicBezTo>
                    <a:pt x="313" y="9"/>
                    <a:pt x="313" y="9"/>
                    <a:pt x="313" y="9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7" y="10"/>
                    <a:pt x="317" y="10"/>
                    <a:pt x="317" y="10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6" y="12"/>
                    <a:pt x="316" y="12"/>
                    <a:pt x="316" y="12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3"/>
                    <a:pt x="317" y="13"/>
                    <a:pt x="317" y="13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9" y="11"/>
                    <a:pt x="319" y="11"/>
                    <a:pt x="319" y="11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9" y="13"/>
                    <a:pt x="319" y="13"/>
                    <a:pt x="319" y="13"/>
                  </a:cubicBezTo>
                  <a:cubicBezTo>
                    <a:pt x="319" y="12"/>
                    <a:pt x="319" y="12"/>
                    <a:pt x="319" y="12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3"/>
                    <a:pt x="320" y="13"/>
                    <a:pt x="320" y="13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318" y="6"/>
                    <a:pt x="318" y="6"/>
                    <a:pt x="318" y="6"/>
                  </a:cubicBezTo>
                  <a:cubicBezTo>
                    <a:pt x="319" y="7"/>
                    <a:pt x="319" y="7"/>
                    <a:pt x="319" y="7"/>
                  </a:cubicBezTo>
                  <a:cubicBezTo>
                    <a:pt x="320" y="7"/>
                    <a:pt x="320" y="7"/>
                    <a:pt x="320" y="7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2" y="3"/>
                    <a:pt x="322" y="3"/>
                    <a:pt x="322" y="3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6"/>
                    <a:pt x="324" y="6"/>
                    <a:pt x="324" y="6"/>
                  </a:cubicBezTo>
                  <a:cubicBezTo>
                    <a:pt x="325" y="6"/>
                    <a:pt x="325" y="6"/>
                    <a:pt x="325" y="6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6" y="9"/>
                    <a:pt x="326" y="9"/>
                    <a:pt x="326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9" y="8"/>
                    <a:pt x="329" y="8"/>
                    <a:pt x="329" y="8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1" y="5"/>
                    <a:pt x="331" y="5"/>
                    <a:pt x="331" y="5"/>
                  </a:cubicBezTo>
                  <a:cubicBezTo>
                    <a:pt x="330" y="4"/>
                    <a:pt x="330" y="4"/>
                    <a:pt x="330" y="4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3" y="3"/>
                    <a:pt x="333" y="3"/>
                    <a:pt x="333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3" y="6"/>
                    <a:pt x="333" y="6"/>
                    <a:pt x="333" y="6"/>
                  </a:cubicBezTo>
                  <a:cubicBezTo>
                    <a:pt x="334" y="7"/>
                    <a:pt x="334" y="7"/>
                    <a:pt x="334" y="7"/>
                  </a:cubicBezTo>
                  <a:cubicBezTo>
                    <a:pt x="334" y="8"/>
                    <a:pt x="334" y="8"/>
                    <a:pt x="334" y="8"/>
                  </a:cubicBezTo>
                  <a:cubicBezTo>
                    <a:pt x="334" y="9"/>
                    <a:pt x="334" y="9"/>
                    <a:pt x="334" y="9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6"/>
                    <a:pt x="335" y="6"/>
                    <a:pt x="335" y="6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7" y="4"/>
                    <a:pt x="337" y="4"/>
                    <a:pt x="337" y="4"/>
                  </a:cubicBezTo>
                  <a:cubicBezTo>
                    <a:pt x="337" y="5"/>
                    <a:pt x="337" y="5"/>
                    <a:pt x="337" y="5"/>
                  </a:cubicBezTo>
                  <a:cubicBezTo>
                    <a:pt x="337" y="6"/>
                    <a:pt x="337" y="6"/>
                    <a:pt x="337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40" y="7"/>
                    <a:pt x="340" y="7"/>
                    <a:pt x="340" y="7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3"/>
                    <a:pt x="342" y="3"/>
                    <a:pt x="342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6" y="5"/>
                    <a:pt x="346" y="5"/>
                    <a:pt x="346" y="5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7" y="6"/>
                    <a:pt x="347" y="6"/>
                    <a:pt x="347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5"/>
                    <a:pt x="348" y="5"/>
                    <a:pt x="348" y="5"/>
                  </a:cubicBezTo>
                  <a:cubicBezTo>
                    <a:pt x="349" y="3"/>
                    <a:pt x="349" y="3"/>
                    <a:pt x="349" y="3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2"/>
                    <a:pt x="354" y="2"/>
                    <a:pt x="354" y="2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7" y="2"/>
                    <a:pt x="357" y="2"/>
                    <a:pt x="357" y="2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4"/>
                    <a:pt x="357" y="4"/>
                    <a:pt x="357" y="4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8" y="5"/>
                    <a:pt x="358" y="5"/>
                    <a:pt x="358" y="5"/>
                  </a:cubicBezTo>
                  <a:cubicBezTo>
                    <a:pt x="359" y="4"/>
                    <a:pt x="359" y="4"/>
                    <a:pt x="359" y="4"/>
                  </a:cubicBezTo>
                  <a:cubicBezTo>
                    <a:pt x="360" y="3"/>
                    <a:pt x="360" y="3"/>
                    <a:pt x="360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4" y="4"/>
                    <a:pt x="364" y="4"/>
                    <a:pt x="364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8" y="4"/>
                    <a:pt x="368" y="4"/>
                    <a:pt x="368" y="4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8" y="5"/>
                    <a:pt x="368" y="5"/>
                    <a:pt x="368" y="5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7"/>
                    <a:pt x="368" y="7"/>
                    <a:pt x="368" y="7"/>
                  </a:cubicBezTo>
                  <a:cubicBezTo>
                    <a:pt x="369" y="7"/>
                    <a:pt x="369" y="7"/>
                    <a:pt x="369" y="7"/>
                  </a:cubicBezTo>
                  <a:cubicBezTo>
                    <a:pt x="370" y="6"/>
                    <a:pt x="370" y="6"/>
                    <a:pt x="370" y="6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72" y="6"/>
                    <a:pt x="372" y="6"/>
                    <a:pt x="372" y="6"/>
                  </a:cubicBezTo>
                  <a:cubicBezTo>
                    <a:pt x="372" y="7"/>
                    <a:pt x="372" y="7"/>
                    <a:pt x="372" y="7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8"/>
                    <a:pt x="374" y="8"/>
                    <a:pt x="374" y="8"/>
                  </a:cubicBezTo>
                  <a:cubicBezTo>
                    <a:pt x="376" y="9"/>
                    <a:pt x="376" y="9"/>
                    <a:pt x="376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5" y="10"/>
                    <a:pt x="375" y="10"/>
                    <a:pt x="375" y="10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1" y="12"/>
                    <a:pt x="371" y="12"/>
                    <a:pt x="371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71" y="13"/>
                    <a:pt x="371" y="13"/>
                    <a:pt x="371" y="13"/>
                  </a:cubicBezTo>
                  <a:cubicBezTo>
                    <a:pt x="372" y="13"/>
                    <a:pt x="372" y="13"/>
                    <a:pt x="372" y="13"/>
                  </a:cubicBezTo>
                  <a:cubicBezTo>
                    <a:pt x="373" y="13"/>
                    <a:pt x="373" y="13"/>
                    <a:pt x="373" y="13"/>
                  </a:cubicBezTo>
                  <a:cubicBezTo>
                    <a:pt x="374" y="13"/>
                    <a:pt x="374" y="13"/>
                    <a:pt x="374" y="13"/>
                  </a:cubicBezTo>
                  <a:cubicBezTo>
                    <a:pt x="374" y="12"/>
                    <a:pt x="374" y="12"/>
                    <a:pt x="374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6" y="11"/>
                    <a:pt x="376" y="11"/>
                    <a:pt x="376" y="11"/>
                  </a:cubicBezTo>
                  <a:cubicBezTo>
                    <a:pt x="377" y="11"/>
                    <a:pt x="377" y="11"/>
                    <a:pt x="377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2"/>
                    <a:pt x="378" y="12"/>
                    <a:pt x="378" y="12"/>
                  </a:cubicBezTo>
                  <a:cubicBezTo>
                    <a:pt x="378" y="13"/>
                    <a:pt x="378" y="13"/>
                    <a:pt x="378" y="13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2"/>
                    <a:pt x="381" y="12"/>
                    <a:pt x="381" y="12"/>
                  </a:cubicBezTo>
                  <a:cubicBezTo>
                    <a:pt x="382" y="12"/>
                    <a:pt x="382" y="12"/>
                    <a:pt x="382" y="12"/>
                  </a:cubicBezTo>
                  <a:cubicBezTo>
                    <a:pt x="383" y="12"/>
                    <a:pt x="383" y="12"/>
                    <a:pt x="383" y="12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6"/>
                    <a:pt x="382" y="16"/>
                    <a:pt x="382" y="16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80" y="18"/>
                    <a:pt x="380" y="18"/>
                    <a:pt x="380" y="18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2" y="18"/>
                    <a:pt x="382" y="18"/>
                    <a:pt x="382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85" y="19"/>
                    <a:pt x="385" y="19"/>
                    <a:pt x="385" y="19"/>
                  </a:cubicBezTo>
                  <a:cubicBezTo>
                    <a:pt x="385" y="20"/>
                    <a:pt x="385" y="20"/>
                    <a:pt x="385" y="20"/>
                  </a:cubicBezTo>
                  <a:cubicBezTo>
                    <a:pt x="385" y="22"/>
                    <a:pt x="385" y="22"/>
                    <a:pt x="385" y="22"/>
                  </a:cubicBezTo>
                  <a:cubicBezTo>
                    <a:pt x="384" y="24"/>
                    <a:pt x="384" y="24"/>
                    <a:pt x="384" y="24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1" y="25"/>
                    <a:pt x="381" y="25"/>
                    <a:pt x="381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79" y="26"/>
                    <a:pt x="379" y="26"/>
                    <a:pt x="379" y="26"/>
                  </a:cubicBezTo>
                  <a:cubicBezTo>
                    <a:pt x="377" y="27"/>
                    <a:pt x="377" y="27"/>
                    <a:pt x="377" y="27"/>
                  </a:cubicBezTo>
                  <a:cubicBezTo>
                    <a:pt x="376" y="28"/>
                    <a:pt x="376" y="28"/>
                    <a:pt x="376" y="28"/>
                  </a:cubicBezTo>
                  <a:cubicBezTo>
                    <a:pt x="375" y="28"/>
                    <a:pt x="375" y="28"/>
                    <a:pt x="375" y="28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2" y="28"/>
                    <a:pt x="372" y="28"/>
                    <a:pt x="372" y="28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9" y="29"/>
                    <a:pt x="369" y="29"/>
                    <a:pt x="369" y="29"/>
                  </a:cubicBezTo>
                  <a:cubicBezTo>
                    <a:pt x="368" y="29"/>
                    <a:pt x="368" y="29"/>
                    <a:pt x="368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3" y="29"/>
                    <a:pt x="363" y="29"/>
                    <a:pt x="363" y="29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6" y="30"/>
                    <a:pt x="366" y="30"/>
                    <a:pt x="366" y="30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1" y="32"/>
                    <a:pt x="361" y="32"/>
                    <a:pt x="361" y="32"/>
                  </a:cubicBezTo>
                  <a:cubicBezTo>
                    <a:pt x="359" y="32"/>
                    <a:pt x="359" y="32"/>
                    <a:pt x="359" y="32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6" y="32"/>
                    <a:pt x="356" y="32"/>
                    <a:pt x="356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2" y="33"/>
                    <a:pt x="352" y="33"/>
                    <a:pt x="352" y="33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33"/>
                    <a:pt x="353" y="33"/>
                    <a:pt x="353" y="33"/>
                  </a:cubicBezTo>
                  <a:cubicBezTo>
                    <a:pt x="354" y="33"/>
                    <a:pt x="354" y="33"/>
                    <a:pt x="354" y="33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64" y="32"/>
                    <a:pt x="364" y="32"/>
                    <a:pt x="364" y="32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66" y="31"/>
                    <a:pt x="366" y="31"/>
                    <a:pt x="36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9" y="31"/>
                    <a:pt x="369" y="31"/>
                    <a:pt x="369" y="31"/>
                  </a:cubicBezTo>
                  <a:cubicBezTo>
                    <a:pt x="369" y="32"/>
                    <a:pt x="369" y="32"/>
                    <a:pt x="369" y="32"/>
                  </a:cubicBezTo>
                  <a:cubicBezTo>
                    <a:pt x="368" y="33"/>
                    <a:pt x="368" y="33"/>
                    <a:pt x="368" y="33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3" y="36"/>
                    <a:pt x="363" y="36"/>
                    <a:pt x="363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7"/>
                    <a:pt x="361" y="37"/>
                  </a:cubicBezTo>
                  <a:cubicBezTo>
                    <a:pt x="360" y="37"/>
                    <a:pt x="360" y="37"/>
                    <a:pt x="360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58" y="37"/>
                    <a:pt x="358" y="37"/>
                    <a:pt x="358" y="37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352" y="39"/>
                    <a:pt x="352" y="39"/>
                    <a:pt x="352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1"/>
                    <a:pt x="350" y="41"/>
                    <a:pt x="350" y="41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49" y="43"/>
                    <a:pt x="349" y="43"/>
                    <a:pt x="349" y="43"/>
                  </a:cubicBezTo>
                  <a:cubicBezTo>
                    <a:pt x="347" y="43"/>
                    <a:pt x="347" y="43"/>
                    <a:pt x="347" y="43"/>
                  </a:cubicBezTo>
                  <a:cubicBezTo>
                    <a:pt x="346" y="43"/>
                    <a:pt x="346" y="43"/>
                    <a:pt x="346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3"/>
                    <a:pt x="344" y="43"/>
                    <a:pt x="344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6" y="44"/>
                    <a:pt x="346" y="44"/>
                    <a:pt x="346" y="44"/>
                  </a:cubicBezTo>
                  <a:cubicBezTo>
                    <a:pt x="345" y="45"/>
                    <a:pt x="345" y="45"/>
                    <a:pt x="345" y="45"/>
                  </a:cubicBezTo>
                  <a:cubicBezTo>
                    <a:pt x="344" y="45"/>
                    <a:pt x="344" y="45"/>
                    <a:pt x="344" y="45"/>
                  </a:cubicBezTo>
                  <a:cubicBezTo>
                    <a:pt x="343" y="44"/>
                    <a:pt x="343" y="44"/>
                    <a:pt x="343" y="44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5"/>
                    <a:pt x="339" y="45"/>
                    <a:pt x="339" y="45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8"/>
                    <a:pt x="340" y="48"/>
                    <a:pt x="340" y="48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39" y="50"/>
                    <a:pt x="339" y="50"/>
                    <a:pt x="339" y="50"/>
                  </a:cubicBezTo>
                  <a:cubicBezTo>
                    <a:pt x="338" y="50"/>
                    <a:pt x="338" y="50"/>
                    <a:pt x="338" y="50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5" y="49"/>
                    <a:pt x="335" y="49"/>
                    <a:pt x="335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7"/>
                    <a:pt x="334" y="47"/>
                    <a:pt x="334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6"/>
                    <a:pt x="333" y="46"/>
                    <a:pt x="333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3" y="48"/>
                    <a:pt x="333" y="48"/>
                    <a:pt x="333" y="4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3" y="51"/>
                    <a:pt x="333" y="51"/>
                    <a:pt x="333" y="51"/>
                  </a:cubicBezTo>
                  <a:cubicBezTo>
                    <a:pt x="332" y="50"/>
                    <a:pt x="332" y="50"/>
                    <a:pt x="332" y="50"/>
                  </a:cubicBezTo>
                  <a:cubicBezTo>
                    <a:pt x="331" y="50"/>
                    <a:pt x="331" y="50"/>
                    <a:pt x="331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1"/>
                    <a:pt x="330" y="51"/>
                    <a:pt x="330" y="5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8" y="51"/>
                    <a:pt x="328" y="51"/>
                    <a:pt x="328" y="51"/>
                  </a:cubicBezTo>
                  <a:cubicBezTo>
                    <a:pt x="327" y="51"/>
                    <a:pt x="327" y="51"/>
                    <a:pt x="327" y="51"/>
                  </a:cubicBezTo>
                  <a:cubicBezTo>
                    <a:pt x="327" y="50"/>
                    <a:pt x="327" y="50"/>
                    <a:pt x="327" y="50"/>
                  </a:cubicBezTo>
                  <a:cubicBezTo>
                    <a:pt x="326" y="50"/>
                    <a:pt x="326" y="50"/>
                    <a:pt x="326" y="50"/>
                  </a:cubicBezTo>
                  <a:cubicBezTo>
                    <a:pt x="326" y="49"/>
                    <a:pt x="326" y="49"/>
                    <a:pt x="326" y="49"/>
                  </a:cubicBezTo>
                  <a:cubicBezTo>
                    <a:pt x="325" y="49"/>
                    <a:pt x="325" y="49"/>
                    <a:pt x="325" y="49"/>
                  </a:cubicBezTo>
                  <a:cubicBezTo>
                    <a:pt x="325" y="48"/>
                    <a:pt x="325" y="48"/>
                    <a:pt x="325" y="48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323" y="48"/>
                    <a:pt x="323" y="48"/>
                    <a:pt x="323" y="48"/>
                  </a:cubicBezTo>
                  <a:cubicBezTo>
                    <a:pt x="323" y="47"/>
                    <a:pt x="323" y="47"/>
                    <a:pt x="323" y="47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3" y="49"/>
                    <a:pt x="323" y="49"/>
                    <a:pt x="323" y="49"/>
                  </a:cubicBezTo>
                  <a:cubicBezTo>
                    <a:pt x="324" y="49"/>
                    <a:pt x="324" y="49"/>
                    <a:pt x="324" y="49"/>
                  </a:cubicBezTo>
                  <a:cubicBezTo>
                    <a:pt x="325" y="50"/>
                    <a:pt x="325" y="50"/>
                    <a:pt x="325" y="50"/>
                  </a:cubicBezTo>
                  <a:cubicBezTo>
                    <a:pt x="325" y="51"/>
                    <a:pt x="325" y="51"/>
                    <a:pt x="325" y="51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22" y="50"/>
                    <a:pt x="322" y="50"/>
                    <a:pt x="322" y="50"/>
                  </a:cubicBezTo>
                  <a:cubicBezTo>
                    <a:pt x="322" y="49"/>
                    <a:pt x="322" y="49"/>
                    <a:pt x="322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50"/>
                    <a:pt x="321" y="50"/>
                    <a:pt x="321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49"/>
                    <a:pt x="320" y="49"/>
                    <a:pt x="320" y="49"/>
                  </a:cubicBezTo>
                  <a:cubicBezTo>
                    <a:pt x="319" y="49"/>
                    <a:pt x="319" y="49"/>
                    <a:pt x="319" y="49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51"/>
                    <a:pt x="320" y="51"/>
                    <a:pt x="320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5" y="55"/>
                    <a:pt x="325" y="55"/>
                    <a:pt x="325" y="55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9" y="51"/>
                    <a:pt x="319" y="51"/>
                    <a:pt x="319" y="51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8" y="52"/>
                    <a:pt x="318" y="52"/>
                    <a:pt x="318" y="52"/>
                  </a:cubicBezTo>
                  <a:cubicBezTo>
                    <a:pt x="319" y="52"/>
                    <a:pt x="319" y="52"/>
                    <a:pt x="319" y="52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19" y="53"/>
                    <a:pt x="319" y="53"/>
                    <a:pt x="319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6" y="52"/>
                    <a:pt x="316" y="52"/>
                    <a:pt x="316" y="52"/>
                  </a:cubicBezTo>
                  <a:cubicBezTo>
                    <a:pt x="316" y="53"/>
                    <a:pt x="316" y="53"/>
                    <a:pt x="316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1" y="54"/>
                    <a:pt x="321" y="54"/>
                    <a:pt x="321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5" y="57"/>
                    <a:pt x="325" y="57"/>
                    <a:pt x="325" y="57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19" y="60"/>
                    <a:pt x="319" y="60"/>
                    <a:pt x="319" y="60"/>
                  </a:cubicBezTo>
                  <a:cubicBezTo>
                    <a:pt x="318" y="60"/>
                    <a:pt x="318" y="60"/>
                    <a:pt x="318" y="60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3"/>
                    <a:pt x="321" y="63"/>
                    <a:pt x="321" y="63"/>
                  </a:cubicBezTo>
                  <a:cubicBezTo>
                    <a:pt x="321" y="64"/>
                    <a:pt x="321" y="64"/>
                    <a:pt x="321" y="64"/>
                  </a:cubicBezTo>
                  <a:cubicBezTo>
                    <a:pt x="320" y="64"/>
                    <a:pt x="320" y="64"/>
                    <a:pt x="320" y="64"/>
                  </a:cubicBezTo>
                  <a:cubicBezTo>
                    <a:pt x="319" y="64"/>
                    <a:pt x="319" y="64"/>
                    <a:pt x="319" y="64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7" y="64"/>
                    <a:pt x="317" y="64"/>
                    <a:pt x="317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5" y="64"/>
                    <a:pt x="315" y="64"/>
                    <a:pt x="315" y="64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8" y="66"/>
                    <a:pt x="318" y="66"/>
                    <a:pt x="318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7" y="67"/>
                    <a:pt x="317" y="67"/>
                    <a:pt x="317" y="67"/>
                  </a:cubicBezTo>
                  <a:cubicBezTo>
                    <a:pt x="316" y="67"/>
                    <a:pt x="316" y="67"/>
                    <a:pt x="316" y="67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4" y="67"/>
                    <a:pt x="314" y="67"/>
                    <a:pt x="314" y="67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0" y="66"/>
                    <a:pt x="310" y="66"/>
                    <a:pt x="310" y="66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8" y="69"/>
                    <a:pt x="308" y="69"/>
                    <a:pt x="308" y="69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08" y="71"/>
                    <a:pt x="308" y="71"/>
                    <a:pt x="308" y="71"/>
                  </a:cubicBezTo>
                  <a:cubicBezTo>
                    <a:pt x="307" y="71"/>
                    <a:pt x="307" y="71"/>
                    <a:pt x="307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2"/>
                    <a:pt x="306" y="72"/>
                    <a:pt x="306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1" y="72"/>
                    <a:pt x="301" y="72"/>
                    <a:pt x="301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5" y="69"/>
                    <a:pt x="295" y="69"/>
                    <a:pt x="295" y="69"/>
                  </a:cubicBezTo>
                  <a:cubicBezTo>
                    <a:pt x="295" y="70"/>
                    <a:pt x="295" y="70"/>
                    <a:pt x="295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94" y="73"/>
                    <a:pt x="294" y="73"/>
                    <a:pt x="294" y="73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74"/>
                    <a:pt x="301" y="74"/>
                    <a:pt x="301" y="74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0" y="78"/>
                    <a:pt x="300" y="78"/>
                    <a:pt x="300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4" y="77"/>
                    <a:pt x="304" y="77"/>
                    <a:pt x="304" y="77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4" y="78"/>
                    <a:pt x="304" y="78"/>
                    <a:pt x="304" y="78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1" y="82"/>
                    <a:pt x="301" y="82"/>
                    <a:pt x="301" y="82"/>
                  </a:cubicBezTo>
                  <a:cubicBezTo>
                    <a:pt x="300" y="82"/>
                    <a:pt x="300" y="82"/>
                    <a:pt x="300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89" y="78"/>
                    <a:pt x="289" y="78"/>
                    <a:pt x="289" y="78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5" y="77"/>
                    <a:pt x="285" y="77"/>
                    <a:pt x="285" y="77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9"/>
                    <a:pt x="282" y="79"/>
                    <a:pt x="282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0" y="79"/>
                    <a:pt x="280" y="79"/>
                    <a:pt x="280" y="79"/>
                  </a:cubicBezTo>
                  <a:close/>
                  <a:moveTo>
                    <a:pt x="304" y="198"/>
                  </a:moveTo>
                  <a:cubicBezTo>
                    <a:pt x="304" y="199"/>
                    <a:pt x="304" y="199"/>
                    <a:pt x="304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4" y="201"/>
                    <a:pt x="304" y="201"/>
                    <a:pt x="304" y="201"/>
                  </a:cubicBezTo>
                  <a:cubicBezTo>
                    <a:pt x="305" y="200"/>
                    <a:pt x="305" y="200"/>
                    <a:pt x="305" y="200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5" y="199"/>
                    <a:pt x="305" y="199"/>
                    <a:pt x="305" y="199"/>
                  </a:cubicBezTo>
                  <a:cubicBezTo>
                    <a:pt x="305" y="198"/>
                    <a:pt x="305" y="198"/>
                    <a:pt x="305" y="198"/>
                  </a:cubicBezTo>
                  <a:cubicBezTo>
                    <a:pt x="304" y="198"/>
                    <a:pt x="304" y="198"/>
                    <a:pt x="304" y="198"/>
                  </a:cubicBezTo>
                  <a:close/>
                  <a:moveTo>
                    <a:pt x="303" y="194"/>
                  </a:moveTo>
                  <a:cubicBezTo>
                    <a:pt x="303" y="193"/>
                    <a:pt x="303" y="193"/>
                    <a:pt x="303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4"/>
                    <a:pt x="304" y="194"/>
                    <a:pt x="304" y="194"/>
                  </a:cubicBezTo>
                  <a:cubicBezTo>
                    <a:pt x="303" y="194"/>
                    <a:pt x="303" y="194"/>
                    <a:pt x="303" y="194"/>
                  </a:cubicBezTo>
                  <a:close/>
                  <a:moveTo>
                    <a:pt x="302" y="191"/>
                  </a:moveTo>
                  <a:cubicBezTo>
                    <a:pt x="303" y="190"/>
                    <a:pt x="303" y="190"/>
                    <a:pt x="303" y="190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2" y="191"/>
                    <a:pt x="302" y="191"/>
                    <a:pt x="302" y="191"/>
                  </a:cubicBezTo>
                  <a:close/>
                  <a:moveTo>
                    <a:pt x="295" y="131"/>
                  </a:moveTo>
                  <a:cubicBezTo>
                    <a:pt x="295" y="131"/>
                    <a:pt x="295" y="131"/>
                    <a:pt x="295" y="131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95" y="131"/>
                    <a:pt x="295" y="131"/>
                    <a:pt x="295" y="131"/>
                  </a:cubicBezTo>
                  <a:close/>
                  <a:moveTo>
                    <a:pt x="296" y="132"/>
                  </a:moveTo>
                  <a:cubicBezTo>
                    <a:pt x="296" y="131"/>
                    <a:pt x="296" y="131"/>
                    <a:pt x="296" y="131"/>
                  </a:cubicBezTo>
                  <a:cubicBezTo>
                    <a:pt x="296" y="131"/>
                    <a:pt x="296" y="131"/>
                    <a:pt x="296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6" y="132"/>
                    <a:pt x="296" y="132"/>
                    <a:pt x="296" y="132"/>
                  </a:cubicBezTo>
                  <a:close/>
                  <a:moveTo>
                    <a:pt x="295" y="134"/>
                  </a:moveTo>
                  <a:cubicBezTo>
                    <a:pt x="295" y="133"/>
                    <a:pt x="295" y="133"/>
                    <a:pt x="295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95" y="134"/>
                    <a:pt x="295" y="134"/>
                  </a:cubicBezTo>
                  <a:close/>
                  <a:moveTo>
                    <a:pt x="308" y="152"/>
                  </a:moveTo>
                  <a:cubicBezTo>
                    <a:pt x="309" y="151"/>
                    <a:pt x="309" y="151"/>
                    <a:pt x="309" y="151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8" y="152"/>
                    <a:pt x="308" y="152"/>
                    <a:pt x="308" y="152"/>
                  </a:cubicBezTo>
                  <a:cubicBezTo>
                    <a:pt x="308" y="152"/>
                    <a:pt x="308" y="152"/>
                    <a:pt x="308" y="152"/>
                  </a:cubicBezTo>
                  <a:close/>
                  <a:moveTo>
                    <a:pt x="307" y="152"/>
                  </a:moveTo>
                  <a:cubicBezTo>
                    <a:pt x="307" y="151"/>
                    <a:pt x="307" y="151"/>
                    <a:pt x="307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lose/>
                  <a:moveTo>
                    <a:pt x="304" y="160"/>
                  </a:move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4" y="160"/>
                    <a:pt x="304" y="160"/>
                    <a:pt x="304" y="160"/>
                  </a:cubicBezTo>
                  <a:close/>
                  <a:moveTo>
                    <a:pt x="308" y="163"/>
                  </a:moveTo>
                  <a:cubicBezTo>
                    <a:pt x="308" y="164"/>
                    <a:pt x="308" y="164"/>
                    <a:pt x="308" y="164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lose/>
                  <a:moveTo>
                    <a:pt x="315" y="170"/>
                  </a:moveTo>
                  <a:cubicBezTo>
                    <a:pt x="314" y="169"/>
                    <a:pt x="314" y="169"/>
                    <a:pt x="314" y="169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170"/>
                    <a:pt x="315" y="170"/>
                    <a:pt x="315" y="170"/>
                  </a:cubicBezTo>
                  <a:close/>
                  <a:moveTo>
                    <a:pt x="318" y="173"/>
                  </a:moveTo>
                  <a:cubicBezTo>
                    <a:pt x="318" y="173"/>
                    <a:pt x="318" y="173"/>
                    <a:pt x="318" y="173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3"/>
                    <a:pt x="319" y="173"/>
                    <a:pt x="319" y="173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18" y="173"/>
                    <a:pt x="318" y="173"/>
                    <a:pt x="318" y="173"/>
                  </a:cubicBezTo>
                  <a:close/>
                  <a:moveTo>
                    <a:pt x="293" y="88"/>
                  </a:moveTo>
                  <a:cubicBezTo>
                    <a:pt x="293" y="87"/>
                    <a:pt x="293" y="87"/>
                    <a:pt x="293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6" y="85"/>
                    <a:pt x="296" y="85"/>
                    <a:pt x="296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8"/>
                    <a:pt x="293" y="88"/>
                    <a:pt x="293" y="88"/>
                  </a:cubicBezTo>
                  <a:close/>
                  <a:moveTo>
                    <a:pt x="289" y="84"/>
                  </a:moveTo>
                  <a:cubicBezTo>
                    <a:pt x="289" y="84"/>
                    <a:pt x="289" y="84"/>
                    <a:pt x="289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89" y="84"/>
                    <a:pt x="289" y="84"/>
                    <a:pt x="289" y="84"/>
                  </a:cubicBezTo>
                  <a:close/>
                  <a:moveTo>
                    <a:pt x="265" y="74"/>
                  </a:moveTo>
                  <a:cubicBezTo>
                    <a:pt x="264" y="74"/>
                    <a:pt x="264" y="74"/>
                    <a:pt x="264" y="74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64" y="71"/>
                    <a:pt x="264" y="71"/>
                    <a:pt x="264" y="71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6" y="70"/>
                    <a:pt x="266" y="70"/>
                    <a:pt x="266" y="70"/>
                  </a:cubicBezTo>
                  <a:cubicBezTo>
                    <a:pt x="266" y="71"/>
                    <a:pt x="266" y="71"/>
                    <a:pt x="266" y="71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5" y="74"/>
                    <a:pt x="265" y="74"/>
                    <a:pt x="265" y="74"/>
                  </a:cubicBezTo>
                  <a:close/>
                  <a:moveTo>
                    <a:pt x="265" y="30"/>
                  </a:moveTo>
                  <a:cubicBezTo>
                    <a:pt x="266" y="29"/>
                    <a:pt x="266" y="29"/>
                    <a:pt x="266" y="2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8" y="27"/>
                    <a:pt x="268" y="27"/>
                    <a:pt x="268" y="27"/>
                  </a:cubicBezTo>
                  <a:cubicBezTo>
                    <a:pt x="268" y="26"/>
                    <a:pt x="268" y="26"/>
                    <a:pt x="268" y="26"/>
                  </a:cubicBezTo>
                  <a:cubicBezTo>
                    <a:pt x="268" y="25"/>
                    <a:pt x="268" y="25"/>
                    <a:pt x="268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6" y="24"/>
                    <a:pt x="266" y="24"/>
                    <a:pt x="266" y="24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3" y="26"/>
                    <a:pt x="263" y="26"/>
                    <a:pt x="263" y="26"/>
                  </a:cubicBezTo>
                  <a:cubicBezTo>
                    <a:pt x="263" y="27"/>
                    <a:pt x="263" y="27"/>
                    <a:pt x="263" y="27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264" y="28"/>
                    <a:pt x="264" y="28"/>
                    <a:pt x="264" y="28"/>
                  </a:cubicBezTo>
                  <a:cubicBezTo>
                    <a:pt x="264" y="29"/>
                    <a:pt x="264" y="29"/>
                    <a:pt x="264" y="29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65" y="30"/>
                    <a:pt x="265" y="30"/>
                    <a:pt x="265" y="30"/>
                  </a:cubicBezTo>
                  <a:close/>
                  <a:moveTo>
                    <a:pt x="253" y="54"/>
                  </a:moveTo>
                  <a:cubicBezTo>
                    <a:pt x="253" y="53"/>
                    <a:pt x="253" y="53"/>
                    <a:pt x="253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49"/>
                    <a:pt x="255" y="49"/>
                    <a:pt x="255" y="49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2"/>
                    <a:pt x="256" y="42"/>
                    <a:pt x="256" y="42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1"/>
                    <a:pt x="258" y="41"/>
                    <a:pt x="258" y="41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42"/>
                    <a:pt x="260" y="42"/>
                    <a:pt x="260" y="4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7"/>
                    <a:pt x="262" y="47"/>
                    <a:pt x="262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8"/>
                    <a:pt x="263" y="48"/>
                    <a:pt x="263" y="48"/>
                  </a:cubicBezTo>
                  <a:cubicBezTo>
                    <a:pt x="264" y="50"/>
                    <a:pt x="264" y="50"/>
                    <a:pt x="264" y="50"/>
                  </a:cubicBezTo>
                  <a:cubicBezTo>
                    <a:pt x="263" y="50"/>
                    <a:pt x="263" y="50"/>
                    <a:pt x="263" y="50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0" y="54"/>
                    <a:pt x="260" y="54"/>
                    <a:pt x="260" y="54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7" y="54"/>
                    <a:pt x="257" y="54"/>
                    <a:pt x="257" y="54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4" y="54"/>
                    <a:pt x="254" y="54"/>
                    <a:pt x="254" y="54"/>
                  </a:cubicBezTo>
                  <a:cubicBezTo>
                    <a:pt x="253" y="54"/>
                    <a:pt x="253" y="54"/>
                    <a:pt x="253" y="54"/>
                  </a:cubicBezTo>
                  <a:close/>
                  <a:moveTo>
                    <a:pt x="264" y="53"/>
                  </a:moveTo>
                  <a:cubicBezTo>
                    <a:pt x="264" y="53"/>
                    <a:pt x="264" y="53"/>
                    <a:pt x="264" y="53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4" y="53"/>
                    <a:pt x="264" y="53"/>
                    <a:pt x="264" y="53"/>
                  </a:cubicBezTo>
                  <a:close/>
                  <a:moveTo>
                    <a:pt x="267" y="65"/>
                  </a:moveTo>
                  <a:cubicBezTo>
                    <a:pt x="267" y="66"/>
                    <a:pt x="267" y="66"/>
                    <a:pt x="267" y="66"/>
                  </a:cubicBezTo>
                  <a:cubicBezTo>
                    <a:pt x="268" y="66"/>
                    <a:pt x="268" y="66"/>
                    <a:pt x="268" y="66"/>
                  </a:cubicBezTo>
                  <a:cubicBezTo>
                    <a:pt x="269" y="66"/>
                    <a:pt x="269" y="66"/>
                    <a:pt x="269" y="66"/>
                  </a:cubicBezTo>
                  <a:cubicBezTo>
                    <a:pt x="270" y="66"/>
                    <a:pt x="270" y="66"/>
                    <a:pt x="270" y="66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71" y="64"/>
                    <a:pt x="271" y="64"/>
                    <a:pt x="271" y="64"/>
                  </a:cubicBezTo>
                  <a:cubicBezTo>
                    <a:pt x="270" y="64"/>
                    <a:pt x="270" y="64"/>
                    <a:pt x="270" y="64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69" y="63"/>
                    <a:pt x="269" y="63"/>
                    <a:pt x="269" y="63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67" y="65"/>
                    <a:pt x="267" y="65"/>
                    <a:pt x="267" y="65"/>
                  </a:cubicBezTo>
                  <a:close/>
                  <a:moveTo>
                    <a:pt x="266" y="65"/>
                  </a:move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6" y="65"/>
                    <a:pt x="266" y="65"/>
                    <a:pt x="266" y="65"/>
                  </a:cubicBezTo>
                  <a:close/>
                  <a:moveTo>
                    <a:pt x="253" y="59"/>
                  </a:moveTo>
                  <a:cubicBezTo>
                    <a:pt x="253" y="58"/>
                    <a:pt x="253" y="58"/>
                    <a:pt x="253" y="58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7"/>
                    <a:pt x="259" y="57"/>
                    <a:pt x="259" y="57"/>
                  </a:cubicBezTo>
                  <a:cubicBezTo>
                    <a:pt x="260" y="57"/>
                    <a:pt x="260" y="57"/>
                    <a:pt x="260" y="57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3" y="59"/>
                    <a:pt x="263" y="59"/>
                    <a:pt x="263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262" y="61"/>
                    <a:pt x="262" y="61"/>
                    <a:pt x="262" y="61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0" y="62"/>
                    <a:pt x="260" y="62"/>
                    <a:pt x="260" y="62"/>
                  </a:cubicBezTo>
                  <a:cubicBezTo>
                    <a:pt x="259" y="61"/>
                    <a:pt x="259" y="61"/>
                    <a:pt x="259" y="61"/>
                  </a:cubicBezTo>
                  <a:cubicBezTo>
                    <a:pt x="258" y="61"/>
                    <a:pt x="258" y="61"/>
                    <a:pt x="258" y="61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54" y="59"/>
                    <a:pt x="254" y="59"/>
                    <a:pt x="254" y="59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53" y="59"/>
                    <a:pt x="253" y="59"/>
                    <a:pt x="253" y="59"/>
                  </a:cubicBezTo>
                  <a:close/>
                  <a:moveTo>
                    <a:pt x="242" y="46"/>
                  </a:moveTo>
                  <a:cubicBezTo>
                    <a:pt x="242" y="45"/>
                    <a:pt x="242" y="45"/>
                    <a:pt x="242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42" y="46"/>
                    <a:pt x="242" y="46"/>
                    <a:pt x="242" y="46"/>
                  </a:cubicBezTo>
                  <a:close/>
                  <a:moveTo>
                    <a:pt x="243" y="50"/>
                  </a:moveTo>
                  <a:cubicBezTo>
                    <a:pt x="243" y="52"/>
                    <a:pt x="243" y="52"/>
                    <a:pt x="243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3"/>
                    <a:pt x="245" y="53"/>
                    <a:pt x="245" y="53"/>
                  </a:cubicBezTo>
                  <a:cubicBezTo>
                    <a:pt x="246" y="53"/>
                    <a:pt x="246" y="53"/>
                    <a:pt x="246" y="53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2" y="44"/>
                    <a:pt x="252" y="44"/>
                  </a:cubicBezTo>
                  <a:cubicBezTo>
                    <a:pt x="253" y="43"/>
                    <a:pt x="253" y="43"/>
                    <a:pt x="253" y="4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3" y="40"/>
                    <a:pt x="253" y="40"/>
                    <a:pt x="253" y="40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2" y="38"/>
                    <a:pt x="252" y="38"/>
                    <a:pt x="252" y="38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5"/>
                    <a:pt x="252" y="35"/>
                    <a:pt x="252" y="35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49" y="34"/>
                    <a:pt x="249" y="34"/>
                    <a:pt x="249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48" y="31"/>
                    <a:pt x="248" y="31"/>
                    <a:pt x="248" y="31"/>
                  </a:cubicBezTo>
                  <a:cubicBezTo>
                    <a:pt x="248" y="30"/>
                    <a:pt x="248" y="30"/>
                    <a:pt x="248" y="30"/>
                  </a:cubicBezTo>
                  <a:cubicBezTo>
                    <a:pt x="247" y="30"/>
                    <a:pt x="247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4" y="29"/>
                    <a:pt x="244" y="29"/>
                    <a:pt x="244" y="29"/>
                  </a:cubicBezTo>
                  <a:cubicBezTo>
                    <a:pt x="243" y="30"/>
                    <a:pt x="243" y="30"/>
                    <a:pt x="243" y="30"/>
                  </a:cubicBezTo>
                  <a:cubicBezTo>
                    <a:pt x="243" y="29"/>
                    <a:pt x="243" y="29"/>
                    <a:pt x="243" y="2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39" y="32"/>
                    <a:pt x="239" y="32"/>
                    <a:pt x="239" y="32"/>
                  </a:cubicBezTo>
                  <a:cubicBezTo>
                    <a:pt x="240" y="33"/>
                    <a:pt x="240" y="33"/>
                    <a:pt x="240" y="33"/>
                  </a:cubicBezTo>
                  <a:cubicBezTo>
                    <a:pt x="240" y="32"/>
                    <a:pt x="240" y="32"/>
                    <a:pt x="240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7"/>
                    <a:pt x="241" y="37"/>
                    <a:pt x="241" y="37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8"/>
                    <a:pt x="242" y="38"/>
                    <a:pt x="242" y="38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9"/>
                    <a:pt x="239" y="39"/>
                    <a:pt x="239" y="39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37" y="38"/>
                    <a:pt x="237" y="38"/>
                    <a:pt x="237" y="38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40"/>
                    <a:pt x="235" y="40"/>
                    <a:pt x="235" y="40"/>
                  </a:cubicBezTo>
                  <a:cubicBezTo>
                    <a:pt x="235" y="41"/>
                    <a:pt x="235" y="41"/>
                    <a:pt x="235" y="41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2" y="44"/>
                    <a:pt x="242" y="44"/>
                    <a:pt x="242" y="44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3" y="50"/>
                    <a:pt x="243" y="50"/>
                    <a:pt x="243" y="50"/>
                  </a:cubicBezTo>
                  <a:close/>
                  <a:moveTo>
                    <a:pt x="238" y="44"/>
                  </a:moveTo>
                  <a:cubicBezTo>
                    <a:pt x="238" y="44"/>
                    <a:pt x="238" y="44"/>
                    <a:pt x="238" y="44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5"/>
                    <a:pt x="238" y="45"/>
                    <a:pt x="238" y="45"/>
                  </a:cubicBezTo>
                  <a:cubicBezTo>
                    <a:pt x="238" y="44"/>
                    <a:pt x="238" y="44"/>
                    <a:pt x="238" y="44"/>
                  </a:cubicBezTo>
                  <a:close/>
                  <a:moveTo>
                    <a:pt x="236" y="49"/>
                  </a:moveTo>
                  <a:cubicBezTo>
                    <a:pt x="237" y="48"/>
                    <a:pt x="237" y="48"/>
                    <a:pt x="23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9" y="48"/>
                    <a:pt x="239" y="48"/>
                    <a:pt x="239" y="48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0" y="50"/>
                    <a:pt x="240" y="50"/>
                    <a:pt x="240" y="50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0" y="52"/>
                    <a:pt x="240" y="52"/>
                    <a:pt x="240" y="52"/>
                  </a:cubicBezTo>
                  <a:cubicBezTo>
                    <a:pt x="239" y="51"/>
                    <a:pt x="239" y="51"/>
                    <a:pt x="239" y="51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7" y="51"/>
                    <a:pt x="237" y="51"/>
                    <a:pt x="237" y="51"/>
                  </a:cubicBezTo>
                  <a:cubicBezTo>
                    <a:pt x="236" y="50"/>
                    <a:pt x="236" y="50"/>
                    <a:pt x="236" y="50"/>
                  </a:cubicBezTo>
                  <a:cubicBezTo>
                    <a:pt x="236" y="49"/>
                    <a:pt x="236" y="49"/>
                    <a:pt x="236" y="49"/>
                  </a:cubicBezTo>
                  <a:close/>
                  <a:moveTo>
                    <a:pt x="225" y="56"/>
                  </a:moveTo>
                  <a:cubicBezTo>
                    <a:pt x="226" y="55"/>
                    <a:pt x="226" y="55"/>
                    <a:pt x="226" y="55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6"/>
                    <a:pt x="227" y="56"/>
                    <a:pt x="227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lose/>
                  <a:moveTo>
                    <a:pt x="224" y="55"/>
                  </a:moveTo>
                  <a:cubicBezTo>
                    <a:pt x="224" y="54"/>
                    <a:pt x="224" y="54"/>
                    <a:pt x="224" y="54"/>
                  </a:cubicBezTo>
                  <a:cubicBezTo>
                    <a:pt x="224" y="53"/>
                    <a:pt x="224" y="53"/>
                    <a:pt x="224" y="53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6" y="50"/>
                    <a:pt x="226" y="50"/>
                    <a:pt x="226" y="50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7" y="51"/>
                    <a:pt x="227" y="51"/>
                    <a:pt x="227" y="51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4" y="55"/>
                    <a:pt x="224" y="55"/>
                    <a:pt x="224" y="55"/>
                  </a:cubicBezTo>
                  <a:close/>
                  <a:moveTo>
                    <a:pt x="214" y="36"/>
                  </a:moveTo>
                  <a:cubicBezTo>
                    <a:pt x="214" y="36"/>
                    <a:pt x="214" y="36"/>
                    <a:pt x="214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2" y="32"/>
                    <a:pt x="212" y="32"/>
                    <a:pt x="212" y="32"/>
                  </a:cubicBezTo>
                  <a:cubicBezTo>
                    <a:pt x="215" y="31"/>
                    <a:pt x="215" y="31"/>
                    <a:pt x="215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9" y="31"/>
                    <a:pt x="219" y="31"/>
                    <a:pt x="219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2" y="31"/>
                    <a:pt x="222" y="31"/>
                    <a:pt x="222" y="31"/>
                  </a:cubicBezTo>
                  <a:cubicBezTo>
                    <a:pt x="222" y="32"/>
                    <a:pt x="222" y="32"/>
                    <a:pt x="222" y="32"/>
                  </a:cubicBezTo>
                  <a:cubicBezTo>
                    <a:pt x="223" y="32"/>
                    <a:pt x="223" y="32"/>
                    <a:pt x="223" y="32"/>
                  </a:cubicBezTo>
                  <a:cubicBezTo>
                    <a:pt x="223" y="33"/>
                    <a:pt x="223" y="33"/>
                    <a:pt x="223" y="33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7" y="38"/>
                    <a:pt x="217" y="38"/>
                    <a:pt x="217" y="38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lose/>
                  <a:moveTo>
                    <a:pt x="202" y="42"/>
                  </a:moveTo>
                  <a:cubicBezTo>
                    <a:pt x="203" y="42"/>
                    <a:pt x="203" y="42"/>
                    <a:pt x="203" y="42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5" y="41"/>
                    <a:pt x="215" y="41"/>
                    <a:pt x="215" y="41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4"/>
                    <a:pt x="213" y="44"/>
                    <a:pt x="213" y="44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7"/>
                    <a:pt x="210" y="47"/>
                    <a:pt x="210" y="47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42"/>
                    <a:pt x="202" y="42"/>
                    <a:pt x="202" y="42"/>
                  </a:cubicBezTo>
                  <a:close/>
                  <a:moveTo>
                    <a:pt x="201" y="40"/>
                  </a:moveTo>
                  <a:cubicBezTo>
                    <a:pt x="201" y="40"/>
                    <a:pt x="201" y="40"/>
                    <a:pt x="201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1" y="40"/>
                    <a:pt x="201" y="40"/>
                    <a:pt x="201" y="40"/>
                  </a:cubicBezTo>
                  <a:close/>
                  <a:moveTo>
                    <a:pt x="276" y="99"/>
                  </a:moveTo>
                  <a:cubicBezTo>
                    <a:pt x="277" y="99"/>
                    <a:pt x="277" y="99"/>
                    <a:pt x="277" y="99"/>
                  </a:cubicBezTo>
                  <a:cubicBezTo>
                    <a:pt x="277" y="99"/>
                    <a:pt x="277" y="99"/>
                    <a:pt x="277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4" y="99"/>
                    <a:pt x="284" y="99"/>
                    <a:pt x="284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6" y="98"/>
                    <a:pt x="286" y="98"/>
                    <a:pt x="286" y="98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6"/>
                    <a:pt x="289" y="96"/>
                    <a:pt x="289" y="96"/>
                  </a:cubicBezTo>
                  <a:cubicBezTo>
                    <a:pt x="289" y="95"/>
                    <a:pt x="289" y="95"/>
                    <a:pt x="289" y="95"/>
                  </a:cubicBezTo>
                  <a:cubicBezTo>
                    <a:pt x="288" y="95"/>
                    <a:pt x="288" y="95"/>
                    <a:pt x="288" y="95"/>
                  </a:cubicBezTo>
                  <a:cubicBezTo>
                    <a:pt x="287" y="95"/>
                    <a:pt x="287" y="95"/>
                    <a:pt x="287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7" y="94"/>
                    <a:pt x="287" y="94"/>
                    <a:pt x="287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2"/>
                    <a:pt x="290" y="92"/>
                    <a:pt x="290" y="92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0" y="89"/>
                    <a:pt x="290" y="89"/>
                    <a:pt x="290" y="89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87" y="89"/>
                    <a:pt x="287" y="89"/>
                    <a:pt x="287" y="89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86" y="86"/>
                    <a:pt x="286" y="86"/>
                    <a:pt x="286" y="86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3" y="86"/>
                    <a:pt x="283" y="86"/>
                    <a:pt x="283" y="86"/>
                  </a:cubicBezTo>
                  <a:cubicBezTo>
                    <a:pt x="282" y="87"/>
                    <a:pt x="282" y="87"/>
                    <a:pt x="282" y="87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5"/>
                    <a:pt x="280" y="85"/>
                    <a:pt x="280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5" y="85"/>
                    <a:pt x="275" y="85"/>
                    <a:pt x="275" y="85"/>
                  </a:cubicBezTo>
                  <a:cubicBezTo>
                    <a:pt x="274" y="86"/>
                    <a:pt x="274" y="86"/>
                    <a:pt x="274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7"/>
                    <a:pt x="273" y="87"/>
                    <a:pt x="273" y="87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2" y="86"/>
                    <a:pt x="272" y="86"/>
                    <a:pt x="272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1" y="88"/>
                    <a:pt x="271" y="88"/>
                    <a:pt x="271" y="88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7" y="87"/>
                    <a:pt x="267" y="87"/>
                    <a:pt x="267" y="87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5" y="85"/>
                    <a:pt x="265" y="85"/>
                    <a:pt x="26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5" y="84"/>
                    <a:pt x="265" y="84"/>
                    <a:pt x="265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3"/>
                    <a:pt x="264" y="83"/>
                    <a:pt x="264" y="83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3"/>
                    <a:pt x="263" y="83"/>
                    <a:pt x="263" y="83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84"/>
                    <a:pt x="261" y="84"/>
                    <a:pt x="261" y="84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8" y="78"/>
                    <a:pt x="258" y="78"/>
                    <a:pt x="258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7" y="75"/>
                    <a:pt x="257" y="75"/>
                    <a:pt x="257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9" y="75"/>
                    <a:pt x="259" y="75"/>
                    <a:pt x="259" y="75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1" y="76"/>
                    <a:pt x="261" y="76"/>
                    <a:pt x="261" y="76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1"/>
                    <a:pt x="263" y="71"/>
                    <a:pt x="263" y="71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0" y="70"/>
                    <a:pt x="260" y="70"/>
                    <a:pt x="260" y="70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8" y="71"/>
                    <a:pt x="258" y="71"/>
                    <a:pt x="258" y="71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8"/>
                    <a:pt x="256" y="68"/>
                    <a:pt x="256" y="68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4" y="66"/>
                    <a:pt x="254" y="66"/>
                    <a:pt x="254" y="66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47" y="65"/>
                    <a:pt x="247" y="65"/>
                    <a:pt x="247" y="65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6"/>
                    <a:pt x="246" y="66"/>
                    <a:pt x="246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7" y="68"/>
                    <a:pt x="247" y="68"/>
                    <a:pt x="247" y="68"/>
                  </a:cubicBezTo>
                  <a:cubicBezTo>
                    <a:pt x="247" y="69"/>
                    <a:pt x="247" y="69"/>
                    <a:pt x="247" y="69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2"/>
                    <a:pt x="247" y="72"/>
                    <a:pt x="247" y="72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72"/>
                    <a:pt x="250" y="72"/>
                    <a:pt x="250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54" y="76"/>
                    <a:pt x="254" y="76"/>
                    <a:pt x="254" y="76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6"/>
                    <a:pt x="249" y="86"/>
                    <a:pt x="249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1"/>
                    <a:pt x="249" y="91"/>
                    <a:pt x="249" y="91"/>
                  </a:cubicBezTo>
                  <a:cubicBezTo>
                    <a:pt x="250" y="91"/>
                    <a:pt x="250" y="91"/>
                    <a:pt x="250" y="91"/>
                  </a:cubicBezTo>
                  <a:cubicBezTo>
                    <a:pt x="251" y="91"/>
                    <a:pt x="251" y="91"/>
                    <a:pt x="251" y="91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90"/>
                    <a:pt x="253" y="90"/>
                    <a:pt x="253" y="90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8" y="92"/>
                    <a:pt x="258" y="92"/>
                    <a:pt x="258" y="92"/>
                  </a:cubicBezTo>
                  <a:cubicBezTo>
                    <a:pt x="258" y="91"/>
                    <a:pt x="258" y="91"/>
                    <a:pt x="258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2"/>
                    <a:pt x="259" y="92"/>
                    <a:pt x="259" y="92"/>
                  </a:cubicBezTo>
                  <a:cubicBezTo>
                    <a:pt x="258" y="94"/>
                    <a:pt x="258" y="94"/>
                    <a:pt x="258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8" y="95"/>
                    <a:pt x="258" y="95"/>
                    <a:pt x="258" y="95"/>
                  </a:cubicBezTo>
                  <a:cubicBezTo>
                    <a:pt x="259" y="95"/>
                    <a:pt x="259" y="95"/>
                    <a:pt x="259" y="95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60" y="96"/>
                    <a:pt x="260" y="96"/>
                    <a:pt x="260" y="96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5"/>
                    <a:pt x="261" y="95"/>
                    <a:pt x="261" y="95"/>
                  </a:cubicBezTo>
                  <a:cubicBezTo>
                    <a:pt x="262" y="95"/>
                    <a:pt x="262" y="95"/>
                    <a:pt x="262" y="95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263" y="95"/>
                    <a:pt x="263" y="95"/>
                    <a:pt x="263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5"/>
                    <a:pt x="265" y="95"/>
                    <a:pt x="265" y="95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6" y="96"/>
                    <a:pt x="266" y="96"/>
                    <a:pt x="266" y="96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7" y="97"/>
                    <a:pt x="267" y="97"/>
                    <a:pt x="267" y="97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8" y="95"/>
                    <a:pt x="268" y="95"/>
                    <a:pt x="268" y="95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7"/>
                    <a:pt x="268" y="97"/>
                    <a:pt x="268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6"/>
                    <a:pt x="269" y="96"/>
                    <a:pt x="269" y="96"/>
                  </a:cubicBezTo>
                  <a:cubicBezTo>
                    <a:pt x="269" y="95"/>
                    <a:pt x="269" y="95"/>
                    <a:pt x="269" y="95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71" y="98"/>
                    <a:pt x="271" y="98"/>
                    <a:pt x="271" y="98"/>
                  </a:cubicBezTo>
                  <a:cubicBezTo>
                    <a:pt x="272" y="98"/>
                    <a:pt x="272" y="98"/>
                    <a:pt x="272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5" y="96"/>
                    <a:pt x="275" y="96"/>
                    <a:pt x="275" y="96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5" y="95"/>
                    <a:pt x="275" y="95"/>
                    <a:pt x="275" y="95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6" y="99"/>
                    <a:pt x="276" y="99"/>
                    <a:pt x="276" y="99"/>
                  </a:cubicBezTo>
                  <a:close/>
                  <a:moveTo>
                    <a:pt x="245" y="62"/>
                  </a:move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lose/>
                  <a:moveTo>
                    <a:pt x="244" y="67"/>
                  </a:moveTo>
                  <a:cubicBezTo>
                    <a:pt x="244" y="67"/>
                    <a:pt x="244" y="67"/>
                    <a:pt x="244" y="67"/>
                  </a:cubicBezTo>
                  <a:cubicBezTo>
                    <a:pt x="244" y="66"/>
                    <a:pt x="244" y="66"/>
                    <a:pt x="244" y="66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lose/>
                  <a:moveTo>
                    <a:pt x="222" y="74"/>
                  </a:moveTo>
                  <a:cubicBezTo>
                    <a:pt x="222" y="75"/>
                    <a:pt x="222" y="75"/>
                    <a:pt x="222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2" y="74"/>
                    <a:pt x="222" y="74"/>
                    <a:pt x="222" y="74"/>
                  </a:cubicBezTo>
                  <a:close/>
                  <a:moveTo>
                    <a:pt x="236" y="62"/>
                  </a:moveTo>
                  <a:cubicBezTo>
                    <a:pt x="236" y="62"/>
                    <a:pt x="236" y="62"/>
                    <a:pt x="236" y="62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6" y="62"/>
                    <a:pt x="236" y="62"/>
                    <a:pt x="236" y="62"/>
                  </a:cubicBezTo>
                  <a:close/>
                  <a:moveTo>
                    <a:pt x="230" y="62"/>
                  </a:moveTo>
                  <a:cubicBezTo>
                    <a:pt x="230" y="63"/>
                    <a:pt x="230" y="63"/>
                    <a:pt x="230" y="63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3" y="61"/>
                    <a:pt x="233" y="61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30" y="62"/>
                    <a:pt x="230" y="62"/>
                  </a:cubicBezTo>
                  <a:close/>
                  <a:moveTo>
                    <a:pt x="223" y="65"/>
                  </a:moveTo>
                  <a:cubicBezTo>
                    <a:pt x="222" y="64"/>
                    <a:pt x="222" y="64"/>
                    <a:pt x="222" y="64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0" y="63"/>
                    <a:pt x="220" y="63"/>
                    <a:pt x="220" y="63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60"/>
                    <a:pt x="222" y="60"/>
                    <a:pt x="222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3"/>
                    <a:pt x="224" y="63"/>
                    <a:pt x="224" y="63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3" y="64"/>
                    <a:pt x="223" y="64"/>
                    <a:pt x="223" y="64"/>
                  </a:cubicBezTo>
                  <a:cubicBezTo>
                    <a:pt x="223" y="65"/>
                    <a:pt x="223" y="65"/>
                    <a:pt x="223" y="65"/>
                  </a:cubicBezTo>
                  <a:close/>
                  <a:moveTo>
                    <a:pt x="222" y="67"/>
                  </a:moveTo>
                  <a:cubicBezTo>
                    <a:pt x="223" y="68"/>
                    <a:pt x="223" y="68"/>
                    <a:pt x="223" y="68"/>
                  </a:cubicBezTo>
                  <a:cubicBezTo>
                    <a:pt x="224" y="67"/>
                    <a:pt x="224" y="67"/>
                    <a:pt x="224" y="67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3" y="65"/>
                    <a:pt x="223" y="65"/>
                    <a:pt x="223" y="65"/>
                  </a:cubicBezTo>
                  <a:cubicBezTo>
                    <a:pt x="222" y="65"/>
                    <a:pt x="222" y="65"/>
                    <a:pt x="222" y="65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8" y="66"/>
                    <a:pt x="218" y="66"/>
                    <a:pt x="218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22" y="67"/>
                    <a:pt x="222" y="67"/>
                    <a:pt x="222" y="67"/>
                  </a:cubicBezTo>
                  <a:close/>
                  <a:moveTo>
                    <a:pt x="218" y="69"/>
                  </a:moveTo>
                  <a:cubicBezTo>
                    <a:pt x="220" y="69"/>
                    <a:pt x="220" y="69"/>
                    <a:pt x="220" y="69"/>
                  </a:cubicBezTo>
                  <a:cubicBezTo>
                    <a:pt x="221" y="69"/>
                    <a:pt x="221" y="69"/>
                    <a:pt x="221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8"/>
                    <a:pt x="224" y="68"/>
                    <a:pt x="224" y="68"/>
                  </a:cubicBezTo>
                  <a:cubicBezTo>
                    <a:pt x="223" y="68"/>
                    <a:pt x="223" y="68"/>
                    <a:pt x="223" y="68"/>
                  </a:cubicBezTo>
                  <a:cubicBezTo>
                    <a:pt x="221" y="68"/>
                    <a:pt x="221" y="68"/>
                    <a:pt x="221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19" y="68"/>
                    <a:pt x="219" y="68"/>
                    <a:pt x="219" y="68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18" y="69"/>
                    <a:pt x="218" y="69"/>
                    <a:pt x="218" y="69"/>
                  </a:cubicBezTo>
                  <a:close/>
                  <a:moveTo>
                    <a:pt x="218" y="71"/>
                  </a:moveTo>
                  <a:cubicBezTo>
                    <a:pt x="219" y="70"/>
                    <a:pt x="219" y="70"/>
                    <a:pt x="219" y="70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220" y="70"/>
                    <a:pt x="220" y="70"/>
                    <a:pt x="220" y="70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70"/>
                    <a:pt x="224" y="70"/>
                    <a:pt x="224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1" y="70"/>
                    <a:pt x="221" y="70"/>
                    <a:pt x="221" y="70"/>
                  </a:cubicBezTo>
                  <a:cubicBezTo>
                    <a:pt x="221" y="71"/>
                    <a:pt x="221" y="71"/>
                    <a:pt x="221" y="71"/>
                  </a:cubicBezTo>
                  <a:cubicBezTo>
                    <a:pt x="220" y="71"/>
                    <a:pt x="220" y="71"/>
                    <a:pt x="220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lose/>
                  <a:moveTo>
                    <a:pt x="197" y="47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7" y="47"/>
                    <a:pt x="197" y="47"/>
                    <a:pt x="197" y="47"/>
                  </a:cubicBezTo>
                  <a:close/>
                  <a:moveTo>
                    <a:pt x="191" y="49"/>
                  </a:moveTo>
                  <a:cubicBezTo>
                    <a:pt x="192" y="49"/>
                    <a:pt x="192" y="49"/>
                    <a:pt x="192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lose/>
                  <a:moveTo>
                    <a:pt x="160" y="50"/>
                  </a:move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lose/>
                  <a:moveTo>
                    <a:pt x="163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3" y="55"/>
                    <a:pt x="163" y="54"/>
                    <a:pt x="163" y="54"/>
                  </a:cubicBezTo>
                  <a:close/>
                  <a:moveTo>
                    <a:pt x="165" y="53"/>
                  </a:moveTo>
                  <a:cubicBezTo>
                    <a:pt x="165" y="53"/>
                    <a:pt x="165" y="53"/>
                    <a:pt x="165" y="53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1" y="47"/>
                    <a:pt x="181" y="47"/>
                    <a:pt x="181" y="47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4" y="42"/>
                    <a:pt x="194" y="42"/>
                    <a:pt x="194" y="42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1" y="44"/>
                    <a:pt x="171" y="44"/>
                    <a:pt x="171" y="44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7" y="46"/>
                    <a:pt x="167" y="46"/>
                    <a:pt x="167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lose/>
                  <a:moveTo>
                    <a:pt x="250" y="98"/>
                  </a:moveTo>
                  <a:cubicBezTo>
                    <a:pt x="250" y="98"/>
                    <a:pt x="250" y="98"/>
                    <a:pt x="250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8"/>
                    <a:pt x="250" y="98"/>
                    <a:pt x="250" y="98"/>
                  </a:cubicBezTo>
                  <a:close/>
                  <a:moveTo>
                    <a:pt x="240" y="81"/>
                  </a:moveTo>
                  <a:cubicBezTo>
                    <a:pt x="239" y="80"/>
                    <a:pt x="239" y="80"/>
                    <a:pt x="239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8" y="81"/>
                    <a:pt x="238" y="81"/>
                    <a:pt x="238" y="81"/>
                  </a:cubicBezTo>
                  <a:cubicBezTo>
                    <a:pt x="237" y="81"/>
                    <a:pt x="237" y="81"/>
                    <a:pt x="237" y="81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3"/>
                    <a:pt x="238" y="83"/>
                    <a:pt x="238" y="83"/>
                  </a:cubicBezTo>
                  <a:cubicBezTo>
                    <a:pt x="237" y="82"/>
                    <a:pt x="237" y="82"/>
                    <a:pt x="237" y="82"/>
                  </a:cubicBezTo>
                  <a:cubicBezTo>
                    <a:pt x="236" y="83"/>
                    <a:pt x="236" y="83"/>
                    <a:pt x="236" y="83"/>
                  </a:cubicBezTo>
                  <a:cubicBezTo>
                    <a:pt x="235" y="83"/>
                    <a:pt x="235" y="83"/>
                    <a:pt x="235" y="8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9" y="88"/>
                    <a:pt x="239" y="88"/>
                    <a:pt x="239" y="88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3" y="87"/>
                    <a:pt x="243" y="87"/>
                    <a:pt x="243" y="87"/>
                  </a:cubicBezTo>
                  <a:cubicBezTo>
                    <a:pt x="244" y="86"/>
                    <a:pt x="244" y="86"/>
                    <a:pt x="244" y="86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2"/>
                    <a:pt x="245" y="82"/>
                    <a:pt x="245" y="82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3" y="79"/>
                    <a:pt x="243" y="79"/>
                    <a:pt x="243" y="79"/>
                  </a:cubicBezTo>
                  <a:cubicBezTo>
                    <a:pt x="242" y="79"/>
                    <a:pt x="242" y="79"/>
                    <a:pt x="242" y="79"/>
                  </a:cubicBezTo>
                  <a:cubicBezTo>
                    <a:pt x="241" y="79"/>
                    <a:pt x="241" y="79"/>
                    <a:pt x="241" y="79"/>
                  </a:cubicBezTo>
                  <a:cubicBezTo>
                    <a:pt x="240" y="79"/>
                    <a:pt x="240" y="79"/>
                    <a:pt x="240" y="79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1"/>
                    <a:pt x="240" y="81"/>
                    <a:pt x="240" y="81"/>
                  </a:cubicBezTo>
                  <a:cubicBezTo>
                    <a:pt x="240" y="81"/>
                    <a:pt x="240" y="81"/>
                    <a:pt x="240" y="81"/>
                  </a:cubicBezTo>
                  <a:close/>
                  <a:moveTo>
                    <a:pt x="245" y="74"/>
                  </a:moveTo>
                  <a:cubicBezTo>
                    <a:pt x="245" y="74"/>
                    <a:pt x="245" y="74"/>
                    <a:pt x="245" y="74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6" y="74"/>
                    <a:pt x="246" y="74"/>
                    <a:pt x="245" y="74"/>
                  </a:cubicBezTo>
                  <a:close/>
                  <a:moveTo>
                    <a:pt x="244" y="78"/>
                  </a:moveTo>
                  <a:cubicBezTo>
                    <a:pt x="244" y="78"/>
                    <a:pt x="244" y="78"/>
                    <a:pt x="244" y="78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5" y="77"/>
                    <a:pt x="245" y="77"/>
                    <a:pt x="245" y="77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5" y="78"/>
                    <a:pt x="244" y="78"/>
                    <a:pt x="244" y="78"/>
                  </a:cubicBezTo>
                  <a:close/>
                  <a:moveTo>
                    <a:pt x="238" y="77"/>
                  </a:moveTo>
                  <a:cubicBezTo>
                    <a:pt x="238" y="76"/>
                    <a:pt x="238" y="76"/>
                    <a:pt x="238" y="76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8" y="77"/>
                    <a:pt x="238" y="77"/>
                    <a:pt x="238" y="77"/>
                  </a:cubicBezTo>
                  <a:close/>
                  <a:moveTo>
                    <a:pt x="237" y="78"/>
                  </a:move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8"/>
                    <a:pt x="237" y="78"/>
                    <a:pt x="237" y="78"/>
                  </a:cubicBezTo>
                  <a:close/>
                  <a:moveTo>
                    <a:pt x="238" y="79"/>
                  </a:move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9" y="78"/>
                    <a:pt x="239" y="78"/>
                    <a:pt x="239" y="78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lose/>
                  <a:moveTo>
                    <a:pt x="236" y="80"/>
                  </a:moveTo>
                  <a:cubicBezTo>
                    <a:pt x="236" y="80"/>
                    <a:pt x="236" y="80"/>
                    <a:pt x="236" y="80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6" y="79"/>
                    <a:pt x="236" y="79"/>
                    <a:pt x="236" y="79"/>
                  </a:cubicBezTo>
                  <a:cubicBezTo>
                    <a:pt x="236" y="78"/>
                    <a:pt x="236" y="78"/>
                    <a:pt x="236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lose/>
                  <a:moveTo>
                    <a:pt x="234" y="81"/>
                  </a:move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1"/>
                    <a:pt x="234" y="81"/>
                    <a:pt x="234" y="81"/>
                  </a:cubicBezTo>
                  <a:close/>
                  <a:moveTo>
                    <a:pt x="225" y="82"/>
                  </a:moveTo>
                  <a:cubicBezTo>
                    <a:pt x="224" y="81"/>
                    <a:pt x="224" y="81"/>
                    <a:pt x="224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6"/>
                    <a:pt x="224" y="76"/>
                    <a:pt x="224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7" y="77"/>
                    <a:pt x="227" y="77"/>
                    <a:pt x="227" y="77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8" y="76"/>
                    <a:pt x="228" y="76"/>
                    <a:pt x="228" y="76"/>
                  </a:cubicBezTo>
                  <a:cubicBezTo>
                    <a:pt x="228" y="75"/>
                    <a:pt x="228" y="75"/>
                    <a:pt x="228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27" y="74"/>
                    <a:pt x="227" y="74"/>
                    <a:pt x="227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21" y="73"/>
                    <a:pt x="221" y="73"/>
                    <a:pt x="221" y="73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4"/>
                    <a:pt x="220" y="74"/>
                    <a:pt x="220" y="74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3" y="71"/>
                    <a:pt x="223" y="71"/>
                    <a:pt x="223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5" y="73"/>
                    <a:pt x="225" y="73"/>
                    <a:pt x="225" y="73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5" y="70"/>
                    <a:pt x="225" y="70"/>
                    <a:pt x="225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5" y="69"/>
                    <a:pt x="225" y="69"/>
                    <a:pt x="225" y="69"/>
                  </a:cubicBezTo>
                  <a:cubicBezTo>
                    <a:pt x="225" y="68"/>
                    <a:pt x="225" y="68"/>
                    <a:pt x="225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7" y="66"/>
                    <a:pt x="227" y="66"/>
                    <a:pt x="227" y="6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30" y="72"/>
                    <a:pt x="230" y="72"/>
                    <a:pt x="230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0"/>
                    <a:pt x="231" y="70"/>
                    <a:pt x="231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4"/>
                    <a:pt x="231" y="64"/>
                    <a:pt x="231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4"/>
                    <a:pt x="235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8" y="66"/>
                    <a:pt x="238" y="66"/>
                    <a:pt x="238" y="66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40" y="71"/>
                    <a:pt x="240" y="71"/>
                    <a:pt x="240" y="71"/>
                  </a:cubicBezTo>
                  <a:cubicBezTo>
                    <a:pt x="239" y="71"/>
                    <a:pt x="239" y="71"/>
                    <a:pt x="239" y="71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3"/>
                    <a:pt x="237" y="73"/>
                    <a:pt x="237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6"/>
                    <a:pt x="235" y="76"/>
                    <a:pt x="235" y="76"/>
                  </a:cubicBezTo>
                  <a:cubicBezTo>
                    <a:pt x="236" y="76"/>
                    <a:pt x="236" y="76"/>
                    <a:pt x="236" y="76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5" y="78"/>
                    <a:pt x="235" y="78"/>
                    <a:pt x="235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3" y="77"/>
                    <a:pt x="233" y="77"/>
                    <a:pt x="233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1" y="81"/>
                    <a:pt x="231" y="81"/>
                    <a:pt x="231" y="81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0" y="80"/>
                    <a:pt x="230" y="80"/>
                    <a:pt x="230" y="80"/>
                  </a:cubicBezTo>
                  <a:cubicBezTo>
                    <a:pt x="230" y="81"/>
                    <a:pt x="230" y="81"/>
                    <a:pt x="230" y="81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6" y="80"/>
                    <a:pt x="226" y="80"/>
                    <a:pt x="226" y="80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2"/>
                    <a:pt x="225" y="82"/>
                    <a:pt x="225" y="82"/>
                  </a:cubicBezTo>
                  <a:close/>
                  <a:moveTo>
                    <a:pt x="167" y="60"/>
                  </a:moveTo>
                  <a:cubicBezTo>
                    <a:pt x="167" y="59"/>
                    <a:pt x="167" y="59"/>
                    <a:pt x="167" y="59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7" y="60"/>
                    <a:pt x="167" y="60"/>
                    <a:pt x="167" y="60"/>
                  </a:cubicBezTo>
                  <a:close/>
                  <a:moveTo>
                    <a:pt x="210" y="76"/>
                  </a:moveTo>
                  <a:cubicBezTo>
                    <a:pt x="210" y="76"/>
                    <a:pt x="210" y="76"/>
                    <a:pt x="210" y="76"/>
                  </a:cubicBezTo>
                  <a:cubicBezTo>
                    <a:pt x="210" y="75"/>
                    <a:pt x="210" y="75"/>
                    <a:pt x="210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74"/>
                    <a:pt x="212" y="74"/>
                    <a:pt x="212" y="74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4"/>
                    <a:pt x="213" y="74"/>
                    <a:pt x="213" y="74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3" y="76"/>
                    <a:pt x="213" y="76"/>
                    <a:pt x="213" y="76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2" y="77"/>
                    <a:pt x="212" y="77"/>
                    <a:pt x="212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lose/>
                  <a:moveTo>
                    <a:pt x="176" y="75"/>
                  </a:moveTo>
                  <a:cubicBezTo>
                    <a:pt x="176" y="74"/>
                    <a:pt x="176" y="74"/>
                    <a:pt x="176" y="74"/>
                  </a:cubicBezTo>
                  <a:cubicBezTo>
                    <a:pt x="176" y="73"/>
                    <a:pt x="176" y="73"/>
                    <a:pt x="176" y="73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90" y="71"/>
                    <a:pt x="190" y="71"/>
                    <a:pt x="190" y="71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0"/>
                    <a:pt x="188" y="70"/>
                    <a:pt x="188" y="70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70"/>
                    <a:pt x="186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2" y="70"/>
                    <a:pt x="182" y="70"/>
                    <a:pt x="182" y="70"/>
                  </a:cubicBezTo>
                  <a:cubicBezTo>
                    <a:pt x="181" y="70"/>
                    <a:pt x="181" y="70"/>
                    <a:pt x="181" y="70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9" y="63"/>
                    <a:pt x="179" y="63"/>
                    <a:pt x="179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7" y="62"/>
                    <a:pt x="177" y="62"/>
                    <a:pt x="177" y="62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6" y="59"/>
                    <a:pt x="176" y="59"/>
                    <a:pt x="176" y="59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80" y="59"/>
                    <a:pt x="180" y="59"/>
                    <a:pt x="180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1" y="55"/>
                    <a:pt x="181" y="55"/>
                    <a:pt x="181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4" y="53"/>
                    <a:pt x="184" y="53"/>
                    <a:pt x="184" y="53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7" y="53"/>
                    <a:pt x="187" y="53"/>
                    <a:pt x="187" y="53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2" y="66"/>
                    <a:pt x="192" y="66"/>
                    <a:pt x="192" y="66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8" y="69"/>
                    <a:pt x="198" y="69"/>
                    <a:pt x="198" y="69"/>
                  </a:cubicBezTo>
                  <a:cubicBezTo>
                    <a:pt x="199" y="69"/>
                    <a:pt x="199" y="69"/>
                    <a:pt x="199" y="69"/>
                  </a:cubicBezTo>
                  <a:cubicBezTo>
                    <a:pt x="199" y="68"/>
                    <a:pt x="199" y="68"/>
                    <a:pt x="199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200" y="67"/>
                    <a:pt x="200" y="67"/>
                    <a:pt x="200" y="67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4" y="56"/>
                    <a:pt x="204" y="56"/>
                    <a:pt x="204" y="56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7" y="54"/>
                    <a:pt x="207" y="54"/>
                    <a:pt x="207" y="54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4" y="64"/>
                    <a:pt x="204" y="64"/>
                    <a:pt x="204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7" y="63"/>
                    <a:pt x="207" y="63"/>
                    <a:pt x="207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7" y="65"/>
                    <a:pt x="207" y="65"/>
                    <a:pt x="207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9"/>
                    <a:pt x="207" y="69"/>
                    <a:pt x="207" y="69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2" y="65"/>
                    <a:pt x="212" y="65"/>
                    <a:pt x="212" y="65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1" y="71"/>
                    <a:pt x="211" y="71"/>
                    <a:pt x="211" y="71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4" y="76"/>
                    <a:pt x="204" y="76"/>
                    <a:pt x="204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7" y="76"/>
                    <a:pt x="187" y="76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4" y="77"/>
                    <a:pt x="184" y="77"/>
                    <a:pt x="184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2" y="77"/>
                    <a:pt x="182" y="77"/>
                    <a:pt x="182" y="77"/>
                  </a:cubicBezTo>
                  <a:cubicBezTo>
                    <a:pt x="181" y="77"/>
                    <a:pt x="181" y="77"/>
                    <a:pt x="181" y="77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6" y="75"/>
                  </a:cubicBezTo>
                  <a:close/>
                  <a:moveTo>
                    <a:pt x="123" y="100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1" y="90"/>
                    <a:pt x="121" y="90"/>
                    <a:pt x="121" y="90"/>
                  </a:cubicBezTo>
                  <a:cubicBezTo>
                    <a:pt x="122" y="90"/>
                    <a:pt x="122" y="90"/>
                    <a:pt x="122" y="90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9" y="89"/>
                    <a:pt x="149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8"/>
                    <a:pt x="130" y="98"/>
                    <a:pt x="130" y="98"/>
                  </a:cubicBezTo>
                  <a:cubicBezTo>
                    <a:pt x="130" y="97"/>
                    <a:pt x="130" y="97"/>
                    <a:pt x="130" y="97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7" y="100"/>
                    <a:pt x="127" y="100"/>
                    <a:pt x="127" y="100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lose/>
                  <a:moveTo>
                    <a:pt x="236" y="88"/>
                  </a:moveTo>
                  <a:cubicBezTo>
                    <a:pt x="236" y="88"/>
                    <a:pt x="236" y="88"/>
                    <a:pt x="236" y="88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35" y="88"/>
                    <a:pt x="235" y="88"/>
                    <a:pt x="235" y="88"/>
                  </a:cubicBezTo>
                  <a:cubicBezTo>
                    <a:pt x="236" y="88"/>
                    <a:pt x="236" y="88"/>
                    <a:pt x="236" y="88"/>
                  </a:cubicBezTo>
                  <a:close/>
                  <a:moveTo>
                    <a:pt x="227" y="88"/>
                  </a:moveTo>
                  <a:cubicBezTo>
                    <a:pt x="227" y="87"/>
                    <a:pt x="227" y="87"/>
                    <a:pt x="227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8"/>
                    <a:pt x="229" y="88"/>
                    <a:pt x="229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7" y="88"/>
                    <a:pt x="227" y="88"/>
                    <a:pt x="227" y="88"/>
                  </a:cubicBezTo>
                  <a:close/>
                  <a:moveTo>
                    <a:pt x="218" y="92"/>
                  </a:moveTo>
                  <a:cubicBezTo>
                    <a:pt x="219" y="93"/>
                    <a:pt x="219" y="93"/>
                    <a:pt x="219" y="93"/>
                  </a:cubicBezTo>
                  <a:cubicBezTo>
                    <a:pt x="220" y="93"/>
                    <a:pt x="220" y="93"/>
                    <a:pt x="220" y="93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3"/>
                    <a:pt x="223" y="93"/>
                    <a:pt x="223" y="93"/>
                  </a:cubicBezTo>
                  <a:cubicBezTo>
                    <a:pt x="224" y="94"/>
                    <a:pt x="224" y="94"/>
                    <a:pt x="224" y="94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6" y="93"/>
                    <a:pt x="226" y="93"/>
                    <a:pt x="226" y="93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5" y="92"/>
                    <a:pt x="225" y="92"/>
                    <a:pt x="225" y="92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2" y="92"/>
                    <a:pt x="222" y="92"/>
                    <a:pt x="222" y="92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20" y="92"/>
                    <a:pt x="220" y="92"/>
                    <a:pt x="220" y="92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8" y="92"/>
                    <a:pt x="218" y="92"/>
                    <a:pt x="218" y="92"/>
                  </a:cubicBezTo>
                  <a:close/>
                  <a:moveTo>
                    <a:pt x="214" y="120"/>
                  </a:moveTo>
                  <a:cubicBezTo>
                    <a:pt x="213" y="120"/>
                    <a:pt x="213" y="120"/>
                    <a:pt x="213" y="120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lose/>
                  <a:moveTo>
                    <a:pt x="208" y="120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6" y="116"/>
                    <a:pt x="206" y="116"/>
                    <a:pt x="206" y="116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207" y="113"/>
                    <a:pt x="207" y="113"/>
                    <a:pt x="207" y="113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5" y="111"/>
                    <a:pt x="205" y="111"/>
                    <a:pt x="205" y="111"/>
                  </a:cubicBezTo>
                  <a:cubicBezTo>
                    <a:pt x="205" y="110"/>
                    <a:pt x="205" y="110"/>
                    <a:pt x="205" y="110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201" y="106"/>
                    <a:pt x="201" y="106"/>
                    <a:pt x="201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99"/>
                    <a:pt x="204" y="99"/>
                    <a:pt x="204" y="99"/>
                  </a:cubicBezTo>
                  <a:cubicBezTo>
                    <a:pt x="205" y="100"/>
                    <a:pt x="205" y="100"/>
                    <a:pt x="205" y="100"/>
                  </a:cubicBezTo>
                  <a:cubicBezTo>
                    <a:pt x="206" y="99"/>
                    <a:pt x="206" y="99"/>
                    <a:pt x="206" y="99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7" y="101"/>
                    <a:pt x="207" y="101"/>
                    <a:pt x="207" y="101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8" y="103"/>
                    <a:pt x="208" y="103"/>
                    <a:pt x="208" y="103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1"/>
                    <a:pt x="211" y="101"/>
                    <a:pt x="211" y="101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13" y="100"/>
                    <a:pt x="213" y="100"/>
                    <a:pt x="213" y="100"/>
                  </a:cubicBezTo>
                  <a:cubicBezTo>
                    <a:pt x="213" y="101"/>
                    <a:pt x="213" y="101"/>
                    <a:pt x="213" y="101"/>
                  </a:cubicBezTo>
                  <a:cubicBezTo>
                    <a:pt x="214" y="101"/>
                    <a:pt x="214" y="101"/>
                    <a:pt x="214" y="101"/>
                  </a:cubicBezTo>
                  <a:cubicBezTo>
                    <a:pt x="214" y="100"/>
                    <a:pt x="214" y="100"/>
                    <a:pt x="214" y="100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7"/>
                    <a:pt x="210" y="97"/>
                    <a:pt x="210" y="97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6"/>
                    <a:pt x="213" y="96"/>
                    <a:pt x="213" y="96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3"/>
                    <a:pt x="213" y="93"/>
                    <a:pt x="213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6" y="94"/>
                    <a:pt x="216" y="94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7" y="92"/>
                    <a:pt x="217" y="92"/>
                    <a:pt x="217" y="92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4"/>
                    <a:pt x="218" y="94"/>
                    <a:pt x="218" y="94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1" y="95"/>
                    <a:pt x="221" y="95"/>
                    <a:pt x="221" y="95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4"/>
                    <a:pt x="223" y="94"/>
                    <a:pt x="223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2" y="100"/>
                    <a:pt x="222" y="100"/>
                    <a:pt x="222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21" y="103"/>
                    <a:pt x="221" y="103"/>
                    <a:pt x="221" y="103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0" y="107"/>
                    <a:pt x="220" y="107"/>
                    <a:pt x="220" y="107"/>
                  </a:cubicBezTo>
                  <a:cubicBezTo>
                    <a:pt x="220" y="108"/>
                    <a:pt x="220" y="108"/>
                    <a:pt x="220" y="108"/>
                  </a:cubicBezTo>
                  <a:cubicBezTo>
                    <a:pt x="221" y="107"/>
                    <a:pt x="221" y="107"/>
                    <a:pt x="221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2" y="108"/>
                    <a:pt x="222" y="108"/>
                    <a:pt x="222" y="108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2" y="110"/>
                    <a:pt x="222" y="110"/>
                    <a:pt x="222" y="110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1"/>
                    <a:pt x="219" y="111"/>
                    <a:pt x="219" y="111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218" y="114"/>
                    <a:pt x="218" y="114"/>
                    <a:pt x="218" y="114"/>
                  </a:cubicBezTo>
                  <a:cubicBezTo>
                    <a:pt x="219" y="115"/>
                    <a:pt x="219" y="115"/>
                    <a:pt x="219" y="115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2" y="117"/>
                    <a:pt x="212" y="117"/>
                    <a:pt x="212" y="117"/>
                  </a:cubicBezTo>
                  <a:cubicBezTo>
                    <a:pt x="211" y="116"/>
                    <a:pt x="211" y="116"/>
                    <a:pt x="211" y="116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2" y="113"/>
                    <a:pt x="212" y="113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09" y="119"/>
                    <a:pt x="209" y="119"/>
                    <a:pt x="209" y="119"/>
                  </a:cubicBezTo>
                  <a:cubicBezTo>
                    <a:pt x="209" y="119"/>
                    <a:pt x="208" y="120"/>
                    <a:pt x="208" y="120"/>
                  </a:cubicBezTo>
                  <a:close/>
                  <a:moveTo>
                    <a:pt x="223" y="101"/>
                  </a:moveTo>
                  <a:cubicBezTo>
                    <a:pt x="223" y="101"/>
                    <a:pt x="223" y="101"/>
                    <a:pt x="223" y="101"/>
                  </a:cubicBezTo>
                  <a:cubicBezTo>
                    <a:pt x="223" y="101"/>
                    <a:pt x="223" y="101"/>
                    <a:pt x="223" y="101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23" y="101"/>
                    <a:pt x="223" y="101"/>
                    <a:pt x="223" y="101"/>
                  </a:cubicBezTo>
                  <a:close/>
                  <a:moveTo>
                    <a:pt x="222" y="104"/>
                  </a:moveTo>
                  <a:cubicBezTo>
                    <a:pt x="223" y="104"/>
                    <a:pt x="223" y="104"/>
                    <a:pt x="223" y="10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2" y="105"/>
                    <a:pt x="222" y="105"/>
                    <a:pt x="222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  <a:moveTo>
                    <a:pt x="188" y="89"/>
                  </a:moveTo>
                  <a:cubicBezTo>
                    <a:pt x="188" y="89"/>
                    <a:pt x="188" y="89"/>
                    <a:pt x="188" y="89"/>
                  </a:cubicBezTo>
                  <a:cubicBezTo>
                    <a:pt x="188" y="90"/>
                    <a:pt x="188" y="90"/>
                    <a:pt x="188" y="90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8" y="89"/>
                    <a:pt x="188" y="89"/>
                    <a:pt x="188" y="89"/>
                  </a:cubicBezTo>
                  <a:close/>
                  <a:moveTo>
                    <a:pt x="194" y="99"/>
                  </a:moveTo>
                  <a:cubicBezTo>
                    <a:pt x="193" y="98"/>
                    <a:pt x="193" y="98"/>
                    <a:pt x="193" y="98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92"/>
                    <a:pt x="192" y="92"/>
                    <a:pt x="192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1" y="93"/>
                    <a:pt x="201" y="93"/>
                    <a:pt x="201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196" y="97"/>
                    <a:pt x="196" y="97"/>
                    <a:pt x="196" y="97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4" y="99"/>
                    <a:pt x="194" y="99"/>
                    <a:pt x="194" y="99"/>
                  </a:cubicBezTo>
                  <a:close/>
                  <a:moveTo>
                    <a:pt x="226" y="115"/>
                  </a:moveTo>
                  <a:cubicBezTo>
                    <a:pt x="224" y="114"/>
                    <a:pt x="224" y="114"/>
                    <a:pt x="224" y="114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2"/>
                    <a:pt x="223" y="112"/>
                    <a:pt x="223" y="112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5" y="110"/>
                    <a:pt x="225" y="110"/>
                    <a:pt x="225" y="110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8"/>
                    <a:pt x="225" y="108"/>
                    <a:pt x="225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6" y="105"/>
                    <a:pt x="226" y="105"/>
                    <a:pt x="226" y="105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28" y="101"/>
                    <a:pt x="228" y="101"/>
                    <a:pt x="228" y="101"/>
                  </a:cubicBezTo>
                  <a:cubicBezTo>
                    <a:pt x="229" y="100"/>
                    <a:pt x="229" y="100"/>
                    <a:pt x="229" y="100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2" y="98"/>
                    <a:pt x="232" y="98"/>
                    <a:pt x="232" y="98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3" y="98"/>
                    <a:pt x="233" y="98"/>
                    <a:pt x="233" y="98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3" y="97"/>
                    <a:pt x="233" y="97"/>
                    <a:pt x="233" y="97"/>
                  </a:cubicBezTo>
                  <a:cubicBezTo>
                    <a:pt x="232" y="96"/>
                    <a:pt x="232" y="96"/>
                    <a:pt x="232" y="96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7" y="94"/>
                    <a:pt x="237" y="94"/>
                    <a:pt x="237" y="94"/>
                  </a:cubicBezTo>
                  <a:cubicBezTo>
                    <a:pt x="237" y="95"/>
                    <a:pt x="237" y="95"/>
                    <a:pt x="237" y="95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38" y="95"/>
                    <a:pt x="238" y="95"/>
                    <a:pt x="238" y="95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5" y="97"/>
                    <a:pt x="245" y="97"/>
                    <a:pt x="245" y="97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100"/>
                    <a:pt x="249" y="100"/>
                    <a:pt x="249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3"/>
                    <a:pt x="246" y="103"/>
                    <a:pt x="246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3" y="104"/>
                    <a:pt x="243" y="104"/>
                    <a:pt x="243" y="104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9" y="108"/>
                    <a:pt x="239" y="108"/>
                    <a:pt x="239" y="108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36" y="110"/>
                    <a:pt x="236" y="110"/>
                    <a:pt x="236" y="110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4" y="110"/>
                    <a:pt x="234" y="110"/>
                    <a:pt x="234" y="110"/>
                  </a:cubicBezTo>
                  <a:cubicBezTo>
                    <a:pt x="233" y="109"/>
                    <a:pt x="233" y="109"/>
                    <a:pt x="233" y="109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2" y="108"/>
                    <a:pt x="232" y="108"/>
                    <a:pt x="232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31" y="111"/>
                    <a:pt x="231" y="111"/>
                    <a:pt x="231" y="111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26" y="115"/>
                    <a:pt x="226" y="115"/>
                    <a:pt x="226" y="115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8"/>
                    <a:pt x="279" y="118"/>
                  </a:cubicBezTo>
                  <a:cubicBezTo>
                    <a:pt x="278" y="118"/>
                    <a:pt x="278" y="118"/>
                    <a:pt x="278" y="118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7" y="117"/>
                    <a:pt x="277" y="117"/>
                    <a:pt x="277" y="117"/>
                  </a:cubicBezTo>
                  <a:cubicBezTo>
                    <a:pt x="277" y="116"/>
                    <a:pt x="277" y="116"/>
                    <a:pt x="277" y="116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09"/>
                    <a:pt x="278" y="109"/>
                    <a:pt x="278" y="109"/>
                  </a:cubicBezTo>
                  <a:cubicBezTo>
                    <a:pt x="279" y="108"/>
                    <a:pt x="279" y="108"/>
                    <a:pt x="279" y="108"/>
                  </a:cubicBezTo>
                  <a:cubicBezTo>
                    <a:pt x="279" y="107"/>
                    <a:pt x="279" y="107"/>
                    <a:pt x="279" y="10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2" y="109"/>
                    <a:pt x="282" y="109"/>
                    <a:pt x="282" y="109"/>
                  </a:cubicBezTo>
                  <a:cubicBezTo>
                    <a:pt x="283" y="109"/>
                    <a:pt x="283" y="109"/>
                    <a:pt x="283" y="109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284" y="109"/>
                    <a:pt x="284" y="109"/>
                    <a:pt x="284" y="109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8" y="111"/>
                    <a:pt x="288" y="111"/>
                    <a:pt x="288" y="111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3"/>
                    <a:pt x="289" y="113"/>
                    <a:pt x="289" y="113"/>
                  </a:cubicBezTo>
                  <a:cubicBezTo>
                    <a:pt x="289" y="114"/>
                    <a:pt x="289" y="114"/>
                    <a:pt x="289" y="114"/>
                  </a:cubicBezTo>
                  <a:cubicBezTo>
                    <a:pt x="290" y="114"/>
                    <a:pt x="290" y="114"/>
                    <a:pt x="290" y="114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6"/>
                    <a:pt x="290" y="116"/>
                    <a:pt x="290" y="116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8"/>
                    <a:pt x="290" y="118"/>
                    <a:pt x="290" y="11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5" y="118"/>
                    <a:pt x="285" y="118"/>
                    <a:pt x="285" y="118"/>
                  </a:cubicBezTo>
                  <a:cubicBezTo>
                    <a:pt x="284" y="118"/>
                    <a:pt x="284" y="118"/>
                    <a:pt x="284" y="118"/>
                  </a:cubicBezTo>
                  <a:cubicBezTo>
                    <a:pt x="284" y="117"/>
                    <a:pt x="284" y="117"/>
                    <a:pt x="284" y="117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1" y="119"/>
                    <a:pt x="281" y="119"/>
                    <a:pt x="281" y="119"/>
                  </a:cubicBezTo>
                  <a:cubicBezTo>
                    <a:pt x="280" y="119"/>
                    <a:pt x="280" y="119"/>
                    <a:pt x="280" y="119"/>
                  </a:cubicBezTo>
                  <a:close/>
                  <a:moveTo>
                    <a:pt x="275" y="120"/>
                  </a:moveTo>
                  <a:cubicBezTo>
                    <a:pt x="275" y="119"/>
                    <a:pt x="275" y="119"/>
                    <a:pt x="275" y="119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5" y="120"/>
                    <a:pt x="275" y="120"/>
                    <a:pt x="275" y="120"/>
                  </a:cubicBezTo>
                  <a:close/>
                  <a:moveTo>
                    <a:pt x="276" y="121"/>
                  </a:moveTo>
                  <a:cubicBezTo>
                    <a:pt x="276" y="120"/>
                    <a:pt x="276" y="120"/>
                    <a:pt x="276" y="120"/>
                  </a:cubicBezTo>
                  <a:cubicBezTo>
                    <a:pt x="276" y="120"/>
                    <a:pt x="276" y="120"/>
                    <a:pt x="276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6" y="121"/>
                    <a:pt x="276" y="121"/>
                    <a:pt x="276" y="121"/>
                  </a:cubicBezTo>
                  <a:close/>
                  <a:moveTo>
                    <a:pt x="279" y="121"/>
                  </a:move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79" y="121"/>
                    <a:pt x="279" y="121"/>
                    <a:pt x="279" y="121"/>
                  </a:cubicBezTo>
                  <a:close/>
                  <a:moveTo>
                    <a:pt x="224" y="138"/>
                  </a:move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8"/>
                    <a:pt x="224" y="138"/>
                    <a:pt x="224" y="138"/>
                  </a:cubicBezTo>
                  <a:close/>
                  <a:moveTo>
                    <a:pt x="226" y="142"/>
                  </a:moveTo>
                  <a:cubicBezTo>
                    <a:pt x="226" y="143"/>
                    <a:pt x="226" y="143"/>
                    <a:pt x="226" y="143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26" y="142"/>
                  </a:moveTo>
                  <a:cubicBezTo>
                    <a:pt x="225" y="142"/>
                    <a:pt x="225" y="142"/>
                    <a:pt x="225" y="142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43" y="139"/>
                  </a:moveTo>
                  <a:cubicBezTo>
                    <a:pt x="242" y="139"/>
                    <a:pt x="242" y="139"/>
                    <a:pt x="242" y="139"/>
                  </a:cubicBezTo>
                  <a:cubicBezTo>
                    <a:pt x="242" y="138"/>
                    <a:pt x="242" y="138"/>
                    <a:pt x="242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9"/>
                    <a:pt x="243" y="139"/>
                    <a:pt x="243" y="139"/>
                  </a:cubicBezTo>
                  <a:cubicBezTo>
                    <a:pt x="243" y="139"/>
                    <a:pt x="243" y="139"/>
                    <a:pt x="243" y="139"/>
                  </a:cubicBezTo>
                  <a:close/>
                  <a:moveTo>
                    <a:pt x="252" y="142"/>
                  </a:moveTo>
                  <a:cubicBezTo>
                    <a:pt x="252" y="142"/>
                    <a:pt x="252" y="142"/>
                    <a:pt x="252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2" y="142"/>
                    <a:pt x="252" y="142"/>
                    <a:pt x="252" y="142"/>
                  </a:cubicBezTo>
                  <a:close/>
                  <a:moveTo>
                    <a:pt x="253" y="142"/>
                  </a:moveTo>
                  <a:cubicBezTo>
                    <a:pt x="254" y="143"/>
                    <a:pt x="254" y="143"/>
                    <a:pt x="254" y="143"/>
                  </a:cubicBezTo>
                  <a:cubicBezTo>
                    <a:pt x="254" y="142"/>
                    <a:pt x="254" y="142"/>
                    <a:pt x="254" y="142"/>
                  </a:cubicBezTo>
                  <a:cubicBezTo>
                    <a:pt x="253" y="142"/>
                    <a:pt x="253" y="142"/>
                    <a:pt x="253" y="142"/>
                  </a:cubicBezTo>
                  <a:close/>
                  <a:moveTo>
                    <a:pt x="255" y="143"/>
                  </a:moveTo>
                  <a:cubicBezTo>
                    <a:pt x="255" y="143"/>
                    <a:pt x="255" y="143"/>
                    <a:pt x="255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3"/>
                    <a:pt x="255" y="143"/>
                    <a:pt x="255" y="143"/>
                  </a:cubicBezTo>
                  <a:close/>
                  <a:moveTo>
                    <a:pt x="265" y="155"/>
                  </a:moveTo>
                  <a:cubicBezTo>
                    <a:pt x="265" y="155"/>
                    <a:pt x="265" y="155"/>
                    <a:pt x="265" y="155"/>
                  </a:cubicBezTo>
                  <a:cubicBezTo>
                    <a:pt x="265" y="155"/>
                    <a:pt x="265" y="155"/>
                    <a:pt x="265" y="155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6" y="154"/>
                    <a:pt x="266" y="154"/>
                    <a:pt x="266" y="15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5" y="155"/>
                    <a:pt x="265" y="155"/>
                    <a:pt x="265" y="155"/>
                  </a:cubicBezTo>
                  <a:close/>
                  <a:moveTo>
                    <a:pt x="264" y="158"/>
                  </a:moveTo>
                  <a:cubicBezTo>
                    <a:pt x="264" y="157"/>
                    <a:pt x="264" y="157"/>
                    <a:pt x="264" y="157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5" y="156"/>
                    <a:pt x="265" y="156"/>
                    <a:pt x="265" y="156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4" y="158"/>
                    <a:pt x="264" y="158"/>
                    <a:pt x="264" y="158"/>
                  </a:cubicBezTo>
                  <a:cubicBezTo>
                    <a:pt x="264" y="158"/>
                    <a:pt x="264" y="158"/>
                    <a:pt x="264" y="158"/>
                  </a:cubicBezTo>
                  <a:close/>
                  <a:moveTo>
                    <a:pt x="258" y="146"/>
                  </a:moveTo>
                  <a:cubicBezTo>
                    <a:pt x="258" y="145"/>
                    <a:pt x="258" y="145"/>
                    <a:pt x="258" y="145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58" y="146"/>
                    <a:pt x="258" y="146"/>
                    <a:pt x="258" y="146"/>
                  </a:cubicBezTo>
                  <a:close/>
                  <a:moveTo>
                    <a:pt x="257" y="146"/>
                  </a:moveTo>
                  <a:cubicBezTo>
                    <a:pt x="256" y="145"/>
                    <a:pt x="256" y="145"/>
                    <a:pt x="256" y="145"/>
                  </a:cubicBezTo>
                  <a:cubicBezTo>
                    <a:pt x="257" y="145"/>
                    <a:pt x="257" y="145"/>
                    <a:pt x="257" y="145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57" y="146"/>
                  </a:moveTo>
                  <a:cubicBezTo>
                    <a:pt x="257" y="147"/>
                    <a:pt x="257" y="147"/>
                    <a:pt x="257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63" y="144"/>
                  </a:moveTo>
                  <a:cubicBezTo>
                    <a:pt x="263" y="144"/>
                    <a:pt x="263" y="144"/>
                    <a:pt x="263" y="144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5" y="145"/>
                    <a:pt x="265" y="145"/>
                    <a:pt x="265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4" y="144"/>
                    <a:pt x="264" y="144"/>
                    <a:pt x="264" y="144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3" y="144"/>
                    <a:pt x="263" y="144"/>
                    <a:pt x="263" y="144"/>
                  </a:cubicBezTo>
                  <a:close/>
                  <a:moveTo>
                    <a:pt x="273" y="144"/>
                  </a:moveTo>
                  <a:cubicBezTo>
                    <a:pt x="273" y="143"/>
                    <a:pt x="273" y="143"/>
                    <a:pt x="273" y="143"/>
                  </a:cubicBezTo>
                  <a:cubicBezTo>
                    <a:pt x="273" y="143"/>
                    <a:pt x="273" y="143"/>
                    <a:pt x="273" y="143"/>
                  </a:cubicBezTo>
                  <a:cubicBezTo>
                    <a:pt x="273" y="144"/>
                    <a:pt x="273" y="144"/>
                    <a:pt x="273" y="144"/>
                  </a:cubicBezTo>
                  <a:cubicBezTo>
                    <a:pt x="273" y="144"/>
                    <a:pt x="273" y="144"/>
                    <a:pt x="273" y="144"/>
                  </a:cubicBezTo>
                  <a:close/>
                  <a:moveTo>
                    <a:pt x="269" y="147"/>
                  </a:moveTo>
                  <a:cubicBezTo>
                    <a:pt x="270" y="147"/>
                    <a:pt x="270" y="147"/>
                    <a:pt x="270" y="147"/>
                  </a:cubicBezTo>
                  <a:cubicBezTo>
                    <a:pt x="270" y="146"/>
                    <a:pt x="270" y="146"/>
                    <a:pt x="270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1" y="147"/>
                    <a:pt x="271" y="147"/>
                    <a:pt x="271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9" y="147"/>
                    <a:pt x="269" y="147"/>
                    <a:pt x="269" y="147"/>
                  </a:cubicBezTo>
                  <a:close/>
                  <a:moveTo>
                    <a:pt x="266" y="152"/>
                  </a:moveTo>
                  <a:cubicBezTo>
                    <a:pt x="268" y="151"/>
                    <a:pt x="268" y="151"/>
                    <a:pt x="268" y="151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9"/>
                    <a:pt x="270" y="149"/>
                    <a:pt x="270" y="149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9"/>
                    <a:pt x="269" y="149"/>
                    <a:pt x="269" y="149"/>
                  </a:cubicBezTo>
                  <a:cubicBezTo>
                    <a:pt x="268" y="149"/>
                    <a:pt x="268" y="149"/>
                    <a:pt x="268" y="149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6" y="150"/>
                    <a:pt x="266" y="150"/>
                    <a:pt x="266" y="150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51"/>
                    <a:pt x="265" y="151"/>
                    <a:pt x="265" y="151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6" y="152"/>
                    <a:pt x="266" y="152"/>
                    <a:pt x="266" y="152"/>
                  </a:cubicBezTo>
                  <a:close/>
                  <a:moveTo>
                    <a:pt x="273" y="152"/>
                  </a:moveTo>
                  <a:cubicBezTo>
                    <a:pt x="273" y="150"/>
                    <a:pt x="273" y="150"/>
                    <a:pt x="273" y="150"/>
                  </a:cubicBezTo>
                  <a:cubicBezTo>
                    <a:pt x="273" y="150"/>
                    <a:pt x="273" y="150"/>
                    <a:pt x="273" y="150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5" y="151"/>
                    <a:pt x="275" y="151"/>
                    <a:pt x="275" y="15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3" y="152"/>
                    <a:pt x="273" y="152"/>
                    <a:pt x="273" y="152"/>
                  </a:cubicBezTo>
                  <a:close/>
                  <a:moveTo>
                    <a:pt x="279" y="158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79" y="156"/>
                    <a:pt x="279" y="156"/>
                    <a:pt x="279" y="156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6"/>
                    <a:pt x="278" y="156"/>
                    <a:pt x="278" y="156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9" y="158"/>
                    <a:pt x="279" y="158"/>
                    <a:pt x="279" y="158"/>
                  </a:cubicBezTo>
                  <a:cubicBezTo>
                    <a:pt x="279" y="158"/>
                    <a:pt x="279" y="158"/>
                    <a:pt x="279" y="158"/>
                  </a:cubicBezTo>
                  <a:close/>
                  <a:moveTo>
                    <a:pt x="280" y="157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80" y="157"/>
                    <a:pt x="280" y="157"/>
                    <a:pt x="280" y="157"/>
                  </a:cubicBezTo>
                  <a:close/>
                  <a:moveTo>
                    <a:pt x="281" y="159"/>
                  </a:moveTo>
                  <a:cubicBezTo>
                    <a:pt x="280" y="159"/>
                    <a:pt x="280" y="159"/>
                    <a:pt x="280" y="159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9"/>
                    <a:pt x="281" y="159"/>
                    <a:pt x="281" y="159"/>
                  </a:cubicBezTo>
                  <a:cubicBezTo>
                    <a:pt x="281" y="159"/>
                    <a:pt x="281" y="159"/>
                    <a:pt x="281" y="159"/>
                  </a:cubicBezTo>
                  <a:close/>
                  <a:moveTo>
                    <a:pt x="278" y="161"/>
                  </a:moveTo>
                  <a:cubicBezTo>
                    <a:pt x="278" y="161"/>
                    <a:pt x="278" y="161"/>
                    <a:pt x="278" y="161"/>
                  </a:cubicBezTo>
                  <a:cubicBezTo>
                    <a:pt x="278" y="162"/>
                    <a:pt x="278" y="162"/>
                    <a:pt x="278" y="162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1" y="163"/>
                    <a:pt x="281" y="163"/>
                    <a:pt x="281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1"/>
                    <a:pt x="279" y="161"/>
                    <a:pt x="279" y="161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8" y="161"/>
                    <a:pt x="278" y="161"/>
                    <a:pt x="278" y="161"/>
                  </a:cubicBezTo>
                  <a:close/>
                  <a:moveTo>
                    <a:pt x="255" y="190"/>
                  </a:move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5" y="190"/>
                    <a:pt x="255" y="190"/>
                    <a:pt x="255" y="190"/>
                  </a:cubicBezTo>
                  <a:cubicBezTo>
                    <a:pt x="255" y="190"/>
                    <a:pt x="255" y="190"/>
                    <a:pt x="255" y="190"/>
                  </a:cubicBezTo>
                  <a:close/>
                  <a:moveTo>
                    <a:pt x="242" y="171"/>
                  </a:moveTo>
                  <a:cubicBezTo>
                    <a:pt x="242" y="171"/>
                    <a:pt x="242" y="171"/>
                    <a:pt x="242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lose/>
                  <a:moveTo>
                    <a:pt x="239" y="175"/>
                  </a:moveTo>
                  <a:cubicBezTo>
                    <a:pt x="239" y="175"/>
                    <a:pt x="239" y="175"/>
                    <a:pt x="239" y="175"/>
                  </a:cubicBezTo>
                  <a:cubicBezTo>
                    <a:pt x="238" y="174"/>
                    <a:pt x="238" y="174"/>
                    <a:pt x="238" y="174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38" y="173"/>
                    <a:pt x="238" y="173"/>
                    <a:pt x="238" y="173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9" y="173"/>
                    <a:pt x="239" y="173"/>
                    <a:pt x="239" y="173"/>
                  </a:cubicBezTo>
                  <a:cubicBezTo>
                    <a:pt x="239" y="174"/>
                    <a:pt x="239" y="174"/>
                    <a:pt x="239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5"/>
                    <a:pt x="239" y="175"/>
                    <a:pt x="239" y="175"/>
                  </a:cubicBezTo>
                  <a:close/>
                  <a:moveTo>
                    <a:pt x="234" y="175"/>
                  </a:moveTo>
                  <a:cubicBezTo>
                    <a:pt x="234" y="174"/>
                    <a:pt x="234" y="174"/>
                    <a:pt x="234" y="174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4" y="175"/>
                    <a:pt x="234" y="175"/>
                    <a:pt x="234" y="175"/>
                  </a:cubicBezTo>
                  <a:cubicBezTo>
                    <a:pt x="234" y="175"/>
                    <a:pt x="234" y="175"/>
                    <a:pt x="234" y="175"/>
                  </a:cubicBezTo>
                  <a:close/>
                  <a:moveTo>
                    <a:pt x="233" y="156"/>
                  </a:moveTo>
                  <a:cubicBezTo>
                    <a:pt x="233" y="157"/>
                    <a:pt x="233" y="157"/>
                    <a:pt x="233" y="157"/>
                  </a:cubicBezTo>
                  <a:cubicBezTo>
                    <a:pt x="233" y="157"/>
                    <a:pt x="233" y="157"/>
                    <a:pt x="233" y="157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233" y="156"/>
                  </a:move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6" y="153"/>
                    <a:pt x="236" y="153"/>
                    <a:pt x="236" y="153"/>
                  </a:cubicBezTo>
                  <a:cubicBezTo>
                    <a:pt x="236" y="154"/>
                    <a:pt x="236" y="154"/>
                    <a:pt x="236" y="154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191" y="148"/>
                  </a:move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8"/>
                    <a:pt x="191" y="148"/>
                    <a:pt x="191" y="148"/>
                  </a:cubicBezTo>
                  <a:close/>
                  <a:moveTo>
                    <a:pt x="155" y="138"/>
                  </a:moveTo>
                  <a:cubicBezTo>
                    <a:pt x="155" y="138"/>
                    <a:pt x="155" y="138"/>
                    <a:pt x="155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5" y="138"/>
                    <a:pt x="155" y="138"/>
                    <a:pt x="155" y="138"/>
                  </a:cubicBezTo>
                  <a:close/>
                  <a:moveTo>
                    <a:pt x="152" y="140"/>
                  </a:moveTo>
                  <a:cubicBezTo>
                    <a:pt x="153" y="140"/>
                    <a:pt x="153" y="140"/>
                    <a:pt x="153" y="140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40"/>
                    <a:pt x="152" y="140"/>
                    <a:pt x="152" y="140"/>
                  </a:cubicBezTo>
                  <a:close/>
                  <a:moveTo>
                    <a:pt x="153" y="142"/>
                  </a:move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lose/>
                  <a:moveTo>
                    <a:pt x="153" y="143"/>
                  </a:move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3" y="143"/>
                    <a:pt x="153" y="143"/>
                    <a:pt x="153" y="143"/>
                  </a:cubicBezTo>
                  <a:close/>
                  <a:moveTo>
                    <a:pt x="154" y="145"/>
                  </a:moveTo>
                  <a:cubicBezTo>
                    <a:pt x="155" y="146"/>
                    <a:pt x="155" y="146"/>
                    <a:pt x="155" y="146"/>
                  </a:cubicBezTo>
                  <a:cubicBezTo>
                    <a:pt x="155" y="146"/>
                    <a:pt x="155" y="146"/>
                    <a:pt x="155" y="146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5" y="144"/>
                    <a:pt x="155" y="144"/>
                    <a:pt x="155" y="144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4" y="145"/>
                    <a:pt x="154" y="145"/>
                    <a:pt x="154" y="145"/>
                  </a:cubicBezTo>
                  <a:close/>
                  <a:moveTo>
                    <a:pt x="153" y="149"/>
                  </a:moveTo>
                  <a:cubicBezTo>
                    <a:pt x="153" y="148"/>
                    <a:pt x="153" y="148"/>
                    <a:pt x="153" y="148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3" y="149"/>
                    <a:pt x="153" y="149"/>
                    <a:pt x="153" y="149"/>
                  </a:cubicBezTo>
                  <a:close/>
                  <a:moveTo>
                    <a:pt x="186" y="131"/>
                  </a:move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lose/>
                  <a:moveTo>
                    <a:pt x="197" y="125"/>
                  </a:moveTo>
                  <a:cubicBezTo>
                    <a:pt x="197" y="124"/>
                    <a:pt x="197" y="124"/>
                    <a:pt x="197" y="124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7" y="125"/>
                    <a:pt x="197" y="125"/>
                    <a:pt x="197" y="125"/>
                  </a:cubicBezTo>
                  <a:cubicBezTo>
                    <a:pt x="197" y="125"/>
                    <a:pt x="197" y="125"/>
                    <a:pt x="197" y="125"/>
                  </a:cubicBezTo>
                  <a:close/>
                  <a:moveTo>
                    <a:pt x="185" y="137"/>
                  </a:moveTo>
                  <a:cubicBezTo>
                    <a:pt x="185" y="137"/>
                    <a:pt x="185" y="137"/>
                    <a:pt x="185" y="137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5" y="135"/>
                    <a:pt x="185" y="135"/>
                    <a:pt x="185" y="135"/>
                  </a:cubicBezTo>
                  <a:cubicBezTo>
                    <a:pt x="185" y="134"/>
                    <a:pt x="185" y="134"/>
                    <a:pt x="185" y="134"/>
                  </a:cubicBezTo>
                  <a:cubicBezTo>
                    <a:pt x="185" y="133"/>
                    <a:pt x="185" y="133"/>
                    <a:pt x="185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4" y="132"/>
                    <a:pt x="184" y="132"/>
                    <a:pt x="184" y="132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3" y="131"/>
                    <a:pt x="183" y="131"/>
                    <a:pt x="183" y="131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30"/>
                    <a:pt x="187" y="130"/>
                    <a:pt x="187" y="130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7" y="121"/>
                    <a:pt x="187" y="121"/>
                    <a:pt x="187" y="121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5" y="117"/>
                    <a:pt x="185" y="117"/>
                    <a:pt x="185" y="117"/>
                  </a:cubicBezTo>
                  <a:cubicBezTo>
                    <a:pt x="185" y="116"/>
                    <a:pt x="185" y="116"/>
                    <a:pt x="185" y="116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6" y="115"/>
                    <a:pt x="186" y="115"/>
                    <a:pt x="186" y="115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12"/>
                    <a:pt x="188" y="112"/>
                    <a:pt x="188" y="112"/>
                  </a:cubicBezTo>
                  <a:cubicBezTo>
                    <a:pt x="188" y="111"/>
                    <a:pt x="188" y="111"/>
                    <a:pt x="188" y="111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5"/>
                    <a:pt x="190" y="105"/>
                    <a:pt x="190" y="105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192" y="101"/>
                    <a:pt x="192" y="101"/>
                    <a:pt x="192" y="101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3" y="99"/>
                    <a:pt x="193" y="99"/>
                    <a:pt x="193" y="99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3"/>
                    <a:pt x="191" y="93"/>
                    <a:pt x="191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5"/>
                    <a:pt x="185" y="95"/>
                    <a:pt x="185" y="95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0" y="104"/>
                    <a:pt x="180" y="104"/>
                    <a:pt x="180" y="104"/>
                  </a:cubicBezTo>
                  <a:cubicBezTo>
                    <a:pt x="181" y="104"/>
                    <a:pt x="181" y="104"/>
                    <a:pt x="181" y="104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8" y="102"/>
                    <a:pt x="178" y="102"/>
                    <a:pt x="178" y="102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5"/>
                    <a:pt x="176" y="95"/>
                    <a:pt x="176" y="95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7"/>
                    <a:pt x="175" y="97"/>
                    <a:pt x="175" y="97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5" y="99"/>
                    <a:pt x="175" y="99"/>
                    <a:pt x="175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9" y="98"/>
                    <a:pt x="169" y="98"/>
                    <a:pt x="169" y="98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5" y="90"/>
                    <a:pt x="165" y="90"/>
                    <a:pt x="165" y="90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8"/>
                    <a:pt x="166" y="88"/>
                    <a:pt x="166" y="88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0" y="101"/>
                    <a:pt x="140" y="101"/>
                    <a:pt x="140" y="101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5" y="103"/>
                    <a:pt x="145" y="103"/>
                    <a:pt x="145" y="103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3" y="104"/>
                    <a:pt x="143" y="104"/>
                    <a:pt x="143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2" y="105"/>
                    <a:pt x="142" y="105"/>
                    <a:pt x="142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50" y="112"/>
                    <a:pt x="150" y="112"/>
                    <a:pt x="150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6" y="119"/>
                    <a:pt x="156" y="119"/>
                    <a:pt x="156" y="119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5" y="135"/>
                    <a:pt x="155" y="135"/>
                    <a:pt x="155" y="135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8" y="133"/>
                    <a:pt x="158" y="133"/>
                    <a:pt x="158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6" y="132"/>
                    <a:pt x="166" y="132"/>
                    <a:pt x="166" y="132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7" y="132"/>
                    <a:pt x="167" y="132"/>
                    <a:pt x="167" y="132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7"/>
                    <a:pt x="175" y="137"/>
                    <a:pt x="175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8" y="137"/>
                    <a:pt x="178" y="137"/>
                    <a:pt x="178" y="137"/>
                  </a:cubicBezTo>
                  <a:cubicBezTo>
                    <a:pt x="178" y="138"/>
                    <a:pt x="178" y="138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5" y="137"/>
                    <a:pt x="185" y="137"/>
                    <a:pt x="185" y="137"/>
                  </a:cubicBezTo>
                  <a:close/>
                  <a:moveTo>
                    <a:pt x="267" y="165"/>
                  </a:moveTo>
                  <a:cubicBezTo>
                    <a:pt x="268" y="165"/>
                    <a:pt x="268" y="165"/>
                    <a:pt x="268" y="165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8" y="163"/>
                    <a:pt x="268" y="163"/>
                    <a:pt x="268" y="163"/>
                  </a:cubicBezTo>
                  <a:cubicBezTo>
                    <a:pt x="268" y="162"/>
                    <a:pt x="268" y="162"/>
                    <a:pt x="268" y="162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0" y="160"/>
                    <a:pt x="270" y="160"/>
                    <a:pt x="270" y="160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8"/>
                    <a:pt x="272" y="158"/>
                    <a:pt x="272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4" y="157"/>
                    <a:pt x="274" y="157"/>
                    <a:pt x="274" y="157"/>
                  </a:cubicBezTo>
                  <a:cubicBezTo>
                    <a:pt x="275" y="158"/>
                    <a:pt x="275" y="158"/>
                    <a:pt x="275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7" y="159"/>
                    <a:pt x="277" y="159"/>
                    <a:pt x="277" y="159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6" y="161"/>
                    <a:pt x="276" y="161"/>
                    <a:pt x="276" y="161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5" y="164"/>
                    <a:pt x="275" y="164"/>
                    <a:pt x="275" y="164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7" y="165"/>
                    <a:pt x="267" y="165"/>
                    <a:pt x="267" y="165"/>
                  </a:cubicBezTo>
                  <a:close/>
                  <a:moveTo>
                    <a:pt x="189" y="135"/>
                  </a:move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89" y="135"/>
                    <a:pt x="189" y="135"/>
                    <a:pt x="189" y="135"/>
                  </a:cubicBezTo>
                  <a:close/>
                  <a:moveTo>
                    <a:pt x="181" y="141"/>
                  </a:moveTo>
                  <a:cubicBezTo>
                    <a:pt x="182" y="141"/>
                    <a:pt x="182" y="141"/>
                    <a:pt x="182" y="141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0" y="140"/>
                    <a:pt x="180" y="140"/>
                    <a:pt x="180" y="140"/>
                  </a:cubicBezTo>
                  <a:cubicBezTo>
                    <a:pt x="181" y="141"/>
                    <a:pt x="181" y="141"/>
                    <a:pt x="181" y="141"/>
                  </a:cubicBezTo>
                  <a:cubicBezTo>
                    <a:pt x="181" y="141"/>
                    <a:pt x="181" y="141"/>
                    <a:pt x="181" y="141"/>
                  </a:cubicBezTo>
                  <a:close/>
                  <a:moveTo>
                    <a:pt x="190" y="140"/>
                  </a:moveTo>
                  <a:cubicBezTo>
                    <a:pt x="189" y="140"/>
                    <a:pt x="189" y="140"/>
                    <a:pt x="189" y="140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9" y="138"/>
                    <a:pt x="189" y="138"/>
                    <a:pt x="189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90" y="140"/>
                    <a:pt x="190" y="140"/>
                    <a:pt x="190" y="140"/>
                  </a:cubicBezTo>
                  <a:close/>
                  <a:moveTo>
                    <a:pt x="191" y="139"/>
                  </a:moveTo>
                  <a:cubicBezTo>
                    <a:pt x="191" y="138"/>
                    <a:pt x="191" y="138"/>
                    <a:pt x="191" y="138"/>
                  </a:cubicBezTo>
                  <a:cubicBezTo>
                    <a:pt x="191" y="138"/>
                    <a:pt x="191" y="138"/>
                    <a:pt x="191" y="138"/>
                  </a:cubicBezTo>
                  <a:cubicBezTo>
                    <a:pt x="191" y="137"/>
                    <a:pt x="191" y="137"/>
                    <a:pt x="191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1" y="139"/>
                    <a:pt x="191" y="139"/>
                  </a:cubicBezTo>
                  <a:close/>
                  <a:moveTo>
                    <a:pt x="208" y="139"/>
                  </a:moveTo>
                  <a:cubicBezTo>
                    <a:pt x="208" y="137"/>
                    <a:pt x="208" y="137"/>
                    <a:pt x="208" y="137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lose/>
                  <a:moveTo>
                    <a:pt x="207" y="138"/>
                  </a:moveTo>
                  <a:cubicBezTo>
                    <a:pt x="207" y="138"/>
                    <a:pt x="207" y="138"/>
                    <a:pt x="207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7" y="136"/>
                    <a:pt x="207" y="136"/>
                    <a:pt x="207" y="136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7" y="138"/>
                    <a:pt x="207" y="138"/>
                    <a:pt x="207" y="138"/>
                  </a:cubicBezTo>
                  <a:close/>
                  <a:moveTo>
                    <a:pt x="206" y="145"/>
                  </a:moveTo>
                  <a:cubicBezTo>
                    <a:pt x="207" y="144"/>
                    <a:pt x="207" y="144"/>
                    <a:pt x="207" y="144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1"/>
                    <a:pt x="206" y="141"/>
                    <a:pt x="206" y="141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3" y="132"/>
                    <a:pt x="203" y="132"/>
                    <a:pt x="203" y="132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9"/>
                    <a:pt x="193" y="139"/>
                    <a:pt x="193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6" y="141"/>
                    <a:pt x="196" y="141"/>
                    <a:pt x="196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200" y="145"/>
                    <a:pt x="200" y="145"/>
                    <a:pt x="200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1" y="145"/>
                    <a:pt x="201" y="145"/>
                    <a:pt x="201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5"/>
                    <a:pt x="205" y="145"/>
                    <a:pt x="205" y="145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6" y="145"/>
                    <a:pt x="206" y="145"/>
                    <a:pt x="206" y="145"/>
                  </a:cubicBezTo>
                  <a:close/>
                  <a:moveTo>
                    <a:pt x="297" y="139"/>
                  </a:moveTo>
                  <a:cubicBezTo>
                    <a:pt x="297" y="139"/>
                    <a:pt x="297" y="139"/>
                    <a:pt x="297" y="139"/>
                  </a:cubicBezTo>
                  <a:cubicBezTo>
                    <a:pt x="297" y="138"/>
                    <a:pt x="297" y="138"/>
                    <a:pt x="297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8" y="137"/>
                    <a:pt x="298" y="137"/>
                    <a:pt x="298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7" y="139"/>
                    <a:pt x="297" y="139"/>
                    <a:pt x="297" y="139"/>
                  </a:cubicBezTo>
                  <a:close/>
                  <a:moveTo>
                    <a:pt x="295" y="209"/>
                  </a:moveTo>
                  <a:cubicBezTo>
                    <a:pt x="294" y="209"/>
                    <a:pt x="294" y="209"/>
                    <a:pt x="294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0" y="207"/>
                    <a:pt x="290" y="207"/>
                    <a:pt x="290" y="207"/>
                  </a:cubicBezTo>
                  <a:cubicBezTo>
                    <a:pt x="289" y="207"/>
                    <a:pt x="289" y="207"/>
                    <a:pt x="289" y="207"/>
                  </a:cubicBezTo>
                  <a:cubicBezTo>
                    <a:pt x="289" y="206"/>
                    <a:pt x="289" y="206"/>
                    <a:pt x="289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6" y="206"/>
                    <a:pt x="286" y="206"/>
                    <a:pt x="286" y="206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1" y="202"/>
                    <a:pt x="281" y="202"/>
                    <a:pt x="281" y="202"/>
                  </a:cubicBezTo>
                  <a:cubicBezTo>
                    <a:pt x="280" y="201"/>
                    <a:pt x="280" y="201"/>
                    <a:pt x="280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79" y="200"/>
                  </a:cubicBezTo>
                  <a:cubicBezTo>
                    <a:pt x="278" y="200"/>
                    <a:pt x="278" y="200"/>
                    <a:pt x="278" y="200"/>
                  </a:cubicBezTo>
                  <a:cubicBezTo>
                    <a:pt x="278" y="199"/>
                    <a:pt x="278" y="199"/>
                    <a:pt x="278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6" y="198"/>
                    <a:pt x="276" y="198"/>
                    <a:pt x="276" y="198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75" y="197"/>
                    <a:pt x="275" y="197"/>
                    <a:pt x="275" y="197"/>
                  </a:cubicBezTo>
                  <a:cubicBezTo>
                    <a:pt x="276" y="196"/>
                    <a:pt x="276" y="196"/>
                    <a:pt x="276" y="196"/>
                  </a:cubicBezTo>
                  <a:cubicBezTo>
                    <a:pt x="277" y="197"/>
                    <a:pt x="277" y="197"/>
                    <a:pt x="277" y="197"/>
                  </a:cubicBezTo>
                  <a:cubicBezTo>
                    <a:pt x="278" y="196"/>
                    <a:pt x="278" y="196"/>
                    <a:pt x="278" y="196"/>
                  </a:cubicBezTo>
                  <a:cubicBezTo>
                    <a:pt x="279" y="195"/>
                    <a:pt x="279" y="195"/>
                    <a:pt x="279" y="195"/>
                  </a:cubicBezTo>
                  <a:cubicBezTo>
                    <a:pt x="277" y="195"/>
                    <a:pt x="277" y="195"/>
                    <a:pt x="277" y="195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3"/>
                    <a:pt x="277" y="193"/>
                    <a:pt x="277" y="193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4"/>
                    <a:pt x="276" y="194"/>
                    <a:pt x="276" y="194"/>
                  </a:cubicBezTo>
                  <a:cubicBezTo>
                    <a:pt x="276" y="195"/>
                    <a:pt x="276" y="195"/>
                    <a:pt x="276" y="195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2"/>
                    <a:pt x="276" y="192"/>
                    <a:pt x="276" y="192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2"/>
                    <a:pt x="275" y="192"/>
                    <a:pt x="275" y="192"/>
                  </a:cubicBezTo>
                  <a:cubicBezTo>
                    <a:pt x="274" y="192"/>
                    <a:pt x="274" y="192"/>
                    <a:pt x="274" y="192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0"/>
                    <a:pt x="274" y="190"/>
                    <a:pt x="274" y="190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4" y="188"/>
                    <a:pt x="274" y="188"/>
                    <a:pt x="274" y="188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8"/>
                    <a:pt x="270" y="188"/>
                    <a:pt x="270" y="188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8" y="188"/>
                    <a:pt x="268" y="188"/>
                    <a:pt x="268" y="188"/>
                  </a:cubicBezTo>
                  <a:cubicBezTo>
                    <a:pt x="268" y="189"/>
                    <a:pt x="268" y="189"/>
                    <a:pt x="268" y="189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5" y="187"/>
                    <a:pt x="265" y="187"/>
                    <a:pt x="265" y="187"/>
                  </a:cubicBezTo>
                  <a:cubicBezTo>
                    <a:pt x="264" y="186"/>
                    <a:pt x="264" y="186"/>
                    <a:pt x="264" y="186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3" y="188"/>
                    <a:pt x="263" y="188"/>
                    <a:pt x="263" y="188"/>
                  </a:cubicBezTo>
                  <a:cubicBezTo>
                    <a:pt x="262" y="188"/>
                    <a:pt x="262" y="188"/>
                    <a:pt x="262" y="188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1" y="189"/>
                    <a:pt x="261" y="189"/>
                    <a:pt x="261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59" y="189"/>
                    <a:pt x="259" y="189"/>
                    <a:pt x="259" y="189"/>
                  </a:cubicBezTo>
                  <a:cubicBezTo>
                    <a:pt x="258" y="189"/>
                    <a:pt x="258" y="189"/>
                    <a:pt x="258" y="189"/>
                  </a:cubicBezTo>
                  <a:cubicBezTo>
                    <a:pt x="258" y="188"/>
                    <a:pt x="258" y="188"/>
                    <a:pt x="258" y="188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6" y="187"/>
                    <a:pt x="256" y="187"/>
                    <a:pt x="256" y="187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257" y="183"/>
                    <a:pt x="257" y="183"/>
                    <a:pt x="257" y="183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9" y="182"/>
                    <a:pt x="259" y="182"/>
                    <a:pt x="259" y="182"/>
                  </a:cubicBezTo>
                  <a:cubicBezTo>
                    <a:pt x="260" y="182"/>
                    <a:pt x="260" y="182"/>
                    <a:pt x="260" y="182"/>
                  </a:cubicBezTo>
                  <a:cubicBezTo>
                    <a:pt x="260" y="181"/>
                    <a:pt x="260" y="181"/>
                    <a:pt x="260" y="181"/>
                  </a:cubicBezTo>
                  <a:cubicBezTo>
                    <a:pt x="259" y="181"/>
                    <a:pt x="259" y="181"/>
                    <a:pt x="259" y="181"/>
                  </a:cubicBezTo>
                  <a:cubicBezTo>
                    <a:pt x="259" y="180"/>
                    <a:pt x="259" y="180"/>
                    <a:pt x="259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63" y="181"/>
                    <a:pt x="263" y="181"/>
                    <a:pt x="263" y="181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5" y="182"/>
                    <a:pt x="265" y="182"/>
                    <a:pt x="265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8" y="182"/>
                    <a:pt x="268" y="182"/>
                    <a:pt x="268" y="182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69" y="181"/>
                    <a:pt x="269" y="181"/>
                    <a:pt x="269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1" y="182"/>
                    <a:pt x="271" y="182"/>
                    <a:pt x="271" y="182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3" y="180"/>
                    <a:pt x="273" y="180"/>
                    <a:pt x="273" y="180"/>
                  </a:cubicBezTo>
                  <a:cubicBezTo>
                    <a:pt x="273" y="181"/>
                    <a:pt x="273" y="181"/>
                    <a:pt x="273" y="181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75" y="182"/>
                    <a:pt x="275" y="182"/>
                    <a:pt x="275" y="182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79"/>
                    <a:pt x="275" y="179"/>
                    <a:pt x="275" y="179"/>
                  </a:cubicBezTo>
                  <a:cubicBezTo>
                    <a:pt x="274" y="178"/>
                    <a:pt x="274" y="178"/>
                    <a:pt x="274" y="178"/>
                  </a:cubicBezTo>
                  <a:cubicBezTo>
                    <a:pt x="274" y="177"/>
                    <a:pt x="274" y="177"/>
                    <a:pt x="274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74" y="176"/>
                    <a:pt x="274" y="176"/>
                    <a:pt x="274" y="176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6" y="175"/>
                    <a:pt x="276" y="175"/>
                    <a:pt x="276" y="175"/>
                  </a:cubicBezTo>
                  <a:cubicBezTo>
                    <a:pt x="277" y="174"/>
                    <a:pt x="277" y="174"/>
                    <a:pt x="277" y="174"/>
                  </a:cubicBezTo>
                  <a:cubicBezTo>
                    <a:pt x="278" y="173"/>
                    <a:pt x="278" y="173"/>
                    <a:pt x="278" y="173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80" y="173"/>
                    <a:pt x="280" y="173"/>
                    <a:pt x="280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2" y="169"/>
                    <a:pt x="282" y="169"/>
                    <a:pt x="282" y="169"/>
                  </a:cubicBezTo>
                  <a:cubicBezTo>
                    <a:pt x="283" y="170"/>
                    <a:pt x="283" y="170"/>
                    <a:pt x="283" y="170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4" y="168"/>
                    <a:pt x="284" y="168"/>
                    <a:pt x="284" y="168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4"/>
                    <a:pt x="285" y="164"/>
                    <a:pt x="285" y="164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2"/>
                    <a:pt x="285" y="162"/>
                    <a:pt x="285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1"/>
                    <a:pt x="286" y="161"/>
                    <a:pt x="286" y="161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4" y="160"/>
                    <a:pt x="284" y="160"/>
                    <a:pt x="284" y="160"/>
                  </a:cubicBezTo>
                  <a:cubicBezTo>
                    <a:pt x="283" y="160"/>
                    <a:pt x="283" y="160"/>
                    <a:pt x="283" y="160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3" y="156"/>
                    <a:pt x="283" y="156"/>
                    <a:pt x="283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79" y="155"/>
                    <a:pt x="279" y="155"/>
                    <a:pt x="279" y="155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8" y="154"/>
                    <a:pt x="278" y="154"/>
                    <a:pt x="278" y="154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6" y="154"/>
                    <a:pt x="276" y="154"/>
                    <a:pt x="276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4" y="153"/>
                    <a:pt x="274" y="153"/>
                    <a:pt x="274" y="153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77" y="152"/>
                    <a:pt x="277" y="152"/>
                    <a:pt x="277" y="152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cubicBezTo>
                    <a:pt x="274" y="147"/>
                    <a:pt x="274" y="147"/>
                    <a:pt x="274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5" y="145"/>
                    <a:pt x="275" y="145"/>
                    <a:pt x="275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5"/>
                    <a:pt x="273" y="145"/>
                    <a:pt x="273" y="145"/>
                  </a:cubicBezTo>
                  <a:cubicBezTo>
                    <a:pt x="274" y="144"/>
                    <a:pt x="274" y="144"/>
                    <a:pt x="274" y="144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2" y="140"/>
                    <a:pt x="272" y="140"/>
                    <a:pt x="272" y="140"/>
                  </a:cubicBezTo>
                  <a:cubicBezTo>
                    <a:pt x="272" y="139"/>
                    <a:pt x="272" y="139"/>
                    <a:pt x="272" y="139"/>
                  </a:cubicBezTo>
                  <a:cubicBezTo>
                    <a:pt x="271" y="139"/>
                    <a:pt x="271" y="139"/>
                    <a:pt x="271" y="139"/>
                  </a:cubicBezTo>
                  <a:cubicBezTo>
                    <a:pt x="271" y="138"/>
                    <a:pt x="271" y="138"/>
                    <a:pt x="271" y="138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0" y="138"/>
                    <a:pt x="270" y="138"/>
                    <a:pt x="270" y="138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0" y="139"/>
                    <a:pt x="270" y="139"/>
                    <a:pt x="270" y="139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71" y="141"/>
                    <a:pt x="271" y="141"/>
                    <a:pt x="271" y="141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1" y="143"/>
                    <a:pt x="271" y="143"/>
                    <a:pt x="271" y="143"/>
                  </a:cubicBezTo>
                  <a:cubicBezTo>
                    <a:pt x="270" y="143"/>
                    <a:pt x="270" y="143"/>
                    <a:pt x="270" y="143"/>
                  </a:cubicBezTo>
                  <a:cubicBezTo>
                    <a:pt x="269" y="144"/>
                    <a:pt x="269" y="144"/>
                    <a:pt x="269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4" y="142"/>
                    <a:pt x="264" y="142"/>
                    <a:pt x="264" y="142"/>
                  </a:cubicBezTo>
                  <a:cubicBezTo>
                    <a:pt x="263" y="141"/>
                    <a:pt x="263" y="141"/>
                    <a:pt x="263" y="141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2" y="143"/>
                    <a:pt x="262" y="143"/>
                    <a:pt x="262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8" y="143"/>
                    <a:pt x="258" y="143"/>
                    <a:pt x="258" y="143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56" y="142"/>
                    <a:pt x="256" y="142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55" y="141"/>
                    <a:pt x="255" y="141"/>
                    <a:pt x="255" y="141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1"/>
                    <a:pt x="254" y="141"/>
                    <a:pt x="254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0" y="137"/>
                    <a:pt x="250" y="137"/>
                    <a:pt x="250" y="137"/>
                  </a:cubicBezTo>
                  <a:cubicBezTo>
                    <a:pt x="249" y="138"/>
                    <a:pt x="249" y="138"/>
                    <a:pt x="249" y="138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8" y="139"/>
                    <a:pt x="248" y="139"/>
                    <a:pt x="248" y="139"/>
                  </a:cubicBezTo>
                  <a:cubicBezTo>
                    <a:pt x="248" y="138"/>
                    <a:pt x="248" y="138"/>
                    <a:pt x="248" y="138"/>
                  </a:cubicBezTo>
                  <a:cubicBezTo>
                    <a:pt x="247" y="138"/>
                    <a:pt x="247" y="138"/>
                    <a:pt x="247" y="138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4" y="138"/>
                    <a:pt x="244" y="138"/>
                    <a:pt x="244" y="138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7" y="133"/>
                    <a:pt x="237" y="133"/>
                    <a:pt x="237" y="133"/>
                  </a:cubicBezTo>
                  <a:cubicBezTo>
                    <a:pt x="236" y="132"/>
                    <a:pt x="236" y="132"/>
                    <a:pt x="236" y="132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40" y="128"/>
                    <a:pt x="240" y="128"/>
                    <a:pt x="240" y="128"/>
                  </a:cubicBezTo>
                  <a:cubicBezTo>
                    <a:pt x="240" y="129"/>
                    <a:pt x="240" y="129"/>
                    <a:pt x="240" y="129"/>
                  </a:cubicBezTo>
                  <a:cubicBezTo>
                    <a:pt x="242" y="130"/>
                    <a:pt x="242" y="130"/>
                    <a:pt x="242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5" y="129"/>
                    <a:pt x="245" y="129"/>
                    <a:pt x="245" y="129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2" y="127"/>
                    <a:pt x="242" y="127"/>
                    <a:pt x="242" y="127"/>
                  </a:cubicBezTo>
                  <a:cubicBezTo>
                    <a:pt x="241" y="126"/>
                    <a:pt x="241" y="126"/>
                    <a:pt x="241" y="126"/>
                  </a:cubicBezTo>
                  <a:cubicBezTo>
                    <a:pt x="240" y="126"/>
                    <a:pt x="240" y="126"/>
                    <a:pt x="240" y="126"/>
                  </a:cubicBezTo>
                  <a:cubicBezTo>
                    <a:pt x="239" y="126"/>
                    <a:pt x="239" y="126"/>
                    <a:pt x="239" y="126"/>
                  </a:cubicBezTo>
                  <a:cubicBezTo>
                    <a:pt x="238" y="126"/>
                    <a:pt x="238" y="126"/>
                    <a:pt x="238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9" y="120"/>
                    <a:pt x="239" y="120"/>
                    <a:pt x="239" y="120"/>
                  </a:cubicBezTo>
                  <a:cubicBezTo>
                    <a:pt x="239" y="119"/>
                    <a:pt x="239" y="119"/>
                    <a:pt x="239" y="119"/>
                  </a:cubicBezTo>
                  <a:cubicBezTo>
                    <a:pt x="239" y="118"/>
                    <a:pt x="239" y="118"/>
                    <a:pt x="239" y="118"/>
                  </a:cubicBezTo>
                  <a:cubicBezTo>
                    <a:pt x="240" y="118"/>
                    <a:pt x="240" y="118"/>
                    <a:pt x="240" y="118"/>
                  </a:cubicBezTo>
                  <a:cubicBezTo>
                    <a:pt x="240" y="117"/>
                    <a:pt x="240" y="117"/>
                    <a:pt x="240" y="117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2" y="114"/>
                    <a:pt x="242" y="114"/>
                    <a:pt x="242" y="114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5" y="112"/>
                    <a:pt x="245" y="112"/>
                    <a:pt x="245" y="112"/>
                  </a:cubicBezTo>
                  <a:cubicBezTo>
                    <a:pt x="245" y="111"/>
                    <a:pt x="245" y="111"/>
                    <a:pt x="245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8"/>
                    <a:pt x="248" y="108"/>
                    <a:pt x="248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3" y="105"/>
                    <a:pt x="253" y="105"/>
                    <a:pt x="253" y="105"/>
                  </a:cubicBezTo>
                  <a:cubicBezTo>
                    <a:pt x="254" y="104"/>
                    <a:pt x="254" y="104"/>
                    <a:pt x="254" y="104"/>
                  </a:cubicBezTo>
                  <a:cubicBezTo>
                    <a:pt x="256" y="103"/>
                    <a:pt x="256" y="103"/>
                    <a:pt x="256" y="103"/>
                  </a:cubicBezTo>
                  <a:cubicBezTo>
                    <a:pt x="258" y="103"/>
                    <a:pt x="258" y="103"/>
                    <a:pt x="258" y="103"/>
                  </a:cubicBezTo>
                  <a:cubicBezTo>
                    <a:pt x="259" y="103"/>
                    <a:pt x="259" y="103"/>
                    <a:pt x="259" y="103"/>
                  </a:cubicBezTo>
                  <a:cubicBezTo>
                    <a:pt x="260" y="103"/>
                    <a:pt x="260" y="103"/>
                    <a:pt x="260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2" y="103"/>
                    <a:pt x="262" y="103"/>
                    <a:pt x="262" y="103"/>
                  </a:cubicBezTo>
                  <a:cubicBezTo>
                    <a:pt x="263" y="104"/>
                    <a:pt x="263" y="104"/>
                    <a:pt x="263" y="104"/>
                  </a:cubicBezTo>
                  <a:cubicBezTo>
                    <a:pt x="265" y="104"/>
                    <a:pt x="265" y="104"/>
                    <a:pt x="265" y="104"/>
                  </a:cubicBezTo>
                  <a:cubicBezTo>
                    <a:pt x="265" y="105"/>
                    <a:pt x="265" y="105"/>
                    <a:pt x="265" y="105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4" y="106"/>
                    <a:pt x="264" y="106"/>
                    <a:pt x="264" y="106"/>
                  </a:cubicBezTo>
                  <a:cubicBezTo>
                    <a:pt x="263" y="106"/>
                    <a:pt x="263" y="106"/>
                    <a:pt x="263" y="106"/>
                  </a:cubicBezTo>
                  <a:cubicBezTo>
                    <a:pt x="262" y="106"/>
                    <a:pt x="262" y="106"/>
                    <a:pt x="262" y="106"/>
                  </a:cubicBezTo>
                  <a:cubicBezTo>
                    <a:pt x="261" y="107"/>
                    <a:pt x="261" y="107"/>
                    <a:pt x="261" y="107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58" y="110"/>
                    <a:pt x="258" y="110"/>
                    <a:pt x="258" y="110"/>
                  </a:cubicBezTo>
                  <a:cubicBezTo>
                    <a:pt x="256" y="111"/>
                    <a:pt x="256" y="111"/>
                    <a:pt x="256" y="111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52" y="121"/>
                    <a:pt x="252" y="121"/>
                    <a:pt x="252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2" y="123"/>
                    <a:pt x="252" y="123"/>
                    <a:pt x="252" y="123"/>
                  </a:cubicBezTo>
                  <a:cubicBezTo>
                    <a:pt x="252" y="124"/>
                    <a:pt x="252" y="124"/>
                    <a:pt x="252" y="124"/>
                  </a:cubicBezTo>
                  <a:cubicBezTo>
                    <a:pt x="252" y="125"/>
                    <a:pt x="252" y="125"/>
                    <a:pt x="252" y="125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2" y="129"/>
                    <a:pt x="252" y="129"/>
                    <a:pt x="252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2" y="131"/>
                    <a:pt x="252" y="131"/>
                    <a:pt x="252" y="131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54" y="124"/>
                    <a:pt x="254" y="124"/>
                    <a:pt x="254" y="124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2"/>
                    <a:pt x="254" y="122"/>
                    <a:pt x="254" y="122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5" y="120"/>
                    <a:pt x="255" y="120"/>
                    <a:pt x="255" y="120"/>
                  </a:cubicBezTo>
                  <a:cubicBezTo>
                    <a:pt x="256" y="120"/>
                    <a:pt x="256" y="120"/>
                    <a:pt x="256" y="120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7" y="120"/>
                    <a:pt x="257" y="120"/>
                    <a:pt x="257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19"/>
                    <a:pt x="258" y="119"/>
                    <a:pt x="258" y="119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60" y="118"/>
                    <a:pt x="260" y="118"/>
                    <a:pt x="260" y="118"/>
                  </a:cubicBezTo>
                  <a:cubicBezTo>
                    <a:pt x="261" y="117"/>
                    <a:pt x="261" y="117"/>
                    <a:pt x="261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7" y="115"/>
                    <a:pt x="257" y="115"/>
                    <a:pt x="257" y="115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3"/>
                    <a:pt x="258" y="113"/>
                    <a:pt x="258" y="113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9" y="112"/>
                    <a:pt x="259" y="112"/>
                    <a:pt x="259" y="112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2" y="114"/>
                    <a:pt x="262" y="114"/>
                    <a:pt x="262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3" y="112"/>
                    <a:pt x="263" y="112"/>
                    <a:pt x="263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4" y="112"/>
                    <a:pt x="264" y="112"/>
                    <a:pt x="264" y="112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3" y="109"/>
                    <a:pt x="263" y="109"/>
                    <a:pt x="263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10"/>
                    <a:pt x="264" y="110"/>
                    <a:pt x="264" y="110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5" y="109"/>
                    <a:pt x="265" y="109"/>
                    <a:pt x="265" y="109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9" y="108"/>
                    <a:pt x="269" y="108"/>
                    <a:pt x="269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3" y="107"/>
                    <a:pt x="273" y="107"/>
                    <a:pt x="273" y="107"/>
                  </a:cubicBezTo>
                  <a:cubicBezTo>
                    <a:pt x="274" y="107"/>
                    <a:pt x="274" y="107"/>
                    <a:pt x="274" y="107"/>
                  </a:cubicBezTo>
                  <a:cubicBezTo>
                    <a:pt x="275" y="107"/>
                    <a:pt x="275" y="107"/>
                    <a:pt x="275" y="107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1"/>
                    <a:pt x="276" y="111"/>
                    <a:pt x="276" y="111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6"/>
                    <a:pt x="275" y="116"/>
                    <a:pt x="275" y="116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8"/>
                    <a:pt x="275" y="118"/>
                    <a:pt x="275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3" y="120"/>
                    <a:pt x="273" y="120"/>
                    <a:pt x="273" y="120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0" y="124"/>
                    <a:pt x="270" y="124"/>
                    <a:pt x="270" y="124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3"/>
                    <a:pt x="273" y="123"/>
                    <a:pt x="273" y="123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75" y="122"/>
                    <a:pt x="275" y="122"/>
                    <a:pt x="275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7" y="121"/>
                    <a:pt x="277" y="121"/>
                    <a:pt x="277" y="121"/>
                  </a:cubicBezTo>
                  <a:cubicBezTo>
                    <a:pt x="278" y="121"/>
                    <a:pt x="278" y="121"/>
                    <a:pt x="278" y="121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7" y="124"/>
                    <a:pt x="277" y="124"/>
                    <a:pt x="277" y="124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7" y="126"/>
                    <a:pt x="277" y="126"/>
                    <a:pt x="277" y="126"/>
                  </a:cubicBezTo>
                  <a:cubicBezTo>
                    <a:pt x="278" y="125"/>
                    <a:pt x="278" y="125"/>
                    <a:pt x="278" y="125"/>
                  </a:cubicBezTo>
                  <a:cubicBezTo>
                    <a:pt x="277" y="125"/>
                    <a:pt x="277" y="125"/>
                    <a:pt x="277" y="125"/>
                  </a:cubicBezTo>
                  <a:cubicBezTo>
                    <a:pt x="278" y="124"/>
                    <a:pt x="278" y="124"/>
                    <a:pt x="278" y="124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5"/>
                    <a:pt x="279" y="125"/>
                    <a:pt x="279" y="125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22"/>
                    <a:pt x="280" y="122"/>
                    <a:pt x="280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0" y="123"/>
                    <a:pt x="280" y="123"/>
                    <a:pt x="280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4"/>
                    <a:pt x="284" y="124"/>
                    <a:pt x="284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4" y="119"/>
                    <a:pt x="284" y="119"/>
                    <a:pt x="284" y="119"/>
                  </a:cubicBezTo>
                  <a:cubicBezTo>
                    <a:pt x="285" y="119"/>
                    <a:pt x="285" y="119"/>
                    <a:pt x="285" y="119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7" y="120"/>
                    <a:pt x="287" y="120"/>
                    <a:pt x="287" y="120"/>
                  </a:cubicBezTo>
                  <a:cubicBezTo>
                    <a:pt x="287" y="121"/>
                    <a:pt x="287" y="121"/>
                    <a:pt x="287" y="121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5"/>
                    <a:pt x="289" y="125"/>
                    <a:pt x="289" y="125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87" y="127"/>
                    <a:pt x="287" y="127"/>
                    <a:pt x="287" y="127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7" y="129"/>
                    <a:pt x="287" y="129"/>
                    <a:pt x="287" y="129"/>
                  </a:cubicBezTo>
                  <a:cubicBezTo>
                    <a:pt x="286" y="129"/>
                    <a:pt x="286" y="129"/>
                    <a:pt x="286" y="129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7" y="130"/>
                    <a:pt x="287" y="130"/>
                    <a:pt x="287" y="130"/>
                  </a:cubicBezTo>
                  <a:cubicBezTo>
                    <a:pt x="288" y="128"/>
                    <a:pt x="288" y="128"/>
                    <a:pt x="288" y="128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90" y="127"/>
                    <a:pt x="290" y="127"/>
                    <a:pt x="290" y="127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3" y="127"/>
                    <a:pt x="293" y="127"/>
                    <a:pt x="293" y="127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9"/>
                    <a:pt x="293" y="129"/>
                    <a:pt x="293" y="129"/>
                  </a:cubicBezTo>
                  <a:cubicBezTo>
                    <a:pt x="292" y="129"/>
                    <a:pt x="292" y="129"/>
                    <a:pt x="292" y="129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8" y="131"/>
                    <a:pt x="288" y="131"/>
                    <a:pt x="288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5"/>
                    <a:pt x="291" y="135"/>
                    <a:pt x="291" y="135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3"/>
                    <a:pt x="292" y="133"/>
                    <a:pt x="292" y="133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3" y="136"/>
                    <a:pt x="293" y="136"/>
                    <a:pt x="293" y="136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4" y="137"/>
                    <a:pt x="294" y="137"/>
                    <a:pt x="294" y="137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6" y="134"/>
                    <a:pt x="296" y="134"/>
                    <a:pt x="296" y="134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7" y="133"/>
                    <a:pt x="297" y="133"/>
                    <a:pt x="297" y="133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8" y="132"/>
                    <a:pt x="298" y="132"/>
                    <a:pt x="298" y="132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299" y="133"/>
                    <a:pt x="299" y="133"/>
                    <a:pt x="299" y="133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300" y="135"/>
                    <a:pt x="300" y="135"/>
                    <a:pt x="300" y="135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0" y="137"/>
                    <a:pt x="300" y="137"/>
                    <a:pt x="300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6" y="140"/>
                    <a:pt x="296" y="140"/>
                    <a:pt x="296" y="140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301" y="138"/>
                    <a:pt x="301" y="138"/>
                    <a:pt x="301" y="138"/>
                  </a:cubicBezTo>
                  <a:cubicBezTo>
                    <a:pt x="302" y="137"/>
                    <a:pt x="302" y="137"/>
                    <a:pt x="302" y="137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7" y="143"/>
                    <a:pt x="297" y="143"/>
                    <a:pt x="297" y="143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298" y="144"/>
                    <a:pt x="298" y="144"/>
                    <a:pt x="298" y="144"/>
                  </a:cubicBezTo>
                  <a:cubicBezTo>
                    <a:pt x="297" y="145"/>
                    <a:pt x="297" y="145"/>
                    <a:pt x="297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300" y="142"/>
                    <a:pt x="300" y="142"/>
                    <a:pt x="300" y="142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3" y="140"/>
                    <a:pt x="303" y="140"/>
                    <a:pt x="303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302" y="141"/>
                    <a:pt x="302" y="141"/>
                    <a:pt x="302" y="141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3" y="142"/>
                    <a:pt x="303" y="142"/>
                    <a:pt x="303" y="142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5" y="141"/>
                    <a:pt x="305" y="141"/>
                    <a:pt x="305" y="141"/>
                  </a:cubicBezTo>
                  <a:cubicBezTo>
                    <a:pt x="305" y="140"/>
                    <a:pt x="305" y="140"/>
                    <a:pt x="305" y="140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06" y="141"/>
                    <a:pt x="306" y="141"/>
                    <a:pt x="306" y="141"/>
                  </a:cubicBezTo>
                  <a:cubicBezTo>
                    <a:pt x="307" y="142"/>
                    <a:pt x="307" y="142"/>
                    <a:pt x="307" y="142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9" y="144"/>
                    <a:pt x="309" y="144"/>
                    <a:pt x="309" y="144"/>
                  </a:cubicBezTo>
                  <a:cubicBezTo>
                    <a:pt x="308" y="144"/>
                    <a:pt x="308" y="144"/>
                    <a:pt x="308" y="144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7" y="145"/>
                    <a:pt x="307" y="145"/>
                    <a:pt x="307" y="145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4" y="145"/>
                    <a:pt x="304" y="145"/>
                    <a:pt x="304" y="145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301" y="146"/>
                    <a:pt x="301" y="146"/>
                    <a:pt x="301" y="146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5" y="146"/>
                    <a:pt x="305" y="146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5" y="147"/>
                    <a:pt x="305" y="147"/>
                    <a:pt x="305" y="147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3" y="148"/>
                    <a:pt x="303" y="148"/>
                    <a:pt x="303" y="148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3" y="149"/>
                    <a:pt x="303" y="149"/>
                    <a:pt x="303" y="149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6" y="149"/>
                    <a:pt x="306" y="149"/>
                    <a:pt x="306" y="149"/>
                  </a:cubicBezTo>
                  <a:cubicBezTo>
                    <a:pt x="306" y="148"/>
                    <a:pt x="306" y="148"/>
                    <a:pt x="306" y="148"/>
                  </a:cubicBezTo>
                  <a:cubicBezTo>
                    <a:pt x="307" y="148"/>
                    <a:pt x="307" y="148"/>
                    <a:pt x="307" y="148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1"/>
                    <a:pt x="310" y="151"/>
                    <a:pt x="310" y="151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308" y="150"/>
                    <a:pt x="308" y="150"/>
                    <a:pt x="308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6" y="151"/>
                    <a:pt x="306" y="151"/>
                    <a:pt x="306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03" y="152"/>
                    <a:pt x="303" y="152"/>
                    <a:pt x="303" y="152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1" y="155"/>
                    <a:pt x="311" y="155"/>
                    <a:pt x="311" y="155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8" y="156"/>
                    <a:pt x="308" y="156"/>
                    <a:pt x="308" y="156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7" y="155"/>
                    <a:pt x="307" y="155"/>
                    <a:pt x="307" y="155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3" y="155"/>
                    <a:pt x="303" y="155"/>
                    <a:pt x="303" y="155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3" y="158"/>
                    <a:pt x="303" y="158"/>
                    <a:pt x="303" y="158"/>
                  </a:cubicBezTo>
                  <a:cubicBezTo>
                    <a:pt x="302" y="158"/>
                    <a:pt x="302" y="158"/>
                    <a:pt x="302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2" y="159"/>
                    <a:pt x="302" y="159"/>
                    <a:pt x="302" y="159"/>
                  </a:cubicBezTo>
                  <a:cubicBezTo>
                    <a:pt x="301" y="159"/>
                    <a:pt x="301" y="159"/>
                    <a:pt x="301" y="159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6" y="161"/>
                    <a:pt x="306" y="161"/>
                    <a:pt x="306" y="161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308" y="161"/>
                    <a:pt x="308" y="161"/>
                    <a:pt x="308" y="161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7" y="163"/>
                    <a:pt x="307" y="163"/>
                    <a:pt x="307" y="163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9" y="165"/>
                    <a:pt x="309" y="165"/>
                    <a:pt x="309" y="165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7" y="168"/>
                    <a:pt x="307" y="168"/>
                    <a:pt x="307" y="168"/>
                  </a:cubicBezTo>
                  <a:cubicBezTo>
                    <a:pt x="307" y="169"/>
                    <a:pt x="307" y="169"/>
                    <a:pt x="307" y="169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5"/>
                    <a:pt x="310" y="165"/>
                    <a:pt x="310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09" y="167"/>
                    <a:pt x="309" y="167"/>
                    <a:pt x="309" y="167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09" y="169"/>
                    <a:pt x="309" y="169"/>
                    <a:pt x="309" y="169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2" y="166"/>
                    <a:pt x="312" y="166"/>
                    <a:pt x="312" y="166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6"/>
                    <a:pt x="313" y="166"/>
                    <a:pt x="313" y="166"/>
                  </a:cubicBezTo>
                  <a:cubicBezTo>
                    <a:pt x="312" y="167"/>
                    <a:pt x="312" y="167"/>
                    <a:pt x="312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3" y="168"/>
                    <a:pt x="313" y="168"/>
                    <a:pt x="313" y="168"/>
                  </a:cubicBezTo>
                  <a:cubicBezTo>
                    <a:pt x="314" y="168"/>
                    <a:pt x="314" y="168"/>
                    <a:pt x="314" y="168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7" y="171"/>
                    <a:pt x="317" y="171"/>
                    <a:pt x="317" y="171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6" y="173"/>
                    <a:pt x="316" y="173"/>
                    <a:pt x="316" y="173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15" y="174"/>
                    <a:pt x="315" y="174"/>
                    <a:pt x="315" y="174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3"/>
                    <a:pt x="317" y="173"/>
                    <a:pt x="317" y="173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6" y="176"/>
                    <a:pt x="316" y="176"/>
                    <a:pt x="316" y="176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5"/>
                    <a:pt x="319" y="175"/>
                    <a:pt x="319" y="175"/>
                  </a:cubicBezTo>
                  <a:cubicBezTo>
                    <a:pt x="319" y="174"/>
                    <a:pt x="319" y="174"/>
                    <a:pt x="319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7"/>
                    <a:pt x="322" y="177"/>
                    <a:pt x="322" y="177"/>
                  </a:cubicBezTo>
                  <a:cubicBezTo>
                    <a:pt x="323" y="177"/>
                    <a:pt x="323" y="177"/>
                    <a:pt x="323" y="177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2" y="178"/>
                    <a:pt x="322" y="178"/>
                    <a:pt x="322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19" y="178"/>
                    <a:pt x="319" y="178"/>
                    <a:pt x="319" y="178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0" y="178"/>
                    <a:pt x="320" y="178"/>
                    <a:pt x="320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19" y="179"/>
                    <a:pt x="319" y="179"/>
                    <a:pt x="319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80"/>
                    <a:pt x="321" y="180"/>
                    <a:pt x="321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8"/>
                    <a:pt x="318" y="178"/>
                    <a:pt x="318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79"/>
                    <a:pt x="316" y="179"/>
                    <a:pt x="316" y="179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2"/>
                    <a:pt x="318" y="182"/>
                    <a:pt x="318" y="182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3"/>
                    <a:pt x="313" y="183"/>
                    <a:pt x="313" y="183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9"/>
                    <a:pt x="311" y="189"/>
                    <a:pt x="311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7" y="186"/>
                    <a:pt x="307" y="186"/>
                    <a:pt x="307" y="186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3"/>
                    <a:pt x="305" y="183"/>
                    <a:pt x="305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7" y="181"/>
                    <a:pt x="307" y="181"/>
                    <a:pt x="307" y="181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8" y="179"/>
                    <a:pt x="308" y="179"/>
                    <a:pt x="308" y="179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7" y="180"/>
                    <a:pt x="307" y="180"/>
                    <a:pt x="307" y="180"/>
                  </a:cubicBezTo>
                  <a:cubicBezTo>
                    <a:pt x="306" y="180"/>
                    <a:pt x="306" y="180"/>
                    <a:pt x="306" y="180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0"/>
                    <a:pt x="304" y="180"/>
                    <a:pt x="304" y="180"/>
                  </a:cubicBezTo>
                  <a:cubicBezTo>
                    <a:pt x="305" y="179"/>
                    <a:pt x="305" y="179"/>
                    <a:pt x="305" y="179"/>
                  </a:cubicBezTo>
                  <a:cubicBezTo>
                    <a:pt x="306" y="179"/>
                    <a:pt x="306" y="179"/>
                    <a:pt x="306" y="179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4" y="179"/>
                    <a:pt x="304" y="179"/>
                    <a:pt x="304" y="179"/>
                  </a:cubicBezTo>
                  <a:cubicBezTo>
                    <a:pt x="303" y="180"/>
                    <a:pt x="303" y="180"/>
                    <a:pt x="303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5"/>
                    <a:pt x="300" y="175"/>
                    <a:pt x="300" y="175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8"/>
                    <a:pt x="298" y="178"/>
                    <a:pt x="298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99" y="180"/>
                    <a:pt x="299" y="180"/>
                    <a:pt x="299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299" y="181"/>
                    <a:pt x="299" y="181"/>
                    <a:pt x="299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0"/>
                    <a:pt x="297" y="180"/>
                    <a:pt x="297" y="180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8"/>
                    <a:pt x="297" y="178"/>
                    <a:pt x="297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3" y="177"/>
                    <a:pt x="293" y="177"/>
                    <a:pt x="293" y="177"/>
                  </a:cubicBezTo>
                  <a:cubicBezTo>
                    <a:pt x="293" y="178"/>
                    <a:pt x="293" y="178"/>
                    <a:pt x="293" y="178"/>
                  </a:cubicBezTo>
                  <a:cubicBezTo>
                    <a:pt x="294" y="178"/>
                    <a:pt x="294" y="178"/>
                    <a:pt x="294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6" y="179"/>
                    <a:pt x="296" y="179"/>
                    <a:pt x="296" y="179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5" y="183"/>
                    <a:pt x="295" y="183"/>
                    <a:pt x="295" y="183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8" y="182"/>
                    <a:pt x="298" y="182"/>
                    <a:pt x="298" y="182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7" y="183"/>
                    <a:pt x="297" y="183"/>
                    <a:pt x="297" y="183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90"/>
                    <a:pt x="300" y="190"/>
                    <a:pt x="300" y="190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1"/>
                    <a:pt x="302" y="191"/>
                    <a:pt x="302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92"/>
                    <a:pt x="302" y="192"/>
                    <a:pt x="302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3" y="194"/>
                    <a:pt x="303" y="194"/>
                    <a:pt x="303" y="194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6"/>
                    <a:pt x="303" y="196"/>
                    <a:pt x="303" y="196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8"/>
                    <a:pt x="304" y="198"/>
                    <a:pt x="304" y="198"/>
                  </a:cubicBezTo>
                  <a:cubicBezTo>
                    <a:pt x="304" y="199"/>
                    <a:pt x="304" y="199"/>
                    <a:pt x="304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7"/>
                    <a:pt x="302" y="197"/>
                    <a:pt x="302" y="197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200"/>
                    <a:pt x="302" y="200"/>
                    <a:pt x="302" y="200"/>
                  </a:cubicBezTo>
                  <a:cubicBezTo>
                    <a:pt x="302" y="201"/>
                    <a:pt x="302" y="201"/>
                    <a:pt x="302" y="201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1" y="203"/>
                    <a:pt x="301" y="203"/>
                    <a:pt x="301" y="203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9" y="204"/>
                    <a:pt x="299" y="204"/>
                    <a:pt x="299" y="204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8" y="203"/>
                    <a:pt x="298" y="203"/>
                    <a:pt x="298" y="203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0"/>
                    <a:pt x="296" y="200"/>
                    <a:pt x="296" y="200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200"/>
                    <a:pt x="295" y="200"/>
                    <a:pt x="295" y="200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4" y="200"/>
                    <a:pt x="294" y="200"/>
                    <a:pt x="294" y="200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3" y="199"/>
                    <a:pt x="293" y="199"/>
                    <a:pt x="293" y="199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2" y="198"/>
                    <a:pt x="292" y="198"/>
                    <a:pt x="292" y="198"/>
                  </a:cubicBezTo>
                  <a:cubicBezTo>
                    <a:pt x="292" y="199"/>
                    <a:pt x="292" y="199"/>
                    <a:pt x="292" y="199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8" y="195"/>
                    <a:pt x="288" y="195"/>
                    <a:pt x="288" y="195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7" y="195"/>
                    <a:pt x="287" y="195"/>
                    <a:pt x="287" y="195"/>
                  </a:cubicBezTo>
                  <a:cubicBezTo>
                    <a:pt x="287" y="196"/>
                    <a:pt x="287" y="196"/>
                    <a:pt x="287" y="196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9"/>
                    <a:pt x="289" y="199"/>
                    <a:pt x="289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1" y="200"/>
                    <a:pt x="291" y="200"/>
                    <a:pt x="291" y="200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2" y="201"/>
                    <a:pt x="292" y="201"/>
                    <a:pt x="292" y="201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3" y="205"/>
                    <a:pt x="293" y="205"/>
                    <a:pt x="293" y="205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4" y="208"/>
                    <a:pt x="294" y="208"/>
                    <a:pt x="294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lose/>
                  <a:moveTo>
                    <a:pt x="221" y="190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5" y="189"/>
                    <a:pt x="225" y="189"/>
                    <a:pt x="225" y="189"/>
                  </a:cubicBezTo>
                  <a:cubicBezTo>
                    <a:pt x="225" y="190"/>
                    <a:pt x="225" y="190"/>
                    <a:pt x="225" y="190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9" y="192"/>
                    <a:pt x="229" y="192"/>
                    <a:pt x="229" y="192"/>
                  </a:cubicBezTo>
                  <a:cubicBezTo>
                    <a:pt x="229" y="191"/>
                    <a:pt x="229" y="191"/>
                    <a:pt x="229" y="191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1" y="190"/>
                    <a:pt x="231" y="190"/>
                    <a:pt x="231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3" y="189"/>
                    <a:pt x="233" y="189"/>
                    <a:pt x="233" y="189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3" y="187"/>
                    <a:pt x="233" y="187"/>
                    <a:pt x="233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6" y="186"/>
                    <a:pt x="236" y="186"/>
                    <a:pt x="236" y="186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7" y="188"/>
                    <a:pt x="237" y="188"/>
                    <a:pt x="237" y="188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2"/>
                    <a:pt x="239" y="192"/>
                    <a:pt x="239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4" y="190"/>
                    <a:pt x="244" y="190"/>
                    <a:pt x="244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40" y="189"/>
                    <a:pt x="240" y="189"/>
                    <a:pt x="240" y="189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1" y="187"/>
                    <a:pt x="241" y="187"/>
                    <a:pt x="241" y="187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0" y="183"/>
                    <a:pt x="240" y="183"/>
                    <a:pt x="240" y="183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7" y="179"/>
                    <a:pt x="237" y="179"/>
                    <a:pt x="237" y="179"/>
                  </a:cubicBezTo>
                  <a:cubicBezTo>
                    <a:pt x="236" y="179"/>
                    <a:pt x="236" y="179"/>
                    <a:pt x="236" y="179"/>
                  </a:cubicBezTo>
                  <a:cubicBezTo>
                    <a:pt x="235" y="179"/>
                    <a:pt x="235" y="179"/>
                    <a:pt x="235" y="179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4" y="177"/>
                    <a:pt x="234" y="177"/>
                    <a:pt x="234" y="17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3" y="177"/>
                    <a:pt x="233" y="177"/>
                    <a:pt x="233" y="177"/>
                  </a:cubicBezTo>
                  <a:cubicBezTo>
                    <a:pt x="233" y="178"/>
                    <a:pt x="233" y="178"/>
                    <a:pt x="233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232" y="176"/>
                    <a:pt x="232" y="176"/>
                    <a:pt x="232" y="176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4"/>
                    <a:pt x="233" y="174"/>
                    <a:pt x="233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0" y="173"/>
                    <a:pt x="230" y="173"/>
                    <a:pt x="230" y="173"/>
                  </a:cubicBezTo>
                  <a:cubicBezTo>
                    <a:pt x="229" y="174"/>
                    <a:pt x="229" y="174"/>
                    <a:pt x="229" y="174"/>
                  </a:cubicBezTo>
                  <a:cubicBezTo>
                    <a:pt x="229" y="175"/>
                    <a:pt x="229" y="175"/>
                    <a:pt x="229" y="175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7"/>
                    <a:pt x="228" y="177"/>
                    <a:pt x="228" y="177"/>
                  </a:cubicBezTo>
                  <a:cubicBezTo>
                    <a:pt x="227" y="177"/>
                    <a:pt x="227" y="177"/>
                    <a:pt x="227" y="177"/>
                  </a:cubicBezTo>
                  <a:cubicBezTo>
                    <a:pt x="227" y="178"/>
                    <a:pt x="227" y="178"/>
                    <a:pt x="227" y="178"/>
                  </a:cubicBezTo>
                  <a:cubicBezTo>
                    <a:pt x="226" y="179"/>
                    <a:pt x="226" y="179"/>
                    <a:pt x="226" y="179"/>
                  </a:cubicBezTo>
                  <a:cubicBezTo>
                    <a:pt x="227" y="180"/>
                    <a:pt x="227" y="180"/>
                    <a:pt x="227" y="180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5" y="182"/>
                    <a:pt x="225" y="182"/>
                    <a:pt x="225" y="182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3" y="186"/>
                    <a:pt x="223" y="186"/>
                    <a:pt x="223" y="186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21" y="190"/>
                    <a:pt x="221" y="190"/>
                    <a:pt x="221" y="190"/>
                  </a:cubicBezTo>
                  <a:close/>
                  <a:moveTo>
                    <a:pt x="228" y="201"/>
                  </a:moveTo>
                  <a:cubicBezTo>
                    <a:pt x="228" y="201"/>
                    <a:pt x="228" y="201"/>
                    <a:pt x="228" y="201"/>
                  </a:cubicBezTo>
                  <a:cubicBezTo>
                    <a:pt x="229" y="201"/>
                    <a:pt x="229" y="201"/>
                    <a:pt x="229" y="201"/>
                  </a:cubicBezTo>
                  <a:cubicBezTo>
                    <a:pt x="229" y="200"/>
                    <a:pt x="229" y="200"/>
                    <a:pt x="229" y="200"/>
                  </a:cubicBezTo>
                  <a:cubicBezTo>
                    <a:pt x="230" y="200"/>
                    <a:pt x="230" y="200"/>
                    <a:pt x="230" y="200"/>
                  </a:cubicBezTo>
                  <a:cubicBezTo>
                    <a:pt x="230" y="201"/>
                    <a:pt x="230" y="201"/>
                    <a:pt x="230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3" y="200"/>
                    <a:pt x="233" y="200"/>
                    <a:pt x="233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6" y="197"/>
                    <a:pt x="236" y="197"/>
                    <a:pt x="236" y="197"/>
                  </a:cubicBezTo>
                  <a:cubicBezTo>
                    <a:pt x="237" y="197"/>
                    <a:pt x="237" y="197"/>
                    <a:pt x="237" y="197"/>
                  </a:cubicBezTo>
                  <a:cubicBezTo>
                    <a:pt x="237" y="196"/>
                    <a:pt x="237" y="196"/>
                    <a:pt x="237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6"/>
                    <a:pt x="235" y="196"/>
                    <a:pt x="235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3" y="196"/>
                    <a:pt x="233" y="196"/>
                    <a:pt x="23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1" y="196"/>
                    <a:pt x="231" y="196"/>
                    <a:pt x="231" y="196"/>
                  </a:cubicBezTo>
                  <a:cubicBezTo>
                    <a:pt x="230" y="197"/>
                    <a:pt x="230" y="197"/>
                    <a:pt x="230" y="197"/>
                  </a:cubicBezTo>
                  <a:cubicBezTo>
                    <a:pt x="230" y="198"/>
                    <a:pt x="230" y="198"/>
                    <a:pt x="230" y="198"/>
                  </a:cubicBezTo>
                  <a:cubicBezTo>
                    <a:pt x="229" y="198"/>
                    <a:pt x="229" y="198"/>
                    <a:pt x="229" y="198"/>
                  </a:cubicBezTo>
                  <a:cubicBezTo>
                    <a:pt x="228" y="198"/>
                    <a:pt x="228" y="198"/>
                    <a:pt x="228" y="198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200"/>
                    <a:pt x="228" y="200"/>
                    <a:pt x="228" y="200"/>
                  </a:cubicBezTo>
                  <a:cubicBezTo>
                    <a:pt x="228" y="201"/>
                    <a:pt x="228" y="201"/>
                    <a:pt x="228" y="201"/>
                  </a:cubicBezTo>
                  <a:cubicBezTo>
                    <a:pt x="228" y="201"/>
                    <a:pt x="228" y="201"/>
                    <a:pt x="228" y="201"/>
                  </a:cubicBezTo>
                  <a:close/>
                  <a:moveTo>
                    <a:pt x="300" y="206"/>
                  </a:moveTo>
                  <a:cubicBezTo>
                    <a:pt x="300" y="207"/>
                    <a:pt x="300" y="207"/>
                    <a:pt x="300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1" y="206"/>
                    <a:pt x="301" y="206"/>
                    <a:pt x="301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206"/>
                    <a:pt x="300" y="206"/>
                    <a:pt x="300" y="206"/>
                  </a:cubicBezTo>
                  <a:close/>
                  <a:moveTo>
                    <a:pt x="277" y="201"/>
                  </a:moveTo>
                  <a:cubicBezTo>
                    <a:pt x="278" y="201"/>
                    <a:pt x="278" y="201"/>
                    <a:pt x="278" y="201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7" y="201"/>
                    <a:pt x="277" y="201"/>
                    <a:pt x="277" y="201"/>
                  </a:cubicBezTo>
                  <a:close/>
                  <a:moveTo>
                    <a:pt x="299" y="212"/>
                  </a:moveTo>
                  <a:cubicBezTo>
                    <a:pt x="298" y="211"/>
                    <a:pt x="298" y="211"/>
                    <a:pt x="298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2"/>
                    <a:pt x="299" y="212"/>
                    <a:pt x="299" y="212"/>
                  </a:cubicBezTo>
                  <a:close/>
                  <a:moveTo>
                    <a:pt x="298" y="214"/>
                  </a:moveTo>
                  <a:cubicBezTo>
                    <a:pt x="298" y="214"/>
                    <a:pt x="298" y="214"/>
                    <a:pt x="298" y="214"/>
                  </a:cubicBezTo>
                  <a:cubicBezTo>
                    <a:pt x="298" y="213"/>
                    <a:pt x="298" y="213"/>
                    <a:pt x="298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8" y="212"/>
                    <a:pt x="298" y="212"/>
                    <a:pt x="298" y="212"/>
                  </a:cubicBezTo>
                  <a:cubicBezTo>
                    <a:pt x="299" y="212"/>
                    <a:pt x="299" y="212"/>
                    <a:pt x="299" y="212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7" y="226"/>
                  </a:move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6"/>
                    <a:pt x="277" y="226"/>
                    <a:pt x="277" y="226"/>
                  </a:cubicBezTo>
                  <a:close/>
                  <a:moveTo>
                    <a:pt x="283" y="220"/>
                  </a:moveTo>
                  <a:cubicBezTo>
                    <a:pt x="283" y="220"/>
                    <a:pt x="283" y="220"/>
                    <a:pt x="283" y="220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3" y="220"/>
                    <a:pt x="283" y="220"/>
                    <a:pt x="283" y="220"/>
                  </a:cubicBezTo>
                  <a:cubicBezTo>
                    <a:pt x="283" y="220"/>
                    <a:pt x="283" y="220"/>
                    <a:pt x="283" y="220"/>
                  </a:cubicBezTo>
                  <a:close/>
                  <a:moveTo>
                    <a:pt x="263" y="200"/>
                  </a:moveTo>
                  <a:cubicBezTo>
                    <a:pt x="264" y="201"/>
                    <a:pt x="264" y="201"/>
                    <a:pt x="264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6" y="202"/>
                    <a:pt x="266" y="202"/>
                    <a:pt x="266" y="202"/>
                  </a:cubicBezTo>
                  <a:cubicBezTo>
                    <a:pt x="266" y="201"/>
                    <a:pt x="266" y="201"/>
                    <a:pt x="266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3" y="200"/>
                    <a:pt x="263" y="200"/>
                    <a:pt x="263" y="200"/>
                  </a:cubicBezTo>
                  <a:close/>
                  <a:moveTo>
                    <a:pt x="257" y="195"/>
                  </a:move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9" y="195"/>
                    <a:pt x="259" y="195"/>
                    <a:pt x="259" y="195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4"/>
                    <a:pt x="258" y="194"/>
                    <a:pt x="258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3"/>
                    <a:pt x="258" y="193"/>
                    <a:pt x="258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2"/>
                    <a:pt x="256" y="192"/>
                    <a:pt x="256" y="192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7" y="194"/>
                    <a:pt x="257" y="194"/>
                    <a:pt x="257" y="194"/>
                  </a:cubicBezTo>
                  <a:cubicBezTo>
                    <a:pt x="257" y="195"/>
                    <a:pt x="257" y="195"/>
                    <a:pt x="257" y="195"/>
                  </a:cubicBezTo>
                  <a:close/>
                  <a:moveTo>
                    <a:pt x="252" y="197"/>
                  </a:moveTo>
                  <a:cubicBezTo>
                    <a:pt x="253" y="197"/>
                    <a:pt x="253" y="197"/>
                    <a:pt x="253" y="197"/>
                  </a:cubicBezTo>
                  <a:cubicBezTo>
                    <a:pt x="253" y="197"/>
                    <a:pt x="253" y="197"/>
                    <a:pt x="253" y="197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3" y="194"/>
                    <a:pt x="253" y="194"/>
                    <a:pt x="253" y="194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1" y="194"/>
                    <a:pt x="251" y="194"/>
                    <a:pt x="251" y="194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196"/>
                    <a:pt x="251" y="196"/>
                    <a:pt x="251" y="196"/>
                  </a:cubicBezTo>
                  <a:cubicBezTo>
                    <a:pt x="252" y="196"/>
                    <a:pt x="252" y="196"/>
                    <a:pt x="252" y="196"/>
                  </a:cubicBezTo>
                  <a:cubicBezTo>
                    <a:pt x="252" y="197"/>
                    <a:pt x="252" y="197"/>
                    <a:pt x="252" y="197"/>
                  </a:cubicBezTo>
                  <a:cubicBezTo>
                    <a:pt x="252" y="197"/>
                    <a:pt x="252" y="197"/>
                    <a:pt x="252" y="197"/>
                  </a:cubicBezTo>
                  <a:close/>
                  <a:moveTo>
                    <a:pt x="251" y="200"/>
                  </a:moveTo>
                  <a:cubicBezTo>
                    <a:pt x="251" y="200"/>
                    <a:pt x="252" y="200"/>
                    <a:pt x="252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0" y="200"/>
                    <a:pt x="250" y="200"/>
                    <a:pt x="250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1" y="200"/>
                    <a:pt x="251" y="200"/>
                    <a:pt x="251" y="200"/>
                  </a:cubicBezTo>
                  <a:close/>
                  <a:moveTo>
                    <a:pt x="242" y="207"/>
                  </a:moveTo>
                  <a:cubicBezTo>
                    <a:pt x="242" y="207"/>
                    <a:pt x="242" y="207"/>
                    <a:pt x="242" y="207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3" y="204"/>
                    <a:pt x="243" y="204"/>
                    <a:pt x="243" y="204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45" y="202"/>
                    <a:pt x="245" y="202"/>
                    <a:pt x="245" y="202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0"/>
                    <a:pt x="245" y="200"/>
                    <a:pt x="245" y="200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1" y="201"/>
                    <a:pt x="241" y="201"/>
                    <a:pt x="241" y="201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3"/>
                    <a:pt x="241" y="203"/>
                    <a:pt x="241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1" y="205"/>
                    <a:pt x="241" y="205"/>
                    <a:pt x="241" y="205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2" y="207"/>
                    <a:pt x="242" y="207"/>
                    <a:pt x="242" y="207"/>
                  </a:cubicBezTo>
                  <a:close/>
                  <a:moveTo>
                    <a:pt x="233" y="240"/>
                  </a:move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lose/>
                  <a:moveTo>
                    <a:pt x="233" y="243"/>
                  </a:move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3" y="243"/>
                    <a:pt x="233" y="243"/>
                  </a:cubicBezTo>
                  <a:close/>
                  <a:moveTo>
                    <a:pt x="228" y="242"/>
                  </a:moveTo>
                  <a:cubicBezTo>
                    <a:pt x="228" y="242"/>
                    <a:pt x="228" y="242"/>
                    <a:pt x="228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8" y="243"/>
                    <a:pt x="228" y="243"/>
                    <a:pt x="228" y="243"/>
                  </a:cubicBezTo>
                  <a:cubicBezTo>
                    <a:pt x="228" y="242"/>
                    <a:pt x="228" y="242"/>
                    <a:pt x="228" y="242"/>
                  </a:cubicBezTo>
                  <a:close/>
                  <a:moveTo>
                    <a:pt x="232" y="244"/>
                  </a:moveTo>
                  <a:cubicBezTo>
                    <a:pt x="233" y="243"/>
                    <a:pt x="233" y="243"/>
                    <a:pt x="233" y="243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3"/>
                    <a:pt x="229" y="243"/>
                    <a:pt x="229" y="243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1" y="245"/>
                    <a:pt x="231" y="245"/>
                    <a:pt x="231" y="245"/>
                  </a:cubicBezTo>
                  <a:cubicBezTo>
                    <a:pt x="231" y="245"/>
                    <a:pt x="232" y="244"/>
                    <a:pt x="232" y="244"/>
                  </a:cubicBezTo>
                  <a:close/>
                  <a:moveTo>
                    <a:pt x="231" y="244"/>
                  </a:moveTo>
                  <a:cubicBezTo>
                    <a:pt x="231" y="243"/>
                    <a:pt x="231" y="243"/>
                    <a:pt x="231" y="243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4"/>
                    <a:pt x="231" y="244"/>
                    <a:pt x="231" y="244"/>
                  </a:cubicBezTo>
                  <a:cubicBezTo>
                    <a:pt x="231" y="244"/>
                    <a:pt x="231" y="244"/>
                    <a:pt x="231" y="244"/>
                  </a:cubicBezTo>
                  <a:close/>
                  <a:moveTo>
                    <a:pt x="291" y="299"/>
                  </a:moveTo>
                  <a:cubicBezTo>
                    <a:pt x="290" y="299"/>
                    <a:pt x="290" y="299"/>
                    <a:pt x="290" y="299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1" y="298"/>
                    <a:pt x="291" y="298"/>
                    <a:pt x="291" y="298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1" y="299"/>
                    <a:pt x="291" y="299"/>
                    <a:pt x="291" y="299"/>
                  </a:cubicBezTo>
                  <a:close/>
                  <a:moveTo>
                    <a:pt x="312" y="302"/>
                  </a:moveTo>
                  <a:cubicBezTo>
                    <a:pt x="312" y="302"/>
                    <a:pt x="312" y="302"/>
                    <a:pt x="312" y="302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1"/>
                    <a:pt x="313" y="301"/>
                    <a:pt x="313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2" y="302"/>
                    <a:pt x="312" y="302"/>
                    <a:pt x="312" y="302"/>
                  </a:cubicBezTo>
                  <a:close/>
                  <a:moveTo>
                    <a:pt x="313" y="303"/>
                  </a:moveTo>
                  <a:cubicBezTo>
                    <a:pt x="313" y="302"/>
                    <a:pt x="313" y="302"/>
                    <a:pt x="313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4" y="303"/>
                    <a:pt x="314" y="303"/>
                    <a:pt x="314" y="303"/>
                  </a:cubicBezTo>
                  <a:cubicBezTo>
                    <a:pt x="313" y="303"/>
                    <a:pt x="313" y="303"/>
                    <a:pt x="313" y="303"/>
                  </a:cubicBezTo>
                  <a:cubicBezTo>
                    <a:pt x="313" y="303"/>
                    <a:pt x="313" y="303"/>
                    <a:pt x="313" y="303"/>
                  </a:cubicBezTo>
                  <a:close/>
                  <a:moveTo>
                    <a:pt x="322" y="275"/>
                  </a:moveTo>
                  <a:cubicBezTo>
                    <a:pt x="322" y="274"/>
                    <a:pt x="322" y="274"/>
                    <a:pt x="322" y="274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3" y="274"/>
                    <a:pt x="323" y="274"/>
                    <a:pt x="323" y="274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lose/>
                  <a:moveTo>
                    <a:pt x="319" y="280"/>
                  </a:moveTo>
                  <a:cubicBezTo>
                    <a:pt x="319" y="281"/>
                    <a:pt x="319" y="281"/>
                    <a:pt x="319" y="281"/>
                  </a:cubicBezTo>
                  <a:cubicBezTo>
                    <a:pt x="319" y="281"/>
                    <a:pt x="319" y="281"/>
                    <a:pt x="319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19" y="280"/>
                    <a:pt x="319" y="280"/>
                    <a:pt x="319" y="280"/>
                  </a:cubicBezTo>
                  <a:close/>
                  <a:moveTo>
                    <a:pt x="324" y="287"/>
                  </a:move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4" y="287"/>
                    <a:pt x="324" y="287"/>
                    <a:pt x="324" y="287"/>
                  </a:cubicBezTo>
                  <a:close/>
                  <a:moveTo>
                    <a:pt x="322" y="287"/>
                  </a:move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6"/>
                    <a:pt x="322" y="286"/>
                    <a:pt x="322" y="286"/>
                  </a:cubicBezTo>
                  <a:cubicBezTo>
                    <a:pt x="323" y="286"/>
                    <a:pt x="323" y="286"/>
                    <a:pt x="323" y="286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8"/>
                    <a:pt x="321" y="288"/>
                    <a:pt x="321" y="288"/>
                  </a:cubicBezTo>
                  <a:cubicBezTo>
                    <a:pt x="321" y="287"/>
                    <a:pt x="321" y="287"/>
                    <a:pt x="321" y="287"/>
                  </a:cubicBezTo>
                  <a:cubicBezTo>
                    <a:pt x="322" y="287"/>
                    <a:pt x="322" y="287"/>
                    <a:pt x="322" y="287"/>
                  </a:cubicBezTo>
                  <a:close/>
                  <a:moveTo>
                    <a:pt x="315" y="297"/>
                  </a:move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lose/>
                  <a:moveTo>
                    <a:pt x="324" y="295"/>
                  </a:move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lose/>
                  <a:moveTo>
                    <a:pt x="314" y="280"/>
                  </a:moveTo>
                  <a:cubicBezTo>
                    <a:pt x="313" y="280"/>
                    <a:pt x="313" y="280"/>
                    <a:pt x="313" y="280"/>
                  </a:cubicBezTo>
                  <a:cubicBezTo>
                    <a:pt x="313" y="281"/>
                    <a:pt x="313" y="281"/>
                    <a:pt x="313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1" y="282"/>
                    <a:pt x="311" y="282"/>
                    <a:pt x="311" y="282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0" y="285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8" y="288"/>
                    <a:pt x="308" y="288"/>
                    <a:pt x="308" y="288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7" y="290"/>
                    <a:pt x="307" y="290"/>
                    <a:pt x="307" y="290"/>
                  </a:cubicBezTo>
                  <a:cubicBezTo>
                    <a:pt x="306" y="289"/>
                    <a:pt x="306" y="289"/>
                    <a:pt x="306" y="289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5" y="291"/>
                    <a:pt x="305" y="291"/>
                    <a:pt x="305" y="291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5" y="290"/>
                    <a:pt x="305" y="290"/>
                    <a:pt x="305" y="290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3" y="291"/>
                    <a:pt x="303" y="291"/>
                    <a:pt x="303" y="291"/>
                  </a:cubicBezTo>
                  <a:cubicBezTo>
                    <a:pt x="302" y="292"/>
                    <a:pt x="302" y="292"/>
                    <a:pt x="302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3"/>
                    <a:pt x="304" y="293"/>
                    <a:pt x="304" y="293"/>
                  </a:cubicBezTo>
                  <a:cubicBezTo>
                    <a:pt x="303" y="294"/>
                    <a:pt x="303" y="294"/>
                    <a:pt x="303" y="294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3" y="297"/>
                    <a:pt x="303" y="297"/>
                    <a:pt x="303" y="297"/>
                  </a:cubicBezTo>
                  <a:cubicBezTo>
                    <a:pt x="304" y="297"/>
                    <a:pt x="304" y="297"/>
                    <a:pt x="304" y="297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6" y="296"/>
                    <a:pt x="306" y="296"/>
                    <a:pt x="306" y="296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6" y="297"/>
                    <a:pt x="306" y="297"/>
                    <a:pt x="306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8" y="297"/>
                    <a:pt x="308" y="297"/>
                    <a:pt x="308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0" y="297"/>
                    <a:pt x="310" y="297"/>
                    <a:pt x="310" y="297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8" y="297"/>
                    <a:pt x="318" y="297"/>
                    <a:pt x="318" y="297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7"/>
                    <a:pt x="319" y="297"/>
                    <a:pt x="319" y="297"/>
                  </a:cubicBezTo>
                  <a:cubicBezTo>
                    <a:pt x="320" y="297"/>
                    <a:pt x="320" y="297"/>
                    <a:pt x="320" y="297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5" y="300"/>
                    <a:pt x="315" y="300"/>
                    <a:pt x="315" y="300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1"/>
                    <a:pt x="315" y="301"/>
                    <a:pt x="315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2"/>
                    <a:pt x="316" y="302"/>
                    <a:pt x="316" y="302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1" y="299"/>
                    <a:pt x="321" y="299"/>
                    <a:pt x="321" y="299"/>
                  </a:cubicBezTo>
                  <a:cubicBezTo>
                    <a:pt x="321" y="298"/>
                    <a:pt x="321" y="298"/>
                    <a:pt x="321" y="298"/>
                  </a:cubicBezTo>
                  <a:cubicBezTo>
                    <a:pt x="322" y="297"/>
                    <a:pt x="322" y="297"/>
                    <a:pt x="322" y="297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2" y="300"/>
                    <a:pt x="322" y="300"/>
                    <a:pt x="322" y="300"/>
                  </a:cubicBezTo>
                  <a:cubicBezTo>
                    <a:pt x="322" y="301"/>
                    <a:pt x="322" y="301"/>
                    <a:pt x="322" y="301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4" y="301"/>
                    <a:pt x="324" y="301"/>
                    <a:pt x="324" y="301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4" y="304"/>
                    <a:pt x="324" y="304"/>
                    <a:pt x="324" y="304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6" y="303"/>
                    <a:pt x="326" y="303"/>
                  </a:cubicBezTo>
                  <a:cubicBezTo>
                    <a:pt x="326" y="303"/>
                    <a:pt x="326" y="303"/>
                    <a:pt x="326" y="303"/>
                  </a:cubicBezTo>
                  <a:cubicBezTo>
                    <a:pt x="327" y="303"/>
                    <a:pt x="327" y="303"/>
                    <a:pt x="327" y="303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0"/>
                    <a:pt x="327" y="300"/>
                    <a:pt x="327" y="300"/>
                  </a:cubicBezTo>
                  <a:cubicBezTo>
                    <a:pt x="328" y="299"/>
                    <a:pt x="328" y="299"/>
                    <a:pt x="328" y="299"/>
                  </a:cubicBezTo>
                  <a:cubicBezTo>
                    <a:pt x="329" y="299"/>
                    <a:pt x="329" y="299"/>
                    <a:pt x="329" y="299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8"/>
                    <a:pt x="328" y="298"/>
                    <a:pt x="328" y="298"/>
                  </a:cubicBezTo>
                  <a:cubicBezTo>
                    <a:pt x="327" y="298"/>
                    <a:pt x="327" y="298"/>
                    <a:pt x="327" y="298"/>
                  </a:cubicBezTo>
                  <a:cubicBezTo>
                    <a:pt x="327" y="299"/>
                    <a:pt x="327" y="299"/>
                    <a:pt x="327" y="299"/>
                  </a:cubicBezTo>
                  <a:cubicBezTo>
                    <a:pt x="326" y="299"/>
                    <a:pt x="326" y="299"/>
                    <a:pt x="326" y="299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7" y="297"/>
                    <a:pt x="327" y="297"/>
                    <a:pt x="327" y="297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5"/>
                    <a:pt x="328" y="295"/>
                    <a:pt x="328" y="295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5" y="297"/>
                    <a:pt x="325" y="297"/>
                    <a:pt x="325" y="297"/>
                  </a:cubicBezTo>
                  <a:cubicBezTo>
                    <a:pt x="325" y="298"/>
                    <a:pt x="325" y="298"/>
                    <a:pt x="325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3"/>
                    <a:pt x="327" y="293"/>
                  </a:cubicBezTo>
                  <a:cubicBezTo>
                    <a:pt x="328" y="293"/>
                    <a:pt x="328" y="293"/>
                    <a:pt x="328" y="293"/>
                  </a:cubicBezTo>
                  <a:cubicBezTo>
                    <a:pt x="328" y="292"/>
                    <a:pt x="328" y="292"/>
                    <a:pt x="328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3" y="294"/>
                    <a:pt x="323" y="294"/>
                    <a:pt x="323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5" y="291"/>
                    <a:pt x="325" y="291"/>
                    <a:pt x="325" y="291"/>
                  </a:cubicBezTo>
                  <a:cubicBezTo>
                    <a:pt x="325" y="290"/>
                    <a:pt x="325" y="290"/>
                    <a:pt x="325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5" y="288"/>
                    <a:pt x="325" y="288"/>
                    <a:pt x="325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2" y="290"/>
                    <a:pt x="322" y="290"/>
                    <a:pt x="322" y="290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90"/>
                    <a:pt x="320" y="290"/>
                    <a:pt x="320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8" y="289"/>
                    <a:pt x="318" y="289"/>
                    <a:pt x="318" y="289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7" y="287"/>
                    <a:pt x="317" y="287"/>
                    <a:pt x="317" y="287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6" y="287"/>
                    <a:pt x="316" y="287"/>
                    <a:pt x="316" y="287"/>
                  </a:cubicBezTo>
                  <a:cubicBezTo>
                    <a:pt x="316" y="286"/>
                    <a:pt x="316" y="286"/>
                    <a:pt x="316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9" y="286"/>
                    <a:pt x="319" y="286"/>
                    <a:pt x="319" y="286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6" y="285"/>
                    <a:pt x="316" y="285"/>
                    <a:pt x="316" y="285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3" y="287"/>
                    <a:pt x="313" y="287"/>
                    <a:pt x="313" y="287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4"/>
                    <a:pt x="314" y="284"/>
                    <a:pt x="314" y="284"/>
                  </a:cubicBezTo>
                  <a:cubicBezTo>
                    <a:pt x="315" y="284"/>
                    <a:pt x="315" y="284"/>
                    <a:pt x="315" y="284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1"/>
                    <a:pt x="318" y="281"/>
                    <a:pt x="318" y="281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8" y="279"/>
                    <a:pt x="318" y="279"/>
                    <a:pt x="318" y="279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7"/>
                    <a:pt x="320" y="277"/>
                    <a:pt x="320" y="277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6" y="277"/>
                    <a:pt x="316" y="277"/>
                    <a:pt x="316" y="277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80"/>
                    <a:pt x="314" y="280"/>
                    <a:pt x="314" y="280"/>
                  </a:cubicBezTo>
                  <a:close/>
                  <a:moveTo>
                    <a:pt x="285" y="287"/>
                  </a:moveTo>
                  <a:cubicBezTo>
                    <a:pt x="286" y="287"/>
                    <a:pt x="286" y="287"/>
                    <a:pt x="286" y="287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9" y="288"/>
                    <a:pt x="289" y="288"/>
                    <a:pt x="289" y="288"/>
                  </a:cubicBezTo>
                  <a:cubicBezTo>
                    <a:pt x="290" y="288"/>
                    <a:pt x="290" y="288"/>
                    <a:pt x="290" y="288"/>
                  </a:cubicBezTo>
                  <a:cubicBezTo>
                    <a:pt x="290" y="289"/>
                    <a:pt x="290" y="289"/>
                    <a:pt x="290" y="289"/>
                  </a:cubicBezTo>
                  <a:cubicBezTo>
                    <a:pt x="291" y="289"/>
                    <a:pt x="291" y="289"/>
                    <a:pt x="291" y="289"/>
                  </a:cubicBezTo>
                  <a:cubicBezTo>
                    <a:pt x="292" y="289"/>
                    <a:pt x="292" y="289"/>
                    <a:pt x="292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1" y="287"/>
                    <a:pt x="291" y="287"/>
                    <a:pt x="291" y="287"/>
                  </a:cubicBezTo>
                  <a:cubicBezTo>
                    <a:pt x="290" y="286"/>
                    <a:pt x="290" y="286"/>
                    <a:pt x="290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6" y="284"/>
                    <a:pt x="286" y="284"/>
                    <a:pt x="286" y="284"/>
                  </a:cubicBezTo>
                  <a:cubicBezTo>
                    <a:pt x="284" y="284"/>
                    <a:pt x="284" y="284"/>
                    <a:pt x="284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2" y="284"/>
                    <a:pt x="282" y="284"/>
                    <a:pt x="282" y="284"/>
                  </a:cubicBezTo>
                  <a:cubicBezTo>
                    <a:pt x="283" y="285"/>
                    <a:pt x="283" y="285"/>
                    <a:pt x="283" y="285"/>
                  </a:cubicBezTo>
                  <a:cubicBezTo>
                    <a:pt x="284" y="285"/>
                    <a:pt x="284" y="285"/>
                    <a:pt x="284" y="285"/>
                  </a:cubicBezTo>
                  <a:cubicBezTo>
                    <a:pt x="285" y="286"/>
                    <a:pt x="285" y="286"/>
                    <a:pt x="285" y="286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285" y="287"/>
                    <a:pt x="285" y="287"/>
                    <a:pt x="285" y="287"/>
                  </a:cubicBezTo>
                  <a:close/>
                  <a:moveTo>
                    <a:pt x="286" y="305"/>
                  </a:moveTo>
                  <a:cubicBezTo>
                    <a:pt x="285" y="305"/>
                    <a:pt x="285" y="305"/>
                    <a:pt x="285" y="305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2" y="303"/>
                    <a:pt x="282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1"/>
                    <a:pt x="280" y="301"/>
                    <a:pt x="280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81" y="299"/>
                    <a:pt x="281" y="299"/>
                    <a:pt x="281" y="299"/>
                  </a:cubicBezTo>
                  <a:cubicBezTo>
                    <a:pt x="281" y="300"/>
                    <a:pt x="281" y="300"/>
                    <a:pt x="281" y="300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5" y="303"/>
                    <a:pt x="285" y="303"/>
                    <a:pt x="285" y="303"/>
                  </a:cubicBezTo>
                  <a:cubicBezTo>
                    <a:pt x="286" y="303"/>
                    <a:pt x="286" y="303"/>
                    <a:pt x="286" y="303"/>
                  </a:cubicBezTo>
                  <a:cubicBezTo>
                    <a:pt x="286" y="302"/>
                    <a:pt x="286" y="302"/>
                    <a:pt x="286" y="302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6" y="305"/>
                    <a:pt x="286" y="305"/>
                    <a:pt x="286" y="305"/>
                  </a:cubicBezTo>
                  <a:cubicBezTo>
                    <a:pt x="286" y="305"/>
                    <a:pt x="286" y="305"/>
                    <a:pt x="286" y="305"/>
                  </a:cubicBezTo>
                  <a:close/>
                  <a:moveTo>
                    <a:pt x="292" y="308"/>
                  </a:moveTo>
                  <a:cubicBezTo>
                    <a:pt x="292" y="308"/>
                    <a:pt x="292" y="308"/>
                    <a:pt x="292" y="308"/>
                  </a:cubicBezTo>
                  <a:cubicBezTo>
                    <a:pt x="290" y="307"/>
                    <a:pt x="290" y="307"/>
                    <a:pt x="290" y="307"/>
                  </a:cubicBezTo>
                  <a:cubicBezTo>
                    <a:pt x="290" y="306"/>
                    <a:pt x="290" y="306"/>
                    <a:pt x="290" y="306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2" y="304"/>
                    <a:pt x="292" y="304"/>
                    <a:pt x="292" y="304"/>
                  </a:cubicBezTo>
                  <a:cubicBezTo>
                    <a:pt x="293" y="303"/>
                    <a:pt x="293" y="303"/>
                    <a:pt x="293" y="303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295" y="300"/>
                    <a:pt x="295" y="300"/>
                    <a:pt x="295" y="300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5" y="301"/>
                    <a:pt x="295" y="301"/>
                    <a:pt x="295" y="301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2"/>
                    <a:pt x="296" y="302"/>
                    <a:pt x="296" y="302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4" y="304"/>
                    <a:pt x="294" y="304"/>
                    <a:pt x="294" y="304"/>
                  </a:cubicBezTo>
                  <a:cubicBezTo>
                    <a:pt x="295" y="304"/>
                    <a:pt x="295" y="304"/>
                    <a:pt x="295" y="304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5" y="305"/>
                    <a:pt x="295" y="305"/>
                    <a:pt x="295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4"/>
                    <a:pt x="296" y="304"/>
                    <a:pt x="296" y="304"/>
                  </a:cubicBezTo>
                  <a:cubicBezTo>
                    <a:pt x="297" y="304"/>
                    <a:pt x="297" y="304"/>
                    <a:pt x="297" y="304"/>
                  </a:cubicBezTo>
                  <a:cubicBezTo>
                    <a:pt x="298" y="305"/>
                    <a:pt x="298" y="305"/>
                    <a:pt x="298" y="305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5" y="307"/>
                    <a:pt x="295" y="307"/>
                    <a:pt x="295" y="307"/>
                  </a:cubicBezTo>
                  <a:cubicBezTo>
                    <a:pt x="294" y="307"/>
                    <a:pt x="294" y="307"/>
                    <a:pt x="294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2" y="308"/>
                    <a:pt x="292" y="308"/>
                    <a:pt x="292" y="308"/>
                  </a:cubicBezTo>
                  <a:cubicBezTo>
                    <a:pt x="292" y="308"/>
                    <a:pt x="292" y="308"/>
                    <a:pt x="292" y="308"/>
                  </a:cubicBezTo>
                  <a:close/>
                  <a:moveTo>
                    <a:pt x="224" y="260"/>
                  </a:moveTo>
                  <a:cubicBezTo>
                    <a:pt x="224" y="261"/>
                    <a:pt x="224" y="261"/>
                    <a:pt x="224" y="261"/>
                  </a:cubicBezTo>
                  <a:cubicBezTo>
                    <a:pt x="224" y="261"/>
                    <a:pt x="224" y="261"/>
                    <a:pt x="224" y="261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60"/>
                    <a:pt x="224" y="260"/>
                    <a:pt x="224" y="260"/>
                  </a:cubicBezTo>
                  <a:close/>
                  <a:moveTo>
                    <a:pt x="223" y="269"/>
                  </a:moveTo>
                  <a:cubicBezTo>
                    <a:pt x="224" y="268"/>
                    <a:pt x="224" y="268"/>
                    <a:pt x="224" y="268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4" y="269"/>
                    <a:pt x="224" y="269"/>
                    <a:pt x="224" y="269"/>
                  </a:cubicBezTo>
                  <a:cubicBezTo>
                    <a:pt x="223" y="269"/>
                    <a:pt x="223" y="269"/>
                    <a:pt x="223" y="269"/>
                  </a:cubicBezTo>
                  <a:close/>
                  <a:moveTo>
                    <a:pt x="215" y="262"/>
                  </a:moveTo>
                  <a:cubicBezTo>
                    <a:pt x="216" y="261"/>
                    <a:pt x="216" y="261"/>
                    <a:pt x="216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18" y="263"/>
                    <a:pt x="218" y="263"/>
                    <a:pt x="218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5" y="263"/>
                    <a:pt x="215" y="263"/>
                    <a:pt x="215" y="263"/>
                  </a:cubicBezTo>
                  <a:cubicBezTo>
                    <a:pt x="215" y="262"/>
                    <a:pt x="215" y="262"/>
                    <a:pt x="215" y="262"/>
                  </a:cubicBezTo>
                  <a:close/>
                  <a:moveTo>
                    <a:pt x="34" y="266"/>
                  </a:moveTo>
                  <a:cubicBezTo>
                    <a:pt x="35" y="266"/>
                    <a:pt x="35" y="266"/>
                    <a:pt x="35" y="266"/>
                  </a:cubicBezTo>
                  <a:cubicBezTo>
                    <a:pt x="35" y="267"/>
                    <a:pt x="35" y="267"/>
                    <a:pt x="35" y="267"/>
                  </a:cubicBezTo>
                  <a:cubicBezTo>
                    <a:pt x="35" y="268"/>
                    <a:pt x="35" y="268"/>
                    <a:pt x="35" y="268"/>
                  </a:cubicBezTo>
                  <a:cubicBezTo>
                    <a:pt x="34" y="267"/>
                    <a:pt x="34" y="267"/>
                    <a:pt x="34" y="267"/>
                  </a:cubicBezTo>
                  <a:cubicBezTo>
                    <a:pt x="34" y="266"/>
                    <a:pt x="34" y="266"/>
                    <a:pt x="34" y="266"/>
                  </a:cubicBezTo>
                  <a:close/>
                  <a:moveTo>
                    <a:pt x="32" y="264"/>
                  </a:moveTo>
                  <a:cubicBezTo>
                    <a:pt x="32" y="263"/>
                    <a:pt x="32" y="263"/>
                    <a:pt x="32" y="263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2" y="264"/>
                    <a:pt x="32" y="264"/>
                    <a:pt x="32" y="264"/>
                  </a:cubicBezTo>
                  <a:close/>
                  <a:moveTo>
                    <a:pt x="27" y="260"/>
                  </a:move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7" y="260"/>
                    <a:pt x="27" y="260"/>
                    <a:pt x="27" y="260"/>
                  </a:cubicBezTo>
                  <a:close/>
                  <a:moveTo>
                    <a:pt x="20" y="257"/>
                  </a:moveTo>
                  <a:cubicBezTo>
                    <a:pt x="20" y="258"/>
                    <a:pt x="20" y="258"/>
                    <a:pt x="20" y="258"/>
                  </a:cubicBezTo>
                  <a:cubicBezTo>
                    <a:pt x="21" y="258"/>
                    <a:pt x="21" y="258"/>
                    <a:pt x="21" y="258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3" y="259"/>
                    <a:pt x="23" y="259"/>
                    <a:pt x="23" y="259"/>
                  </a:cubicBezTo>
                  <a:cubicBezTo>
                    <a:pt x="22" y="260"/>
                    <a:pt x="22" y="260"/>
                    <a:pt x="22" y="260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2" y="262"/>
                    <a:pt x="22" y="262"/>
                    <a:pt x="22" y="262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4" y="264"/>
                    <a:pt x="24" y="264"/>
                    <a:pt x="24" y="264"/>
                  </a:cubicBezTo>
                  <a:cubicBezTo>
                    <a:pt x="25" y="263"/>
                    <a:pt x="25" y="263"/>
                    <a:pt x="25" y="263"/>
                  </a:cubicBezTo>
                  <a:cubicBezTo>
                    <a:pt x="24" y="265"/>
                    <a:pt x="24" y="265"/>
                    <a:pt x="24" y="265"/>
                  </a:cubicBezTo>
                  <a:cubicBezTo>
                    <a:pt x="24" y="266"/>
                    <a:pt x="24" y="266"/>
                    <a:pt x="24" y="266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5"/>
                    <a:pt x="26" y="265"/>
                    <a:pt x="26" y="265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5" y="267"/>
                    <a:pt x="25" y="267"/>
                    <a:pt x="25" y="267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6" y="267"/>
                    <a:pt x="26" y="267"/>
                    <a:pt x="26" y="267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8" y="269"/>
                    <a:pt x="28" y="269"/>
                    <a:pt x="28" y="269"/>
                  </a:cubicBezTo>
                  <a:cubicBezTo>
                    <a:pt x="28" y="270"/>
                    <a:pt x="28" y="270"/>
                    <a:pt x="28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30" y="270"/>
                    <a:pt x="30" y="270"/>
                    <a:pt x="30" y="270"/>
                  </a:cubicBezTo>
                  <a:cubicBezTo>
                    <a:pt x="31" y="270"/>
                    <a:pt x="31" y="270"/>
                    <a:pt x="31" y="270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5" y="273"/>
                    <a:pt x="35" y="273"/>
                    <a:pt x="35" y="273"/>
                  </a:cubicBezTo>
                  <a:cubicBezTo>
                    <a:pt x="36" y="272"/>
                    <a:pt x="36" y="272"/>
                    <a:pt x="36" y="272"/>
                  </a:cubicBezTo>
                  <a:cubicBezTo>
                    <a:pt x="35" y="271"/>
                    <a:pt x="35" y="271"/>
                    <a:pt x="35" y="271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35" y="269"/>
                    <a:pt x="35" y="269"/>
                    <a:pt x="35" y="269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6" y="260"/>
                    <a:pt x="26" y="260"/>
                    <a:pt x="26" y="260"/>
                  </a:cubicBezTo>
                  <a:cubicBezTo>
                    <a:pt x="25" y="259"/>
                    <a:pt x="25" y="259"/>
                    <a:pt x="25" y="259"/>
                  </a:cubicBezTo>
                  <a:cubicBezTo>
                    <a:pt x="24" y="259"/>
                    <a:pt x="24" y="259"/>
                    <a:pt x="24" y="259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3" y="258"/>
                    <a:pt x="23" y="258"/>
                    <a:pt x="23" y="258"/>
                  </a:cubicBezTo>
                  <a:cubicBezTo>
                    <a:pt x="22" y="257"/>
                    <a:pt x="22" y="257"/>
                    <a:pt x="22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0" y="257"/>
                    <a:pt x="20" y="257"/>
                    <a:pt x="20" y="257"/>
                  </a:cubicBezTo>
                  <a:close/>
                  <a:moveTo>
                    <a:pt x="28" y="259"/>
                  </a:moveTo>
                  <a:cubicBezTo>
                    <a:pt x="28" y="259"/>
                    <a:pt x="28" y="259"/>
                    <a:pt x="28" y="259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8" y="259"/>
                    <a:pt x="28" y="259"/>
                    <a:pt x="28" y="259"/>
                  </a:cubicBezTo>
                  <a:cubicBezTo>
                    <a:pt x="28" y="259"/>
                    <a:pt x="28" y="259"/>
                    <a:pt x="28" y="259"/>
                  </a:cubicBezTo>
                  <a:close/>
                  <a:moveTo>
                    <a:pt x="27" y="258"/>
                  </a:moveTo>
                  <a:cubicBezTo>
                    <a:pt x="28" y="258"/>
                    <a:pt x="28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27" y="258"/>
                    <a:pt x="27" y="258"/>
                    <a:pt x="27" y="258"/>
                  </a:cubicBezTo>
                  <a:close/>
                  <a:moveTo>
                    <a:pt x="22" y="240"/>
                  </a:moveTo>
                  <a:cubicBezTo>
                    <a:pt x="22" y="241"/>
                    <a:pt x="22" y="241"/>
                    <a:pt x="22" y="241"/>
                  </a:cubicBezTo>
                  <a:cubicBezTo>
                    <a:pt x="22" y="241"/>
                    <a:pt x="22" y="241"/>
                    <a:pt x="22" y="241"/>
                  </a:cubicBezTo>
                  <a:cubicBezTo>
                    <a:pt x="22" y="240"/>
                    <a:pt x="22" y="240"/>
                    <a:pt x="22" y="240"/>
                  </a:cubicBezTo>
                  <a:close/>
                  <a:moveTo>
                    <a:pt x="24" y="249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lose/>
                  <a:moveTo>
                    <a:pt x="24" y="251"/>
                  </a:moveTo>
                  <a:cubicBezTo>
                    <a:pt x="23" y="252"/>
                    <a:pt x="23" y="252"/>
                    <a:pt x="23" y="252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2"/>
                    <a:pt x="24" y="252"/>
                    <a:pt x="24" y="252"/>
                  </a:cubicBezTo>
                  <a:cubicBezTo>
                    <a:pt x="24" y="251"/>
                    <a:pt x="24" y="251"/>
                    <a:pt x="24" y="251"/>
                  </a:cubicBezTo>
                  <a:close/>
                  <a:moveTo>
                    <a:pt x="25" y="250"/>
                  </a:moveTo>
                  <a:cubicBezTo>
                    <a:pt x="25" y="249"/>
                    <a:pt x="25" y="249"/>
                    <a:pt x="25" y="24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5" y="250"/>
                    <a:pt x="25" y="250"/>
                  </a:cubicBezTo>
                  <a:close/>
                  <a:moveTo>
                    <a:pt x="26" y="249"/>
                  </a:moveTo>
                  <a:cubicBezTo>
                    <a:pt x="27" y="248"/>
                    <a:pt x="27" y="248"/>
                    <a:pt x="27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8" y="249"/>
                    <a:pt x="28" y="249"/>
                    <a:pt x="28" y="249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6" y="249"/>
                    <a:pt x="26" y="249"/>
                    <a:pt x="26" y="249"/>
                  </a:cubicBezTo>
                  <a:close/>
                  <a:moveTo>
                    <a:pt x="25" y="245"/>
                  </a:moveTo>
                  <a:cubicBezTo>
                    <a:pt x="25" y="244"/>
                    <a:pt x="25" y="244"/>
                    <a:pt x="25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lose/>
                  <a:moveTo>
                    <a:pt x="23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3" y="245"/>
                    <a:pt x="23" y="245"/>
                    <a:pt x="23" y="245"/>
                  </a:cubicBezTo>
                  <a:close/>
                  <a:moveTo>
                    <a:pt x="22" y="243"/>
                  </a:moveTo>
                  <a:cubicBezTo>
                    <a:pt x="22" y="244"/>
                    <a:pt x="22" y="244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2" y="243"/>
                    <a:pt x="22" y="243"/>
                    <a:pt x="22" y="243"/>
                  </a:cubicBezTo>
                  <a:close/>
                  <a:moveTo>
                    <a:pt x="23" y="242"/>
                  </a:moveTo>
                  <a:cubicBezTo>
                    <a:pt x="23" y="242"/>
                    <a:pt x="23" y="242"/>
                    <a:pt x="23" y="242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5" y="242"/>
                    <a:pt x="25" y="242"/>
                    <a:pt x="25" y="242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41"/>
                    <a:pt x="25" y="241"/>
                    <a:pt x="25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23" y="242"/>
                    <a:pt x="23" y="242"/>
                    <a:pt x="23" y="242"/>
                  </a:cubicBezTo>
                  <a:close/>
                  <a:moveTo>
                    <a:pt x="23" y="240"/>
                  </a:moveTo>
                  <a:cubicBezTo>
                    <a:pt x="23" y="241"/>
                    <a:pt x="23" y="241"/>
                    <a:pt x="23" y="241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lose/>
                  <a:moveTo>
                    <a:pt x="24" y="239"/>
                  </a:moveTo>
                  <a:cubicBezTo>
                    <a:pt x="25" y="238"/>
                    <a:pt x="25" y="238"/>
                    <a:pt x="25" y="238"/>
                  </a:cubicBezTo>
                  <a:cubicBezTo>
                    <a:pt x="25" y="237"/>
                    <a:pt x="25" y="237"/>
                    <a:pt x="25" y="237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4" y="239"/>
                    <a:pt x="24" y="239"/>
                    <a:pt x="24" y="239"/>
                  </a:cubicBezTo>
                  <a:close/>
                  <a:moveTo>
                    <a:pt x="19" y="236"/>
                  </a:moveTo>
                  <a:cubicBezTo>
                    <a:pt x="21" y="238"/>
                    <a:pt x="21" y="238"/>
                    <a:pt x="21" y="238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19" y="238"/>
                    <a:pt x="19" y="238"/>
                    <a:pt x="19" y="238"/>
                  </a:cubicBezTo>
                  <a:cubicBezTo>
                    <a:pt x="19" y="237"/>
                    <a:pt x="19" y="237"/>
                    <a:pt x="19" y="237"/>
                  </a:cubicBezTo>
                  <a:cubicBezTo>
                    <a:pt x="19" y="237"/>
                    <a:pt x="19" y="236"/>
                    <a:pt x="19" y="236"/>
                  </a:cubicBezTo>
                  <a:close/>
                  <a:moveTo>
                    <a:pt x="21" y="236"/>
                  </a:moveTo>
                  <a:cubicBezTo>
                    <a:pt x="21" y="237"/>
                    <a:pt x="21" y="237"/>
                    <a:pt x="21" y="237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8"/>
                    <a:pt x="22" y="238"/>
                    <a:pt x="22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6"/>
                    <a:pt x="21" y="236"/>
                    <a:pt x="21" y="236"/>
                  </a:cubicBezTo>
                  <a:close/>
                  <a:moveTo>
                    <a:pt x="19" y="235"/>
                  </a:moveTo>
                  <a:cubicBezTo>
                    <a:pt x="20" y="235"/>
                    <a:pt x="20" y="235"/>
                    <a:pt x="20" y="235"/>
                  </a:cubicBezTo>
                  <a:cubicBezTo>
                    <a:pt x="20" y="235"/>
                    <a:pt x="20" y="235"/>
                    <a:pt x="20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19" y="234"/>
                    <a:pt x="19" y="234"/>
                    <a:pt x="19" y="234"/>
                  </a:cubicBezTo>
                  <a:cubicBezTo>
                    <a:pt x="19" y="235"/>
                    <a:pt x="19" y="235"/>
                    <a:pt x="19" y="235"/>
                  </a:cubicBezTo>
                  <a:close/>
                  <a:moveTo>
                    <a:pt x="10" y="235"/>
                  </a:moveTo>
                  <a:cubicBezTo>
                    <a:pt x="9" y="234"/>
                    <a:pt x="9" y="234"/>
                    <a:pt x="9" y="234"/>
                  </a:cubicBezTo>
                  <a:cubicBezTo>
                    <a:pt x="11" y="232"/>
                    <a:pt x="11" y="232"/>
                    <a:pt x="11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2"/>
                    <a:pt x="13" y="232"/>
                    <a:pt x="13" y="232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4"/>
                    <a:pt x="14" y="234"/>
                    <a:pt x="14" y="234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5" y="234"/>
                    <a:pt x="15" y="234"/>
                    <a:pt x="15" y="234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3" y="239"/>
                    <a:pt x="13" y="239"/>
                    <a:pt x="13" y="239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4"/>
                    <a:pt x="11" y="244"/>
                    <a:pt x="11" y="244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11" y="242"/>
                    <a:pt x="11" y="242"/>
                    <a:pt x="11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9" y="241"/>
                    <a:pt x="9" y="241"/>
                    <a:pt x="9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9" y="240"/>
                    <a:pt x="9" y="240"/>
                    <a:pt x="9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7"/>
                    <a:pt x="11" y="237"/>
                    <a:pt x="11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9" y="236"/>
                    <a:pt x="9" y="236"/>
                    <a:pt x="9" y="236"/>
                  </a:cubicBezTo>
                  <a:cubicBezTo>
                    <a:pt x="10" y="235"/>
                    <a:pt x="10" y="235"/>
                    <a:pt x="10" y="235"/>
                  </a:cubicBezTo>
                  <a:close/>
                  <a:moveTo>
                    <a:pt x="20" y="231"/>
                  </a:moveTo>
                  <a:cubicBezTo>
                    <a:pt x="20" y="230"/>
                    <a:pt x="20" y="230"/>
                    <a:pt x="20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0" y="231"/>
                    <a:pt x="20" y="231"/>
                    <a:pt x="20" y="231"/>
                  </a:cubicBezTo>
                  <a:close/>
                  <a:moveTo>
                    <a:pt x="111" y="109"/>
                  </a:moveTo>
                  <a:cubicBezTo>
                    <a:pt x="111" y="109"/>
                    <a:pt x="111" y="109"/>
                    <a:pt x="111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9"/>
                    <a:pt x="111" y="109"/>
                    <a:pt x="111" y="109"/>
                  </a:cubicBezTo>
                  <a:close/>
                  <a:moveTo>
                    <a:pt x="102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101"/>
                    <a:pt x="102" y="101"/>
                    <a:pt x="102" y="101"/>
                  </a:cubicBezTo>
                  <a:close/>
                  <a:moveTo>
                    <a:pt x="71" y="103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lose/>
                  <a:moveTo>
                    <a:pt x="71" y="105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lose/>
                  <a:moveTo>
                    <a:pt x="69" y="107"/>
                  </a:moveTo>
                  <a:cubicBezTo>
                    <a:pt x="69" y="108"/>
                    <a:pt x="69" y="108"/>
                    <a:pt x="69" y="108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9" y="107"/>
                    <a:pt x="69" y="107"/>
                    <a:pt x="69" y="107"/>
                  </a:cubicBezTo>
                  <a:close/>
                  <a:moveTo>
                    <a:pt x="66" y="110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6" y="110"/>
                    <a:pt x="66" y="110"/>
                  </a:cubicBezTo>
                  <a:close/>
                  <a:moveTo>
                    <a:pt x="66" y="110"/>
                  </a:moveTo>
                  <a:cubicBezTo>
                    <a:pt x="67" y="110"/>
                    <a:pt x="67" y="110"/>
                    <a:pt x="67" y="110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6" y="110"/>
                    <a:pt x="66" y="110"/>
                    <a:pt x="66" y="110"/>
                  </a:cubicBezTo>
                  <a:close/>
                  <a:moveTo>
                    <a:pt x="68" y="114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58" y="100"/>
                  </a:moveTo>
                  <a:cubicBezTo>
                    <a:pt x="58" y="101"/>
                    <a:pt x="58" y="101"/>
                    <a:pt x="58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39" y="271"/>
                  </a:moveTo>
                  <a:cubicBezTo>
                    <a:pt x="39" y="271"/>
                    <a:pt x="39" y="271"/>
                    <a:pt x="39" y="271"/>
                  </a:cubicBezTo>
                  <a:cubicBezTo>
                    <a:pt x="38" y="271"/>
                    <a:pt x="38" y="271"/>
                    <a:pt x="38" y="271"/>
                  </a:cubicBezTo>
                  <a:cubicBezTo>
                    <a:pt x="38" y="269"/>
                    <a:pt x="38" y="269"/>
                    <a:pt x="38" y="269"/>
                  </a:cubicBezTo>
                  <a:cubicBezTo>
                    <a:pt x="39" y="268"/>
                    <a:pt x="39" y="268"/>
                    <a:pt x="39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7" y="268"/>
                    <a:pt x="37" y="268"/>
                    <a:pt x="37" y="268"/>
                  </a:cubicBezTo>
                  <a:cubicBezTo>
                    <a:pt x="36" y="267"/>
                    <a:pt x="36" y="267"/>
                    <a:pt x="36" y="267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6"/>
                    <a:pt x="37" y="266"/>
                    <a:pt x="37" y="266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5" y="266"/>
                    <a:pt x="35" y="266"/>
                    <a:pt x="35" y="266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5" y="263"/>
                    <a:pt x="35" y="263"/>
                    <a:pt x="35" y="263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5" y="260"/>
                    <a:pt x="35" y="260"/>
                    <a:pt x="35" y="260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4" y="260"/>
                    <a:pt x="34" y="260"/>
                    <a:pt x="34" y="260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2" y="258"/>
                    <a:pt x="32" y="258"/>
                    <a:pt x="32" y="258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6" y="255"/>
                    <a:pt x="26" y="255"/>
                    <a:pt x="26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4" y="254"/>
                    <a:pt x="24" y="254"/>
                    <a:pt x="24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30" y="245"/>
                    <a:pt x="30" y="245"/>
                    <a:pt x="30" y="245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7" y="246"/>
                    <a:pt x="27" y="246"/>
                    <a:pt x="27" y="246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4" y="246"/>
                    <a:pt x="24" y="246"/>
                    <a:pt x="24" y="246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8" y="243"/>
                    <a:pt x="28" y="243"/>
                    <a:pt x="28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6" y="239"/>
                    <a:pt x="26" y="239"/>
                    <a:pt x="26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39"/>
                    <a:pt x="29" y="239"/>
                    <a:pt x="29" y="239"/>
                  </a:cubicBezTo>
                  <a:cubicBezTo>
                    <a:pt x="28" y="239"/>
                    <a:pt x="28" y="239"/>
                    <a:pt x="28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6"/>
                    <a:pt x="28" y="236"/>
                    <a:pt x="28" y="236"/>
                  </a:cubicBezTo>
                  <a:cubicBezTo>
                    <a:pt x="28" y="235"/>
                    <a:pt x="28" y="235"/>
                    <a:pt x="28" y="235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3" y="233"/>
                    <a:pt x="23" y="233"/>
                    <a:pt x="23" y="233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4" y="230"/>
                    <a:pt x="24" y="230"/>
                    <a:pt x="24" y="230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6" y="229"/>
                    <a:pt x="26" y="229"/>
                    <a:pt x="26" y="229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6" y="225"/>
                    <a:pt x="26" y="225"/>
                    <a:pt x="26" y="225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5"/>
                    <a:pt x="23" y="205"/>
                    <a:pt x="23" y="205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23" y="202"/>
                    <a:pt x="23" y="202"/>
                    <a:pt x="23" y="20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0" y="189"/>
                    <a:pt x="20" y="189"/>
                    <a:pt x="20" y="189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7" y="184"/>
                    <a:pt x="7" y="184"/>
                    <a:pt x="7" y="184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6" y="116"/>
                    <a:pt x="106" y="116"/>
                    <a:pt x="106" y="116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1"/>
                    <a:pt x="139" y="131"/>
                    <a:pt x="139" y="131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4" y="135"/>
                    <a:pt x="134" y="135"/>
                    <a:pt x="134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4" y="141"/>
                    <a:pt x="144" y="141"/>
                    <a:pt x="144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2" y="145"/>
                    <a:pt x="152" y="145"/>
                    <a:pt x="152" y="145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3" y="146"/>
                    <a:pt x="153" y="146"/>
                    <a:pt x="153" y="146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4" y="144"/>
                    <a:pt x="154" y="144"/>
                    <a:pt x="154" y="144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53" y="150"/>
                    <a:pt x="153" y="150"/>
                    <a:pt x="153" y="150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2"/>
                    <a:pt x="154" y="152"/>
                    <a:pt x="154" y="152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0"/>
                    <a:pt x="165" y="140"/>
                    <a:pt x="165" y="140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1" y="135"/>
                    <a:pt x="161" y="135"/>
                    <a:pt x="161" y="135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8" y="135"/>
                    <a:pt x="168" y="135"/>
                    <a:pt x="168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70" y="135"/>
                    <a:pt x="170" y="135"/>
                    <a:pt x="170" y="135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8"/>
                    <a:pt x="171" y="138"/>
                    <a:pt x="171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3" y="150"/>
                    <a:pt x="183" y="150"/>
                    <a:pt x="183" y="150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9"/>
                    <a:pt x="185" y="149"/>
                    <a:pt x="185" y="149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8" y="150"/>
                    <a:pt x="188" y="150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1"/>
                    <a:pt x="192" y="151"/>
                    <a:pt x="192" y="151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2"/>
                    <a:pt x="195" y="152"/>
                    <a:pt x="195" y="152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4"/>
                    <a:pt x="194" y="144"/>
                    <a:pt x="194" y="144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95" y="146"/>
                    <a:pt x="195" y="146"/>
                    <a:pt x="195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6"/>
                    <a:pt x="199" y="146"/>
                    <a:pt x="199" y="146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8"/>
                    <a:pt x="199" y="148"/>
                    <a:pt x="199" y="148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50"/>
                    <a:pt x="202" y="150"/>
                    <a:pt x="202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98" y="155"/>
                    <a:pt x="198" y="155"/>
                    <a:pt x="198" y="155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200" y="155"/>
                    <a:pt x="200" y="155"/>
                    <a:pt x="200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8" y="157"/>
                    <a:pt x="198" y="157"/>
                    <a:pt x="198" y="157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7" y="160"/>
                    <a:pt x="197" y="160"/>
                    <a:pt x="197" y="160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8"/>
                    <a:pt x="201" y="158"/>
                    <a:pt x="201" y="158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203" y="150"/>
                    <a:pt x="203" y="150"/>
                    <a:pt x="203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9" y="149"/>
                    <a:pt x="209" y="149"/>
                    <a:pt x="209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1" y="147"/>
                    <a:pt x="211" y="147"/>
                    <a:pt x="211" y="147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4" y="144"/>
                    <a:pt x="214" y="144"/>
                    <a:pt x="214" y="144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3"/>
                    <a:pt x="212" y="143"/>
                    <a:pt x="212" y="143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4"/>
                    <a:pt x="212" y="144"/>
                    <a:pt x="212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3"/>
                    <a:pt x="210" y="143"/>
                    <a:pt x="210" y="143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4" y="139"/>
                    <a:pt x="214" y="139"/>
                    <a:pt x="214" y="139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1" y="136"/>
                    <a:pt x="211" y="136"/>
                    <a:pt x="211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2"/>
                    <a:pt x="209" y="132"/>
                    <a:pt x="209" y="132"/>
                  </a:cubicBezTo>
                  <a:cubicBezTo>
                    <a:pt x="209" y="131"/>
                    <a:pt x="209" y="131"/>
                    <a:pt x="209" y="131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3"/>
                    <a:pt x="213" y="123"/>
                    <a:pt x="213" y="123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20"/>
                    <a:pt x="217" y="120"/>
                    <a:pt x="217" y="120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8" y="121"/>
                    <a:pt x="218" y="121"/>
                    <a:pt x="218" y="121"/>
                  </a:cubicBezTo>
                  <a:cubicBezTo>
                    <a:pt x="218" y="120"/>
                    <a:pt x="218" y="120"/>
                    <a:pt x="218" y="120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7" y="118"/>
                    <a:pt x="217" y="118"/>
                    <a:pt x="217" y="118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9" y="117"/>
                    <a:pt x="219" y="117"/>
                    <a:pt x="219" y="117"/>
                  </a:cubicBezTo>
                  <a:cubicBezTo>
                    <a:pt x="220" y="116"/>
                    <a:pt x="220" y="116"/>
                    <a:pt x="220" y="116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2" y="115"/>
                    <a:pt x="222" y="115"/>
                    <a:pt x="222" y="115"/>
                  </a:cubicBezTo>
                  <a:cubicBezTo>
                    <a:pt x="224" y="115"/>
                    <a:pt x="224" y="115"/>
                    <a:pt x="224" y="115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6" y="118"/>
                    <a:pt x="226" y="118"/>
                    <a:pt x="226" y="118"/>
                  </a:cubicBezTo>
                  <a:cubicBezTo>
                    <a:pt x="225" y="118"/>
                    <a:pt x="225" y="118"/>
                    <a:pt x="225" y="118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225" y="126"/>
                    <a:pt x="225" y="126"/>
                    <a:pt x="225" y="126"/>
                  </a:cubicBezTo>
                  <a:cubicBezTo>
                    <a:pt x="225" y="127"/>
                    <a:pt x="225" y="127"/>
                    <a:pt x="225" y="127"/>
                  </a:cubicBezTo>
                  <a:cubicBezTo>
                    <a:pt x="224" y="127"/>
                    <a:pt x="224" y="127"/>
                    <a:pt x="224" y="127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5" y="134"/>
                    <a:pt x="225" y="134"/>
                    <a:pt x="225" y="134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3" y="133"/>
                    <a:pt x="223" y="133"/>
                    <a:pt x="223" y="133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8"/>
                    <a:pt x="220" y="138"/>
                    <a:pt x="220" y="138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5" y="139"/>
                    <a:pt x="225" y="139"/>
                    <a:pt x="225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5" y="140"/>
                    <a:pt x="225" y="140"/>
                    <a:pt x="225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27" y="140"/>
                    <a:pt x="227" y="140"/>
                    <a:pt x="227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24" y="146"/>
                    <a:pt x="224" y="146"/>
                    <a:pt x="224" y="146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24" y="148"/>
                    <a:pt x="224" y="148"/>
                    <a:pt x="224" y="148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5" y="149"/>
                    <a:pt x="225" y="149"/>
                    <a:pt x="225" y="149"/>
                  </a:cubicBezTo>
                  <a:cubicBezTo>
                    <a:pt x="226" y="149"/>
                    <a:pt x="226" y="149"/>
                    <a:pt x="226" y="149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146"/>
                    <a:pt x="227" y="146"/>
                    <a:pt x="227" y="146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4"/>
                    <a:pt x="230" y="144"/>
                    <a:pt x="230" y="144"/>
                  </a:cubicBezTo>
                  <a:cubicBezTo>
                    <a:pt x="231" y="145"/>
                    <a:pt x="231" y="145"/>
                    <a:pt x="231" y="145"/>
                  </a:cubicBezTo>
                  <a:cubicBezTo>
                    <a:pt x="231" y="146"/>
                    <a:pt x="231" y="146"/>
                    <a:pt x="231" y="146"/>
                  </a:cubicBezTo>
                  <a:cubicBezTo>
                    <a:pt x="232" y="147"/>
                    <a:pt x="232" y="147"/>
                    <a:pt x="232" y="147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32" y="150"/>
                    <a:pt x="232" y="150"/>
                    <a:pt x="232" y="150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31" y="151"/>
                    <a:pt x="231" y="151"/>
                    <a:pt x="231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2"/>
                    <a:pt x="230" y="152"/>
                    <a:pt x="230" y="152"/>
                  </a:cubicBezTo>
                  <a:cubicBezTo>
                    <a:pt x="230" y="153"/>
                    <a:pt x="230" y="153"/>
                    <a:pt x="230" y="153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60"/>
                    <a:pt x="230" y="160"/>
                    <a:pt x="230" y="160"/>
                  </a:cubicBezTo>
                  <a:cubicBezTo>
                    <a:pt x="230" y="161"/>
                    <a:pt x="230" y="161"/>
                    <a:pt x="230" y="161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0"/>
                    <a:pt x="231" y="160"/>
                    <a:pt x="231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0"/>
                    <a:pt x="233" y="160"/>
                    <a:pt x="233" y="160"/>
                  </a:cubicBezTo>
                  <a:cubicBezTo>
                    <a:pt x="234" y="159"/>
                    <a:pt x="234" y="159"/>
                    <a:pt x="234" y="159"/>
                  </a:cubicBezTo>
                  <a:cubicBezTo>
                    <a:pt x="234" y="158"/>
                    <a:pt x="234" y="158"/>
                    <a:pt x="234" y="158"/>
                  </a:cubicBezTo>
                  <a:cubicBezTo>
                    <a:pt x="235" y="158"/>
                    <a:pt x="235" y="158"/>
                    <a:pt x="235" y="158"/>
                  </a:cubicBezTo>
                  <a:cubicBezTo>
                    <a:pt x="236" y="157"/>
                    <a:pt x="236" y="157"/>
                    <a:pt x="236" y="157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8" y="155"/>
                    <a:pt x="238" y="155"/>
                    <a:pt x="238" y="155"/>
                  </a:cubicBezTo>
                  <a:cubicBezTo>
                    <a:pt x="239" y="153"/>
                    <a:pt x="239" y="153"/>
                    <a:pt x="239" y="153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49"/>
                    <a:pt x="243" y="149"/>
                    <a:pt x="243" y="149"/>
                  </a:cubicBezTo>
                  <a:cubicBezTo>
                    <a:pt x="243" y="148"/>
                    <a:pt x="243" y="148"/>
                    <a:pt x="243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6" y="148"/>
                    <a:pt x="246" y="148"/>
                    <a:pt x="246" y="148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5" y="145"/>
                    <a:pt x="245" y="145"/>
                    <a:pt x="245" y="145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3" y="143"/>
                    <a:pt x="253" y="143"/>
                    <a:pt x="253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9" y="149"/>
                    <a:pt x="259" y="149"/>
                    <a:pt x="259" y="149"/>
                  </a:cubicBezTo>
                  <a:cubicBezTo>
                    <a:pt x="258" y="149"/>
                    <a:pt x="258" y="149"/>
                    <a:pt x="258" y="149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5" y="151"/>
                    <a:pt x="255" y="151"/>
                    <a:pt x="255" y="151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7" y="151"/>
                    <a:pt x="257" y="151"/>
                    <a:pt x="257" y="151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6" y="154"/>
                    <a:pt x="256" y="154"/>
                    <a:pt x="256" y="154"/>
                  </a:cubicBezTo>
                  <a:cubicBezTo>
                    <a:pt x="255" y="154"/>
                    <a:pt x="255" y="154"/>
                    <a:pt x="255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3" y="154"/>
                    <a:pt x="253" y="154"/>
                    <a:pt x="253" y="154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55"/>
                    <a:pt x="252" y="155"/>
                    <a:pt x="252" y="155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1" y="156"/>
                    <a:pt x="251" y="156"/>
                    <a:pt x="251" y="156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8"/>
                    <a:pt x="251" y="158"/>
                    <a:pt x="251" y="158"/>
                  </a:cubicBezTo>
                  <a:cubicBezTo>
                    <a:pt x="251" y="159"/>
                    <a:pt x="251" y="159"/>
                    <a:pt x="251" y="159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3" y="163"/>
                    <a:pt x="253" y="163"/>
                    <a:pt x="253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1" y="164"/>
                    <a:pt x="251" y="164"/>
                    <a:pt x="251" y="164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1" y="166"/>
                    <a:pt x="251" y="166"/>
                    <a:pt x="251" y="166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9" y="165"/>
                    <a:pt x="249" y="165"/>
                    <a:pt x="249" y="165"/>
                  </a:cubicBezTo>
                  <a:cubicBezTo>
                    <a:pt x="248" y="166"/>
                    <a:pt x="248" y="166"/>
                    <a:pt x="248" y="166"/>
                  </a:cubicBezTo>
                  <a:cubicBezTo>
                    <a:pt x="248" y="167"/>
                    <a:pt x="248" y="167"/>
                    <a:pt x="248" y="167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3" y="169"/>
                    <a:pt x="243" y="169"/>
                    <a:pt x="243" y="169"/>
                  </a:cubicBezTo>
                  <a:cubicBezTo>
                    <a:pt x="243" y="170"/>
                    <a:pt x="243" y="170"/>
                    <a:pt x="243" y="170"/>
                  </a:cubicBezTo>
                  <a:cubicBezTo>
                    <a:pt x="241" y="170"/>
                    <a:pt x="241" y="170"/>
                    <a:pt x="241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1" y="169"/>
                    <a:pt x="241" y="169"/>
                    <a:pt x="241" y="169"/>
                  </a:cubicBezTo>
                  <a:cubicBezTo>
                    <a:pt x="241" y="168"/>
                    <a:pt x="241" y="168"/>
                    <a:pt x="241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1" y="165"/>
                    <a:pt x="241" y="165"/>
                    <a:pt x="241" y="165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39" y="165"/>
                    <a:pt x="239" y="165"/>
                    <a:pt x="239" y="165"/>
                  </a:cubicBezTo>
                  <a:cubicBezTo>
                    <a:pt x="239" y="164"/>
                    <a:pt x="239" y="164"/>
                    <a:pt x="239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7"/>
                    <a:pt x="239" y="167"/>
                    <a:pt x="239" y="167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9"/>
                    <a:pt x="240" y="169"/>
                    <a:pt x="240" y="169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1"/>
                    <a:pt x="240" y="171"/>
                    <a:pt x="240" y="171"/>
                  </a:cubicBezTo>
                  <a:cubicBezTo>
                    <a:pt x="239" y="171"/>
                    <a:pt x="239" y="171"/>
                    <a:pt x="239" y="171"/>
                  </a:cubicBezTo>
                  <a:cubicBezTo>
                    <a:pt x="238" y="170"/>
                    <a:pt x="238" y="170"/>
                    <a:pt x="238" y="170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7" y="169"/>
                    <a:pt x="237" y="169"/>
                    <a:pt x="237" y="169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9"/>
                    <a:pt x="231" y="169"/>
                    <a:pt x="231" y="169"/>
                  </a:cubicBezTo>
                  <a:cubicBezTo>
                    <a:pt x="232" y="170"/>
                    <a:pt x="232" y="170"/>
                    <a:pt x="232" y="170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0" y="171"/>
                    <a:pt x="230" y="171"/>
                    <a:pt x="230" y="171"/>
                  </a:cubicBezTo>
                  <a:cubicBezTo>
                    <a:pt x="228" y="173"/>
                    <a:pt x="228" y="173"/>
                    <a:pt x="228" y="173"/>
                  </a:cubicBezTo>
                  <a:cubicBezTo>
                    <a:pt x="227" y="174"/>
                    <a:pt x="227" y="174"/>
                    <a:pt x="227" y="174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5" y="175"/>
                    <a:pt x="225" y="175"/>
                    <a:pt x="225" y="17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21" y="176"/>
                    <a:pt x="221" y="176"/>
                    <a:pt x="221" y="176"/>
                  </a:cubicBezTo>
                  <a:cubicBezTo>
                    <a:pt x="221" y="175"/>
                    <a:pt x="221" y="175"/>
                    <a:pt x="221" y="175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5" y="170"/>
                    <a:pt x="215" y="170"/>
                    <a:pt x="215" y="170"/>
                  </a:cubicBezTo>
                  <a:cubicBezTo>
                    <a:pt x="213" y="169"/>
                    <a:pt x="213" y="169"/>
                    <a:pt x="213" y="169"/>
                  </a:cubicBezTo>
                  <a:cubicBezTo>
                    <a:pt x="211" y="169"/>
                    <a:pt x="211" y="169"/>
                    <a:pt x="211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2" y="170"/>
                    <a:pt x="212" y="170"/>
                    <a:pt x="212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5" y="171"/>
                    <a:pt x="215" y="171"/>
                    <a:pt x="215" y="171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19" y="176"/>
                    <a:pt x="219" y="176"/>
                    <a:pt x="219" y="176"/>
                  </a:cubicBezTo>
                  <a:cubicBezTo>
                    <a:pt x="221" y="177"/>
                    <a:pt x="221" y="177"/>
                    <a:pt x="221" y="177"/>
                  </a:cubicBezTo>
                  <a:cubicBezTo>
                    <a:pt x="224" y="177"/>
                    <a:pt x="224" y="177"/>
                    <a:pt x="224" y="177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3" y="179"/>
                    <a:pt x="223" y="179"/>
                    <a:pt x="223" y="179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17" y="184"/>
                    <a:pt x="217" y="184"/>
                    <a:pt x="217" y="184"/>
                  </a:cubicBezTo>
                  <a:cubicBezTo>
                    <a:pt x="216" y="185"/>
                    <a:pt x="216" y="185"/>
                    <a:pt x="216" y="185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6"/>
                    <a:pt x="209" y="186"/>
                    <a:pt x="209" y="186"/>
                  </a:cubicBezTo>
                  <a:cubicBezTo>
                    <a:pt x="208" y="188"/>
                    <a:pt x="208" y="188"/>
                    <a:pt x="208" y="188"/>
                  </a:cubicBezTo>
                  <a:cubicBezTo>
                    <a:pt x="207" y="188"/>
                    <a:pt x="207" y="188"/>
                    <a:pt x="207" y="188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187"/>
                    <a:pt x="206" y="187"/>
                    <a:pt x="206" y="187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8"/>
                    <a:pt x="206" y="188"/>
                    <a:pt x="206" y="188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3" y="186"/>
                    <a:pt x="203" y="186"/>
                    <a:pt x="203" y="186"/>
                  </a:cubicBezTo>
                  <a:cubicBezTo>
                    <a:pt x="201" y="185"/>
                    <a:pt x="201" y="185"/>
                    <a:pt x="201" y="185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6" y="182"/>
                    <a:pt x="196" y="182"/>
                    <a:pt x="196" y="182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3" y="188"/>
                    <a:pt x="203" y="188"/>
                    <a:pt x="203" y="188"/>
                  </a:cubicBezTo>
                  <a:cubicBezTo>
                    <a:pt x="204" y="190"/>
                    <a:pt x="204" y="190"/>
                    <a:pt x="204" y="190"/>
                  </a:cubicBezTo>
                  <a:cubicBezTo>
                    <a:pt x="204" y="191"/>
                    <a:pt x="204" y="191"/>
                    <a:pt x="204" y="191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198" y="192"/>
                    <a:pt x="198" y="192"/>
                    <a:pt x="198" y="192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1"/>
                    <a:pt x="196" y="191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98" y="194"/>
                    <a:pt x="198" y="194"/>
                    <a:pt x="198" y="194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5" y="194"/>
                    <a:pt x="195" y="194"/>
                    <a:pt x="195" y="194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6"/>
                    <a:pt x="196" y="196"/>
                    <a:pt x="196" y="196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195" y="197"/>
                    <a:pt x="195" y="197"/>
                    <a:pt x="195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3" y="197"/>
                    <a:pt x="193" y="197"/>
                    <a:pt x="193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0" y="198"/>
                    <a:pt x="190" y="198"/>
                    <a:pt x="190" y="198"/>
                  </a:cubicBezTo>
                  <a:cubicBezTo>
                    <a:pt x="189" y="198"/>
                    <a:pt x="189" y="198"/>
                    <a:pt x="189" y="198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90" y="200"/>
                    <a:pt x="190" y="200"/>
                    <a:pt x="190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183" y="206"/>
                    <a:pt x="183" y="206"/>
                    <a:pt x="183" y="206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82" y="207"/>
                    <a:pt x="182" y="207"/>
                    <a:pt x="182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0" y="210"/>
                    <a:pt x="180" y="210"/>
                    <a:pt x="180" y="210"/>
                  </a:cubicBezTo>
                  <a:cubicBezTo>
                    <a:pt x="180" y="211"/>
                    <a:pt x="180" y="211"/>
                    <a:pt x="180" y="211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79" y="213"/>
                    <a:pt x="179" y="213"/>
                    <a:pt x="179" y="213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6"/>
                    <a:pt x="179" y="216"/>
                    <a:pt x="179" y="216"/>
                  </a:cubicBezTo>
                  <a:cubicBezTo>
                    <a:pt x="178" y="217"/>
                    <a:pt x="178" y="217"/>
                    <a:pt x="178" y="217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6" y="218"/>
                    <a:pt x="176" y="218"/>
                    <a:pt x="176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77" y="220"/>
                    <a:pt x="177" y="220"/>
                    <a:pt x="177" y="220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78" y="222"/>
                    <a:pt x="178" y="222"/>
                    <a:pt x="178" y="222"/>
                  </a:cubicBezTo>
                  <a:cubicBezTo>
                    <a:pt x="177" y="223"/>
                    <a:pt x="177" y="223"/>
                    <a:pt x="177" y="223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2"/>
                    <a:pt x="182" y="222"/>
                    <a:pt x="182" y="222"/>
                  </a:cubicBezTo>
                  <a:cubicBezTo>
                    <a:pt x="182" y="223"/>
                    <a:pt x="182" y="223"/>
                    <a:pt x="182" y="223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3" y="225"/>
                    <a:pt x="183" y="225"/>
                    <a:pt x="183" y="225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82" y="228"/>
                    <a:pt x="182" y="228"/>
                    <a:pt x="182" y="228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30"/>
                    <a:pt x="183" y="230"/>
                    <a:pt x="183" y="230"/>
                  </a:cubicBezTo>
                  <a:cubicBezTo>
                    <a:pt x="182" y="231"/>
                    <a:pt x="182" y="231"/>
                    <a:pt x="182" y="231"/>
                  </a:cubicBezTo>
                  <a:cubicBezTo>
                    <a:pt x="180" y="233"/>
                    <a:pt x="180" y="233"/>
                    <a:pt x="180" y="233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77" y="234"/>
                    <a:pt x="177" y="234"/>
                    <a:pt x="177" y="234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80" y="234"/>
                    <a:pt x="180" y="234"/>
                    <a:pt x="180" y="234"/>
                  </a:cubicBezTo>
                  <a:cubicBezTo>
                    <a:pt x="183" y="233"/>
                    <a:pt x="183" y="233"/>
                    <a:pt x="183" y="233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91" y="234"/>
                    <a:pt x="191" y="234"/>
                    <a:pt x="191" y="234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4" y="235"/>
                    <a:pt x="194" y="235"/>
                    <a:pt x="194" y="23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7" y="238"/>
                    <a:pt x="197" y="238"/>
                    <a:pt x="197" y="238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40"/>
                    <a:pt x="198" y="240"/>
                    <a:pt x="198" y="240"/>
                  </a:cubicBezTo>
                  <a:cubicBezTo>
                    <a:pt x="199" y="241"/>
                    <a:pt x="199" y="241"/>
                    <a:pt x="199" y="241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00" y="241"/>
                    <a:pt x="200" y="241"/>
                    <a:pt x="200" y="241"/>
                  </a:cubicBezTo>
                  <a:cubicBezTo>
                    <a:pt x="200" y="242"/>
                    <a:pt x="200" y="242"/>
                    <a:pt x="200" y="242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6" y="245"/>
                    <a:pt x="206" y="245"/>
                    <a:pt x="206" y="245"/>
                  </a:cubicBezTo>
                  <a:cubicBezTo>
                    <a:pt x="206" y="246"/>
                    <a:pt x="206" y="246"/>
                    <a:pt x="206" y="246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9" y="247"/>
                    <a:pt x="209" y="247"/>
                    <a:pt x="209" y="247"/>
                  </a:cubicBezTo>
                  <a:cubicBezTo>
                    <a:pt x="209" y="248"/>
                    <a:pt x="209" y="248"/>
                    <a:pt x="209" y="248"/>
                  </a:cubicBezTo>
                  <a:cubicBezTo>
                    <a:pt x="210" y="247"/>
                    <a:pt x="210" y="247"/>
                    <a:pt x="210" y="247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3" y="248"/>
                    <a:pt x="213" y="248"/>
                    <a:pt x="213" y="248"/>
                  </a:cubicBezTo>
                  <a:cubicBezTo>
                    <a:pt x="214" y="248"/>
                    <a:pt x="214" y="248"/>
                    <a:pt x="214" y="248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6" y="253"/>
                    <a:pt x="216" y="253"/>
                    <a:pt x="216" y="253"/>
                  </a:cubicBezTo>
                  <a:cubicBezTo>
                    <a:pt x="216" y="254"/>
                    <a:pt x="216" y="254"/>
                    <a:pt x="216" y="254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15" y="258"/>
                    <a:pt x="215" y="258"/>
                    <a:pt x="215" y="258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15" y="260"/>
                    <a:pt x="215" y="260"/>
                    <a:pt x="215" y="260"/>
                  </a:cubicBezTo>
                  <a:cubicBezTo>
                    <a:pt x="214" y="261"/>
                    <a:pt x="214" y="261"/>
                    <a:pt x="214" y="261"/>
                  </a:cubicBezTo>
                  <a:cubicBezTo>
                    <a:pt x="213" y="262"/>
                    <a:pt x="213" y="262"/>
                    <a:pt x="213" y="262"/>
                  </a:cubicBezTo>
                  <a:cubicBezTo>
                    <a:pt x="214" y="263"/>
                    <a:pt x="214" y="263"/>
                    <a:pt x="214" y="263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9" y="269"/>
                    <a:pt x="219" y="269"/>
                    <a:pt x="219" y="269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3"/>
                    <a:pt x="218" y="273"/>
                    <a:pt x="218" y="273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20" y="273"/>
                    <a:pt x="220" y="273"/>
                    <a:pt x="220" y="273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2"/>
                    <a:pt x="222" y="272"/>
                    <a:pt x="222" y="272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5" y="271"/>
                    <a:pt x="225" y="271"/>
                    <a:pt x="225" y="271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5" y="274"/>
                    <a:pt x="225" y="274"/>
                    <a:pt x="225" y="274"/>
                  </a:cubicBezTo>
                  <a:cubicBezTo>
                    <a:pt x="226" y="275"/>
                    <a:pt x="226" y="275"/>
                    <a:pt x="226" y="275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5" y="270"/>
                    <a:pt x="225" y="270"/>
                    <a:pt x="225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7" y="268"/>
                    <a:pt x="227" y="268"/>
                    <a:pt x="227" y="268"/>
                  </a:cubicBezTo>
                  <a:cubicBezTo>
                    <a:pt x="228" y="268"/>
                    <a:pt x="228" y="268"/>
                    <a:pt x="228" y="268"/>
                  </a:cubicBezTo>
                  <a:cubicBezTo>
                    <a:pt x="227" y="267"/>
                    <a:pt x="227" y="267"/>
                    <a:pt x="227" y="267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5"/>
                    <a:pt x="227" y="265"/>
                    <a:pt x="227" y="265"/>
                  </a:cubicBezTo>
                  <a:cubicBezTo>
                    <a:pt x="228" y="264"/>
                    <a:pt x="228" y="264"/>
                    <a:pt x="228" y="264"/>
                  </a:cubicBezTo>
                  <a:cubicBezTo>
                    <a:pt x="227" y="264"/>
                    <a:pt x="227" y="264"/>
                    <a:pt x="227" y="264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7" y="258"/>
                    <a:pt x="227" y="258"/>
                    <a:pt x="227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8" y="251"/>
                    <a:pt x="228" y="251"/>
                    <a:pt x="228" y="251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1" y="251"/>
                    <a:pt x="231" y="251"/>
                    <a:pt x="231" y="251"/>
                  </a:cubicBezTo>
                  <a:cubicBezTo>
                    <a:pt x="232" y="251"/>
                    <a:pt x="232" y="251"/>
                    <a:pt x="232" y="251"/>
                  </a:cubicBezTo>
                  <a:cubicBezTo>
                    <a:pt x="232" y="250"/>
                    <a:pt x="232" y="250"/>
                    <a:pt x="232" y="250"/>
                  </a:cubicBezTo>
                  <a:cubicBezTo>
                    <a:pt x="234" y="249"/>
                    <a:pt x="234" y="249"/>
                    <a:pt x="234" y="249"/>
                  </a:cubicBezTo>
                  <a:cubicBezTo>
                    <a:pt x="237" y="249"/>
                    <a:pt x="237" y="249"/>
                    <a:pt x="237" y="249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9" y="247"/>
                    <a:pt x="239" y="247"/>
                    <a:pt x="239" y="247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3" y="244"/>
                    <a:pt x="243" y="244"/>
                    <a:pt x="243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0"/>
                    <a:pt x="243" y="240"/>
                    <a:pt x="243" y="240"/>
                  </a:cubicBezTo>
                  <a:cubicBezTo>
                    <a:pt x="244" y="240"/>
                    <a:pt x="244" y="240"/>
                    <a:pt x="244" y="240"/>
                  </a:cubicBezTo>
                  <a:cubicBezTo>
                    <a:pt x="244" y="238"/>
                    <a:pt x="244" y="238"/>
                    <a:pt x="244" y="238"/>
                  </a:cubicBezTo>
                  <a:cubicBezTo>
                    <a:pt x="244" y="237"/>
                    <a:pt x="244" y="237"/>
                    <a:pt x="244" y="237"/>
                  </a:cubicBezTo>
                  <a:cubicBezTo>
                    <a:pt x="243" y="236"/>
                    <a:pt x="243" y="236"/>
                    <a:pt x="243" y="236"/>
                  </a:cubicBezTo>
                  <a:cubicBezTo>
                    <a:pt x="243" y="234"/>
                    <a:pt x="243" y="234"/>
                    <a:pt x="243" y="234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41" y="229"/>
                    <a:pt x="241" y="229"/>
                    <a:pt x="241" y="229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39" y="228"/>
                    <a:pt x="239" y="228"/>
                    <a:pt x="239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41" y="226"/>
                    <a:pt x="241" y="226"/>
                    <a:pt x="241" y="226"/>
                  </a:cubicBezTo>
                  <a:cubicBezTo>
                    <a:pt x="243" y="223"/>
                    <a:pt x="243" y="223"/>
                    <a:pt x="243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1"/>
                    <a:pt x="246" y="221"/>
                    <a:pt x="246" y="221"/>
                  </a:cubicBezTo>
                  <a:cubicBezTo>
                    <a:pt x="246" y="220"/>
                    <a:pt x="246" y="220"/>
                    <a:pt x="246" y="220"/>
                  </a:cubicBezTo>
                  <a:cubicBezTo>
                    <a:pt x="247" y="220"/>
                    <a:pt x="247" y="220"/>
                    <a:pt x="247" y="220"/>
                  </a:cubicBezTo>
                  <a:cubicBezTo>
                    <a:pt x="248" y="219"/>
                    <a:pt x="248" y="219"/>
                    <a:pt x="248" y="21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7"/>
                    <a:pt x="247" y="217"/>
                    <a:pt x="247" y="217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8" y="215"/>
                    <a:pt x="248" y="215"/>
                    <a:pt x="248" y="215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7" y="214"/>
                    <a:pt x="247" y="214"/>
                    <a:pt x="247" y="214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2"/>
                    <a:pt x="246" y="212"/>
                    <a:pt x="246" y="212"/>
                  </a:cubicBezTo>
                  <a:cubicBezTo>
                    <a:pt x="248" y="211"/>
                    <a:pt x="248" y="211"/>
                    <a:pt x="248" y="211"/>
                  </a:cubicBezTo>
                  <a:cubicBezTo>
                    <a:pt x="249" y="209"/>
                    <a:pt x="249" y="209"/>
                    <a:pt x="249" y="209"/>
                  </a:cubicBezTo>
                  <a:cubicBezTo>
                    <a:pt x="249" y="208"/>
                    <a:pt x="249" y="208"/>
                    <a:pt x="249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49" y="203"/>
                    <a:pt x="249" y="203"/>
                    <a:pt x="249" y="203"/>
                  </a:cubicBezTo>
                  <a:cubicBezTo>
                    <a:pt x="249" y="202"/>
                    <a:pt x="249" y="202"/>
                    <a:pt x="249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3" y="201"/>
                    <a:pt x="253" y="201"/>
                    <a:pt x="253" y="201"/>
                  </a:cubicBezTo>
                  <a:cubicBezTo>
                    <a:pt x="254" y="201"/>
                    <a:pt x="254" y="201"/>
                    <a:pt x="254" y="201"/>
                  </a:cubicBezTo>
                  <a:cubicBezTo>
                    <a:pt x="256" y="202"/>
                    <a:pt x="256" y="202"/>
                    <a:pt x="256" y="202"/>
                  </a:cubicBezTo>
                  <a:cubicBezTo>
                    <a:pt x="258" y="203"/>
                    <a:pt x="258" y="203"/>
                    <a:pt x="258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8" y="204"/>
                    <a:pt x="258" y="204"/>
                    <a:pt x="258" y="204"/>
                  </a:cubicBezTo>
                  <a:cubicBezTo>
                    <a:pt x="259" y="204"/>
                    <a:pt x="259" y="204"/>
                    <a:pt x="259" y="204"/>
                  </a:cubicBezTo>
                  <a:cubicBezTo>
                    <a:pt x="260" y="203"/>
                    <a:pt x="260" y="203"/>
                    <a:pt x="260" y="203"/>
                  </a:cubicBezTo>
                  <a:cubicBezTo>
                    <a:pt x="261" y="203"/>
                    <a:pt x="261" y="203"/>
                    <a:pt x="261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3" y="204"/>
                    <a:pt x="263" y="204"/>
                    <a:pt x="263" y="204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4" y="203"/>
                    <a:pt x="264" y="203"/>
                    <a:pt x="264" y="203"/>
                  </a:cubicBezTo>
                  <a:cubicBezTo>
                    <a:pt x="265" y="203"/>
                    <a:pt x="265" y="203"/>
                    <a:pt x="265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8" y="204"/>
                    <a:pt x="268" y="204"/>
                    <a:pt x="268" y="204"/>
                  </a:cubicBezTo>
                  <a:cubicBezTo>
                    <a:pt x="268" y="205"/>
                    <a:pt x="268" y="205"/>
                    <a:pt x="268" y="205"/>
                  </a:cubicBezTo>
                  <a:cubicBezTo>
                    <a:pt x="269" y="205"/>
                    <a:pt x="269" y="205"/>
                    <a:pt x="269" y="205"/>
                  </a:cubicBezTo>
                  <a:cubicBezTo>
                    <a:pt x="270" y="205"/>
                    <a:pt x="270" y="205"/>
                    <a:pt x="270" y="205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69" y="207"/>
                    <a:pt x="269" y="207"/>
                    <a:pt x="269" y="207"/>
                  </a:cubicBezTo>
                  <a:cubicBezTo>
                    <a:pt x="269" y="208"/>
                    <a:pt x="269" y="208"/>
                    <a:pt x="269" y="208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71" y="208"/>
                    <a:pt x="271" y="208"/>
                    <a:pt x="271" y="208"/>
                  </a:cubicBezTo>
                  <a:cubicBezTo>
                    <a:pt x="271" y="209"/>
                    <a:pt x="271" y="209"/>
                    <a:pt x="271" y="209"/>
                  </a:cubicBezTo>
                  <a:cubicBezTo>
                    <a:pt x="270" y="209"/>
                    <a:pt x="270" y="209"/>
                    <a:pt x="270" y="209"/>
                  </a:cubicBezTo>
                  <a:cubicBezTo>
                    <a:pt x="271" y="210"/>
                    <a:pt x="271" y="210"/>
                    <a:pt x="271" y="210"/>
                  </a:cubicBezTo>
                  <a:cubicBezTo>
                    <a:pt x="272" y="209"/>
                    <a:pt x="272" y="209"/>
                    <a:pt x="272" y="209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2" y="211"/>
                    <a:pt x="272" y="211"/>
                    <a:pt x="272" y="211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1" y="211"/>
                    <a:pt x="271" y="211"/>
                    <a:pt x="271" y="211"/>
                  </a:cubicBezTo>
                  <a:cubicBezTo>
                    <a:pt x="270" y="211"/>
                    <a:pt x="270" y="211"/>
                    <a:pt x="270" y="211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3" y="212"/>
                    <a:pt x="273" y="212"/>
                    <a:pt x="273" y="212"/>
                  </a:cubicBezTo>
                  <a:cubicBezTo>
                    <a:pt x="274" y="213"/>
                    <a:pt x="274" y="213"/>
                    <a:pt x="274" y="213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14"/>
                    <a:pt x="275" y="214"/>
                    <a:pt x="275" y="214"/>
                  </a:cubicBezTo>
                  <a:cubicBezTo>
                    <a:pt x="276" y="213"/>
                    <a:pt x="276" y="213"/>
                    <a:pt x="276" y="213"/>
                  </a:cubicBezTo>
                  <a:cubicBezTo>
                    <a:pt x="277" y="214"/>
                    <a:pt x="277" y="214"/>
                    <a:pt x="277" y="214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9" y="215"/>
                    <a:pt x="279" y="215"/>
                    <a:pt x="279" y="21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77" y="218"/>
                    <a:pt x="277" y="218"/>
                    <a:pt x="277" y="218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7" y="219"/>
                    <a:pt x="277" y="219"/>
                    <a:pt x="277" y="219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7" y="222"/>
                    <a:pt x="277" y="222"/>
                    <a:pt x="277" y="222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6" y="228"/>
                    <a:pt x="276" y="228"/>
                    <a:pt x="276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6" y="229"/>
                    <a:pt x="276" y="229"/>
                    <a:pt x="276" y="229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29"/>
                    <a:pt x="277" y="229"/>
                    <a:pt x="277" y="229"/>
                  </a:cubicBezTo>
                  <a:cubicBezTo>
                    <a:pt x="278" y="229"/>
                    <a:pt x="278" y="229"/>
                    <a:pt x="278" y="229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7" y="235"/>
                    <a:pt x="277" y="235"/>
                    <a:pt x="277" y="235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80" y="231"/>
                    <a:pt x="280" y="231"/>
                    <a:pt x="280" y="231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32"/>
                    <a:pt x="281" y="232"/>
                    <a:pt x="281" y="232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0" y="236"/>
                    <a:pt x="280" y="236"/>
                    <a:pt x="280" y="236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2" y="233"/>
                    <a:pt x="282" y="233"/>
                    <a:pt x="282" y="233"/>
                  </a:cubicBezTo>
                  <a:cubicBezTo>
                    <a:pt x="283" y="233"/>
                    <a:pt x="283" y="233"/>
                    <a:pt x="283" y="233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5" y="233"/>
                    <a:pt x="285" y="233"/>
                    <a:pt x="285" y="233"/>
                  </a:cubicBezTo>
                  <a:cubicBezTo>
                    <a:pt x="285" y="232"/>
                    <a:pt x="285" y="232"/>
                    <a:pt x="285" y="232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2"/>
                    <a:pt x="288" y="232"/>
                    <a:pt x="288" y="232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2" y="227"/>
                    <a:pt x="292" y="227"/>
                    <a:pt x="292" y="227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7"/>
                    <a:pt x="293" y="227"/>
                    <a:pt x="293" y="227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2" y="225"/>
                    <a:pt x="292" y="225"/>
                    <a:pt x="292" y="225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4" y="224"/>
                    <a:pt x="294" y="224"/>
                    <a:pt x="294" y="224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5" y="222"/>
                    <a:pt x="295" y="222"/>
                    <a:pt x="295" y="222"/>
                  </a:cubicBezTo>
                  <a:cubicBezTo>
                    <a:pt x="296" y="221"/>
                    <a:pt x="296" y="221"/>
                    <a:pt x="296" y="221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6" y="219"/>
                    <a:pt x="296" y="219"/>
                    <a:pt x="296" y="219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8" y="219"/>
                    <a:pt x="298" y="219"/>
                    <a:pt x="298" y="219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8" y="226"/>
                    <a:pt x="298" y="226"/>
                    <a:pt x="298" y="226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299" y="229"/>
                    <a:pt x="299" y="229"/>
                    <a:pt x="299" y="229"/>
                  </a:cubicBezTo>
                  <a:cubicBezTo>
                    <a:pt x="298" y="230"/>
                    <a:pt x="298" y="230"/>
                    <a:pt x="298" y="230"/>
                  </a:cubicBezTo>
                  <a:cubicBezTo>
                    <a:pt x="297" y="229"/>
                    <a:pt x="297" y="229"/>
                    <a:pt x="297" y="229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9" y="230"/>
                    <a:pt x="299" y="230"/>
                    <a:pt x="299" y="230"/>
                  </a:cubicBezTo>
                  <a:cubicBezTo>
                    <a:pt x="300" y="230"/>
                    <a:pt x="300" y="230"/>
                    <a:pt x="300" y="230"/>
                  </a:cubicBezTo>
                  <a:cubicBezTo>
                    <a:pt x="300" y="231"/>
                    <a:pt x="300" y="231"/>
                    <a:pt x="300" y="231"/>
                  </a:cubicBezTo>
                  <a:cubicBezTo>
                    <a:pt x="299" y="231"/>
                    <a:pt x="299" y="231"/>
                    <a:pt x="299" y="231"/>
                  </a:cubicBezTo>
                  <a:cubicBezTo>
                    <a:pt x="300" y="232"/>
                    <a:pt x="300" y="232"/>
                    <a:pt x="300" y="232"/>
                  </a:cubicBezTo>
                  <a:cubicBezTo>
                    <a:pt x="301" y="231"/>
                    <a:pt x="301" y="231"/>
                    <a:pt x="301" y="23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0" y="233"/>
                    <a:pt x="300" y="233"/>
                    <a:pt x="300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297" y="234"/>
                    <a:pt x="297" y="234"/>
                    <a:pt x="297" y="234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300" y="234"/>
                    <a:pt x="300" y="234"/>
                    <a:pt x="300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0" y="235"/>
                    <a:pt x="300" y="235"/>
                    <a:pt x="300" y="235"/>
                  </a:cubicBezTo>
                  <a:cubicBezTo>
                    <a:pt x="299" y="235"/>
                    <a:pt x="299" y="235"/>
                    <a:pt x="299" y="235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300" y="236"/>
                    <a:pt x="300" y="236"/>
                    <a:pt x="300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0" y="237"/>
                    <a:pt x="300" y="237"/>
                    <a:pt x="300" y="237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8"/>
                    <a:pt x="301" y="238"/>
                    <a:pt x="301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2" y="238"/>
                    <a:pt x="302" y="238"/>
                    <a:pt x="302" y="238"/>
                  </a:cubicBezTo>
                  <a:cubicBezTo>
                    <a:pt x="303" y="239"/>
                    <a:pt x="303" y="239"/>
                    <a:pt x="303" y="239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0" y="240"/>
                    <a:pt x="300" y="240"/>
                    <a:pt x="300" y="240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2" y="242"/>
                    <a:pt x="302" y="242"/>
                    <a:pt x="302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4" y="243"/>
                    <a:pt x="304" y="243"/>
                    <a:pt x="304" y="243"/>
                  </a:cubicBezTo>
                  <a:cubicBezTo>
                    <a:pt x="304" y="244"/>
                    <a:pt x="304" y="244"/>
                    <a:pt x="304" y="244"/>
                  </a:cubicBezTo>
                  <a:cubicBezTo>
                    <a:pt x="303" y="244"/>
                    <a:pt x="303" y="244"/>
                    <a:pt x="303" y="244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1" y="245"/>
                    <a:pt x="301" y="245"/>
                    <a:pt x="301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6"/>
                    <a:pt x="302" y="246"/>
                    <a:pt x="302" y="246"/>
                  </a:cubicBezTo>
                  <a:cubicBezTo>
                    <a:pt x="301" y="246"/>
                    <a:pt x="301" y="246"/>
                    <a:pt x="301" y="246"/>
                  </a:cubicBezTo>
                  <a:cubicBezTo>
                    <a:pt x="300" y="245"/>
                    <a:pt x="300" y="245"/>
                    <a:pt x="300" y="245"/>
                  </a:cubicBezTo>
                  <a:cubicBezTo>
                    <a:pt x="299" y="245"/>
                    <a:pt x="299" y="245"/>
                    <a:pt x="299" y="245"/>
                  </a:cubicBezTo>
                  <a:cubicBezTo>
                    <a:pt x="300" y="246"/>
                    <a:pt x="300" y="246"/>
                    <a:pt x="300" y="246"/>
                  </a:cubicBezTo>
                  <a:cubicBezTo>
                    <a:pt x="300" y="247"/>
                    <a:pt x="300" y="247"/>
                    <a:pt x="300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0" y="248"/>
                    <a:pt x="300" y="248"/>
                    <a:pt x="300" y="248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2" y="248"/>
                    <a:pt x="302" y="248"/>
                    <a:pt x="302" y="248"/>
                  </a:cubicBezTo>
                  <a:cubicBezTo>
                    <a:pt x="303" y="248"/>
                    <a:pt x="303" y="248"/>
                    <a:pt x="303" y="248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4" y="250"/>
                    <a:pt x="304" y="250"/>
                    <a:pt x="304" y="250"/>
                  </a:cubicBezTo>
                  <a:cubicBezTo>
                    <a:pt x="304" y="251"/>
                    <a:pt x="304" y="251"/>
                    <a:pt x="304" y="251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6" y="251"/>
                    <a:pt x="306" y="251"/>
                    <a:pt x="306" y="251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7" y="253"/>
                    <a:pt x="307" y="253"/>
                    <a:pt x="307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4" y="255"/>
                    <a:pt x="304" y="255"/>
                    <a:pt x="304" y="255"/>
                  </a:cubicBezTo>
                  <a:cubicBezTo>
                    <a:pt x="303" y="255"/>
                    <a:pt x="303" y="255"/>
                    <a:pt x="303" y="255"/>
                  </a:cubicBezTo>
                  <a:cubicBezTo>
                    <a:pt x="302" y="255"/>
                    <a:pt x="302" y="255"/>
                    <a:pt x="302" y="255"/>
                  </a:cubicBezTo>
                  <a:cubicBezTo>
                    <a:pt x="303" y="256"/>
                    <a:pt x="303" y="256"/>
                    <a:pt x="303" y="256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5" y="256"/>
                    <a:pt x="305" y="256"/>
                    <a:pt x="305" y="256"/>
                  </a:cubicBezTo>
                  <a:cubicBezTo>
                    <a:pt x="306" y="256"/>
                    <a:pt x="306" y="256"/>
                    <a:pt x="306" y="256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7" y="254"/>
                    <a:pt x="307" y="254"/>
                    <a:pt x="307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07" y="257"/>
                    <a:pt x="307" y="257"/>
                    <a:pt x="307" y="257"/>
                  </a:cubicBezTo>
                  <a:cubicBezTo>
                    <a:pt x="308" y="257"/>
                    <a:pt x="308" y="257"/>
                    <a:pt x="308" y="257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6"/>
                    <a:pt x="310" y="256"/>
                    <a:pt x="310" y="256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2" y="258"/>
                    <a:pt x="312" y="258"/>
                    <a:pt x="312" y="258"/>
                  </a:cubicBezTo>
                  <a:cubicBezTo>
                    <a:pt x="313" y="257"/>
                    <a:pt x="313" y="257"/>
                    <a:pt x="313" y="257"/>
                  </a:cubicBezTo>
                  <a:cubicBezTo>
                    <a:pt x="314" y="257"/>
                    <a:pt x="314" y="257"/>
                    <a:pt x="314" y="257"/>
                  </a:cubicBezTo>
                  <a:cubicBezTo>
                    <a:pt x="315" y="257"/>
                    <a:pt x="315" y="257"/>
                    <a:pt x="315" y="257"/>
                  </a:cubicBezTo>
                  <a:cubicBezTo>
                    <a:pt x="315" y="258"/>
                    <a:pt x="315" y="258"/>
                    <a:pt x="315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59"/>
                    <a:pt x="317" y="259"/>
                    <a:pt x="317" y="259"/>
                  </a:cubicBezTo>
                  <a:cubicBezTo>
                    <a:pt x="315" y="259"/>
                    <a:pt x="315" y="259"/>
                    <a:pt x="315" y="25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2" y="260"/>
                    <a:pt x="312" y="260"/>
                    <a:pt x="312" y="260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07" y="261"/>
                    <a:pt x="307" y="261"/>
                    <a:pt x="307" y="261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10" y="261"/>
                    <a:pt x="310" y="261"/>
                    <a:pt x="310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08" y="262"/>
                    <a:pt x="308" y="262"/>
                    <a:pt x="308" y="262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5" y="263"/>
                    <a:pt x="305" y="263"/>
                    <a:pt x="305" y="263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2" y="262"/>
                    <a:pt x="302" y="262"/>
                    <a:pt x="302" y="262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1" y="263"/>
                    <a:pt x="301" y="263"/>
                    <a:pt x="301" y="263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2" y="264"/>
                    <a:pt x="302" y="264"/>
                    <a:pt x="302" y="264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3" y="265"/>
                    <a:pt x="303" y="265"/>
                    <a:pt x="303" y="265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7" y="264"/>
                    <a:pt x="307" y="264"/>
                    <a:pt x="307" y="264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3"/>
                    <a:pt x="308" y="263"/>
                    <a:pt x="308" y="263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10" y="262"/>
                    <a:pt x="310" y="262"/>
                    <a:pt x="310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61"/>
                    <a:pt x="312" y="261"/>
                    <a:pt x="312" y="261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5" y="264"/>
                    <a:pt x="315" y="264"/>
                    <a:pt x="315" y="264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8" y="264"/>
                    <a:pt x="318" y="264"/>
                    <a:pt x="318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5"/>
                    <a:pt x="319" y="265"/>
                    <a:pt x="319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1" y="265"/>
                    <a:pt x="321" y="265"/>
                    <a:pt x="321" y="265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6"/>
                    <a:pt x="320" y="266"/>
                    <a:pt x="320" y="266"/>
                  </a:cubicBezTo>
                  <a:cubicBezTo>
                    <a:pt x="321" y="267"/>
                    <a:pt x="321" y="267"/>
                    <a:pt x="321" y="267"/>
                  </a:cubicBezTo>
                  <a:cubicBezTo>
                    <a:pt x="322" y="267"/>
                    <a:pt x="322" y="267"/>
                    <a:pt x="322" y="267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8"/>
                    <a:pt x="320" y="268"/>
                    <a:pt x="320" y="268"/>
                  </a:cubicBezTo>
                  <a:cubicBezTo>
                    <a:pt x="319" y="268"/>
                    <a:pt x="319" y="268"/>
                    <a:pt x="319" y="268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19" y="270"/>
                    <a:pt x="319" y="270"/>
                    <a:pt x="319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9" y="271"/>
                    <a:pt x="319" y="271"/>
                    <a:pt x="319" y="271"/>
                  </a:cubicBezTo>
                  <a:cubicBezTo>
                    <a:pt x="320" y="271"/>
                    <a:pt x="320" y="271"/>
                    <a:pt x="320" y="271"/>
                  </a:cubicBezTo>
                  <a:cubicBezTo>
                    <a:pt x="321" y="271"/>
                    <a:pt x="321" y="271"/>
                    <a:pt x="321" y="271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1" y="272"/>
                    <a:pt x="321" y="272"/>
                    <a:pt x="321" y="272"/>
                  </a:cubicBezTo>
                  <a:cubicBezTo>
                    <a:pt x="320" y="273"/>
                    <a:pt x="320" y="273"/>
                    <a:pt x="320" y="273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19" y="274"/>
                    <a:pt x="319" y="274"/>
                    <a:pt x="319" y="274"/>
                  </a:cubicBezTo>
                  <a:cubicBezTo>
                    <a:pt x="318" y="275"/>
                    <a:pt x="318" y="275"/>
                    <a:pt x="31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0" y="277"/>
                    <a:pt x="310" y="277"/>
                    <a:pt x="310" y="277"/>
                  </a:cubicBezTo>
                  <a:cubicBezTo>
                    <a:pt x="309" y="276"/>
                    <a:pt x="309" y="276"/>
                    <a:pt x="309" y="276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8" y="277"/>
                    <a:pt x="308" y="277"/>
                    <a:pt x="308" y="277"/>
                  </a:cubicBezTo>
                  <a:cubicBezTo>
                    <a:pt x="307" y="277"/>
                    <a:pt x="307" y="277"/>
                    <a:pt x="307" y="277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9"/>
                    <a:pt x="307" y="279"/>
                    <a:pt x="307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80"/>
                    <a:pt x="306" y="280"/>
                    <a:pt x="306" y="280"/>
                  </a:cubicBezTo>
                  <a:cubicBezTo>
                    <a:pt x="305" y="280"/>
                    <a:pt x="305" y="280"/>
                    <a:pt x="305" y="280"/>
                  </a:cubicBezTo>
                  <a:cubicBezTo>
                    <a:pt x="305" y="281"/>
                    <a:pt x="305" y="281"/>
                    <a:pt x="305" y="281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1" y="282"/>
                    <a:pt x="301" y="282"/>
                    <a:pt x="301" y="282"/>
                  </a:cubicBezTo>
                  <a:cubicBezTo>
                    <a:pt x="301" y="283"/>
                    <a:pt x="301" y="283"/>
                    <a:pt x="301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297" y="282"/>
                    <a:pt x="297" y="282"/>
                    <a:pt x="297" y="282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4" y="283"/>
                    <a:pt x="294" y="283"/>
                    <a:pt x="294" y="283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3" y="282"/>
                    <a:pt x="293" y="282"/>
                    <a:pt x="293" y="282"/>
                  </a:cubicBezTo>
                  <a:cubicBezTo>
                    <a:pt x="293" y="283"/>
                    <a:pt x="293" y="283"/>
                    <a:pt x="293" y="283"/>
                  </a:cubicBezTo>
                  <a:cubicBezTo>
                    <a:pt x="292" y="283"/>
                    <a:pt x="292" y="283"/>
                    <a:pt x="292" y="283"/>
                  </a:cubicBezTo>
                  <a:cubicBezTo>
                    <a:pt x="291" y="282"/>
                    <a:pt x="291" y="282"/>
                    <a:pt x="291" y="282"/>
                  </a:cubicBezTo>
                  <a:cubicBezTo>
                    <a:pt x="290" y="282"/>
                    <a:pt x="290" y="282"/>
                    <a:pt x="290" y="282"/>
                  </a:cubicBezTo>
                  <a:cubicBezTo>
                    <a:pt x="289" y="282"/>
                    <a:pt x="289" y="282"/>
                    <a:pt x="289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7" y="282"/>
                    <a:pt x="287" y="282"/>
                    <a:pt x="287" y="282"/>
                  </a:cubicBezTo>
                  <a:cubicBezTo>
                    <a:pt x="286" y="282"/>
                    <a:pt x="286" y="282"/>
                    <a:pt x="286" y="282"/>
                  </a:cubicBezTo>
                  <a:cubicBezTo>
                    <a:pt x="285" y="281"/>
                    <a:pt x="285" y="281"/>
                    <a:pt x="285" y="281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282" y="282"/>
                    <a:pt x="282" y="282"/>
                    <a:pt x="282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79" y="281"/>
                    <a:pt x="279" y="281"/>
                    <a:pt x="279" y="281"/>
                  </a:cubicBezTo>
                  <a:cubicBezTo>
                    <a:pt x="278" y="281"/>
                    <a:pt x="278" y="281"/>
                    <a:pt x="278" y="281"/>
                  </a:cubicBezTo>
                  <a:cubicBezTo>
                    <a:pt x="277" y="281"/>
                    <a:pt x="277" y="281"/>
                    <a:pt x="277" y="281"/>
                  </a:cubicBezTo>
                  <a:cubicBezTo>
                    <a:pt x="276" y="280"/>
                    <a:pt x="276" y="280"/>
                    <a:pt x="276" y="280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4" y="282"/>
                    <a:pt x="274" y="282"/>
                    <a:pt x="274" y="282"/>
                  </a:cubicBezTo>
                  <a:cubicBezTo>
                    <a:pt x="272" y="283"/>
                    <a:pt x="272" y="283"/>
                    <a:pt x="272" y="283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5"/>
                    <a:pt x="271" y="285"/>
                    <a:pt x="271" y="285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70" y="287"/>
                    <a:pt x="270" y="287"/>
                    <a:pt x="270" y="287"/>
                  </a:cubicBezTo>
                  <a:cubicBezTo>
                    <a:pt x="269" y="287"/>
                    <a:pt x="269" y="287"/>
                    <a:pt x="269" y="287"/>
                  </a:cubicBezTo>
                  <a:cubicBezTo>
                    <a:pt x="268" y="287"/>
                    <a:pt x="268" y="287"/>
                    <a:pt x="268" y="287"/>
                  </a:cubicBezTo>
                  <a:cubicBezTo>
                    <a:pt x="267" y="287"/>
                    <a:pt x="267" y="287"/>
                    <a:pt x="267" y="287"/>
                  </a:cubicBezTo>
                  <a:cubicBezTo>
                    <a:pt x="266" y="288"/>
                    <a:pt x="266" y="288"/>
                    <a:pt x="266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4" y="288"/>
                    <a:pt x="264" y="288"/>
                    <a:pt x="264" y="288"/>
                  </a:cubicBezTo>
                  <a:cubicBezTo>
                    <a:pt x="264" y="289"/>
                    <a:pt x="264" y="289"/>
                    <a:pt x="264" y="289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1" y="290"/>
                    <a:pt x="261" y="290"/>
                    <a:pt x="261" y="290"/>
                  </a:cubicBezTo>
                  <a:cubicBezTo>
                    <a:pt x="260" y="292"/>
                    <a:pt x="260" y="292"/>
                    <a:pt x="260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8" y="294"/>
                    <a:pt x="258" y="294"/>
                    <a:pt x="258" y="294"/>
                  </a:cubicBezTo>
                  <a:cubicBezTo>
                    <a:pt x="257" y="294"/>
                    <a:pt x="257" y="294"/>
                    <a:pt x="257" y="294"/>
                  </a:cubicBezTo>
                  <a:cubicBezTo>
                    <a:pt x="256" y="295"/>
                    <a:pt x="256" y="295"/>
                    <a:pt x="256" y="295"/>
                  </a:cubicBezTo>
                  <a:cubicBezTo>
                    <a:pt x="255" y="296"/>
                    <a:pt x="255" y="296"/>
                    <a:pt x="255" y="29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0" y="300"/>
                    <a:pt x="250" y="300"/>
                    <a:pt x="250" y="300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9" y="300"/>
                    <a:pt x="249" y="300"/>
                    <a:pt x="249" y="300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5" y="298"/>
                    <a:pt x="255" y="298"/>
                    <a:pt x="255" y="298"/>
                  </a:cubicBezTo>
                  <a:cubicBezTo>
                    <a:pt x="256" y="296"/>
                    <a:pt x="256" y="296"/>
                    <a:pt x="256" y="296"/>
                  </a:cubicBezTo>
                  <a:cubicBezTo>
                    <a:pt x="257" y="295"/>
                    <a:pt x="257" y="295"/>
                    <a:pt x="257" y="29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60" y="293"/>
                    <a:pt x="260" y="293"/>
                    <a:pt x="260" y="293"/>
                  </a:cubicBezTo>
                  <a:cubicBezTo>
                    <a:pt x="263" y="291"/>
                    <a:pt x="263" y="291"/>
                    <a:pt x="263" y="291"/>
                  </a:cubicBezTo>
                  <a:cubicBezTo>
                    <a:pt x="265" y="290"/>
                    <a:pt x="265" y="290"/>
                    <a:pt x="265" y="290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8" y="289"/>
                    <a:pt x="268" y="289"/>
                    <a:pt x="268" y="28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3" y="288"/>
                    <a:pt x="273" y="288"/>
                    <a:pt x="273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7" y="288"/>
                    <a:pt x="277" y="288"/>
                    <a:pt x="277" y="288"/>
                  </a:cubicBezTo>
                  <a:cubicBezTo>
                    <a:pt x="279" y="288"/>
                    <a:pt x="279" y="288"/>
                    <a:pt x="279" y="288"/>
                  </a:cubicBezTo>
                  <a:cubicBezTo>
                    <a:pt x="281" y="289"/>
                    <a:pt x="281" y="289"/>
                    <a:pt x="281" y="289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79" y="289"/>
                    <a:pt x="279" y="289"/>
                    <a:pt x="279" y="289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79" y="290"/>
                    <a:pt x="279" y="290"/>
                    <a:pt x="279" y="290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3"/>
                    <a:pt x="281" y="293"/>
                    <a:pt x="281" y="293"/>
                  </a:cubicBezTo>
                  <a:cubicBezTo>
                    <a:pt x="280" y="293"/>
                    <a:pt x="280" y="293"/>
                    <a:pt x="280" y="293"/>
                  </a:cubicBezTo>
                  <a:cubicBezTo>
                    <a:pt x="279" y="293"/>
                    <a:pt x="279" y="293"/>
                    <a:pt x="279" y="293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75" y="294"/>
                    <a:pt x="275" y="294"/>
                    <a:pt x="275" y="294"/>
                  </a:cubicBezTo>
                  <a:cubicBezTo>
                    <a:pt x="274" y="293"/>
                    <a:pt x="274" y="293"/>
                    <a:pt x="274" y="293"/>
                  </a:cubicBezTo>
                  <a:cubicBezTo>
                    <a:pt x="274" y="294"/>
                    <a:pt x="274" y="294"/>
                    <a:pt x="274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6" y="296"/>
                    <a:pt x="276" y="296"/>
                    <a:pt x="276" y="296"/>
                  </a:cubicBezTo>
                  <a:cubicBezTo>
                    <a:pt x="277" y="295"/>
                    <a:pt x="277" y="295"/>
                    <a:pt x="277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9" y="295"/>
                    <a:pt x="279" y="295"/>
                    <a:pt x="279" y="295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8" y="296"/>
                    <a:pt x="278" y="296"/>
                    <a:pt x="278" y="296"/>
                  </a:cubicBezTo>
                  <a:cubicBezTo>
                    <a:pt x="277" y="298"/>
                    <a:pt x="277" y="298"/>
                    <a:pt x="277" y="298"/>
                  </a:cubicBezTo>
                  <a:cubicBezTo>
                    <a:pt x="277" y="299"/>
                    <a:pt x="277" y="299"/>
                    <a:pt x="277" y="299"/>
                  </a:cubicBezTo>
                  <a:cubicBezTo>
                    <a:pt x="276" y="299"/>
                    <a:pt x="276" y="299"/>
                    <a:pt x="276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1" y="304"/>
                    <a:pt x="281" y="304"/>
                    <a:pt x="281" y="304"/>
                  </a:cubicBezTo>
                  <a:cubicBezTo>
                    <a:pt x="281" y="305"/>
                    <a:pt x="281" y="305"/>
                    <a:pt x="281" y="305"/>
                  </a:cubicBezTo>
                  <a:cubicBezTo>
                    <a:pt x="280" y="305"/>
                    <a:pt x="280" y="305"/>
                    <a:pt x="280" y="305"/>
                  </a:cubicBezTo>
                  <a:cubicBezTo>
                    <a:pt x="281" y="306"/>
                    <a:pt x="281" y="306"/>
                    <a:pt x="281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4" y="306"/>
                    <a:pt x="284" y="306"/>
                    <a:pt x="284" y="306"/>
                  </a:cubicBezTo>
                  <a:cubicBezTo>
                    <a:pt x="285" y="306"/>
                    <a:pt x="285" y="306"/>
                    <a:pt x="285" y="306"/>
                  </a:cubicBezTo>
                  <a:cubicBezTo>
                    <a:pt x="285" y="307"/>
                    <a:pt x="285" y="307"/>
                    <a:pt x="285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7"/>
                    <a:pt x="288" y="307"/>
                    <a:pt x="288" y="307"/>
                  </a:cubicBezTo>
                  <a:cubicBezTo>
                    <a:pt x="289" y="307"/>
                    <a:pt x="289" y="307"/>
                    <a:pt x="289" y="307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0" y="309"/>
                    <a:pt x="290" y="309"/>
                    <a:pt x="290" y="309"/>
                  </a:cubicBezTo>
                  <a:cubicBezTo>
                    <a:pt x="289" y="310"/>
                    <a:pt x="289" y="310"/>
                    <a:pt x="289" y="310"/>
                  </a:cubicBezTo>
                  <a:cubicBezTo>
                    <a:pt x="287" y="311"/>
                    <a:pt x="287" y="311"/>
                    <a:pt x="287" y="311"/>
                  </a:cubicBezTo>
                  <a:cubicBezTo>
                    <a:pt x="286" y="311"/>
                    <a:pt x="286" y="311"/>
                    <a:pt x="286" y="311"/>
                  </a:cubicBezTo>
                  <a:cubicBezTo>
                    <a:pt x="284" y="311"/>
                    <a:pt x="284" y="311"/>
                    <a:pt x="284" y="311"/>
                  </a:cubicBezTo>
                  <a:cubicBezTo>
                    <a:pt x="283" y="311"/>
                    <a:pt x="283" y="311"/>
                    <a:pt x="283" y="311"/>
                  </a:cubicBezTo>
                  <a:cubicBezTo>
                    <a:pt x="282" y="312"/>
                    <a:pt x="282" y="312"/>
                    <a:pt x="282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0" y="312"/>
                    <a:pt x="280" y="312"/>
                    <a:pt x="280" y="312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2"/>
                    <a:pt x="279" y="312"/>
                    <a:pt x="279" y="312"/>
                  </a:cubicBezTo>
                  <a:cubicBezTo>
                    <a:pt x="278" y="312"/>
                    <a:pt x="278" y="312"/>
                    <a:pt x="278" y="312"/>
                  </a:cubicBezTo>
                  <a:cubicBezTo>
                    <a:pt x="277" y="313"/>
                    <a:pt x="277" y="313"/>
                    <a:pt x="27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5" y="315"/>
                    <a:pt x="275" y="315"/>
                    <a:pt x="275" y="315"/>
                  </a:cubicBezTo>
                  <a:cubicBezTo>
                    <a:pt x="274" y="316"/>
                    <a:pt x="274" y="316"/>
                    <a:pt x="274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0" y="317"/>
                    <a:pt x="270" y="317"/>
                    <a:pt x="270" y="317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69" y="316"/>
                    <a:pt x="269" y="316"/>
                    <a:pt x="269" y="316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70" y="312"/>
                    <a:pt x="270" y="312"/>
                    <a:pt x="270" y="312"/>
                  </a:cubicBezTo>
                  <a:cubicBezTo>
                    <a:pt x="271" y="312"/>
                    <a:pt x="271" y="312"/>
                    <a:pt x="271" y="312"/>
                  </a:cubicBezTo>
                  <a:cubicBezTo>
                    <a:pt x="271" y="311"/>
                    <a:pt x="271" y="311"/>
                    <a:pt x="271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0"/>
                    <a:pt x="274" y="310"/>
                    <a:pt x="274" y="310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80" y="309"/>
                    <a:pt x="280" y="309"/>
                    <a:pt x="280" y="309"/>
                  </a:cubicBezTo>
                  <a:cubicBezTo>
                    <a:pt x="281" y="309"/>
                    <a:pt x="281" y="309"/>
                    <a:pt x="281" y="309"/>
                  </a:cubicBezTo>
                  <a:cubicBezTo>
                    <a:pt x="282" y="308"/>
                    <a:pt x="282" y="308"/>
                    <a:pt x="282" y="308"/>
                  </a:cubicBezTo>
                  <a:cubicBezTo>
                    <a:pt x="280" y="308"/>
                    <a:pt x="280" y="308"/>
                    <a:pt x="280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6" y="308"/>
                    <a:pt x="276" y="308"/>
                    <a:pt x="276" y="308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7" y="305"/>
                    <a:pt x="277" y="305"/>
                    <a:pt x="277" y="305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0" y="309"/>
                    <a:pt x="270" y="309"/>
                    <a:pt x="270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7" y="309"/>
                    <a:pt x="267" y="309"/>
                    <a:pt x="267" y="309"/>
                  </a:cubicBezTo>
                  <a:cubicBezTo>
                    <a:pt x="266" y="309"/>
                    <a:pt x="266" y="309"/>
                    <a:pt x="266" y="309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5" y="300"/>
                    <a:pt x="265" y="300"/>
                    <a:pt x="265" y="300"/>
                  </a:cubicBezTo>
                  <a:cubicBezTo>
                    <a:pt x="265" y="298"/>
                    <a:pt x="265" y="298"/>
                    <a:pt x="265" y="298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3" y="297"/>
                    <a:pt x="263" y="297"/>
                    <a:pt x="263" y="297"/>
                  </a:cubicBezTo>
                  <a:cubicBezTo>
                    <a:pt x="262" y="297"/>
                    <a:pt x="262" y="297"/>
                    <a:pt x="262" y="297"/>
                  </a:cubicBezTo>
                  <a:cubicBezTo>
                    <a:pt x="261" y="297"/>
                    <a:pt x="261" y="297"/>
                    <a:pt x="261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58" y="298"/>
                    <a:pt x="258" y="298"/>
                    <a:pt x="258" y="298"/>
                  </a:cubicBezTo>
                  <a:cubicBezTo>
                    <a:pt x="257" y="299"/>
                    <a:pt x="257" y="299"/>
                    <a:pt x="257" y="299"/>
                  </a:cubicBezTo>
                  <a:cubicBezTo>
                    <a:pt x="256" y="300"/>
                    <a:pt x="256" y="300"/>
                    <a:pt x="256" y="300"/>
                  </a:cubicBezTo>
                  <a:cubicBezTo>
                    <a:pt x="256" y="301"/>
                    <a:pt x="256" y="301"/>
                    <a:pt x="256" y="301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5" y="303"/>
                    <a:pt x="255" y="303"/>
                    <a:pt x="255" y="303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3" y="305"/>
                    <a:pt x="253" y="305"/>
                    <a:pt x="253" y="305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0" y="307"/>
                    <a:pt x="250" y="307"/>
                    <a:pt x="250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8" y="308"/>
                    <a:pt x="248" y="308"/>
                    <a:pt x="248" y="308"/>
                  </a:cubicBezTo>
                  <a:cubicBezTo>
                    <a:pt x="235" y="308"/>
                    <a:pt x="235" y="308"/>
                    <a:pt x="235" y="308"/>
                  </a:cubicBezTo>
                  <a:cubicBezTo>
                    <a:pt x="233" y="308"/>
                    <a:pt x="233" y="308"/>
                    <a:pt x="233" y="308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1" y="309"/>
                    <a:pt x="231" y="309"/>
                  </a:cubicBezTo>
                  <a:cubicBezTo>
                    <a:pt x="230" y="310"/>
                    <a:pt x="230" y="310"/>
                    <a:pt x="230" y="310"/>
                  </a:cubicBezTo>
                  <a:cubicBezTo>
                    <a:pt x="228" y="311"/>
                    <a:pt x="228" y="311"/>
                    <a:pt x="228" y="311"/>
                  </a:cubicBezTo>
                  <a:cubicBezTo>
                    <a:pt x="227" y="312"/>
                    <a:pt x="227" y="312"/>
                    <a:pt x="227" y="312"/>
                  </a:cubicBezTo>
                  <a:cubicBezTo>
                    <a:pt x="226" y="312"/>
                    <a:pt x="226" y="312"/>
                    <a:pt x="226" y="312"/>
                  </a:cubicBezTo>
                  <a:cubicBezTo>
                    <a:pt x="223" y="315"/>
                    <a:pt x="223" y="315"/>
                    <a:pt x="223" y="315"/>
                  </a:cubicBezTo>
                  <a:cubicBezTo>
                    <a:pt x="214" y="317"/>
                    <a:pt x="214" y="317"/>
                    <a:pt x="214" y="317"/>
                  </a:cubicBezTo>
                  <a:cubicBezTo>
                    <a:pt x="214" y="319"/>
                    <a:pt x="214" y="319"/>
                    <a:pt x="214" y="319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197" y="323"/>
                    <a:pt x="197" y="323"/>
                    <a:pt x="197" y="323"/>
                  </a:cubicBezTo>
                  <a:cubicBezTo>
                    <a:pt x="196" y="322"/>
                    <a:pt x="196" y="322"/>
                    <a:pt x="196" y="322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9" y="320"/>
                    <a:pt x="199" y="320"/>
                    <a:pt x="199" y="320"/>
                  </a:cubicBezTo>
                  <a:cubicBezTo>
                    <a:pt x="199" y="319"/>
                    <a:pt x="199" y="319"/>
                    <a:pt x="199" y="319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1" y="312"/>
                    <a:pt x="201" y="312"/>
                    <a:pt x="201" y="312"/>
                  </a:cubicBezTo>
                  <a:cubicBezTo>
                    <a:pt x="198" y="300"/>
                    <a:pt x="198" y="300"/>
                    <a:pt x="198" y="300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4" y="297"/>
                    <a:pt x="194" y="297"/>
                    <a:pt x="194" y="297"/>
                  </a:cubicBezTo>
                  <a:cubicBezTo>
                    <a:pt x="176" y="289"/>
                    <a:pt x="176" y="289"/>
                    <a:pt x="176" y="289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0" y="287"/>
                    <a:pt x="170" y="287"/>
                    <a:pt x="170" y="287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68" y="287"/>
                    <a:pt x="168" y="287"/>
                    <a:pt x="168" y="287"/>
                  </a:cubicBezTo>
                  <a:cubicBezTo>
                    <a:pt x="168" y="286"/>
                    <a:pt x="168" y="286"/>
                    <a:pt x="168" y="286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165" y="286"/>
                    <a:pt x="165" y="286"/>
                    <a:pt x="165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3" y="284"/>
                    <a:pt x="163" y="284"/>
                    <a:pt x="163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1" y="284"/>
                    <a:pt x="161" y="284"/>
                    <a:pt x="16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59" y="283"/>
                    <a:pt x="159" y="283"/>
                    <a:pt x="159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6" y="281"/>
                    <a:pt x="156" y="281"/>
                    <a:pt x="156" y="281"/>
                  </a:cubicBezTo>
                  <a:cubicBezTo>
                    <a:pt x="155" y="281"/>
                    <a:pt x="155" y="281"/>
                    <a:pt x="155" y="281"/>
                  </a:cubicBezTo>
                  <a:cubicBezTo>
                    <a:pt x="154" y="281"/>
                    <a:pt x="154" y="281"/>
                    <a:pt x="154" y="281"/>
                  </a:cubicBezTo>
                  <a:lnTo>
                    <a:pt x="39" y="2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1" name="Freeform 162"/>
            <p:cNvSpPr>
              <a:spLocks noEditPoints="1"/>
            </p:cNvSpPr>
            <p:nvPr/>
          </p:nvSpPr>
          <p:spPr bwMode="auto">
            <a:xfrm>
              <a:off x="815256" y="1047881"/>
              <a:ext cx="1133522" cy="787418"/>
            </a:xfrm>
            <a:custGeom>
              <a:avLst/>
              <a:gdLst>
                <a:gd name="T0" fmla="*/ 209 w 238"/>
                <a:gd name="T1" fmla="*/ 133 h 165"/>
                <a:gd name="T2" fmla="*/ 234 w 238"/>
                <a:gd name="T3" fmla="*/ 28 h 165"/>
                <a:gd name="T4" fmla="*/ 219 w 238"/>
                <a:gd name="T5" fmla="*/ 21 h 165"/>
                <a:gd name="T6" fmla="*/ 209 w 238"/>
                <a:gd name="T7" fmla="*/ 10 h 165"/>
                <a:gd name="T8" fmla="*/ 198 w 238"/>
                <a:gd name="T9" fmla="*/ 7 h 165"/>
                <a:gd name="T10" fmla="*/ 187 w 238"/>
                <a:gd name="T11" fmla="*/ 2 h 165"/>
                <a:gd name="T12" fmla="*/ 167 w 238"/>
                <a:gd name="T13" fmla="*/ 9 h 165"/>
                <a:gd name="T14" fmla="*/ 145 w 238"/>
                <a:gd name="T15" fmla="*/ 37 h 165"/>
                <a:gd name="T16" fmla="*/ 142 w 238"/>
                <a:gd name="T17" fmla="*/ 45 h 165"/>
                <a:gd name="T18" fmla="*/ 135 w 238"/>
                <a:gd name="T19" fmla="*/ 40 h 165"/>
                <a:gd name="T20" fmla="*/ 120 w 238"/>
                <a:gd name="T21" fmla="*/ 51 h 165"/>
                <a:gd name="T22" fmla="*/ 127 w 238"/>
                <a:gd name="T23" fmla="*/ 60 h 165"/>
                <a:gd name="T24" fmla="*/ 130 w 238"/>
                <a:gd name="T25" fmla="*/ 70 h 165"/>
                <a:gd name="T26" fmla="*/ 104 w 238"/>
                <a:gd name="T27" fmla="*/ 78 h 165"/>
                <a:gd name="T28" fmla="*/ 104 w 238"/>
                <a:gd name="T29" fmla="*/ 89 h 165"/>
                <a:gd name="T30" fmla="*/ 100 w 238"/>
                <a:gd name="T31" fmla="*/ 101 h 165"/>
                <a:gd name="T32" fmla="*/ 104 w 238"/>
                <a:gd name="T33" fmla="*/ 109 h 165"/>
                <a:gd name="T34" fmla="*/ 112 w 238"/>
                <a:gd name="T35" fmla="*/ 114 h 165"/>
                <a:gd name="T36" fmla="*/ 110 w 238"/>
                <a:gd name="T37" fmla="*/ 125 h 165"/>
                <a:gd name="T38" fmla="*/ 90 w 238"/>
                <a:gd name="T39" fmla="*/ 135 h 165"/>
                <a:gd name="T40" fmla="*/ 84 w 238"/>
                <a:gd name="T41" fmla="*/ 141 h 165"/>
                <a:gd name="T42" fmla="*/ 97 w 238"/>
                <a:gd name="T43" fmla="*/ 137 h 165"/>
                <a:gd name="T44" fmla="*/ 110 w 238"/>
                <a:gd name="T45" fmla="*/ 132 h 165"/>
                <a:gd name="T46" fmla="*/ 127 w 238"/>
                <a:gd name="T47" fmla="*/ 123 h 165"/>
                <a:gd name="T48" fmla="*/ 138 w 238"/>
                <a:gd name="T49" fmla="*/ 112 h 165"/>
                <a:gd name="T50" fmla="*/ 159 w 238"/>
                <a:gd name="T51" fmla="*/ 100 h 165"/>
                <a:gd name="T52" fmla="*/ 143 w 238"/>
                <a:gd name="T53" fmla="*/ 115 h 165"/>
                <a:gd name="T54" fmla="*/ 154 w 238"/>
                <a:gd name="T55" fmla="*/ 113 h 165"/>
                <a:gd name="T56" fmla="*/ 164 w 238"/>
                <a:gd name="T57" fmla="*/ 107 h 165"/>
                <a:gd name="T58" fmla="*/ 169 w 238"/>
                <a:gd name="T59" fmla="*/ 111 h 165"/>
                <a:gd name="T60" fmla="*/ 184 w 238"/>
                <a:gd name="T61" fmla="*/ 119 h 165"/>
                <a:gd name="T62" fmla="*/ 194 w 238"/>
                <a:gd name="T63" fmla="*/ 126 h 165"/>
                <a:gd name="T64" fmla="*/ 199 w 238"/>
                <a:gd name="T65" fmla="*/ 130 h 165"/>
                <a:gd name="T66" fmla="*/ 205 w 238"/>
                <a:gd name="T67" fmla="*/ 132 h 165"/>
                <a:gd name="T68" fmla="*/ 206 w 238"/>
                <a:gd name="T69" fmla="*/ 146 h 165"/>
                <a:gd name="T70" fmla="*/ 211 w 238"/>
                <a:gd name="T71" fmla="*/ 156 h 165"/>
                <a:gd name="T72" fmla="*/ 202 w 238"/>
                <a:gd name="T73" fmla="*/ 162 h 165"/>
                <a:gd name="T74" fmla="*/ 199 w 238"/>
                <a:gd name="T75" fmla="*/ 162 h 165"/>
                <a:gd name="T76" fmla="*/ 202 w 238"/>
                <a:gd name="T77" fmla="*/ 155 h 165"/>
                <a:gd name="T78" fmla="*/ 203 w 238"/>
                <a:gd name="T79" fmla="*/ 164 h 165"/>
                <a:gd name="T80" fmla="*/ 207 w 238"/>
                <a:gd name="T81" fmla="*/ 156 h 165"/>
                <a:gd name="T82" fmla="*/ 205 w 238"/>
                <a:gd name="T83" fmla="*/ 150 h 165"/>
                <a:gd name="T84" fmla="*/ 201 w 238"/>
                <a:gd name="T85" fmla="*/ 151 h 165"/>
                <a:gd name="T86" fmla="*/ 199 w 238"/>
                <a:gd name="T87" fmla="*/ 145 h 165"/>
                <a:gd name="T88" fmla="*/ 204 w 238"/>
                <a:gd name="T89" fmla="*/ 144 h 165"/>
                <a:gd name="T90" fmla="*/ 197 w 238"/>
                <a:gd name="T91" fmla="*/ 142 h 165"/>
                <a:gd name="T92" fmla="*/ 110 w 238"/>
                <a:gd name="T93" fmla="*/ 75 h 165"/>
                <a:gd name="T94" fmla="*/ 173 w 238"/>
                <a:gd name="T95" fmla="*/ 116 h 165"/>
                <a:gd name="T96" fmla="*/ 160 w 238"/>
                <a:gd name="T97" fmla="*/ 115 h 165"/>
                <a:gd name="T98" fmla="*/ 90 w 238"/>
                <a:gd name="T99" fmla="*/ 62 h 165"/>
                <a:gd name="T100" fmla="*/ 91 w 238"/>
                <a:gd name="T101" fmla="*/ 95 h 165"/>
                <a:gd name="T102" fmla="*/ 134 w 238"/>
                <a:gd name="T103" fmla="*/ 121 h 165"/>
                <a:gd name="T104" fmla="*/ 127 w 238"/>
                <a:gd name="T105" fmla="*/ 126 h 165"/>
                <a:gd name="T106" fmla="*/ 129 w 238"/>
                <a:gd name="T107" fmla="*/ 128 h 165"/>
                <a:gd name="T108" fmla="*/ 121 w 238"/>
                <a:gd name="T109" fmla="*/ 135 h 165"/>
                <a:gd name="T110" fmla="*/ 93 w 238"/>
                <a:gd name="T111" fmla="*/ 142 h 165"/>
                <a:gd name="T112" fmla="*/ 3 w 238"/>
                <a:gd name="T113" fmla="*/ 156 h 165"/>
                <a:gd name="T114" fmla="*/ 22 w 238"/>
                <a:gd name="T115" fmla="*/ 156 h 165"/>
                <a:gd name="T116" fmla="*/ 41 w 238"/>
                <a:gd name="T117" fmla="*/ 154 h 165"/>
                <a:gd name="T118" fmla="*/ 59 w 238"/>
                <a:gd name="T119" fmla="*/ 149 h 165"/>
                <a:gd name="T120" fmla="*/ 68 w 238"/>
                <a:gd name="T121" fmla="*/ 147 h 165"/>
                <a:gd name="T122" fmla="*/ 72 w 238"/>
                <a:gd name="T123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65">
                  <a:moveTo>
                    <a:pt x="215" y="158"/>
                  </a:move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3" y="153"/>
                    <a:pt x="213" y="153"/>
                    <a:pt x="213" y="153"/>
                  </a:cubicBezTo>
                  <a:cubicBezTo>
                    <a:pt x="212" y="153"/>
                    <a:pt x="212" y="153"/>
                    <a:pt x="212" y="153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10" y="147"/>
                    <a:pt x="210" y="147"/>
                    <a:pt x="210" y="147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6"/>
                    <a:pt x="210" y="136"/>
                    <a:pt x="210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208" y="126"/>
                    <a:pt x="208" y="126"/>
                    <a:pt x="208" y="126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2" y="126"/>
                    <a:pt x="202" y="126"/>
                    <a:pt x="202" y="126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199" y="129"/>
                    <a:pt x="199" y="129"/>
                    <a:pt x="199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5" y="117"/>
                    <a:pt x="195" y="117"/>
                    <a:pt x="195" y="117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91" y="118"/>
                    <a:pt x="191" y="118"/>
                    <a:pt x="191" y="118"/>
                  </a:cubicBezTo>
                  <a:cubicBezTo>
                    <a:pt x="190" y="117"/>
                    <a:pt x="190" y="117"/>
                    <a:pt x="190" y="117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238" y="33"/>
                    <a:pt x="238" y="33"/>
                    <a:pt x="238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33" y="27"/>
                    <a:pt x="233" y="27"/>
                    <a:pt x="233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7" y="27"/>
                    <a:pt x="227" y="27"/>
                    <a:pt x="227" y="27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8" y="26"/>
                    <a:pt x="228" y="26"/>
                    <a:pt x="228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4"/>
                    <a:pt x="225" y="24"/>
                    <a:pt x="225" y="24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5" y="16"/>
                    <a:pt x="215" y="16"/>
                    <a:pt x="215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2" y="17"/>
                    <a:pt x="212" y="17"/>
                    <a:pt x="212" y="17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201" y="4"/>
                    <a:pt x="201" y="4"/>
                    <a:pt x="201" y="4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2"/>
                    <a:pt x="195" y="2"/>
                    <a:pt x="195" y="2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8"/>
                    <a:pt x="178" y="8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9" y="14"/>
                    <a:pt x="159" y="14"/>
                    <a:pt x="159" y="14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3" y="37"/>
                    <a:pt x="143" y="37"/>
                    <a:pt x="143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39"/>
                    <a:pt x="146" y="39"/>
                    <a:pt x="146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5" y="46"/>
                    <a:pt x="135" y="46"/>
                    <a:pt x="135" y="46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4" y="55"/>
                    <a:pt x="114" y="55"/>
                    <a:pt x="114" y="55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7" y="96"/>
                    <a:pt x="97" y="96"/>
                    <a:pt x="97" y="96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5" y="112"/>
                    <a:pt x="115" y="112"/>
                    <a:pt x="115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91" y="137"/>
                    <a:pt x="91" y="137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5" y="123"/>
                    <a:pt x="125" y="123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5" y="100"/>
                    <a:pt x="155" y="100"/>
                    <a:pt x="155" y="100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9" y="101"/>
                    <a:pt x="159" y="101"/>
                    <a:pt x="159" y="101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3"/>
                    <a:pt x="154" y="103"/>
                    <a:pt x="154" y="103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5" y="111"/>
                    <a:pt x="155" y="111"/>
                    <a:pt x="155" y="111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0" y="112"/>
                    <a:pt x="160" y="112"/>
                    <a:pt x="160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1" y="110"/>
                    <a:pt x="161" y="110"/>
                    <a:pt x="161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8" y="108"/>
                    <a:pt x="168" y="108"/>
                    <a:pt x="168" y="108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70" y="109"/>
                    <a:pt x="170" y="109"/>
                    <a:pt x="170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70" y="110"/>
                    <a:pt x="170" y="110"/>
                    <a:pt x="170" y="110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3" y="112"/>
                    <a:pt x="173" y="112"/>
                    <a:pt x="173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9" y="135"/>
                    <a:pt x="199" y="135"/>
                    <a:pt x="199" y="135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31"/>
                    <a:pt x="198" y="131"/>
                    <a:pt x="198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0" y="131"/>
                    <a:pt x="200" y="131"/>
                    <a:pt x="200" y="131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7"/>
                    <a:pt x="202" y="137"/>
                    <a:pt x="202" y="137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3" y="136"/>
                    <a:pt x="203" y="136"/>
                    <a:pt x="203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204" y="128"/>
                    <a:pt x="204" y="128"/>
                    <a:pt x="204" y="128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5" y="127"/>
                    <a:pt x="205" y="127"/>
                    <a:pt x="205" y="127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6" y="129"/>
                    <a:pt x="206" y="129"/>
                    <a:pt x="206" y="129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4"/>
                    <a:pt x="205" y="134"/>
                    <a:pt x="205" y="134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6" y="145"/>
                    <a:pt x="206" y="145"/>
                    <a:pt x="206" y="145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7" y="146"/>
                    <a:pt x="207" y="146"/>
                    <a:pt x="207" y="146"/>
                  </a:cubicBezTo>
                  <a:cubicBezTo>
                    <a:pt x="207" y="147"/>
                    <a:pt x="207" y="147"/>
                    <a:pt x="207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8" y="152"/>
                    <a:pt x="208" y="152"/>
                    <a:pt x="208" y="152"/>
                  </a:cubicBezTo>
                  <a:cubicBezTo>
                    <a:pt x="209" y="153"/>
                    <a:pt x="209" y="153"/>
                    <a:pt x="209" y="153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7"/>
                    <a:pt x="206" y="157"/>
                    <a:pt x="206" y="157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06" y="159"/>
                    <a:pt x="206" y="159"/>
                    <a:pt x="206" y="159"/>
                  </a:cubicBezTo>
                  <a:cubicBezTo>
                    <a:pt x="207" y="158"/>
                    <a:pt x="207" y="158"/>
                    <a:pt x="207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6"/>
                    <a:pt x="208" y="156"/>
                    <a:pt x="208" y="156"/>
                  </a:cubicBezTo>
                  <a:cubicBezTo>
                    <a:pt x="210" y="155"/>
                    <a:pt x="210" y="155"/>
                    <a:pt x="210" y="155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11" y="160"/>
                    <a:pt x="211" y="160"/>
                    <a:pt x="211" y="160"/>
                  </a:cubicBezTo>
                  <a:cubicBezTo>
                    <a:pt x="210" y="160"/>
                    <a:pt x="210" y="160"/>
                    <a:pt x="210" y="160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4"/>
                    <a:pt x="209" y="164"/>
                    <a:pt x="209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1" y="164"/>
                    <a:pt x="211" y="164"/>
                    <a:pt x="211" y="164"/>
                  </a:cubicBezTo>
                  <a:cubicBezTo>
                    <a:pt x="212" y="163"/>
                    <a:pt x="212" y="163"/>
                    <a:pt x="212" y="163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213" y="160"/>
                    <a:pt x="213" y="160"/>
                    <a:pt x="213" y="160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5" y="158"/>
                    <a:pt x="215" y="158"/>
                    <a:pt x="215" y="158"/>
                  </a:cubicBezTo>
                  <a:close/>
                  <a:moveTo>
                    <a:pt x="201" y="162"/>
                  </a:moveTo>
                  <a:cubicBezTo>
                    <a:pt x="201" y="162"/>
                    <a:pt x="201" y="162"/>
                    <a:pt x="201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1" y="162"/>
                    <a:pt x="201" y="162"/>
                    <a:pt x="201" y="162"/>
                  </a:cubicBezTo>
                  <a:close/>
                  <a:moveTo>
                    <a:pt x="206" y="163"/>
                  </a:moveTo>
                  <a:cubicBezTo>
                    <a:pt x="207" y="163"/>
                    <a:pt x="207" y="163"/>
                    <a:pt x="207" y="163"/>
                  </a:cubicBezTo>
                  <a:cubicBezTo>
                    <a:pt x="208" y="163"/>
                    <a:pt x="208" y="163"/>
                    <a:pt x="208" y="163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6" y="163"/>
                    <a:pt x="206" y="163"/>
                    <a:pt x="206" y="163"/>
                  </a:cubicBezTo>
                  <a:close/>
                  <a:moveTo>
                    <a:pt x="207" y="161"/>
                  </a:moveTo>
                  <a:cubicBezTo>
                    <a:pt x="207" y="161"/>
                    <a:pt x="207" y="161"/>
                    <a:pt x="207" y="161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7" y="163"/>
                    <a:pt x="207" y="163"/>
                    <a:pt x="207" y="163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161"/>
                    <a:pt x="207" y="161"/>
                    <a:pt x="207" y="161"/>
                  </a:cubicBezTo>
                  <a:close/>
                  <a:moveTo>
                    <a:pt x="206" y="160"/>
                  </a:moveTo>
                  <a:cubicBezTo>
                    <a:pt x="207" y="160"/>
                    <a:pt x="207" y="160"/>
                    <a:pt x="207" y="160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lose/>
                  <a:moveTo>
                    <a:pt x="207" y="159"/>
                  </a:moveTo>
                  <a:cubicBezTo>
                    <a:pt x="208" y="159"/>
                    <a:pt x="208" y="159"/>
                    <a:pt x="208" y="159"/>
                  </a:cubicBezTo>
                  <a:cubicBezTo>
                    <a:pt x="208" y="158"/>
                    <a:pt x="208" y="158"/>
                    <a:pt x="208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0" y="158"/>
                    <a:pt x="210" y="158"/>
                    <a:pt x="210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09" y="160"/>
                    <a:pt x="209" y="160"/>
                    <a:pt x="209" y="160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7" y="159"/>
                    <a:pt x="207" y="159"/>
                    <a:pt x="207" y="159"/>
                  </a:cubicBezTo>
                  <a:close/>
                  <a:moveTo>
                    <a:pt x="199" y="162"/>
                  </a:moveTo>
                  <a:cubicBezTo>
                    <a:pt x="200" y="162"/>
                    <a:pt x="200" y="162"/>
                    <a:pt x="200" y="162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0" y="165"/>
                    <a:pt x="200" y="165"/>
                    <a:pt x="200" y="165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9" y="162"/>
                    <a:pt x="199" y="162"/>
                    <a:pt x="199" y="162"/>
                  </a:cubicBezTo>
                  <a:cubicBezTo>
                    <a:pt x="199" y="162"/>
                    <a:pt x="199" y="162"/>
                    <a:pt x="199" y="162"/>
                  </a:cubicBezTo>
                  <a:close/>
                  <a:moveTo>
                    <a:pt x="200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1"/>
                    <a:pt x="200" y="161"/>
                    <a:pt x="200" y="161"/>
                  </a:cubicBezTo>
                  <a:close/>
                  <a:moveTo>
                    <a:pt x="199" y="160"/>
                  </a:moveTo>
                  <a:cubicBezTo>
                    <a:pt x="200" y="159"/>
                    <a:pt x="200" y="159"/>
                    <a:pt x="200" y="159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99" y="160"/>
                    <a:pt x="199" y="160"/>
                    <a:pt x="199" y="160"/>
                  </a:cubicBezTo>
                  <a:close/>
                  <a:moveTo>
                    <a:pt x="199" y="159"/>
                  </a:moveTo>
                  <a:cubicBezTo>
                    <a:pt x="199" y="159"/>
                    <a:pt x="199" y="159"/>
                    <a:pt x="199" y="159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199" y="159"/>
                    <a:pt x="199" y="159"/>
                  </a:cubicBezTo>
                  <a:close/>
                  <a:moveTo>
                    <a:pt x="198" y="155"/>
                  </a:moveTo>
                  <a:cubicBezTo>
                    <a:pt x="198" y="154"/>
                    <a:pt x="198" y="154"/>
                    <a:pt x="198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5"/>
                    <a:pt x="198" y="155"/>
                    <a:pt x="198" y="155"/>
                  </a:cubicBezTo>
                  <a:close/>
                  <a:moveTo>
                    <a:pt x="200" y="156"/>
                  </a:move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6"/>
                    <a:pt x="200" y="156"/>
                    <a:pt x="200" y="156"/>
                  </a:cubicBezTo>
                  <a:close/>
                  <a:moveTo>
                    <a:pt x="201" y="155"/>
                  </a:moveTo>
                  <a:cubicBezTo>
                    <a:pt x="201" y="154"/>
                    <a:pt x="201" y="154"/>
                    <a:pt x="201" y="154"/>
                  </a:cubicBezTo>
                  <a:cubicBezTo>
                    <a:pt x="202" y="154"/>
                    <a:pt x="202" y="154"/>
                    <a:pt x="202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1" y="155"/>
                    <a:pt x="201" y="155"/>
                    <a:pt x="201" y="155"/>
                  </a:cubicBezTo>
                  <a:close/>
                  <a:moveTo>
                    <a:pt x="203" y="155"/>
                  </a:moveTo>
                  <a:cubicBezTo>
                    <a:pt x="203" y="154"/>
                    <a:pt x="203" y="154"/>
                    <a:pt x="203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53"/>
                    <a:pt x="203" y="153"/>
                    <a:pt x="203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3" y="155"/>
                    <a:pt x="203" y="155"/>
                    <a:pt x="203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5" y="156"/>
                    <a:pt x="205" y="156"/>
                    <a:pt x="205" y="156"/>
                  </a:cubicBezTo>
                  <a:cubicBezTo>
                    <a:pt x="205" y="157"/>
                    <a:pt x="205" y="157"/>
                    <a:pt x="205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2" y="163"/>
                    <a:pt x="202" y="163"/>
                    <a:pt x="202" y="163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3" y="161"/>
                    <a:pt x="203" y="161"/>
                    <a:pt x="203" y="161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3" y="155"/>
                    <a:pt x="203" y="155"/>
                    <a:pt x="203" y="155"/>
                  </a:cubicBezTo>
                  <a:close/>
                  <a:moveTo>
                    <a:pt x="208" y="155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5"/>
                    <a:pt x="208" y="155"/>
                    <a:pt x="208" y="155"/>
                  </a:cubicBezTo>
                  <a:close/>
                  <a:moveTo>
                    <a:pt x="206" y="156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6"/>
                    <a:pt x="206" y="156"/>
                    <a:pt x="206" y="156"/>
                  </a:cubicBezTo>
                  <a:close/>
                  <a:moveTo>
                    <a:pt x="206" y="155"/>
                  </a:moveTo>
                  <a:cubicBezTo>
                    <a:pt x="206" y="154"/>
                    <a:pt x="206" y="154"/>
                    <a:pt x="206" y="154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6" y="155"/>
                    <a:pt x="206" y="155"/>
                    <a:pt x="206" y="155"/>
                  </a:cubicBezTo>
                  <a:close/>
                  <a:moveTo>
                    <a:pt x="205" y="153"/>
                  </a:moveTo>
                  <a:cubicBezTo>
                    <a:pt x="205" y="152"/>
                    <a:pt x="205" y="152"/>
                    <a:pt x="205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3"/>
                    <a:pt x="205" y="153"/>
                    <a:pt x="205" y="153"/>
                  </a:cubicBezTo>
                  <a:close/>
                  <a:moveTo>
                    <a:pt x="206" y="151"/>
                  </a:moveTo>
                  <a:cubicBezTo>
                    <a:pt x="207" y="150"/>
                    <a:pt x="207" y="150"/>
                    <a:pt x="207" y="150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06" y="152"/>
                    <a:pt x="206" y="152"/>
                    <a:pt x="206" y="152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06" y="151"/>
                    <a:pt x="206" y="151"/>
                    <a:pt x="206" y="151"/>
                  </a:cubicBezTo>
                  <a:close/>
                  <a:moveTo>
                    <a:pt x="203" y="152"/>
                  </a:moveTo>
                  <a:cubicBezTo>
                    <a:pt x="203" y="151"/>
                    <a:pt x="203" y="151"/>
                    <a:pt x="203" y="151"/>
                  </a:cubicBezTo>
                  <a:cubicBezTo>
                    <a:pt x="204" y="149"/>
                    <a:pt x="204" y="149"/>
                    <a:pt x="204" y="149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05" y="147"/>
                    <a:pt x="205" y="147"/>
                    <a:pt x="205" y="147"/>
                  </a:cubicBezTo>
                  <a:cubicBezTo>
                    <a:pt x="206" y="147"/>
                    <a:pt x="206" y="147"/>
                    <a:pt x="206" y="147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3" y="152"/>
                    <a:pt x="203" y="152"/>
                    <a:pt x="203" y="152"/>
                  </a:cubicBezTo>
                  <a:close/>
                  <a:moveTo>
                    <a:pt x="201" y="151"/>
                  </a:moveTo>
                  <a:cubicBezTo>
                    <a:pt x="200" y="150"/>
                    <a:pt x="200" y="150"/>
                    <a:pt x="200" y="150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1" y="152"/>
                    <a:pt x="201" y="152"/>
                    <a:pt x="201" y="152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201" y="151"/>
                    <a:pt x="201" y="151"/>
                    <a:pt x="201" y="151"/>
                  </a:cubicBezTo>
                  <a:close/>
                  <a:moveTo>
                    <a:pt x="200" y="144"/>
                  </a:moveTo>
                  <a:cubicBezTo>
                    <a:pt x="201" y="144"/>
                    <a:pt x="201" y="144"/>
                    <a:pt x="201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0" y="144"/>
                    <a:pt x="200" y="144"/>
                    <a:pt x="200" y="144"/>
                  </a:cubicBezTo>
                  <a:close/>
                  <a:moveTo>
                    <a:pt x="198" y="144"/>
                  </a:moveTo>
                  <a:cubicBezTo>
                    <a:pt x="199" y="144"/>
                    <a:pt x="199" y="144"/>
                    <a:pt x="199" y="144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200" y="146"/>
                    <a:pt x="200" y="146"/>
                    <a:pt x="200" y="146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0"/>
                    <a:pt x="197" y="150"/>
                    <a:pt x="197" y="150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4"/>
                    <a:pt x="198" y="144"/>
                    <a:pt x="198" y="144"/>
                  </a:cubicBezTo>
                  <a:close/>
                  <a:moveTo>
                    <a:pt x="196" y="144"/>
                  </a:moveTo>
                  <a:cubicBezTo>
                    <a:pt x="197" y="144"/>
                    <a:pt x="197" y="144"/>
                    <a:pt x="197" y="144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4"/>
                    <a:pt x="196" y="144"/>
                    <a:pt x="196" y="144"/>
                  </a:cubicBezTo>
                  <a:close/>
                  <a:moveTo>
                    <a:pt x="201" y="146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2" y="144"/>
                    <a:pt x="202" y="144"/>
                    <a:pt x="202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3" y="140"/>
                    <a:pt x="203" y="140"/>
                    <a:pt x="203" y="140"/>
                  </a:cubicBezTo>
                  <a:cubicBezTo>
                    <a:pt x="203" y="138"/>
                    <a:pt x="203" y="138"/>
                    <a:pt x="203" y="138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4" y="138"/>
                    <a:pt x="204" y="138"/>
                    <a:pt x="204" y="138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5" y="141"/>
                    <a:pt x="205" y="141"/>
                    <a:pt x="205" y="141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5"/>
                    <a:pt x="203" y="145"/>
                    <a:pt x="203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1" y="146"/>
                    <a:pt x="201" y="146"/>
                    <a:pt x="201" y="146"/>
                  </a:cubicBezTo>
                  <a:close/>
                  <a:moveTo>
                    <a:pt x="198" y="137"/>
                  </a:moveTo>
                  <a:cubicBezTo>
                    <a:pt x="200" y="137"/>
                    <a:pt x="200" y="137"/>
                    <a:pt x="200" y="1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40"/>
                    <a:pt x="202" y="140"/>
                    <a:pt x="202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41"/>
                    <a:pt x="200" y="141"/>
                    <a:pt x="200" y="141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7" y="143"/>
                    <a:pt x="197" y="143"/>
                    <a:pt x="197" y="143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lose/>
                  <a:moveTo>
                    <a:pt x="199" y="136"/>
                  </a:moveTo>
                  <a:cubicBezTo>
                    <a:pt x="199" y="135"/>
                    <a:pt x="199" y="135"/>
                    <a:pt x="199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199" y="136"/>
                    <a:pt x="199" y="136"/>
                    <a:pt x="199" y="136"/>
                  </a:cubicBezTo>
                  <a:close/>
                  <a:moveTo>
                    <a:pt x="66" y="86"/>
                  </a:move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lose/>
                  <a:moveTo>
                    <a:pt x="66" y="87"/>
                  </a:moveTo>
                  <a:cubicBezTo>
                    <a:pt x="66" y="87"/>
                    <a:pt x="66" y="87"/>
                    <a:pt x="66" y="87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7"/>
                    <a:pt x="66" y="87"/>
                    <a:pt x="66" y="87"/>
                  </a:cubicBezTo>
                  <a:close/>
                  <a:moveTo>
                    <a:pt x="112" y="73"/>
                  </a:moveTo>
                  <a:cubicBezTo>
                    <a:pt x="111" y="74"/>
                    <a:pt x="111" y="74"/>
                    <a:pt x="111" y="74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3"/>
                    <a:pt x="112" y="73"/>
                    <a:pt x="112" y="73"/>
                  </a:cubicBezTo>
                  <a:close/>
                  <a:moveTo>
                    <a:pt x="113" y="73"/>
                  </a:moveTo>
                  <a:cubicBezTo>
                    <a:pt x="113" y="73"/>
                    <a:pt x="113" y="73"/>
                    <a:pt x="113" y="73"/>
                  </a:cubicBezTo>
                  <a:cubicBezTo>
                    <a:pt x="113" y="73"/>
                    <a:pt x="113" y="73"/>
                    <a:pt x="113" y="73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3"/>
                    <a:pt x="113" y="73"/>
                    <a:pt x="113" y="73"/>
                  </a:cubicBezTo>
                  <a:close/>
                  <a:moveTo>
                    <a:pt x="121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1" y="68"/>
                    <a:pt x="121" y="68"/>
                    <a:pt x="121" y="68"/>
                  </a:cubicBezTo>
                  <a:close/>
                  <a:moveTo>
                    <a:pt x="166" y="107"/>
                  </a:move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6" y="107"/>
                    <a:pt x="166" y="107"/>
                    <a:pt x="166" y="107"/>
                  </a:cubicBezTo>
                  <a:close/>
                  <a:moveTo>
                    <a:pt x="162" y="119"/>
                  </a:moveTo>
                  <a:cubicBezTo>
                    <a:pt x="163" y="119"/>
                    <a:pt x="163" y="119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2" y="119"/>
                    <a:pt x="162" y="119"/>
                    <a:pt x="162" y="119"/>
                  </a:cubicBezTo>
                  <a:close/>
                  <a:moveTo>
                    <a:pt x="172" y="117"/>
                  </a:move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172" y="117"/>
                    <a:pt x="172" y="117"/>
                    <a:pt x="172" y="117"/>
                  </a:cubicBezTo>
                  <a:close/>
                  <a:moveTo>
                    <a:pt x="165" y="109"/>
                  </a:moveTo>
                  <a:cubicBezTo>
                    <a:pt x="165" y="108"/>
                    <a:pt x="165" y="108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09"/>
                    <a:pt x="165" y="109"/>
                    <a:pt x="165" y="109"/>
                  </a:cubicBezTo>
                  <a:close/>
                  <a:moveTo>
                    <a:pt x="166" y="112"/>
                  </a:moveTo>
                  <a:cubicBezTo>
                    <a:pt x="166" y="111"/>
                    <a:pt x="166" y="111"/>
                    <a:pt x="166" y="111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1"/>
                    <a:pt x="167" y="111"/>
                    <a:pt x="167" y="111"/>
                  </a:cubicBezTo>
                  <a:cubicBezTo>
                    <a:pt x="168" y="111"/>
                    <a:pt x="168" y="111"/>
                    <a:pt x="168" y="111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6" y="112"/>
                    <a:pt x="166" y="112"/>
                    <a:pt x="166" y="112"/>
                  </a:cubicBezTo>
                  <a:close/>
                  <a:moveTo>
                    <a:pt x="159" y="115"/>
                  </a:moveTo>
                  <a:cubicBezTo>
                    <a:pt x="159" y="115"/>
                    <a:pt x="159" y="115"/>
                    <a:pt x="159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4"/>
                    <a:pt x="160" y="114"/>
                    <a:pt x="160" y="114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59" y="115"/>
                    <a:pt x="159" y="115"/>
                    <a:pt x="159" y="115"/>
                  </a:cubicBezTo>
                  <a:cubicBezTo>
                    <a:pt x="159" y="115"/>
                    <a:pt x="159" y="115"/>
                    <a:pt x="159" y="115"/>
                  </a:cubicBezTo>
                  <a:close/>
                  <a:moveTo>
                    <a:pt x="159" y="114"/>
                  </a:moveTo>
                  <a:cubicBezTo>
                    <a:pt x="160" y="113"/>
                    <a:pt x="160" y="113"/>
                    <a:pt x="160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lose/>
                  <a:moveTo>
                    <a:pt x="161" y="112"/>
                  </a:moveTo>
                  <a:cubicBezTo>
                    <a:pt x="162" y="111"/>
                    <a:pt x="162" y="111"/>
                    <a:pt x="162" y="111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lose/>
                  <a:moveTo>
                    <a:pt x="162" y="107"/>
                  </a:move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2" y="107"/>
                    <a:pt x="162" y="107"/>
                    <a:pt x="162" y="107"/>
                  </a:cubicBezTo>
                  <a:close/>
                  <a:moveTo>
                    <a:pt x="109" y="51"/>
                  </a:moveTo>
                  <a:cubicBezTo>
                    <a:pt x="109" y="51"/>
                    <a:pt x="109" y="51"/>
                    <a:pt x="109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1"/>
                    <a:pt x="109" y="51"/>
                    <a:pt x="109" y="51"/>
                  </a:cubicBezTo>
                  <a:close/>
                  <a:moveTo>
                    <a:pt x="91" y="68"/>
                  </a:move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61"/>
                    <a:pt x="94" y="61"/>
                    <a:pt x="94" y="61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86" y="95"/>
                  </a:moveTo>
                  <a:cubicBezTo>
                    <a:pt x="87" y="95"/>
                    <a:pt x="87" y="95"/>
                    <a:pt x="87" y="95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5"/>
                    <a:pt x="86" y="95"/>
                    <a:pt x="86" y="95"/>
                  </a:cubicBezTo>
                  <a:close/>
                  <a:moveTo>
                    <a:pt x="144" y="107"/>
                  </a:move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4" y="107"/>
                    <a:pt x="144" y="107"/>
                    <a:pt x="144" y="107"/>
                  </a:cubicBezTo>
                  <a:close/>
                  <a:moveTo>
                    <a:pt x="135" y="113"/>
                  </a:move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5" y="113"/>
                    <a:pt x="135" y="113"/>
                    <a:pt x="135" y="113"/>
                  </a:cubicBezTo>
                  <a:close/>
                  <a:moveTo>
                    <a:pt x="135" y="120"/>
                  </a:moveTo>
                  <a:cubicBezTo>
                    <a:pt x="136" y="119"/>
                    <a:pt x="136" y="119"/>
                    <a:pt x="136" y="119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lose/>
                  <a:moveTo>
                    <a:pt x="132" y="123"/>
                  </a:moveTo>
                  <a:cubicBezTo>
                    <a:pt x="131" y="123"/>
                    <a:pt x="131" y="123"/>
                    <a:pt x="131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1"/>
                    <a:pt x="134" y="121"/>
                    <a:pt x="134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3"/>
                    <a:pt x="132" y="123"/>
                    <a:pt x="132" y="123"/>
                  </a:cubicBezTo>
                  <a:close/>
                  <a:moveTo>
                    <a:pt x="122" y="132"/>
                  </a:moveTo>
                  <a:cubicBezTo>
                    <a:pt x="122" y="132"/>
                    <a:pt x="122" y="132"/>
                    <a:pt x="122" y="132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1" y="132"/>
                    <a:pt x="121" y="132"/>
                    <a:pt x="121" y="132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8"/>
                    <a:pt x="121" y="128"/>
                    <a:pt x="121" y="128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4"/>
                    <a:pt x="131" y="124"/>
                    <a:pt x="131" y="124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7" y="129"/>
                    <a:pt x="127" y="129"/>
                    <a:pt x="127" y="129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27" y="130"/>
                    <a:pt x="127" y="130"/>
                    <a:pt x="127" y="130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2"/>
                    <a:pt x="122" y="132"/>
                    <a:pt x="122" y="132"/>
                  </a:cubicBezTo>
                  <a:close/>
                  <a:moveTo>
                    <a:pt x="121" y="135"/>
                  </a:move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lose/>
                  <a:moveTo>
                    <a:pt x="118" y="136"/>
                  </a:moveTo>
                  <a:cubicBezTo>
                    <a:pt x="119" y="135"/>
                    <a:pt x="119" y="135"/>
                    <a:pt x="119" y="13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18" y="136"/>
                    <a:pt x="118" y="136"/>
                    <a:pt x="118" y="136"/>
                  </a:cubicBezTo>
                  <a:close/>
                  <a:moveTo>
                    <a:pt x="112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2" y="140"/>
                    <a:pt x="112" y="140"/>
                    <a:pt x="112" y="140"/>
                  </a:cubicBezTo>
                  <a:close/>
                  <a:moveTo>
                    <a:pt x="109" y="133"/>
                  </a:moveTo>
                  <a:cubicBezTo>
                    <a:pt x="110" y="133"/>
                    <a:pt x="110" y="133"/>
                    <a:pt x="110" y="133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3"/>
                    <a:pt x="109" y="133"/>
                    <a:pt x="109" y="133"/>
                  </a:cubicBezTo>
                  <a:close/>
                  <a:moveTo>
                    <a:pt x="92" y="140"/>
                  </a:moveTo>
                  <a:cubicBezTo>
                    <a:pt x="91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lose/>
                  <a:moveTo>
                    <a:pt x="90" y="140"/>
                  </a:moveTo>
                  <a:cubicBezTo>
                    <a:pt x="91" y="141"/>
                    <a:pt x="91" y="141"/>
                    <a:pt x="91" y="141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0" y="140"/>
                    <a:pt x="90" y="140"/>
                    <a:pt x="90" y="140"/>
                  </a:cubicBezTo>
                  <a:close/>
                  <a:moveTo>
                    <a:pt x="94" y="143"/>
                  </a:moveTo>
                  <a:cubicBezTo>
                    <a:pt x="95" y="144"/>
                    <a:pt x="95" y="144"/>
                    <a:pt x="95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4" y="143"/>
                  </a:moveTo>
                  <a:cubicBezTo>
                    <a:pt x="94" y="142"/>
                    <a:pt x="94" y="142"/>
                    <a:pt x="94" y="142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0" y="144"/>
                  </a:moveTo>
                  <a:cubicBezTo>
                    <a:pt x="91" y="143"/>
                    <a:pt x="91" y="143"/>
                    <a:pt x="91" y="143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0" y="144"/>
                    <a:pt x="90" y="144"/>
                    <a:pt x="90" y="144"/>
                  </a:cubicBezTo>
                  <a:close/>
                  <a:moveTo>
                    <a:pt x="89" y="142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9" y="142"/>
                    <a:pt x="89" y="142"/>
                    <a:pt x="89" y="142"/>
                  </a:cubicBezTo>
                  <a:close/>
                  <a:moveTo>
                    <a:pt x="84" y="141"/>
                  </a:moveTo>
                  <a:cubicBezTo>
                    <a:pt x="85" y="141"/>
                    <a:pt x="85" y="141"/>
                    <a:pt x="85" y="141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4" y="141"/>
                    <a:pt x="84" y="141"/>
                    <a:pt x="84" y="141"/>
                  </a:cubicBezTo>
                  <a:close/>
                  <a:moveTo>
                    <a:pt x="82" y="143"/>
                  </a:moveTo>
                  <a:cubicBezTo>
                    <a:pt x="81" y="143"/>
                    <a:pt x="81" y="143"/>
                    <a:pt x="81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lose/>
                  <a:moveTo>
                    <a:pt x="78" y="145"/>
                  </a:moveTo>
                  <a:cubicBezTo>
                    <a:pt x="79" y="146"/>
                    <a:pt x="79" y="146"/>
                    <a:pt x="79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78" y="145"/>
                    <a:pt x="78" y="145"/>
                    <a:pt x="78" y="145"/>
                  </a:cubicBezTo>
                  <a:close/>
                  <a:moveTo>
                    <a:pt x="0" y="159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1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1" y="157"/>
                    <a:pt x="1" y="157"/>
                    <a:pt x="1" y="157"/>
                  </a:cubicBezTo>
                  <a:close/>
                  <a:moveTo>
                    <a:pt x="2" y="155"/>
                  </a:moveTo>
                  <a:cubicBezTo>
                    <a:pt x="3" y="156"/>
                    <a:pt x="3" y="156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2" y="155"/>
                    <a:pt x="2" y="155"/>
                    <a:pt x="2" y="155"/>
                  </a:cubicBezTo>
                  <a:close/>
                  <a:moveTo>
                    <a:pt x="8" y="156"/>
                  </a:moveTo>
                  <a:cubicBezTo>
                    <a:pt x="7" y="155"/>
                    <a:pt x="7" y="155"/>
                    <a:pt x="7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8" y="156"/>
                    <a:pt x="8" y="156"/>
                    <a:pt x="8" y="156"/>
                  </a:cubicBezTo>
                  <a:close/>
                  <a:moveTo>
                    <a:pt x="8" y="157"/>
                  </a:moveTo>
                  <a:cubicBezTo>
                    <a:pt x="9" y="158"/>
                    <a:pt x="9" y="158"/>
                    <a:pt x="9" y="158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lose/>
                  <a:moveTo>
                    <a:pt x="13" y="157"/>
                  </a:moveTo>
                  <a:cubicBezTo>
                    <a:pt x="12" y="156"/>
                    <a:pt x="12" y="156"/>
                    <a:pt x="12" y="156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3" y="157"/>
                    <a:pt x="13" y="157"/>
                    <a:pt x="13" y="157"/>
                  </a:cubicBezTo>
                  <a:close/>
                  <a:moveTo>
                    <a:pt x="23" y="157"/>
                  </a:moveTo>
                  <a:cubicBezTo>
                    <a:pt x="23" y="156"/>
                    <a:pt x="23" y="156"/>
                    <a:pt x="23" y="156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3" y="157"/>
                    <a:pt x="23" y="157"/>
                    <a:pt x="23" y="157"/>
                  </a:cubicBezTo>
                  <a:close/>
                  <a:moveTo>
                    <a:pt x="25" y="157"/>
                  </a:moveTo>
                  <a:cubicBezTo>
                    <a:pt x="27" y="157"/>
                    <a:pt x="27" y="157"/>
                    <a:pt x="27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7" y="158"/>
                    <a:pt x="27" y="158"/>
                    <a:pt x="27" y="158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5" y="157"/>
                    <a:pt x="25" y="157"/>
                  </a:cubicBezTo>
                  <a:close/>
                  <a:moveTo>
                    <a:pt x="32" y="156"/>
                  </a:moveTo>
                  <a:cubicBezTo>
                    <a:pt x="31" y="155"/>
                    <a:pt x="31" y="155"/>
                    <a:pt x="31" y="155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0" y="156"/>
                    <a:pt x="30" y="156"/>
                    <a:pt x="30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lose/>
                  <a:moveTo>
                    <a:pt x="37" y="156"/>
                  </a:moveTo>
                  <a:cubicBezTo>
                    <a:pt x="37" y="155"/>
                    <a:pt x="37" y="155"/>
                    <a:pt x="37" y="155"/>
                  </a:cubicBezTo>
                  <a:cubicBezTo>
                    <a:pt x="36" y="155"/>
                    <a:pt x="36" y="155"/>
                    <a:pt x="36" y="155"/>
                  </a:cubicBezTo>
                  <a:cubicBezTo>
                    <a:pt x="37" y="156"/>
                    <a:pt x="37" y="156"/>
                    <a:pt x="37" y="156"/>
                  </a:cubicBezTo>
                  <a:close/>
                  <a:moveTo>
                    <a:pt x="40" y="154"/>
                  </a:moveTo>
                  <a:cubicBezTo>
                    <a:pt x="39" y="154"/>
                    <a:pt x="39" y="154"/>
                    <a:pt x="39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lose/>
                  <a:moveTo>
                    <a:pt x="43" y="154"/>
                  </a:moveTo>
                  <a:cubicBezTo>
                    <a:pt x="42" y="154"/>
                    <a:pt x="42" y="154"/>
                    <a:pt x="42" y="154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4"/>
                    <a:pt x="43" y="154"/>
                    <a:pt x="43" y="154"/>
                  </a:cubicBezTo>
                  <a:close/>
                  <a:moveTo>
                    <a:pt x="43" y="153"/>
                  </a:moveTo>
                  <a:cubicBezTo>
                    <a:pt x="43" y="152"/>
                    <a:pt x="43" y="152"/>
                    <a:pt x="43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43" y="153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53" y="149"/>
                  </a:moveTo>
                  <a:cubicBezTo>
                    <a:pt x="54" y="150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2"/>
                    <a:pt x="52" y="152"/>
                    <a:pt x="52" y="152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0" y="151"/>
                    <a:pt x="50" y="151"/>
                    <a:pt x="50" y="151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3" y="149"/>
                    <a:pt x="53" y="149"/>
                  </a:cubicBezTo>
                  <a:close/>
                  <a:moveTo>
                    <a:pt x="61" y="146"/>
                  </a:moveTo>
                  <a:cubicBezTo>
                    <a:pt x="60" y="146"/>
                    <a:pt x="60" y="146"/>
                    <a:pt x="60" y="146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1" y="146"/>
                    <a:pt x="61" y="146"/>
                    <a:pt x="61" y="146"/>
                  </a:cubicBezTo>
                  <a:close/>
                  <a:moveTo>
                    <a:pt x="64" y="148"/>
                  </a:move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4" y="148"/>
                    <a:pt x="64" y="148"/>
                    <a:pt x="64" y="148"/>
                  </a:cubicBezTo>
                  <a:close/>
                  <a:moveTo>
                    <a:pt x="68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lose/>
                  <a:moveTo>
                    <a:pt x="66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6" y="147"/>
                    <a:pt x="66" y="147"/>
                    <a:pt x="66" y="147"/>
                  </a:cubicBez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6" y="146"/>
                    <a:pt x="66" y="146"/>
                    <a:pt x="66" y="146"/>
                  </a:cubicBezTo>
                  <a:close/>
                  <a:moveTo>
                    <a:pt x="65" y="146"/>
                  </a:moveTo>
                  <a:cubicBezTo>
                    <a:pt x="64" y="146"/>
                    <a:pt x="64" y="146"/>
                    <a:pt x="64" y="146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lose/>
                  <a:moveTo>
                    <a:pt x="105" y="113"/>
                  </a:moveTo>
                  <a:cubicBezTo>
                    <a:pt x="105" y="113"/>
                    <a:pt x="105" y="113"/>
                    <a:pt x="105" y="113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5" y="113"/>
                    <a:pt x="105" y="113"/>
                    <a:pt x="105" y="113"/>
                  </a:cubicBezTo>
                  <a:close/>
                  <a:moveTo>
                    <a:pt x="104" y="113"/>
                  </a:move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4" y="113"/>
                    <a:pt x="104" y="113"/>
                    <a:pt x="104" y="113"/>
                  </a:cubicBezTo>
                  <a:close/>
                  <a:moveTo>
                    <a:pt x="70" y="144"/>
                  </a:moveTo>
                  <a:cubicBezTo>
                    <a:pt x="70" y="143"/>
                    <a:pt x="70" y="143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7" y="141"/>
                    <a:pt x="77" y="141"/>
                    <a:pt x="77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4"/>
                    <a:pt x="77" y="144"/>
                    <a:pt x="77" y="14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4"/>
                    <a:pt x="74" y="144"/>
                    <a:pt x="74" y="144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2" y="145"/>
                    <a:pt x="72" y="145"/>
                    <a:pt x="72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0" y="144"/>
                    <a:pt x="70" y="144"/>
                    <a:pt x="70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2" name="Rectangle 163"/>
            <p:cNvSpPr>
              <a:spLocks noChangeArrowheads="1"/>
            </p:cNvSpPr>
            <p:nvPr/>
          </p:nvSpPr>
          <p:spPr bwMode="auto">
            <a:xfrm>
              <a:off x="2602388" y="2795127"/>
              <a:ext cx="3860" cy="38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3" name="Freeform 164"/>
            <p:cNvSpPr>
              <a:spLocks/>
            </p:cNvSpPr>
            <p:nvPr/>
          </p:nvSpPr>
          <p:spPr bwMode="auto">
            <a:xfrm>
              <a:off x="2664145" y="2813139"/>
              <a:ext cx="47606" cy="19300"/>
            </a:xfrm>
            <a:custGeom>
              <a:avLst/>
              <a:gdLst>
                <a:gd name="T0" fmla="*/ 3 w 37"/>
                <a:gd name="T1" fmla="*/ 0 h 15"/>
                <a:gd name="T2" fmla="*/ 7 w 37"/>
                <a:gd name="T3" fmla="*/ 0 h 15"/>
                <a:gd name="T4" fmla="*/ 14 w 37"/>
                <a:gd name="T5" fmla="*/ 0 h 15"/>
                <a:gd name="T6" fmla="*/ 26 w 37"/>
                <a:gd name="T7" fmla="*/ 0 h 15"/>
                <a:gd name="T8" fmla="*/ 29 w 37"/>
                <a:gd name="T9" fmla="*/ 4 h 15"/>
                <a:gd name="T10" fmla="*/ 33 w 37"/>
                <a:gd name="T11" fmla="*/ 8 h 15"/>
                <a:gd name="T12" fmla="*/ 37 w 37"/>
                <a:gd name="T13" fmla="*/ 8 h 15"/>
                <a:gd name="T14" fmla="*/ 37 w 37"/>
                <a:gd name="T15" fmla="*/ 12 h 15"/>
                <a:gd name="T16" fmla="*/ 29 w 37"/>
                <a:gd name="T17" fmla="*/ 12 h 15"/>
                <a:gd name="T18" fmla="*/ 29 w 37"/>
                <a:gd name="T19" fmla="*/ 8 h 15"/>
                <a:gd name="T20" fmla="*/ 26 w 37"/>
                <a:gd name="T21" fmla="*/ 12 h 15"/>
                <a:gd name="T22" fmla="*/ 26 w 37"/>
                <a:gd name="T23" fmla="*/ 12 h 15"/>
                <a:gd name="T24" fmla="*/ 26 w 37"/>
                <a:gd name="T25" fmla="*/ 12 h 15"/>
                <a:gd name="T26" fmla="*/ 22 w 37"/>
                <a:gd name="T27" fmla="*/ 12 h 15"/>
                <a:gd name="T28" fmla="*/ 22 w 37"/>
                <a:gd name="T29" fmla="*/ 15 h 15"/>
                <a:gd name="T30" fmla="*/ 18 w 37"/>
                <a:gd name="T31" fmla="*/ 15 h 15"/>
                <a:gd name="T32" fmla="*/ 14 w 37"/>
                <a:gd name="T33" fmla="*/ 12 h 15"/>
                <a:gd name="T34" fmla="*/ 11 w 37"/>
                <a:gd name="T35" fmla="*/ 12 h 15"/>
                <a:gd name="T36" fmla="*/ 7 w 37"/>
                <a:gd name="T37" fmla="*/ 12 h 15"/>
                <a:gd name="T38" fmla="*/ 7 w 37"/>
                <a:gd name="T39" fmla="*/ 8 h 15"/>
                <a:gd name="T40" fmla="*/ 3 w 37"/>
                <a:gd name="T41" fmla="*/ 4 h 15"/>
                <a:gd name="T42" fmla="*/ 3 w 37"/>
                <a:gd name="T43" fmla="*/ 8 h 15"/>
                <a:gd name="T44" fmla="*/ 0 w 37"/>
                <a:gd name="T45" fmla="*/ 4 h 15"/>
                <a:gd name="T46" fmla="*/ 0 w 37"/>
                <a:gd name="T47" fmla="*/ 0 h 15"/>
                <a:gd name="T48" fmla="*/ 3 w 37"/>
                <a:gd name="T4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5">
                  <a:moveTo>
                    <a:pt x="3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3" y="4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4" name="Freeform 165"/>
            <p:cNvSpPr>
              <a:spLocks noEditPoints="1"/>
            </p:cNvSpPr>
            <p:nvPr/>
          </p:nvSpPr>
          <p:spPr bwMode="auto">
            <a:xfrm>
              <a:off x="2745202" y="2779687"/>
              <a:ext cx="61758" cy="43745"/>
            </a:xfrm>
            <a:custGeom>
              <a:avLst/>
              <a:gdLst>
                <a:gd name="T0" fmla="*/ 11 w 13"/>
                <a:gd name="T1" fmla="*/ 8 h 9"/>
                <a:gd name="T2" fmla="*/ 12 w 13"/>
                <a:gd name="T3" fmla="*/ 7 h 9"/>
                <a:gd name="T4" fmla="*/ 12 w 13"/>
                <a:gd name="T5" fmla="*/ 5 h 9"/>
                <a:gd name="T6" fmla="*/ 13 w 13"/>
                <a:gd name="T7" fmla="*/ 5 h 9"/>
                <a:gd name="T8" fmla="*/ 12 w 13"/>
                <a:gd name="T9" fmla="*/ 3 h 9"/>
                <a:gd name="T10" fmla="*/ 13 w 13"/>
                <a:gd name="T11" fmla="*/ 2 h 9"/>
                <a:gd name="T12" fmla="*/ 12 w 13"/>
                <a:gd name="T13" fmla="*/ 2 h 9"/>
                <a:gd name="T14" fmla="*/ 10 w 13"/>
                <a:gd name="T15" fmla="*/ 1 h 9"/>
                <a:gd name="T16" fmla="*/ 8 w 13"/>
                <a:gd name="T17" fmla="*/ 1 h 9"/>
                <a:gd name="T18" fmla="*/ 6 w 13"/>
                <a:gd name="T19" fmla="*/ 1 h 9"/>
                <a:gd name="T20" fmla="*/ 6 w 13"/>
                <a:gd name="T21" fmla="*/ 2 h 9"/>
                <a:gd name="T22" fmla="*/ 8 w 13"/>
                <a:gd name="T23" fmla="*/ 3 h 9"/>
                <a:gd name="T24" fmla="*/ 8 w 13"/>
                <a:gd name="T25" fmla="*/ 5 h 9"/>
                <a:gd name="T26" fmla="*/ 10 w 13"/>
                <a:gd name="T27" fmla="*/ 6 h 9"/>
                <a:gd name="T28" fmla="*/ 10 w 13"/>
                <a:gd name="T29" fmla="*/ 7 h 9"/>
                <a:gd name="T30" fmla="*/ 8 w 13"/>
                <a:gd name="T31" fmla="*/ 7 h 9"/>
                <a:gd name="T32" fmla="*/ 6 w 13"/>
                <a:gd name="T33" fmla="*/ 7 h 9"/>
                <a:gd name="T34" fmla="*/ 4 w 13"/>
                <a:gd name="T35" fmla="*/ 7 h 9"/>
                <a:gd name="T36" fmla="*/ 4 w 13"/>
                <a:gd name="T37" fmla="*/ 6 h 9"/>
                <a:gd name="T38" fmla="*/ 2 w 13"/>
                <a:gd name="T39" fmla="*/ 6 h 9"/>
                <a:gd name="T40" fmla="*/ 0 w 13"/>
                <a:gd name="T41" fmla="*/ 7 h 9"/>
                <a:gd name="T42" fmla="*/ 2 w 13"/>
                <a:gd name="T43" fmla="*/ 8 h 9"/>
                <a:gd name="T44" fmla="*/ 3 w 13"/>
                <a:gd name="T45" fmla="*/ 9 h 9"/>
                <a:gd name="T46" fmla="*/ 4 w 13"/>
                <a:gd name="T47" fmla="*/ 8 h 9"/>
                <a:gd name="T48" fmla="*/ 7 w 13"/>
                <a:gd name="T49" fmla="*/ 8 h 9"/>
                <a:gd name="T50" fmla="*/ 10 w 13"/>
                <a:gd name="T51" fmla="*/ 8 h 9"/>
                <a:gd name="T52" fmla="*/ 11 w 13"/>
                <a:gd name="T53" fmla="*/ 9 h 9"/>
                <a:gd name="T54" fmla="*/ 8 w 13"/>
                <a:gd name="T55" fmla="*/ 0 h 9"/>
                <a:gd name="T56" fmla="*/ 8 w 13"/>
                <a:gd name="T57" fmla="*/ 1 h 9"/>
                <a:gd name="T58" fmla="*/ 6 w 13"/>
                <a:gd name="T59" fmla="*/ 5 h 9"/>
                <a:gd name="T60" fmla="*/ 8 w 13"/>
                <a:gd name="T61" fmla="*/ 5 h 9"/>
                <a:gd name="T62" fmla="*/ 7 w 13"/>
                <a:gd name="T6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9"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2"/>
                    <a:pt x="6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6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5" name="Freeform 166"/>
            <p:cNvSpPr>
              <a:spLocks noEditPoints="1"/>
            </p:cNvSpPr>
            <p:nvPr/>
          </p:nvSpPr>
          <p:spPr bwMode="auto">
            <a:xfrm>
              <a:off x="2530337" y="2714068"/>
              <a:ext cx="223874" cy="75912"/>
            </a:xfrm>
            <a:custGeom>
              <a:avLst/>
              <a:gdLst>
                <a:gd name="T0" fmla="*/ 37 w 174"/>
                <a:gd name="T1" fmla="*/ 22 h 59"/>
                <a:gd name="T2" fmla="*/ 33 w 174"/>
                <a:gd name="T3" fmla="*/ 29 h 59"/>
                <a:gd name="T4" fmla="*/ 33 w 174"/>
                <a:gd name="T5" fmla="*/ 29 h 59"/>
                <a:gd name="T6" fmla="*/ 33 w 174"/>
                <a:gd name="T7" fmla="*/ 26 h 59"/>
                <a:gd name="T8" fmla="*/ 11 w 174"/>
                <a:gd name="T9" fmla="*/ 18 h 59"/>
                <a:gd name="T10" fmla="*/ 7 w 174"/>
                <a:gd name="T11" fmla="*/ 18 h 59"/>
                <a:gd name="T12" fmla="*/ 0 w 174"/>
                <a:gd name="T13" fmla="*/ 22 h 59"/>
                <a:gd name="T14" fmla="*/ 7 w 174"/>
                <a:gd name="T15" fmla="*/ 22 h 59"/>
                <a:gd name="T16" fmla="*/ 15 w 174"/>
                <a:gd name="T17" fmla="*/ 22 h 59"/>
                <a:gd name="T18" fmla="*/ 22 w 174"/>
                <a:gd name="T19" fmla="*/ 18 h 59"/>
                <a:gd name="T20" fmla="*/ 33 w 174"/>
                <a:gd name="T21" fmla="*/ 11 h 59"/>
                <a:gd name="T22" fmla="*/ 44 w 174"/>
                <a:gd name="T23" fmla="*/ 11 h 59"/>
                <a:gd name="T24" fmla="*/ 56 w 174"/>
                <a:gd name="T25" fmla="*/ 14 h 59"/>
                <a:gd name="T26" fmla="*/ 48 w 174"/>
                <a:gd name="T27" fmla="*/ 14 h 59"/>
                <a:gd name="T28" fmla="*/ 63 w 174"/>
                <a:gd name="T29" fmla="*/ 18 h 59"/>
                <a:gd name="T30" fmla="*/ 70 w 174"/>
                <a:gd name="T31" fmla="*/ 22 h 59"/>
                <a:gd name="T32" fmla="*/ 78 w 174"/>
                <a:gd name="T33" fmla="*/ 22 h 59"/>
                <a:gd name="T34" fmla="*/ 89 w 174"/>
                <a:gd name="T35" fmla="*/ 26 h 59"/>
                <a:gd name="T36" fmla="*/ 96 w 174"/>
                <a:gd name="T37" fmla="*/ 26 h 59"/>
                <a:gd name="T38" fmla="*/ 104 w 174"/>
                <a:gd name="T39" fmla="*/ 26 h 59"/>
                <a:gd name="T40" fmla="*/ 115 w 174"/>
                <a:gd name="T41" fmla="*/ 40 h 59"/>
                <a:gd name="T42" fmla="*/ 126 w 174"/>
                <a:gd name="T43" fmla="*/ 44 h 59"/>
                <a:gd name="T44" fmla="*/ 130 w 174"/>
                <a:gd name="T45" fmla="*/ 48 h 59"/>
                <a:gd name="T46" fmla="*/ 118 w 174"/>
                <a:gd name="T47" fmla="*/ 55 h 59"/>
                <a:gd name="T48" fmla="*/ 130 w 174"/>
                <a:gd name="T49" fmla="*/ 55 h 59"/>
                <a:gd name="T50" fmla="*/ 148 w 174"/>
                <a:gd name="T51" fmla="*/ 59 h 59"/>
                <a:gd name="T52" fmla="*/ 159 w 174"/>
                <a:gd name="T53" fmla="*/ 55 h 59"/>
                <a:gd name="T54" fmla="*/ 174 w 174"/>
                <a:gd name="T55" fmla="*/ 51 h 59"/>
                <a:gd name="T56" fmla="*/ 170 w 174"/>
                <a:gd name="T57" fmla="*/ 48 h 59"/>
                <a:gd name="T58" fmla="*/ 152 w 174"/>
                <a:gd name="T59" fmla="*/ 40 h 59"/>
                <a:gd name="T60" fmla="*/ 152 w 174"/>
                <a:gd name="T61" fmla="*/ 37 h 59"/>
                <a:gd name="T62" fmla="*/ 144 w 174"/>
                <a:gd name="T63" fmla="*/ 37 h 59"/>
                <a:gd name="T64" fmla="*/ 137 w 174"/>
                <a:gd name="T65" fmla="*/ 29 h 59"/>
                <a:gd name="T66" fmla="*/ 126 w 174"/>
                <a:gd name="T67" fmla="*/ 29 h 59"/>
                <a:gd name="T68" fmla="*/ 126 w 174"/>
                <a:gd name="T69" fmla="*/ 29 h 59"/>
                <a:gd name="T70" fmla="*/ 111 w 174"/>
                <a:gd name="T71" fmla="*/ 22 h 59"/>
                <a:gd name="T72" fmla="*/ 96 w 174"/>
                <a:gd name="T73" fmla="*/ 14 h 59"/>
                <a:gd name="T74" fmla="*/ 89 w 174"/>
                <a:gd name="T75" fmla="*/ 7 h 59"/>
                <a:gd name="T76" fmla="*/ 70 w 174"/>
                <a:gd name="T77" fmla="*/ 3 h 59"/>
                <a:gd name="T78" fmla="*/ 59 w 174"/>
                <a:gd name="T79" fmla="*/ 3 h 59"/>
                <a:gd name="T80" fmla="*/ 41 w 174"/>
                <a:gd name="T81" fmla="*/ 3 h 59"/>
                <a:gd name="T82" fmla="*/ 22 w 174"/>
                <a:gd name="T83" fmla="*/ 7 h 59"/>
                <a:gd name="T84" fmla="*/ 11 w 174"/>
                <a:gd name="T85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4" h="59">
                  <a:moveTo>
                    <a:pt x="33" y="26"/>
                  </a:moveTo>
                  <a:lnTo>
                    <a:pt x="33" y="22"/>
                  </a:lnTo>
                  <a:lnTo>
                    <a:pt x="37" y="22"/>
                  </a:lnTo>
                  <a:lnTo>
                    <a:pt x="41" y="26"/>
                  </a:lnTo>
                  <a:lnTo>
                    <a:pt x="41" y="29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26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7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1" y="22"/>
                  </a:lnTo>
                  <a:lnTo>
                    <a:pt x="7" y="18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6" y="14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7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1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6" y="29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7" y="37"/>
                  </a:lnTo>
                  <a:lnTo>
                    <a:pt x="111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26" y="48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41" y="55"/>
                  </a:lnTo>
                  <a:lnTo>
                    <a:pt x="144" y="55"/>
                  </a:lnTo>
                  <a:lnTo>
                    <a:pt x="148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3" y="51"/>
                  </a:lnTo>
                  <a:lnTo>
                    <a:pt x="170" y="51"/>
                  </a:lnTo>
                  <a:lnTo>
                    <a:pt x="174" y="51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0" y="48"/>
                  </a:lnTo>
                  <a:lnTo>
                    <a:pt x="167" y="44"/>
                  </a:lnTo>
                  <a:lnTo>
                    <a:pt x="15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2" y="33"/>
                  </a:lnTo>
                  <a:lnTo>
                    <a:pt x="148" y="37"/>
                  </a:lnTo>
                  <a:lnTo>
                    <a:pt x="144" y="37"/>
                  </a:lnTo>
                  <a:lnTo>
                    <a:pt x="141" y="29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6" y="29"/>
                  </a:lnTo>
                  <a:lnTo>
                    <a:pt x="122" y="26"/>
                  </a:lnTo>
                  <a:lnTo>
                    <a:pt x="115" y="26"/>
                  </a:lnTo>
                  <a:lnTo>
                    <a:pt x="111" y="22"/>
                  </a:lnTo>
                  <a:lnTo>
                    <a:pt x="107" y="18"/>
                  </a:lnTo>
                  <a:lnTo>
                    <a:pt x="104" y="14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11"/>
                  </a:lnTo>
                  <a:lnTo>
                    <a:pt x="89" y="7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0" y="3"/>
                  </a:lnTo>
                  <a:lnTo>
                    <a:pt x="67" y="7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4"/>
                  </a:lnTo>
                  <a:lnTo>
                    <a:pt x="11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6" name="Freeform 167"/>
            <p:cNvSpPr>
              <a:spLocks noEditPoints="1"/>
            </p:cNvSpPr>
            <p:nvPr/>
          </p:nvSpPr>
          <p:spPr bwMode="auto">
            <a:xfrm>
              <a:off x="2668005" y="2636870"/>
              <a:ext cx="119657" cy="128663"/>
            </a:xfrm>
            <a:custGeom>
              <a:avLst/>
              <a:gdLst>
                <a:gd name="T0" fmla="*/ 89 w 93"/>
                <a:gd name="T1" fmla="*/ 89 h 100"/>
                <a:gd name="T2" fmla="*/ 78 w 93"/>
                <a:gd name="T3" fmla="*/ 100 h 100"/>
                <a:gd name="T4" fmla="*/ 89 w 93"/>
                <a:gd name="T5" fmla="*/ 93 h 100"/>
                <a:gd name="T6" fmla="*/ 82 w 93"/>
                <a:gd name="T7" fmla="*/ 93 h 100"/>
                <a:gd name="T8" fmla="*/ 78 w 93"/>
                <a:gd name="T9" fmla="*/ 100 h 100"/>
                <a:gd name="T10" fmla="*/ 93 w 93"/>
                <a:gd name="T11" fmla="*/ 78 h 100"/>
                <a:gd name="T12" fmla="*/ 86 w 93"/>
                <a:gd name="T13" fmla="*/ 78 h 100"/>
                <a:gd name="T14" fmla="*/ 78 w 93"/>
                <a:gd name="T15" fmla="*/ 67 h 100"/>
                <a:gd name="T16" fmla="*/ 71 w 93"/>
                <a:gd name="T17" fmla="*/ 74 h 100"/>
                <a:gd name="T18" fmla="*/ 71 w 93"/>
                <a:gd name="T19" fmla="*/ 78 h 100"/>
                <a:gd name="T20" fmla="*/ 78 w 93"/>
                <a:gd name="T21" fmla="*/ 67 h 100"/>
                <a:gd name="T22" fmla="*/ 71 w 93"/>
                <a:gd name="T23" fmla="*/ 67 h 100"/>
                <a:gd name="T24" fmla="*/ 67 w 93"/>
                <a:gd name="T25" fmla="*/ 67 h 100"/>
                <a:gd name="T26" fmla="*/ 56 w 93"/>
                <a:gd name="T27" fmla="*/ 52 h 100"/>
                <a:gd name="T28" fmla="*/ 60 w 93"/>
                <a:gd name="T29" fmla="*/ 67 h 100"/>
                <a:gd name="T30" fmla="*/ 56 w 93"/>
                <a:gd name="T31" fmla="*/ 60 h 100"/>
                <a:gd name="T32" fmla="*/ 56 w 93"/>
                <a:gd name="T33" fmla="*/ 52 h 100"/>
                <a:gd name="T34" fmla="*/ 41 w 93"/>
                <a:gd name="T35" fmla="*/ 56 h 100"/>
                <a:gd name="T36" fmla="*/ 41 w 93"/>
                <a:gd name="T37" fmla="*/ 52 h 100"/>
                <a:gd name="T38" fmla="*/ 67 w 93"/>
                <a:gd name="T39" fmla="*/ 52 h 100"/>
                <a:gd name="T40" fmla="*/ 67 w 93"/>
                <a:gd name="T41" fmla="*/ 45 h 100"/>
                <a:gd name="T42" fmla="*/ 52 w 93"/>
                <a:gd name="T43" fmla="*/ 41 h 100"/>
                <a:gd name="T44" fmla="*/ 52 w 93"/>
                <a:gd name="T45" fmla="*/ 48 h 100"/>
                <a:gd name="T46" fmla="*/ 56 w 93"/>
                <a:gd name="T47" fmla="*/ 45 h 100"/>
                <a:gd name="T48" fmla="*/ 52 w 93"/>
                <a:gd name="T49" fmla="*/ 37 h 100"/>
                <a:gd name="T50" fmla="*/ 45 w 93"/>
                <a:gd name="T51" fmla="*/ 30 h 100"/>
                <a:gd name="T52" fmla="*/ 41 w 93"/>
                <a:gd name="T53" fmla="*/ 34 h 100"/>
                <a:gd name="T54" fmla="*/ 41 w 93"/>
                <a:gd name="T55" fmla="*/ 30 h 100"/>
                <a:gd name="T56" fmla="*/ 37 w 93"/>
                <a:gd name="T57" fmla="*/ 26 h 100"/>
                <a:gd name="T58" fmla="*/ 30 w 93"/>
                <a:gd name="T59" fmla="*/ 4 h 100"/>
                <a:gd name="T60" fmla="*/ 34 w 93"/>
                <a:gd name="T61" fmla="*/ 11 h 100"/>
                <a:gd name="T62" fmla="*/ 26 w 93"/>
                <a:gd name="T63" fmla="*/ 19 h 100"/>
                <a:gd name="T64" fmla="*/ 30 w 93"/>
                <a:gd name="T65" fmla="*/ 8 h 100"/>
                <a:gd name="T66" fmla="*/ 19 w 93"/>
                <a:gd name="T67" fmla="*/ 0 h 100"/>
                <a:gd name="T68" fmla="*/ 4 w 93"/>
                <a:gd name="T69" fmla="*/ 4 h 100"/>
                <a:gd name="T70" fmla="*/ 15 w 93"/>
                <a:gd name="T71" fmla="*/ 0 h 100"/>
                <a:gd name="T72" fmla="*/ 15 w 93"/>
                <a:gd name="T73" fmla="*/ 4 h 100"/>
                <a:gd name="T74" fmla="*/ 0 w 93"/>
                <a:gd name="T75" fmla="*/ 4 h 100"/>
                <a:gd name="T76" fmla="*/ 26 w 93"/>
                <a:gd name="T77" fmla="*/ 30 h 100"/>
                <a:gd name="T78" fmla="*/ 23 w 93"/>
                <a:gd name="T79" fmla="*/ 34 h 100"/>
                <a:gd name="T80" fmla="*/ 15 w 93"/>
                <a:gd name="T81" fmla="*/ 45 h 100"/>
                <a:gd name="T82" fmla="*/ 15 w 93"/>
                <a:gd name="T83" fmla="*/ 45 h 100"/>
                <a:gd name="T84" fmla="*/ 15 w 93"/>
                <a:gd name="T85" fmla="*/ 45 h 100"/>
                <a:gd name="T86" fmla="*/ 11 w 93"/>
                <a:gd name="T87" fmla="*/ 45 h 100"/>
                <a:gd name="T88" fmla="*/ 15 w 93"/>
                <a:gd name="T89" fmla="*/ 34 h 100"/>
                <a:gd name="T90" fmla="*/ 11 w 93"/>
                <a:gd name="T91" fmla="*/ 34 h 100"/>
                <a:gd name="T92" fmla="*/ 11 w 93"/>
                <a:gd name="T93" fmla="*/ 37 h 100"/>
                <a:gd name="T94" fmla="*/ 19 w 93"/>
                <a:gd name="T95" fmla="*/ 45 h 100"/>
                <a:gd name="T96" fmla="*/ 15 w 93"/>
                <a:gd name="T97" fmla="*/ 56 h 100"/>
                <a:gd name="T98" fmla="*/ 19 w 93"/>
                <a:gd name="T99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100"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78" y="100"/>
                  </a:moveTo>
                  <a:lnTo>
                    <a:pt x="86" y="100"/>
                  </a:lnTo>
                  <a:lnTo>
                    <a:pt x="89" y="97"/>
                  </a:lnTo>
                  <a:lnTo>
                    <a:pt x="89" y="93"/>
                  </a:lnTo>
                  <a:lnTo>
                    <a:pt x="86" y="93"/>
                  </a:lnTo>
                  <a:lnTo>
                    <a:pt x="86" y="97"/>
                  </a:lnTo>
                  <a:lnTo>
                    <a:pt x="82" y="93"/>
                  </a:lnTo>
                  <a:lnTo>
                    <a:pt x="78" y="97"/>
                  </a:lnTo>
                  <a:lnTo>
                    <a:pt x="78" y="100"/>
                  </a:lnTo>
                  <a:lnTo>
                    <a:pt x="78" y="100"/>
                  </a:lnTo>
                  <a:close/>
                  <a:moveTo>
                    <a:pt x="86" y="74"/>
                  </a:moveTo>
                  <a:lnTo>
                    <a:pt x="89" y="74"/>
                  </a:lnTo>
                  <a:lnTo>
                    <a:pt x="93" y="78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6" y="78"/>
                  </a:lnTo>
                  <a:lnTo>
                    <a:pt x="86" y="74"/>
                  </a:lnTo>
                  <a:lnTo>
                    <a:pt x="86" y="74"/>
                  </a:lnTo>
                  <a:close/>
                  <a:moveTo>
                    <a:pt x="78" y="67"/>
                  </a:moveTo>
                  <a:lnTo>
                    <a:pt x="74" y="67"/>
                  </a:lnTo>
                  <a:lnTo>
                    <a:pt x="74" y="71"/>
                  </a:lnTo>
                  <a:lnTo>
                    <a:pt x="71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71" y="78"/>
                  </a:lnTo>
                  <a:lnTo>
                    <a:pt x="78" y="74"/>
                  </a:lnTo>
                  <a:lnTo>
                    <a:pt x="78" y="71"/>
                  </a:lnTo>
                  <a:lnTo>
                    <a:pt x="78" y="67"/>
                  </a:lnTo>
                  <a:lnTo>
                    <a:pt x="78" y="67"/>
                  </a:lnTo>
                  <a:close/>
                  <a:moveTo>
                    <a:pt x="67" y="67"/>
                  </a:moveTo>
                  <a:lnTo>
                    <a:pt x="71" y="67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56" y="52"/>
                  </a:moveTo>
                  <a:lnTo>
                    <a:pt x="56" y="60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63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6" y="52"/>
                  </a:lnTo>
                  <a:close/>
                  <a:moveTo>
                    <a:pt x="41" y="52"/>
                  </a:moveTo>
                  <a:lnTo>
                    <a:pt x="41" y="56"/>
                  </a:lnTo>
                  <a:lnTo>
                    <a:pt x="45" y="56"/>
                  </a:lnTo>
                  <a:lnTo>
                    <a:pt x="41" y="52"/>
                  </a:lnTo>
                  <a:lnTo>
                    <a:pt x="41" y="52"/>
                  </a:lnTo>
                  <a:close/>
                  <a:moveTo>
                    <a:pt x="67" y="45"/>
                  </a:moveTo>
                  <a:lnTo>
                    <a:pt x="67" y="48"/>
                  </a:lnTo>
                  <a:lnTo>
                    <a:pt x="67" y="52"/>
                  </a:lnTo>
                  <a:lnTo>
                    <a:pt x="71" y="48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52" y="37"/>
                  </a:moveTo>
                  <a:lnTo>
                    <a:pt x="49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37"/>
                  </a:lnTo>
                  <a:close/>
                  <a:moveTo>
                    <a:pt x="37" y="26"/>
                  </a:moveTo>
                  <a:lnTo>
                    <a:pt x="41" y="26"/>
                  </a:lnTo>
                  <a:lnTo>
                    <a:pt x="45" y="30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close/>
                  <a:moveTo>
                    <a:pt x="19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8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0" y="4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9" y="30"/>
                  </a:moveTo>
                  <a:lnTo>
                    <a:pt x="26" y="30"/>
                  </a:lnTo>
                  <a:lnTo>
                    <a:pt x="30" y="30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9" y="30"/>
                  </a:lnTo>
                  <a:close/>
                  <a:moveTo>
                    <a:pt x="15" y="45"/>
                  </a:moveTo>
                  <a:lnTo>
                    <a:pt x="15" y="45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1" y="45"/>
                  </a:moveTo>
                  <a:lnTo>
                    <a:pt x="15" y="45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15" y="41"/>
                  </a:moveTo>
                  <a:lnTo>
                    <a:pt x="19" y="41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5" y="41"/>
                  </a:lnTo>
                  <a:lnTo>
                    <a:pt x="15" y="41"/>
                  </a:lnTo>
                  <a:close/>
                  <a:moveTo>
                    <a:pt x="19" y="45"/>
                  </a:moveTo>
                  <a:lnTo>
                    <a:pt x="15" y="48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7" name="Freeform 169"/>
            <p:cNvSpPr>
              <a:spLocks/>
            </p:cNvSpPr>
            <p:nvPr/>
          </p:nvSpPr>
          <p:spPr bwMode="auto">
            <a:xfrm>
              <a:off x="2558641" y="2990694"/>
              <a:ext cx="119657" cy="47606"/>
            </a:xfrm>
            <a:custGeom>
              <a:avLst/>
              <a:gdLst>
                <a:gd name="T0" fmla="*/ 82 w 93"/>
                <a:gd name="T1" fmla="*/ 33 h 37"/>
                <a:gd name="T2" fmla="*/ 74 w 93"/>
                <a:gd name="T3" fmla="*/ 26 h 37"/>
                <a:gd name="T4" fmla="*/ 78 w 93"/>
                <a:gd name="T5" fmla="*/ 18 h 37"/>
                <a:gd name="T6" fmla="*/ 82 w 93"/>
                <a:gd name="T7" fmla="*/ 18 h 37"/>
                <a:gd name="T8" fmla="*/ 78 w 93"/>
                <a:gd name="T9" fmla="*/ 15 h 37"/>
                <a:gd name="T10" fmla="*/ 78 w 93"/>
                <a:gd name="T11" fmla="*/ 18 h 37"/>
                <a:gd name="T12" fmla="*/ 74 w 93"/>
                <a:gd name="T13" fmla="*/ 15 h 37"/>
                <a:gd name="T14" fmla="*/ 67 w 93"/>
                <a:gd name="T15" fmla="*/ 11 h 37"/>
                <a:gd name="T16" fmla="*/ 63 w 93"/>
                <a:gd name="T17" fmla="*/ 7 h 37"/>
                <a:gd name="T18" fmla="*/ 56 w 93"/>
                <a:gd name="T19" fmla="*/ 11 h 37"/>
                <a:gd name="T20" fmla="*/ 56 w 93"/>
                <a:gd name="T21" fmla="*/ 15 h 37"/>
                <a:gd name="T22" fmla="*/ 52 w 93"/>
                <a:gd name="T23" fmla="*/ 18 h 37"/>
                <a:gd name="T24" fmla="*/ 41 w 93"/>
                <a:gd name="T25" fmla="*/ 22 h 37"/>
                <a:gd name="T26" fmla="*/ 45 w 93"/>
                <a:gd name="T27" fmla="*/ 26 h 37"/>
                <a:gd name="T28" fmla="*/ 48 w 93"/>
                <a:gd name="T29" fmla="*/ 29 h 37"/>
                <a:gd name="T30" fmla="*/ 48 w 93"/>
                <a:gd name="T31" fmla="*/ 33 h 37"/>
                <a:gd name="T32" fmla="*/ 41 w 93"/>
                <a:gd name="T33" fmla="*/ 33 h 37"/>
                <a:gd name="T34" fmla="*/ 34 w 93"/>
                <a:gd name="T35" fmla="*/ 37 h 37"/>
                <a:gd name="T36" fmla="*/ 34 w 93"/>
                <a:gd name="T37" fmla="*/ 33 h 37"/>
                <a:gd name="T38" fmla="*/ 34 w 93"/>
                <a:gd name="T39" fmla="*/ 29 h 37"/>
                <a:gd name="T40" fmla="*/ 30 w 93"/>
                <a:gd name="T41" fmla="*/ 26 h 37"/>
                <a:gd name="T42" fmla="*/ 30 w 93"/>
                <a:gd name="T43" fmla="*/ 29 h 37"/>
                <a:gd name="T44" fmla="*/ 26 w 93"/>
                <a:gd name="T45" fmla="*/ 29 h 37"/>
                <a:gd name="T46" fmla="*/ 22 w 93"/>
                <a:gd name="T47" fmla="*/ 26 h 37"/>
                <a:gd name="T48" fmla="*/ 15 w 93"/>
                <a:gd name="T49" fmla="*/ 22 h 37"/>
                <a:gd name="T50" fmla="*/ 15 w 93"/>
                <a:gd name="T51" fmla="*/ 18 h 37"/>
                <a:gd name="T52" fmla="*/ 11 w 93"/>
                <a:gd name="T53" fmla="*/ 18 h 37"/>
                <a:gd name="T54" fmla="*/ 4 w 93"/>
                <a:gd name="T55" fmla="*/ 18 h 37"/>
                <a:gd name="T56" fmla="*/ 4 w 93"/>
                <a:gd name="T57" fmla="*/ 18 h 37"/>
                <a:gd name="T58" fmla="*/ 4 w 93"/>
                <a:gd name="T59" fmla="*/ 15 h 37"/>
                <a:gd name="T60" fmla="*/ 4 w 93"/>
                <a:gd name="T61" fmla="*/ 11 h 37"/>
                <a:gd name="T62" fmla="*/ 0 w 93"/>
                <a:gd name="T63" fmla="*/ 7 h 37"/>
                <a:gd name="T64" fmla="*/ 4 w 93"/>
                <a:gd name="T65" fmla="*/ 3 h 37"/>
                <a:gd name="T66" fmla="*/ 8 w 93"/>
                <a:gd name="T67" fmla="*/ 0 h 37"/>
                <a:gd name="T68" fmla="*/ 11 w 93"/>
                <a:gd name="T69" fmla="*/ 3 h 37"/>
                <a:gd name="T70" fmla="*/ 15 w 93"/>
                <a:gd name="T71" fmla="*/ 7 h 37"/>
                <a:gd name="T72" fmla="*/ 15 w 93"/>
                <a:gd name="T73" fmla="*/ 7 h 37"/>
                <a:gd name="T74" fmla="*/ 15 w 93"/>
                <a:gd name="T75" fmla="*/ 7 h 37"/>
                <a:gd name="T76" fmla="*/ 19 w 93"/>
                <a:gd name="T77" fmla="*/ 11 h 37"/>
                <a:gd name="T78" fmla="*/ 19 w 93"/>
                <a:gd name="T79" fmla="*/ 7 h 37"/>
                <a:gd name="T80" fmla="*/ 22 w 93"/>
                <a:gd name="T81" fmla="*/ 7 h 37"/>
                <a:gd name="T82" fmla="*/ 34 w 93"/>
                <a:gd name="T83" fmla="*/ 11 h 37"/>
                <a:gd name="T84" fmla="*/ 37 w 93"/>
                <a:gd name="T85" fmla="*/ 7 h 37"/>
                <a:gd name="T86" fmla="*/ 56 w 93"/>
                <a:gd name="T87" fmla="*/ 3 h 37"/>
                <a:gd name="T88" fmla="*/ 59 w 93"/>
                <a:gd name="T89" fmla="*/ 0 h 37"/>
                <a:gd name="T90" fmla="*/ 63 w 93"/>
                <a:gd name="T91" fmla="*/ 3 h 37"/>
                <a:gd name="T92" fmla="*/ 74 w 93"/>
                <a:gd name="T93" fmla="*/ 3 h 37"/>
                <a:gd name="T94" fmla="*/ 85 w 93"/>
                <a:gd name="T95" fmla="*/ 7 h 37"/>
                <a:gd name="T96" fmla="*/ 89 w 93"/>
                <a:gd name="T97" fmla="*/ 11 h 37"/>
                <a:gd name="T98" fmla="*/ 93 w 93"/>
                <a:gd name="T99" fmla="*/ 15 h 37"/>
                <a:gd name="T100" fmla="*/ 93 w 93"/>
                <a:gd name="T101" fmla="*/ 18 h 37"/>
                <a:gd name="T102" fmla="*/ 89 w 93"/>
                <a:gd name="T103" fmla="*/ 26 h 37"/>
                <a:gd name="T104" fmla="*/ 85 w 93"/>
                <a:gd name="T105" fmla="*/ 29 h 37"/>
                <a:gd name="T106" fmla="*/ 82 w 93"/>
                <a:gd name="T10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37">
                  <a:moveTo>
                    <a:pt x="82" y="37"/>
                  </a:moveTo>
                  <a:lnTo>
                    <a:pt x="82" y="33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7" y="7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8" y="29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6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48" y="3"/>
                  </a:lnTo>
                  <a:lnTo>
                    <a:pt x="56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4" y="3"/>
                  </a:lnTo>
                  <a:lnTo>
                    <a:pt x="78" y="3"/>
                  </a:lnTo>
                  <a:lnTo>
                    <a:pt x="85" y="7"/>
                  </a:lnTo>
                  <a:lnTo>
                    <a:pt x="85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3" y="15"/>
                  </a:lnTo>
                  <a:lnTo>
                    <a:pt x="89" y="15"/>
                  </a:lnTo>
                  <a:lnTo>
                    <a:pt x="93" y="18"/>
                  </a:lnTo>
                  <a:lnTo>
                    <a:pt x="93" y="22"/>
                  </a:lnTo>
                  <a:lnTo>
                    <a:pt x="89" y="26"/>
                  </a:lnTo>
                  <a:lnTo>
                    <a:pt x="89" y="29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8" name="Freeform 170"/>
            <p:cNvSpPr>
              <a:spLocks/>
            </p:cNvSpPr>
            <p:nvPr/>
          </p:nvSpPr>
          <p:spPr bwMode="auto">
            <a:xfrm>
              <a:off x="2496883" y="2957241"/>
              <a:ext cx="72051" cy="61758"/>
            </a:xfrm>
            <a:custGeom>
              <a:avLst/>
              <a:gdLst>
                <a:gd name="T0" fmla="*/ 52 w 56"/>
                <a:gd name="T1" fmla="*/ 44 h 48"/>
                <a:gd name="T2" fmla="*/ 52 w 56"/>
                <a:gd name="T3" fmla="*/ 44 h 48"/>
                <a:gd name="T4" fmla="*/ 52 w 56"/>
                <a:gd name="T5" fmla="*/ 48 h 48"/>
                <a:gd name="T6" fmla="*/ 48 w 56"/>
                <a:gd name="T7" fmla="*/ 48 h 48"/>
                <a:gd name="T8" fmla="*/ 45 w 56"/>
                <a:gd name="T9" fmla="*/ 48 h 48"/>
                <a:gd name="T10" fmla="*/ 41 w 56"/>
                <a:gd name="T11" fmla="*/ 41 h 48"/>
                <a:gd name="T12" fmla="*/ 41 w 56"/>
                <a:gd name="T13" fmla="*/ 41 h 48"/>
                <a:gd name="T14" fmla="*/ 41 w 56"/>
                <a:gd name="T15" fmla="*/ 41 h 48"/>
                <a:gd name="T16" fmla="*/ 45 w 56"/>
                <a:gd name="T17" fmla="*/ 48 h 48"/>
                <a:gd name="T18" fmla="*/ 41 w 56"/>
                <a:gd name="T19" fmla="*/ 44 h 48"/>
                <a:gd name="T20" fmla="*/ 33 w 56"/>
                <a:gd name="T21" fmla="*/ 41 h 48"/>
                <a:gd name="T22" fmla="*/ 37 w 56"/>
                <a:gd name="T23" fmla="*/ 37 h 48"/>
                <a:gd name="T24" fmla="*/ 33 w 56"/>
                <a:gd name="T25" fmla="*/ 33 h 48"/>
                <a:gd name="T26" fmla="*/ 26 w 56"/>
                <a:gd name="T27" fmla="*/ 29 h 48"/>
                <a:gd name="T28" fmla="*/ 22 w 56"/>
                <a:gd name="T29" fmla="*/ 26 h 48"/>
                <a:gd name="T30" fmla="*/ 19 w 56"/>
                <a:gd name="T31" fmla="*/ 18 h 48"/>
                <a:gd name="T32" fmla="*/ 15 w 56"/>
                <a:gd name="T33" fmla="*/ 15 h 48"/>
                <a:gd name="T34" fmla="*/ 11 w 56"/>
                <a:gd name="T35" fmla="*/ 18 h 48"/>
                <a:gd name="T36" fmla="*/ 19 w 56"/>
                <a:gd name="T37" fmla="*/ 26 h 48"/>
                <a:gd name="T38" fmla="*/ 15 w 56"/>
                <a:gd name="T39" fmla="*/ 26 h 48"/>
                <a:gd name="T40" fmla="*/ 11 w 56"/>
                <a:gd name="T41" fmla="*/ 22 h 48"/>
                <a:gd name="T42" fmla="*/ 0 w 56"/>
                <a:gd name="T43" fmla="*/ 18 h 48"/>
                <a:gd name="T44" fmla="*/ 4 w 56"/>
                <a:gd name="T45" fmla="*/ 15 h 48"/>
                <a:gd name="T46" fmla="*/ 4 w 56"/>
                <a:gd name="T47" fmla="*/ 7 h 48"/>
                <a:gd name="T48" fmla="*/ 0 w 56"/>
                <a:gd name="T49" fmla="*/ 7 h 48"/>
                <a:gd name="T50" fmla="*/ 4 w 56"/>
                <a:gd name="T51" fmla="*/ 3 h 48"/>
                <a:gd name="T52" fmla="*/ 4 w 56"/>
                <a:gd name="T53" fmla="*/ 3 h 48"/>
                <a:gd name="T54" fmla="*/ 11 w 56"/>
                <a:gd name="T55" fmla="*/ 0 h 48"/>
                <a:gd name="T56" fmla="*/ 22 w 56"/>
                <a:gd name="T57" fmla="*/ 3 h 48"/>
                <a:gd name="T58" fmla="*/ 26 w 56"/>
                <a:gd name="T59" fmla="*/ 3 h 48"/>
                <a:gd name="T60" fmla="*/ 30 w 56"/>
                <a:gd name="T61" fmla="*/ 7 h 48"/>
                <a:gd name="T62" fmla="*/ 33 w 56"/>
                <a:gd name="T63" fmla="*/ 7 h 48"/>
                <a:gd name="T64" fmla="*/ 37 w 56"/>
                <a:gd name="T65" fmla="*/ 11 h 48"/>
                <a:gd name="T66" fmla="*/ 41 w 56"/>
                <a:gd name="T67" fmla="*/ 7 h 48"/>
                <a:gd name="T68" fmla="*/ 41 w 56"/>
                <a:gd name="T69" fmla="*/ 11 h 48"/>
                <a:gd name="T70" fmla="*/ 45 w 56"/>
                <a:gd name="T71" fmla="*/ 18 h 48"/>
                <a:gd name="T72" fmla="*/ 48 w 56"/>
                <a:gd name="T73" fmla="*/ 22 h 48"/>
                <a:gd name="T74" fmla="*/ 52 w 56"/>
                <a:gd name="T75" fmla="*/ 26 h 48"/>
                <a:gd name="T76" fmla="*/ 56 w 56"/>
                <a:gd name="T77" fmla="*/ 26 h 48"/>
                <a:gd name="T78" fmla="*/ 52 w 56"/>
                <a:gd name="T79" fmla="*/ 29 h 48"/>
                <a:gd name="T80" fmla="*/ 48 w 56"/>
                <a:gd name="T81" fmla="*/ 33 h 48"/>
                <a:gd name="T82" fmla="*/ 52 w 56"/>
                <a:gd name="T83" fmla="*/ 37 h 48"/>
                <a:gd name="T84" fmla="*/ 52 w 56"/>
                <a:gd name="T85" fmla="*/ 41 h 48"/>
                <a:gd name="T86" fmla="*/ 52 w 56"/>
                <a:gd name="T87" fmla="*/ 44 h 48"/>
                <a:gd name="T88" fmla="*/ 52 w 56"/>
                <a:gd name="T8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48">
                  <a:moveTo>
                    <a:pt x="52" y="44"/>
                  </a:move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5" y="44"/>
                  </a:lnTo>
                  <a:lnTo>
                    <a:pt x="45" y="48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9" name="Freeform 171"/>
            <p:cNvSpPr>
              <a:spLocks/>
            </p:cNvSpPr>
            <p:nvPr/>
          </p:nvSpPr>
          <p:spPr bwMode="auto">
            <a:xfrm>
              <a:off x="2463432" y="2885191"/>
              <a:ext cx="100357" cy="86205"/>
            </a:xfrm>
            <a:custGeom>
              <a:avLst/>
              <a:gdLst>
                <a:gd name="T0" fmla="*/ 8 w 21"/>
                <a:gd name="T1" fmla="*/ 16 h 18"/>
                <a:gd name="T2" fmla="*/ 10 w 21"/>
                <a:gd name="T3" fmla="*/ 15 h 18"/>
                <a:gd name="T4" fmla="*/ 13 w 21"/>
                <a:gd name="T5" fmla="*/ 16 h 18"/>
                <a:gd name="T6" fmla="*/ 14 w 21"/>
                <a:gd name="T7" fmla="*/ 16 h 18"/>
                <a:gd name="T8" fmla="*/ 15 w 21"/>
                <a:gd name="T9" fmla="*/ 17 h 18"/>
                <a:gd name="T10" fmla="*/ 16 w 21"/>
                <a:gd name="T11" fmla="*/ 17 h 18"/>
                <a:gd name="T12" fmla="*/ 17 w 21"/>
                <a:gd name="T13" fmla="*/ 17 h 18"/>
                <a:gd name="T14" fmla="*/ 17 w 21"/>
                <a:gd name="T15" fmla="*/ 17 h 18"/>
                <a:gd name="T16" fmla="*/ 17 w 21"/>
                <a:gd name="T17" fmla="*/ 15 h 18"/>
                <a:gd name="T18" fmla="*/ 17 w 21"/>
                <a:gd name="T19" fmla="*/ 14 h 18"/>
                <a:gd name="T20" fmla="*/ 17 w 21"/>
                <a:gd name="T21" fmla="*/ 13 h 18"/>
                <a:gd name="T22" fmla="*/ 17 w 21"/>
                <a:gd name="T23" fmla="*/ 14 h 18"/>
                <a:gd name="T24" fmla="*/ 17 w 21"/>
                <a:gd name="T25" fmla="*/ 13 h 18"/>
                <a:gd name="T26" fmla="*/ 17 w 21"/>
                <a:gd name="T27" fmla="*/ 11 h 18"/>
                <a:gd name="T28" fmla="*/ 18 w 21"/>
                <a:gd name="T29" fmla="*/ 9 h 18"/>
                <a:gd name="T30" fmla="*/ 18 w 21"/>
                <a:gd name="T31" fmla="*/ 10 h 18"/>
                <a:gd name="T32" fmla="*/ 18 w 21"/>
                <a:gd name="T33" fmla="*/ 11 h 18"/>
                <a:gd name="T34" fmla="*/ 18 w 21"/>
                <a:gd name="T35" fmla="*/ 11 h 18"/>
                <a:gd name="T36" fmla="*/ 19 w 21"/>
                <a:gd name="T37" fmla="*/ 7 h 18"/>
                <a:gd name="T38" fmla="*/ 18 w 21"/>
                <a:gd name="T39" fmla="*/ 7 h 18"/>
                <a:gd name="T40" fmla="*/ 18 w 21"/>
                <a:gd name="T41" fmla="*/ 6 h 18"/>
                <a:gd name="T42" fmla="*/ 19 w 21"/>
                <a:gd name="T43" fmla="*/ 6 h 18"/>
                <a:gd name="T44" fmla="*/ 19 w 21"/>
                <a:gd name="T45" fmla="*/ 5 h 18"/>
                <a:gd name="T46" fmla="*/ 20 w 21"/>
                <a:gd name="T47" fmla="*/ 4 h 18"/>
                <a:gd name="T48" fmla="*/ 20 w 21"/>
                <a:gd name="T49" fmla="*/ 3 h 18"/>
                <a:gd name="T50" fmla="*/ 20 w 21"/>
                <a:gd name="T51" fmla="*/ 2 h 18"/>
                <a:gd name="T52" fmla="*/ 20 w 21"/>
                <a:gd name="T53" fmla="*/ 0 h 18"/>
                <a:gd name="T54" fmla="*/ 21 w 21"/>
                <a:gd name="T55" fmla="*/ 0 h 18"/>
                <a:gd name="T56" fmla="*/ 19 w 21"/>
                <a:gd name="T57" fmla="*/ 0 h 18"/>
                <a:gd name="T58" fmla="*/ 19 w 21"/>
                <a:gd name="T59" fmla="*/ 0 h 18"/>
                <a:gd name="T60" fmla="*/ 18 w 21"/>
                <a:gd name="T61" fmla="*/ 0 h 18"/>
                <a:gd name="T62" fmla="*/ 17 w 21"/>
                <a:gd name="T63" fmla="*/ 1 h 18"/>
                <a:gd name="T64" fmla="*/ 16 w 21"/>
                <a:gd name="T65" fmla="*/ 2 h 18"/>
                <a:gd name="T66" fmla="*/ 14 w 21"/>
                <a:gd name="T67" fmla="*/ 2 h 18"/>
                <a:gd name="T68" fmla="*/ 14 w 21"/>
                <a:gd name="T69" fmla="*/ 1 h 18"/>
                <a:gd name="T70" fmla="*/ 13 w 21"/>
                <a:gd name="T71" fmla="*/ 2 h 18"/>
                <a:gd name="T72" fmla="*/ 12 w 21"/>
                <a:gd name="T73" fmla="*/ 3 h 18"/>
                <a:gd name="T74" fmla="*/ 11 w 21"/>
                <a:gd name="T75" fmla="*/ 3 h 18"/>
                <a:gd name="T76" fmla="*/ 9 w 21"/>
                <a:gd name="T77" fmla="*/ 4 h 18"/>
                <a:gd name="T78" fmla="*/ 8 w 21"/>
                <a:gd name="T79" fmla="*/ 5 h 18"/>
                <a:gd name="T80" fmla="*/ 8 w 21"/>
                <a:gd name="T81" fmla="*/ 4 h 18"/>
                <a:gd name="T82" fmla="*/ 5 w 21"/>
                <a:gd name="T83" fmla="*/ 5 h 18"/>
                <a:gd name="T84" fmla="*/ 4 w 21"/>
                <a:gd name="T85" fmla="*/ 6 h 18"/>
                <a:gd name="T86" fmla="*/ 4 w 21"/>
                <a:gd name="T87" fmla="*/ 7 h 18"/>
                <a:gd name="T88" fmla="*/ 2 w 21"/>
                <a:gd name="T89" fmla="*/ 8 h 18"/>
                <a:gd name="T90" fmla="*/ 1 w 21"/>
                <a:gd name="T91" fmla="*/ 8 h 18"/>
                <a:gd name="T92" fmla="*/ 0 w 21"/>
                <a:gd name="T93" fmla="*/ 8 h 18"/>
                <a:gd name="T94" fmla="*/ 2 w 21"/>
                <a:gd name="T95" fmla="*/ 10 h 18"/>
                <a:gd name="T96" fmla="*/ 2 w 21"/>
                <a:gd name="T97" fmla="*/ 11 h 18"/>
                <a:gd name="T98" fmla="*/ 5 w 21"/>
                <a:gd name="T99" fmla="*/ 14 h 18"/>
                <a:gd name="T100" fmla="*/ 7 w 21"/>
                <a:gd name="T101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" h="18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0" name="Freeform 172"/>
            <p:cNvSpPr>
              <a:spLocks/>
            </p:cNvSpPr>
            <p:nvPr/>
          </p:nvSpPr>
          <p:spPr bwMode="auto">
            <a:xfrm>
              <a:off x="2420973" y="2862031"/>
              <a:ext cx="142816" cy="61758"/>
            </a:xfrm>
            <a:custGeom>
              <a:avLst/>
              <a:gdLst>
                <a:gd name="T0" fmla="*/ 41 w 111"/>
                <a:gd name="T1" fmla="*/ 48 h 48"/>
                <a:gd name="T2" fmla="*/ 48 w 111"/>
                <a:gd name="T3" fmla="*/ 44 h 48"/>
                <a:gd name="T4" fmla="*/ 48 w 111"/>
                <a:gd name="T5" fmla="*/ 40 h 48"/>
                <a:gd name="T6" fmla="*/ 52 w 111"/>
                <a:gd name="T7" fmla="*/ 37 h 48"/>
                <a:gd name="T8" fmla="*/ 63 w 111"/>
                <a:gd name="T9" fmla="*/ 33 h 48"/>
                <a:gd name="T10" fmla="*/ 63 w 111"/>
                <a:gd name="T11" fmla="*/ 37 h 48"/>
                <a:gd name="T12" fmla="*/ 66 w 111"/>
                <a:gd name="T13" fmla="*/ 33 h 48"/>
                <a:gd name="T14" fmla="*/ 74 w 111"/>
                <a:gd name="T15" fmla="*/ 29 h 48"/>
                <a:gd name="T16" fmla="*/ 78 w 111"/>
                <a:gd name="T17" fmla="*/ 29 h 48"/>
                <a:gd name="T18" fmla="*/ 81 w 111"/>
                <a:gd name="T19" fmla="*/ 26 h 48"/>
                <a:gd name="T20" fmla="*/ 85 w 111"/>
                <a:gd name="T21" fmla="*/ 22 h 48"/>
                <a:gd name="T22" fmla="*/ 85 w 111"/>
                <a:gd name="T23" fmla="*/ 26 h 48"/>
                <a:gd name="T24" fmla="*/ 92 w 111"/>
                <a:gd name="T25" fmla="*/ 26 h 48"/>
                <a:gd name="T26" fmla="*/ 96 w 111"/>
                <a:gd name="T27" fmla="*/ 22 h 48"/>
                <a:gd name="T28" fmla="*/ 100 w 111"/>
                <a:gd name="T29" fmla="*/ 18 h 48"/>
                <a:gd name="T30" fmla="*/ 104 w 111"/>
                <a:gd name="T31" fmla="*/ 18 h 48"/>
                <a:gd name="T32" fmla="*/ 104 w 111"/>
                <a:gd name="T33" fmla="*/ 18 h 48"/>
                <a:gd name="T34" fmla="*/ 111 w 111"/>
                <a:gd name="T35" fmla="*/ 18 h 48"/>
                <a:gd name="T36" fmla="*/ 111 w 111"/>
                <a:gd name="T37" fmla="*/ 14 h 48"/>
                <a:gd name="T38" fmla="*/ 104 w 111"/>
                <a:gd name="T39" fmla="*/ 11 h 48"/>
                <a:gd name="T40" fmla="*/ 104 w 111"/>
                <a:gd name="T41" fmla="*/ 14 h 48"/>
                <a:gd name="T42" fmla="*/ 96 w 111"/>
                <a:gd name="T43" fmla="*/ 14 h 48"/>
                <a:gd name="T44" fmla="*/ 89 w 111"/>
                <a:gd name="T45" fmla="*/ 11 h 48"/>
                <a:gd name="T46" fmla="*/ 89 w 111"/>
                <a:gd name="T47" fmla="*/ 11 h 48"/>
                <a:gd name="T48" fmla="*/ 89 w 111"/>
                <a:gd name="T49" fmla="*/ 7 h 48"/>
                <a:gd name="T50" fmla="*/ 96 w 111"/>
                <a:gd name="T51" fmla="*/ 7 h 48"/>
                <a:gd name="T52" fmla="*/ 100 w 111"/>
                <a:gd name="T53" fmla="*/ 11 h 48"/>
                <a:gd name="T54" fmla="*/ 92 w 111"/>
                <a:gd name="T55" fmla="*/ 7 h 48"/>
                <a:gd name="T56" fmla="*/ 89 w 111"/>
                <a:gd name="T57" fmla="*/ 7 h 48"/>
                <a:gd name="T58" fmla="*/ 85 w 111"/>
                <a:gd name="T59" fmla="*/ 7 h 48"/>
                <a:gd name="T60" fmla="*/ 74 w 111"/>
                <a:gd name="T61" fmla="*/ 3 h 48"/>
                <a:gd name="T62" fmla="*/ 63 w 111"/>
                <a:gd name="T63" fmla="*/ 0 h 48"/>
                <a:gd name="T64" fmla="*/ 59 w 111"/>
                <a:gd name="T65" fmla="*/ 3 h 48"/>
                <a:gd name="T66" fmla="*/ 59 w 111"/>
                <a:gd name="T67" fmla="*/ 3 h 48"/>
                <a:gd name="T68" fmla="*/ 55 w 111"/>
                <a:gd name="T69" fmla="*/ 3 h 48"/>
                <a:gd name="T70" fmla="*/ 41 w 111"/>
                <a:gd name="T71" fmla="*/ 3 h 48"/>
                <a:gd name="T72" fmla="*/ 29 w 111"/>
                <a:gd name="T73" fmla="*/ 7 h 48"/>
                <a:gd name="T74" fmla="*/ 26 w 111"/>
                <a:gd name="T75" fmla="*/ 7 h 48"/>
                <a:gd name="T76" fmla="*/ 22 w 111"/>
                <a:gd name="T77" fmla="*/ 11 h 48"/>
                <a:gd name="T78" fmla="*/ 15 w 111"/>
                <a:gd name="T79" fmla="*/ 14 h 48"/>
                <a:gd name="T80" fmla="*/ 7 w 111"/>
                <a:gd name="T81" fmla="*/ 18 h 48"/>
                <a:gd name="T82" fmla="*/ 7 w 111"/>
                <a:gd name="T83" fmla="*/ 26 h 48"/>
                <a:gd name="T84" fmla="*/ 4 w 111"/>
                <a:gd name="T85" fmla="*/ 29 h 48"/>
                <a:gd name="T86" fmla="*/ 4 w 111"/>
                <a:gd name="T87" fmla="*/ 29 h 48"/>
                <a:gd name="T88" fmla="*/ 4 w 111"/>
                <a:gd name="T89" fmla="*/ 40 h 48"/>
                <a:gd name="T90" fmla="*/ 11 w 111"/>
                <a:gd name="T91" fmla="*/ 44 h 48"/>
                <a:gd name="T92" fmla="*/ 15 w 111"/>
                <a:gd name="T93" fmla="*/ 44 h 48"/>
                <a:gd name="T94" fmla="*/ 15 w 111"/>
                <a:gd name="T95" fmla="*/ 44 h 48"/>
                <a:gd name="T96" fmla="*/ 18 w 111"/>
                <a:gd name="T97" fmla="*/ 48 h 48"/>
                <a:gd name="T98" fmla="*/ 29 w 111"/>
                <a:gd name="T99" fmla="*/ 48 h 48"/>
                <a:gd name="T100" fmla="*/ 29 w 111"/>
                <a:gd name="T101" fmla="*/ 44 h 48"/>
                <a:gd name="T102" fmla="*/ 33 w 111"/>
                <a:gd name="T103" fmla="*/ 44 h 48"/>
                <a:gd name="T104" fmla="*/ 37 w 111"/>
                <a:gd name="T105" fmla="*/ 44 h 48"/>
                <a:gd name="T106" fmla="*/ 37 w 111"/>
                <a:gd name="T107" fmla="*/ 44 h 48"/>
                <a:gd name="T108" fmla="*/ 37 w 111"/>
                <a:gd name="T10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48">
                  <a:moveTo>
                    <a:pt x="37" y="48"/>
                  </a:moveTo>
                  <a:lnTo>
                    <a:pt x="41" y="48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5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6" y="37"/>
                  </a:lnTo>
                  <a:lnTo>
                    <a:pt x="66" y="33"/>
                  </a:lnTo>
                  <a:lnTo>
                    <a:pt x="70" y="33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6"/>
                  </a:lnTo>
                  <a:lnTo>
                    <a:pt x="81" y="26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6"/>
                  </a:lnTo>
                  <a:lnTo>
                    <a:pt x="89" y="22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6" y="22"/>
                  </a:lnTo>
                  <a:lnTo>
                    <a:pt x="100" y="22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1" y="18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0" y="11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89" y="7"/>
                  </a:lnTo>
                  <a:lnTo>
                    <a:pt x="92" y="7"/>
                  </a:lnTo>
                  <a:lnTo>
                    <a:pt x="96" y="7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9" y="3"/>
                  </a:lnTo>
                  <a:lnTo>
                    <a:pt x="89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7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1" y="44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9" y="48"/>
                  </a:lnTo>
                  <a:lnTo>
                    <a:pt x="33" y="44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1" name="Freeform 173"/>
            <p:cNvSpPr>
              <a:spLocks/>
            </p:cNvSpPr>
            <p:nvPr/>
          </p:nvSpPr>
          <p:spPr bwMode="auto">
            <a:xfrm>
              <a:off x="2410678" y="2895484"/>
              <a:ext cx="52752" cy="28306"/>
            </a:xfrm>
            <a:custGeom>
              <a:avLst/>
              <a:gdLst>
                <a:gd name="T0" fmla="*/ 15 w 41"/>
                <a:gd name="T1" fmla="*/ 0 h 22"/>
                <a:gd name="T2" fmla="*/ 19 w 41"/>
                <a:gd name="T3" fmla="*/ 0 h 22"/>
                <a:gd name="T4" fmla="*/ 19 w 41"/>
                <a:gd name="T5" fmla="*/ 3 h 22"/>
                <a:gd name="T6" fmla="*/ 19 w 41"/>
                <a:gd name="T7" fmla="*/ 3 h 22"/>
                <a:gd name="T8" fmla="*/ 23 w 41"/>
                <a:gd name="T9" fmla="*/ 3 h 22"/>
                <a:gd name="T10" fmla="*/ 26 w 41"/>
                <a:gd name="T11" fmla="*/ 3 h 22"/>
                <a:gd name="T12" fmla="*/ 26 w 41"/>
                <a:gd name="T13" fmla="*/ 3 h 22"/>
                <a:gd name="T14" fmla="*/ 30 w 41"/>
                <a:gd name="T15" fmla="*/ 7 h 22"/>
                <a:gd name="T16" fmla="*/ 30 w 41"/>
                <a:gd name="T17" fmla="*/ 7 h 22"/>
                <a:gd name="T18" fmla="*/ 34 w 41"/>
                <a:gd name="T19" fmla="*/ 11 h 22"/>
                <a:gd name="T20" fmla="*/ 34 w 41"/>
                <a:gd name="T21" fmla="*/ 7 h 22"/>
                <a:gd name="T22" fmla="*/ 34 w 41"/>
                <a:gd name="T23" fmla="*/ 7 h 22"/>
                <a:gd name="T24" fmla="*/ 37 w 41"/>
                <a:gd name="T25" fmla="*/ 7 h 22"/>
                <a:gd name="T26" fmla="*/ 37 w 41"/>
                <a:gd name="T27" fmla="*/ 7 h 22"/>
                <a:gd name="T28" fmla="*/ 41 w 41"/>
                <a:gd name="T29" fmla="*/ 7 h 22"/>
                <a:gd name="T30" fmla="*/ 41 w 41"/>
                <a:gd name="T31" fmla="*/ 11 h 22"/>
                <a:gd name="T32" fmla="*/ 41 w 41"/>
                <a:gd name="T33" fmla="*/ 11 h 22"/>
                <a:gd name="T34" fmla="*/ 41 w 41"/>
                <a:gd name="T35" fmla="*/ 14 h 22"/>
                <a:gd name="T36" fmla="*/ 37 w 41"/>
                <a:gd name="T37" fmla="*/ 14 h 22"/>
                <a:gd name="T38" fmla="*/ 41 w 41"/>
                <a:gd name="T39" fmla="*/ 18 h 22"/>
                <a:gd name="T40" fmla="*/ 37 w 41"/>
                <a:gd name="T41" fmla="*/ 18 h 22"/>
                <a:gd name="T42" fmla="*/ 41 w 41"/>
                <a:gd name="T43" fmla="*/ 18 h 22"/>
                <a:gd name="T44" fmla="*/ 37 w 41"/>
                <a:gd name="T45" fmla="*/ 22 h 22"/>
                <a:gd name="T46" fmla="*/ 30 w 41"/>
                <a:gd name="T47" fmla="*/ 22 h 22"/>
                <a:gd name="T48" fmla="*/ 26 w 41"/>
                <a:gd name="T49" fmla="*/ 22 h 22"/>
                <a:gd name="T50" fmla="*/ 26 w 41"/>
                <a:gd name="T51" fmla="*/ 18 h 22"/>
                <a:gd name="T52" fmla="*/ 23 w 41"/>
                <a:gd name="T53" fmla="*/ 18 h 22"/>
                <a:gd name="T54" fmla="*/ 23 w 41"/>
                <a:gd name="T55" fmla="*/ 18 h 22"/>
                <a:gd name="T56" fmla="*/ 23 w 41"/>
                <a:gd name="T57" fmla="*/ 18 h 22"/>
                <a:gd name="T58" fmla="*/ 23 w 41"/>
                <a:gd name="T59" fmla="*/ 22 h 22"/>
                <a:gd name="T60" fmla="*/ 19 w 41"/>
                <a:gd name="T61" fmla="*/ 18 h 22"/>
                <a:gd name="T62" fmla="*/ 12 w 41"/>
                <a:gd name="T63" fmla="*/ 14 h 22"/>
                <a:gd name="T64" fmla="*/ 12 w 41"/>
                <a:gd name="T65" fmla="*/ 14 h 22"/>
                <a:gd name="T66" fmla="*/ 8 w 41"/>
                <a:gd name="T67" fmla="*/ 14 h 22"/>
                <a:gd name="T68" fmla="*/ 4 w 41"/>
                <a:gd name="T69" fmla="*/ 14 h 22"/>
                <a:gd name="T70" fmla="*/ 0 w 41"/>
                <a:gd name="T71" fmla="*/ 14 h 22"/>
                <a:gd name="T72" fmla="*/ 0 w 41"/>
                <a:gd name="T73" fmla="*/ 11 h 22"/>
                <a:gd name="T74" fmla="*/ 0 w 41"/>
                <a:gd name="T75" fmla="*/ 11 h 22"/>
                <a:gd name="T76" fmla="*/ 0 w 41"/>
                <a:gd name="T77" fmla="*/ 11 h 22"/>
                <a:gd name="T78" fmla="*/ 4 w 41"/>
                <a:gd name="T79" fmla="*/ 7 h 22"/>
                <a:gd name="T80" fmla="*/ 8 w 41"/>
                <a:gd name="T81" fmla="*/ 7 h 22"/>
                <a:gd name="T82" fmla="*/ 12 w 41"/>
                <a:gd name="T83" fmla="*/ 3 h 22"/>
                <a:gd name="T84" fmla="*/ 12 w 41"/>
                <a:gd name="T85" fmla="*/ 3 h 22"/>
                <a:gd name="T86" fmla="*/ 15 w 41"/>
                <a:gd name="T8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22">
                  <a:moveTo>
                    <a:pt x="15" y="0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9" y="1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2" name="Freeform 174"/>
            <p:cNvSpPr>
              <a:spLocks/>
            </p:cNvSpPr>
            <p:nvPr/>
          </p:nvSpPr>
          <p:spPr bwMode="auto">
            <a:xfrm>
              <a:off x="2435126" y="2818286"/>
              <a:ext cx="23159" cy="47606"/>
            </a:xfrm>
            <a:custGeom>
              <a:avLst/>
              <a:gdLst>
                <a:gd name="T0" fmla="*/ 0 w 18"/>
                <a:gd name="T1" fmla="*/ 8 h 37"/>
                <a:gd name="T2" fmla="*/ 0 w 18"/>
                <a:gd name="T3" fmla="*/ 8 h 37"/>
                <a:gd name="T4" fmla="*/ 0 w 18"/>
                <a:gd name="T5" fmla="*/ 8 h 37"/>
                <a:gd name="T6" fmla="*/ 0 w 18"/>
                <a:gd name="T7" fmla="*/ 4 h 37"/>
                <a:gd name="T8" fmla="*/ 4 w 18"/>
                <a:gd name="T9" fmla="*/ 4 h 37"/>
                <a:gd name="T10" fmla="*/ 4 w 18"/>
                <a:gd name="T11" fmla="*/ 8 h 37"/>
                <a:gd name="T12" fmla="*/ 4 w 18"/>
                <a:gd name="T13" fmla="*/ 8 h 37"/>
                <a:gd name="T14" fmla="*/ 4 w 18"/>
                <a:gd name="T15" fmla="*/ 8 h 37"/>
                <a:gd name="T16" fmla="*/ 7 w 18"/>
                <a:gd name="T17" fmla="*/ 8 h 37"/>
                <a:gd name="T18" fmla="*/ 7 w 18"/>
                <a:gd name="T19" fmla="*/ 4 h 37"/>
                <a:gd name="T20" fmla="*/ 7 w 18"/>
                <a:gd name="T21" fmla="*/ 4 h 37"/>
                <a:gd name="T22" fmla="*/ 11 w 18"/>
                <a:gd name="T23" fmla="*/ 0 h 37"/>
                <a:gd name="T24" fmla="*/ 11 w 18"/>
                <a:gd name="T25" fmla="*/ 0 h 37"/>
                <a:gd name="T26" fmla="*/ 11 w 18"/>
                <a:gd name="T27" fmla="*/ 0 h 37"/>
                <a:gd name="T28" fmla="*/ 15 w 18"/>
                <a:gd name="T29" fmla="*/ 0 h 37"/>
                <a:gd name="T30" fmla="*/ 15 w 18"/>
                <a:gd name="T31" fmla="*/ 0 h 37"/>
                <a:gd name="T32" fmla="*/ 15 w 18"/>
                <a:gd name="T33" fmla="*/ 0 h 37"/>
                <a:gd name="T34" fmla="*/ 18 w 18"/>
                <a:gd name="T35" fmla="*/ 0 h 37"/>
                <a:gd name="T36" fmla="*/ 18 w 18"/>
                <a:gd name="T37" fmla="*/ 0 h 37"/>
                <a:gd name="T38" fmla="*/ 18 w 18"/>
                <a:gd name="T39" fmla="*/ 0 h 37"/>
                <a:gd name="T40" fmla="*/ 18 w 18"/>
                <a:gd name="T41" fmla="*/ 8 h 37"/>
                <a:gd name="T42" fmla="*/ 15 w 18"/>
                <a:gd name="T43" fmla="*/ 11 h 37"/>
                <a:gd name="T44" fmla="*/ 15 w 18"/>
                <a:gd name="T45" fmla="*/ 15 h 37"/>
                <a:gd name="T46" fmla="*/ 15 w 18"/>
                <a:gd name="T47" fmla="*/ 19 h 37"/>
                <a:gd name="T48" fmla="*/ 15 w 18"/>
                <a:gd name="T49" fmla="*/ 22 h 37"/>
                <a:gd name="T50" fmla="*/ 15 w 18"/>
                <a:gd name="T51" fmla="*/ 26 h 37"/>
                <a:gd name="T52" fmla="*/ 11 w 18"/>
                <a:gd name="T53" fmla="*/ 34 h 37"/>
                <a:gd name="T54" fmla="*/ 7 w 18"/>
                <a:gd name="T55" fmla="*/ 30 h 37"/>
                <a:gd name="T56" fmla="*/ 4 w 18"/>
                <a:gd name="T57" fmla="*/ 34 h 37"/>
                <a:gd name="T58" fmla="*/ 4 w 18"/>
                <a:gd name="T59" fmla="*/ 37 h 37"/>
                <a:gd name="T60" fmla="*/ 4 w 18"/>
                <a:gd name="T61" fmla="*/ 37 h 37"/>
                <a:gd name="T62" fmla="*/ 4 w 18"/>
                <a:gd name="T63" fmla="*/ 37 h 37"/>
                <a:gd name="T64" fmla="*/ 0 w 18"/>
                <a:gd name="T65" fmla="*/ 37 h 37"/>
                <a:gd name="T66" fmla="*/ 0 w 18"/>
                <a:gd name="T67" fmla="*/ 37 h 37"/>
                <a:gd name="T68" fmla="*/ 0 w 18"/>
                <a:gd name="T69" fmla="*/ 8 h 37"/>
                <a:gd name="T70" fmla="*/ 0 w 18"/>
                <a:gd name="T71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37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4" y="34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3" name="Freeform 175"/>
            <p:cNvSpPr>
              <a:spLocks/>
            </p:cNvSpPr>
            <p:nvPr/>
          </p:nvSpPr>
          <p:spPr bwMode="auto">
            <a:xfrm>
              <a:off x="2368222" y="2828579"/>
              <a:ext cx="86205" cy="81058"/>
            </a:xfrm>
            <a:custGeom>
              <a:avLst/>
              <a:gdLst>
                <a:gd name="T0" fmla="*/ 33 w 67"/>
                <a:gd name="T1" fmla="*/ 63 h 63"/>
                <a:gd name="T2" fmla="*/ 33 w 67"/>
                <a:gd name="T3" fmla="*/ 63 h 63"/>
                <a:gd name="T4" fmla="*/ 33 w 67"/>
                <a:gd name="T5" fmla="*/ 63 h 63"/>
                <a:gd name="T6" fmla="*/ 37 w 67"/>
                <a:gd name="T7" fmla="*/ 59 h 63"/>
                <a:gd name="T8" fmla="*/ 41 w 67"/>
                <a:gd name="T9" fmla="*/ 59 h 63"/>
                <a:gd name="T10" fmla="*/ 45 w 67"/>
                <a:gd name="T11" fmla="*/ 55 h 63"/>
                <a:gd name="T12" fmla="*/ 45 w 67"/>
                <a:gd name="T13" fmla="*/ 55 h 63"/>
                <a:gd name="T14" fmla="*/ 48 w 67"/>
                <a:gd name="T15" fmla="*/ 52 h 63"/>
                <a:gd name="T16" fmla="*/ 52 w 67"/>
                <a:gd name="T17" fmla="*/ 48 h 63"/>
                <a:gd name="T18" fmla="*/ 48 w 67"/>
                <a:gd name="T19" fmla="*/ 44 h 63"/>
                <a:gd name="T20" fmla="*/ 52 w 67"/>
                <a:gd name="T21" fmla="*/ 44 h 63"/>
                <a:gd name="T22" fmla="*/ 56 w 67"/>
                <a:gd name="T23" fmla="*/ 40 h 63"/>
                <a:gd name="T24" fmla="*/ 59 w 67"/>
                <a:gd name="T25" fmla="*/ 40 h 63"/>
                <a:gd name="T26" fmla="*/ 63 w 67"/>
                <a:gd name="T27" fmla="*/ 37 h 63"/>
                <a:gd name="T28" fmla="*/ 63 w 67"/>
                <a:gd name="T29" fmla="*/ 33 h 63"/>
                <a:gd name="T30" fmla="*/ 67 w 67"/>
                <a:gd name="T31" fmla="*/ 33 h 63"/>
                <a:gd name="T32" fmla="*/ 67 w 67"/>
                <a:gd name="T33" fmla="*/ 33 h 63"/>
                <a:gd name="T34" fmla="*/ 67 w 67"/>
                <a:gd name="T35" fmla="*/ 29 h 63"/>
                <a:gd name="T36" fmla="*/ 63 w 67"/>
                <a:gd name="T37" fmla="*/ 29 h 63"/>
                <a:gd name="T38" fmla="*/ 63 w 67"/>
                <a:gd name="T39" fmla="*/ 33 h 63"/>
                <a:gd name="T40" fmla="*/ 59 w 67"/>
                <a:gd name="T41" fmla="*/ 29 h 63"/>
                <a:gd name="T42" fmla="*/ 56 w 67"/>
                <a:gd name="T43" fmla="*/ 29 h 63"/>
                <a:gd name="T44" fmla="*/ 56 w 67"/>
                <a:gd name="T45" fmla="*/ 29 h 63"/>
                <a:gd name="T46" fmla="*/ 56 w 67"/>
                <a:gd name="T47" fmla="*/ 29 h 63"/>
                <a:gd name="T48" fmla="*/ 52 w 67"/>
                <a:gd name="T49" fmla="*/ 29 h 63"/>
                <a:gd name="T50" fmla="*/ 52 w 67"/>
                <a:gd name="T51" fmla="*/ 29 h 63"/>
                <a:gd name="T52" fmla="*/ 52 w 67"/>
                <a:gd name="T53" fmla="*/ 0 h 63"/>
                <a:gd name="T54" fmla="*/ 52 w 67"/>
                <a:gd name="T55" fmla="*/ 0 h 63"/>
                <a:gd name="T56" fmla="*/ 22 w 67"/>
                <a:gd name="T57" fmla="*/ 0 h 63"/>
                <a:gd name="T58" fmla="*/ 22 w 67"/>
                <a:gd name="T59" fmla="*/ 7 h 63"/>
                <a:gd name="T60" fmla="*/ 15 w 67"/>
                <a:gd name="T61" fmla="*/ 7 h 63"/>
                <a:gd name="T62" fmla="*/ 19 w 67"/>
                <a:gd name="T63" fmla="*/ 11 h 63"/>
                <a:gd name="T64" fmla="*/ 19 w 67"/>
                <a:gd name="T65" fmla="*/ 11 h 63"/>
                <a:gd name="T66" fmla="*/ 22 w 67"/>
                <a:gd name="T67" fmla="*/ 14 h 63"/>
                <a:gd name="T68" fmla="*/ 22 w 67"/>
                <a:gd name="T69" fmla="*/ 14 h 63"/>
                <a:gd name="T70" fmla="*/ 26 w 67"/>
                <a:gd name="T71" fmla="*/ 14 h 63"/>
                <a:gd name="T72" fmla="*/ 26 w 67"/>
                <a:gd name="T73" fmla="*/ 18 h 63"/>
                <a:gd name="T74" fmla="*/ 26 w 67"/>
                <a:gd name="T75" fmla="*/ 22 h 63"/>
                <a:gd name="T76" fmla="*/ 30 w 67"/>
                <a:gd name="T77" fmla="*/ 22 h 63"/>
                <a:gd name="T78" fmla="*/ 30 w 67"/>
                <a:gd name="T79" fmla="*/ 22 h 63"/>
                <a:gd name="T80" fmla="*/ 33 w 67"/>
                <a:gd name="T81" fmla="*/ 22 h 63"/>
                <a:gd name="T82" fmla="*/ 33 w 67"/>
                <a:gd name="T83" fmla="*/ 26 h 63"/>
                <a:gd name="T84" fmla="*/ 30 w 67"/>
                <a:gd name="T85" fmla="*/ 26 h 63"/>
                <a:gd name="T86" fmla="*/ 11 w 67"/>
                <a:gd name="T87" fmla="*/ 26 h 63"/>
                <a:gd name="T88" fmla="*/ 0 w 67"/>
                <a:gd name="T89" fmla="*/ 40 h 63"/>
                <a:gd name="T90" fmla="*/ 0 w 67"/>
                <a:gd name="T91" fmla="*/ 44 h 63"/>
                <a:gd name="T92" fmla="*/ 0 w 67"/>
                <a:gd name="T93" fmla="*/ 44 h 63"/>
                <a:gd name="T94" fmla="*/ 0 w 67"/>
                <a:gd name="T95" fmla="*/ 44 h 63"/>
                <a:gd name="T96" fmla="*/ 0 w 67"/>
                <a:gd name="T97" fmla="*/ 48 h 63"/>
                <a:gd name="T98" fmla="*/ 4 w 67"/>
                <a:gd name="T99" fmla="*/ 48 h 63"/>
                <a:gd name="T100" fmla="*/ 0 w 67"/>
                <a:gd name="T101" fmla="*/ 48 h 63"/>
                <a:gd name="T102" fmla="*/ 0 w 67"/>
                <a:gd name="T103" fmla="*/ 48 h 63"/>
                <a:gd name="T104" fmla="*/ 0 w 67"/>
                <a:gd name="T105" fmla="*/ 52 h 63"/>
                <a:gd name="T106" fmla="*/ 0 w 67"/>
                <a:gd name="T107" fmla="*/ 52 h 63"/>
                <a:gd name="T108" fmla="*/ 0 w 67"/>
                <a:gd name="T109" fmla="*/ 55 h 63"/>
                <a:gd name="T110" fmla="*/ 4 w 67"/>
                <a:gd name="T111" fmla="*/ 55 h 63"/>
                <a:gd name="T112" fmla="*/ 8 w 67"/>
                <a:gd name="T113" fmla="*/ 55 h 63"/>
                <a:gd name="T114" fmla="*/ 8 w 67"/>
                <a:gd name="T115" fmla="*/ 59 h 63"/>
                <a:gd name="T116" fmla="*/ 19 w 67"/>
                <a:gd name="T117" fmla="*/ 63 h 63"/>
                <a:gd name="T118" fmla="*/ 22 w 67"/>
                <a:gd name="T119" fmla="*/ 63 h 63"/>
                <a:gd name="T120" fmla="*/ 26 w 67"/>
                <a:gd name="T121" fmla="*/ 63 h 63"/>
                <a:gd name="T122" fmla="*/ 33 w 67"/>
                <a:gd name="T1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63">
                  <a:moveTo>
                    <a:pt x="33" y="63"/>
                  </a:moveTo>
                  <a:lnTo>
                    <a:pt x="33" y="63"/>
                  </a:lnTo>
                  <a:lnTo>
                    <a:pt x="33" y="63"/>
                  </a:lnTo>
                  <a:lnTo>
                    <a:pt x="37" y="59"/>
                  </a:lnTo>
                  <a:lnTo>
                    <a:pt x="41" y="59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3" y="37"/>
                  </a:lnTo>
                  <a:lnTo>
                    <a:pt x="63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29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4" y="55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3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4" name="Freeform 176"/>
            <p:cNvSpPr>
              <a:spLocks noEditPoints="1"/>
            </p:cNvSpPr>
            <p:nvPr/>
          </p:nvSpPr>
          <p:spPr bwMode="auto">
            <a:xfrm>
              <a:off x="1892168" y="2488908"/>
              <a:ext cx="604717" cy="406575"/>
            </a:xfrm>
            <a:custGeom>
              <a:avLst/>
              <a:gdLst>
                <a:gd name="T0" fmla="*/ 174 w 470"/>
                <a:gd name="T1" fmla="*/ 30 h 316"/>
                <a:gd name="T2" fmla="*/ 189 w 470"/>
                <a:gd name="T3" fmla="*/ 41 h 316"/>
                <a:gd name="T4" fmla="*/ 196 w 470"/>
                <a:gd name="T5" fmla="*/ 60 h 316"/>
                <a:gd name="T6" fmla="*/ 207 w 470"/>
                <a:gd name="T7" fmla="*/ 71 h 316"/>
                <a:gd name="T8" fmla="*/ 222 w 470"/>
                <a:gd name="T9" fmla="*/ 67 h 316"/>
                <a:gd name="T10" fmla="*/ 244 w 470"/>
                <a:gd name="T11" fmla="*/ 60 h 316"/>
                <a:gd name="T12" fmla="*/ 259 w 470"/>
                <a:gd name="T13" fmla="*/ 78 h 316"/>
                <a:gd name="T14" fmla="*/ 274 w 470"/>
                <a:gd name="T15" fmla="*/ 104 h 316"/>
                <a:gd name="T16" fmla="*/ 292 w 470"/>
                <a:gd name="T17" fmla="*/ 126 h 316"/>
                <a:gd name="T18" fmla="*/ 303 w 470"/>
                <a:gd name="T19" fmla="*/ 134 h 316"/>
                <a:gd name="T20" fmla="*/ 296 w 470"/>
                <a:gd name="T21" fmla="*/ 149 h 316"/>
                <a:gd name="T22" fmla="*/ 289 w 470"/>
                <a:gd name="T23" fmla="*/ 186 h 316"/>
                <a:gd name="T24" fmla="*/ 292 w 470"/>
                <a:gd name="T25" fmla="*/ 212 h 316"/>
                <a:gd name="T26" fmla="*/ 318 w 470"/>
                <a:gd name="T27" fmla="*/ 249 h 316"/>
                <a:gd name="T28" fmla="*/ 355 w 470"/>
                <a:gd name="T29" fmla="*/ 252 h 316"/>
                <a:gd name="T30" fmla="*/ 385 w 470"/>
                <a:gd name="T31" fmla="*/ 256 h 316"/>
                <a:gd name="T32" fmla="*/ 400 w 470"/>
                <a:gd name="T33" fmla="*/ 234 h 316"/>
                <a:gd name="T34" fmla="*/ 440 w 470"/>
                <a:gd name="T35" fmla="*/ 204 h 316"/>
                <a:gd name="T36" fmla="*/ 463 w 470"/>
                <a:gd name="T37" fmla="*/ 219 h 316"/>
                <a:gd name="T38" fmla="*/ 452 w 470"/>
                <a:gd name="T39" fmla="*/ 241 h 316"/>
                <a:gd name="T40" fmla="*/ 444 w 470"/>
                <a:gd name="T41" fmla="*/ 249 h 316"/>
                <a:gd name="T42" fmla="*/ 426 w 470"/>
                <a:gd name="T43" fmla="*/ 264 h 316"/>
                <a:gd name="T44" fmla="*/ 389 w 470"/>
                <a:gd name="T45" fmla="*/ 275 h 316"/>
                <a:gd name="T46" fmla="*/ 381 w 470"/>
                <a:gd name="T47" fmla="*/ 290 h 316"/>
                <a:gd name="T48" fmla="*/ 366 w 470"/>
                <a:gd name="T49" fmla="*/ 312 h 316"/>
                <a:gd name="T50" fmla="*/ 333 w 470"/>
                <a:gd name="T51" fmla="*/ 290 h 316"/>
                <a:gd name="T52" fmla="*/ 333 w 470"/>
                <a:gd name="T53" fmla="*/ 290 h 316"/>
                <a:gd name="T54" fmla="*/ 329 w 470"/>
                <a:gd name="T55" fmla="*/ 290 h 316"/>
                <a:gd name="T56" fmla="*/ 274 w 470"/>
                <a:gd name="T57" fmla="*/ 290 h 316"/>
                <a:gd name="T58" fmla="*/ 237 w 470"/>
                <a:gd name="T59" fmla="*/ 275 h 316"/>
                <a:gd name="T60" fmla="*/ 196 w 470"/>
                <a:gd name="T61" fmla="*/ 256 h 316"/>
                <a:gd name="T62" fmla="*/ 170 w 470"/>
                <a:gd name="T63" fmla="*/ 241 h 316"/>
                <a:gd name="T64" fmla="*/ 163 w 470"/>
                <a:gd name="T65" fmla="*/ 219 h 316"/>
                <a:gd name="T66" fmla="*/ 159 w 470"/>
                <a:gd name="T67" fmla="*/ 189 h 316"/>
                <a:gd name="T68" fmla="*/ 126 w 470"/>
                <a:gd name="T69" fmla="*/ 149 h 316"/>
                <a:gd name="T70" fmla="*/ 107 w 470"/>
                <a:gd name="T71" fmla="*/ 130 h 316"/>
                <a:gd name="T72" fmla="*/ 111 w 470"/>
                <a:gd name="T73" fmla="*/ 115 h 316"/>
                <a:gd name="T74" fmla="*/ 92 w 470"/>
                <a:gd name="T75" fmla="*/ 93 h 316"/>
                <a:gd name="T76" fmla="*/ 74 w 470"/>
                <a:gd name="T77" fmla="*/ 78 h 316"/>
                <a:gd name="T78" fmla="*/ 63 w 470"/>
                <a:gd name="T79" fmla="*/ 52 h 316"/>
                <a:gd name="T80" fmla="*/ 52 w 470"/>
                <a:gd name="T81" fmla="*/ 26 h 316"/>
                <a:gd name="T82" fmla="*/ 33 w 470"/>
                <a:gd name="T83" fmla="*/ 30 h 316"/>
                <a:gd name="T84" fmla="*/ 44 w 470"/>
                <a:gd name="T85" fmla="*/ 67 h 316"/>
                <a:gd name="T86" fmla="*/ 63 w 470"/>
                <a:gd name="T87" fmla="*/ 93 h 316"/>
                <a:gd name="T88" fmla="*/ 70 w 470"/>
                <a:gd name="T89" fmla="*/ 108 h 316"/>
                <a:gd name="T90" fmla="*/ 81 w 470"/>
                <a:gd name="T91" fmla="*/ 137 h 316"/>
                <a:gd name="T92" fmla="*/ 89 w 470"/>
                <a:gd name="T93" fmla="*/ 152 h 316"/>
                <a:gd name="T94" fmla="*/ 92 w 470"/>
                <a:gd name="T95" fmla="*/ 178 h 316"/>
                <a:gd name="T96" fmla="*/ 70 w 470"/>
                <a:gd name="T97" fmla="*/ 152 h 316"/>
                <a:gd name="T98" fmla="*/ 59 w 470"/>
                <a:gd name="T99" fmla="*/ 119 h 316"/>
                <a:gd name="T100" fmla="*/ 41 w 470"/>
                <a:gd name="T101" fmla="*/ 104 h 316"/>
                <a:gd name="T102" fmla="*/ 26 w 470"/>
                <a:gd name="T103" fmla="*/ 89 h 316"/>
                <a:gd name="T104" fmla="*/ 37 w 470"/>
                <a:gd name="T105" fmla="*/ 82 h 316"/>
                <a:gd name="T106" fmla="*/ 15 w 470"/>
                <a:gd name="T107" fmla="*/ 56 h 316"/>
                <a:gd name="T108" fmla="*/ 11 w 470"/>
                <a:gd name="T109" fmla="*/ 26 h 316"/>
                <a:gd name="T110" fmla="*/ 85 w 470"/>
                <a:gd name="T111" fmla="*/ 141 h 316"/>
                <a:gd name="T112" fmla="*/ 89 w 470"/>
                <a:gd name="T113" fmla="*/ 149 h 316"/>
                <a:gd name="T114" fmla="*/ 296 w 470"/>
                <a:gd name="T115" fmla="*/ 14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0" h="316">
                  <a:moveTo>
                    <a:pt x="0" y="0"/>
                  </a:moveTo>
                  <a:lnTo>
                    <a:pt x="37" y="0"/>
                  </a:lnTo>
                  <a:lnTo>
                    <a:pt x="41" y="0"/>
                  </a:lnTo>
                  <a:lnTo>
                    <a:pt x="37" y="4"/>
                  </a:lnTo>
                  <a:lnTo>
                    <a:pt x="96" y="26"/>
                  </a:lnTo>
                  <a:lnTo>
                    <a:pt x="141" y="26"/>
                  </a:lnTo>
                  <a:lnTo>
                    <a:pt x="141" y="22"/>
                  </a:lnTo>
                  <a:lnTo>
                    <a:pt x="166" y="22"/>
                  </a:lnTo>
                  <a:lnTo>
                    <a:pt x="170" y="22"/>
                  </a:lnTo>
                  <a:lnTo>
                    <a:pt x="174" y="26"/>
                  </a:lnTo>
                  <a:lnTo>
                    <a:pt x="174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81" y="34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85" y="41"/>
                  </a:lnTo>
                  <a:lnTo>
                    <a:pt x="185" y="41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89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2" y="52"/>
                  </a:lnTo>
                  <a:lnTo>
                    <a:pt x="189" y="52"/>
                  </a:lnTo>
                  <a:lnTo>
                    <a:pt x="189" y="56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11" y="71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8" y="74"/>
                  </a:lnTo>
                  <a:lnTo>
                    <a:pt x="218" y="74"/>
                  </a:lnTo>
                  <a:lnTo>
                    <a:pt x="218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7"/>
                  </a:lnTo>
                  <a:lnTo>
                    <a:pt x="226" y="67"/>
                  </a:lnTo>
                  <a:lnTo>
                    <a:pt x="226" y="63"/>
                  </a:lnTo>
                  <a:lnTo>
                    <a:pt x="229" y="60"/>
                  </a:lnTo>
                  <a:lnTo>
                    <a:pt x="229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7" y="60"/>
                  </a:lnTo>
                  <a:lnTo>
                    <a:pt x="241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8" y="60"/>
                  </a:lnTo>
                  <a:lnTo>
                    <a:pt x="248" y="63"/>
                  </a:lnTo>
                  <a:lnTo>
                    <a:pt x="252" y="63"/>
                  </a:lnTo>
                  <a:lnTo>
                    <a:pt x="255" y="67"/>
                  </a:lnTo>
                  <a:lnTo>
                    <a:pt x="255" y="71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59" y="82"/>
                  </a:lnTo>
                  <a:lnTo>
                    <a:pt x="263" y="82"/>
                  </a:lnTo>
                  <a:lnTo>
                    <a:pt x="263" y="89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70" y="93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4" y="100"/>
                  </a:lnTo>
                  <a:lnTo>
                    <a:pt x="274" y="104"/>
                  </a:lnTo>
                  <a:lnTo>
                    <a:pt x="274" y="104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8" y="115"/>
                  </a:lnTo>
                  <a:lnTo>
                    <a:pt x="278" y="119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5" y="123"/>
                  </a:lnTo>
                  <a:lnTo>
                    <a:pt x="285" y="126"/>
                  </a:lnTo>
                  <a:lnTo>
                    <a:pt x="292" y="126"/>
                  </a:lnTo>
                  <a:lnTo>
                    <a:pt x="296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4"/>
                  </a:lnTo>
                  <a:lnTo>
                    <a:pt x="303" y="130"/>
                  </a:lnTo>
                  <a:lnTo>
                    <a:pt x="303" y="126"/>
                  </a:lnTo>
                  <a:lnTo>
                    <a:pt x="307" y="126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303" y="134"/>
                  </a:lnTo>
                  <a:lnTo>
                    <a:pt x="303" y="137"/>
                  </a:lnTo>
                  <a:lnTo>
                    <a:pt x="300" y="137"/>
                  </a:lnTo>
                  <a:lnTo>
                    <a:pt x="300" y="141"/>
                  </a:lnTo>
                  <a:lnTo>
                    <a:pt x="296" y="141"/>
                  </a:lnTo>
                  <a:lnTo>
                    <a:pt x="300" y="141"/>
                  </a:lnTo>
                  <a:lnTo>
                    <a:pt x="300" y="137"/>
                  </a:lnTo>
                  <a:lnTo>
                    <a:pt x="296" y="137"/>
                  </a:lnTo>
                  <a:lnTo>
                    <a:pt x="296" y="141"/>
                  </a:lnTo>
                  <a:lnTo>
                    <a:pt x="292" y="145"/>
                  </a:lnTo>
                  <a:lnTo>
                    <a:pt x="296" y="145"/>
                  </a:lnTo>
                  <a:lnTo>
                    <a:pt x="296" y="149"/>
                  </a:lnTo>
                  <a:lnTo>
                    <a:pt x="296" y="152"/>
                  </a:lnTo>
                  <a:lnTo>
                    <a:pt x="292" y="152"/>
                  </a:lnTo>
                  <a:lnTo>
                    <a:pt x="292" y="156"/>
                  </a:lnTo>
                  <a:lnTo>
                    <a:pt x="292" y="156"/>
                  </a:lnTo>
                  <a:lnTo>
                    <a:pt x="292" y="160"/>
                  </a:lnTo>
                  <a:lnTo>
                    <a:pt x="292" y="160"/>
                  </a:lnTo>
                  <a:lnTo>
                    <a:pt x="292" y="167"/>
                  </a:lnTo>
                  <a:lnTo>
                    <a:pt x="292" y="175"/>
                  </a:lnTo>
                  <a:lnTo>
                    <a:pt x="292" y="182"/>
                  </a:lnTo>
                  <a:lnTo>
                    <a:pt x="289" y="182"/>
                  </a:lnTo>
                  <a:lnTo>
                    <a:pt x="289" y="186"/>
                  </a:lnTo>
                  <a:lnTo>
                    <a:pt x="289" y="193"/>
                  </a:lnTo>
                  <a:lnTo>
                    <a:pt x="289" y="193"/>
                  </a:lnTo>
                  <a:lnTo>
                    <a:pt x="296" y="201"/>
                  </a:lnTo>
                  <a:lnTo>
                    <a:pt x="296" y="204"/>
                  </a:lnTo>
                  <a:lnTo>
                    <a:pt x="292" y="208"/>
                  </a:lnTo>
                  <a:lnTo>
                    <a:pt x="292" y="201"/>
                  </a:lnTo>
                  <a:lnTo>
                    <a:pt x="289" y="197"/>
                  </a:lnTo>
                  <a:lnTo>
                    <a:pt x="289" y="201"/>
                  </a:lnTo>
                  <a:lnTo>
                    <a:pt x="292" y="201"/>
                  </a:lnTo>
                  <a:lnTo>
                    <a:pt x="292" y="208"/>
                  </a:lnTo>
                  <a:lnTo>
                    <a:pt x="292" y="212"/>
                  </a:lnTo>
                  <a:lnTo>
                    <a:pt x="292" y="212"/>
                  </a:lnTo>
                  <a:lnTo>
                    <a:pt x="296" y="215"/>
                  </a:lnTo>
                  <a:lnTo>
                    <a:pt x="296" y="219"/>
                  </a:lnTo>
                  <a:lnTo>
                    <a:pt x="303" y="226"/>
                  </a:lnTo>
                  <a:lnTo>
                    <a:pt x="307" y="230"/>
                  </a:lnTo>
                  <a:lnTo>
                    <a:pt x="307" y="234"/>
                  </a:lnTo>
                  <a:lnTo>
                    <a:pt x="307" y="238"/>
                  </a:lnTo>
                  <a:lnTo>
                    <a:pt x="311" y="238"/>
                  </a:lnTo>
                  <a:lnTo>
                    <a:pt x="315" y="245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9" y="249"/>
                  </a:lnTo>
                  <a:lnTo>
                    <a:pt x="333" y="256"/>
                  </a:lnTo>
                  <a:lnTo>
                    <a:pt x="337" y="260"/>
                  </a:lnTo>
                  <a:lnTo>
                    <a:pt x="340" y="256"/>
                  </a:lnTo>
                  <a:lnTo>
                    <a:pt x="344" y="256"/>
                  </a:lnTo>
                  <a:lnTo>
                    <a:pt x="348" y="256"/>
                  </a:lnTo>
                  <a:lnTo>
                    <a:pt x="348" y="256"/>
                  </a:lnTo>
                  <a:lnTo>
                    <a:pt x="355" y="252"/>
                  </a:lnTo>
                  <a:lnTo>
                    <a:pt x="355" y="252"/>
                  </a:lnTo>
                  <a:lnTo>
                    <a:pt x="363" y="252"/>
                  </a:lnTo>
                  <a:lnTo>
                    <a:pt x="366" y="252"/>
                  </a:lnTo>
                  <a:lnTo>
                    <a:pt x="370" y="249"/>
                  </a:lnTo>
                  <a:lnTo>
                    <a:pt x="374" y="249"/>
                  </a:lnTo>
                  <a:lnTo>
                    <a:pt x="378" y="252"/>
                  </a:lnTo>
                  <a:lnTo>
                    <a:pt x="378" y="249"/>
                  </a:lnTo>
                  <a:lnTo>
                    <a:pt x="381" y="249"/>
                  </a:lnTo>
                  <a:lnTo>
                    <a:pt x="378" y="252"/>
                  </a:lnTo>
                  <a:lnTo>
                    <a:pt x="378" y="252"/>
                  </a:lnTo>
                  <a:lnTo>
                    <a:pt x="381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9" y="252"/>
                  </a:lnTo>
                  <a:lnTo>
                    <a:pt x="389" y="249"/>
                  </a:lnTo>
                  <a:lnTo>
                    <a:pt x="392" y="245"/>
                  </a:lnTo>
                  <a:lnTo>
                    <a:pt x="389" y="249"/>
                  </a:lnTo>
                  <a:lnTo>
                    <a:pt x="389" y="245"/>
                  </a:lnTo>
                  <a:lnTo>
                    <a:pt x="396" y="241"/>
                  </a:lnTo>
                  <a:lnTo>
                    <a:pt x="396" y="241"/>
                  </a:lnTo>
                  <a:lnTo>
                    <a:pt x="400" y="238"/>
                  </a:lnTo>
                  <a:lnTo>
                    <a:pt x="400" y="234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19"/>
                  </a:lnTo>
                  <a:lnTo>
                    <a:pt x="411" y="212"/>
                  </a:lnTo>
                  <a:lnTo>
                    <a:pt x="411" y="212"/>
                  </a:lnTo>
                  <a:lnTo>
                    <a:pt x="411" y="208"/>
                  </a:lnTo>
                  <a:lnTo>
                    <a:pt x="422" y="208"/>
                  </a:lnTo>
                  <a:lnTo>
                    <a:pt x="433" y="208"/>
                  </a:lnTo>
                  <a:lnTo>
                    <a:pt x="437" y="204"/>
                  </a:lnTo>
                  <a:lnTo>
                    <a:pt x="440" y="204"/>
                  </a:lnTo>
                  <a:lnTo>
                    <a:pt x="440" y="204"/>
                  </a:lnTo>
                  <a:lnTo>
                    <a:pt x="444" y="204"/>
                  </a:lnTo>
                  <a:lnTo>
                    <a:pt x="444" y="201"/>
                  </a:lnTo>
                  <a:lnTo>
                    <a:pt x="452" y="201"/>
                  </a:lnTo>
                  <a:lnTo>
                    <a:pt x="459" y="204"/>
                  </a:lnTo>
                  <a:lnTo>
                    <a:pt x="463" y="204"/>
                  </a:lnTo>
                  <a:lnTo>
                    <a:pt x="463" y="201"/>
                  </a:lnTo>
                  <a:lnTo>
                    <a:pt x="463" y="201"/>
                  </a:lnTo>
                  <a:lnTo>
                    <a:pt x="470" y="204"/>
                  </a:lnTo>
                  <a:lnTo>
                    <a:pt x="470" y="208"/>
                  </a:lnTo>
                  <a:lnTo>
                    <a:pt x="466" y="212"/>
                  </a:lnTo>
                  <a:lnTo>
                    <a:pt x="463" y="219"/>
                  </a:lnTo>
                  <a:lnTo>
                    <a:pt x="455" y="223"/>
                  </a:lnTo>
                  <a:lnTo>
                    <a:pt x="455" y="226"/>
                  </a:lnTo>
                  <a:lnTo>
                    <a:pt x="455" y="230"/>
                  </a:lnTo>
                  <a:lnTo>
                    <a:pt x="452" y="234"/>
                  </a:lnTo>
                  <a:lnTo>
                    <a:pt x="448" y="234"/>
                  </a:lnTo>
                  <a:lnTo>
                    <a:pt x="452" y="234"/>
                  </a:lnTo>
                  <a:lnTo>
                    <a:pt x="455" y="234"/>
                  </a:lnTo>
                  <a:lnTo>
                    <a:pt x="455" y="238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5" y="241"/>
                  </a:lnTo>
                  <a:lnTo>
                    <a:pt x="452" y="245"/>
                  </a:lnTo>
                  <a:lnTo>
                    <a:pt x="452" y="252"/>
                  </a:lnTo>
                  <a:lnTo>
                    <a:pt x="448" y="256"/>
                  </a:lnTo>
                  <a:lnTo>
                    <a:pt x="448" y="260"/>
                  </a:lnTo>
                  <a:lnTo>
                    <a:pt x="444" y="256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4" y="252"/>
                  </a:lnTo>
                  <a:lnTo>
                    <a:pt x="444" y="249"/>
                  </a:lnTo>
                  <a:lnTo>
                    <a:pt x="440" y="249"/>
                  </a:lnTo>
                  <a:lnTo>
                    <a:pt x="437" y="252"/>
                  </a:lnTo>
                  <a:lnTo>
                    <a:pt x="437" y="256"/>
                  </a:lnTo>
                  <a:lnTo>
                    <a:pt x="437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29" y="260"/>
                  </a:lnTo>
                  <a:lnTo>
                    <a:pt x="429" y="260"/>
                  </a:lnTo>
                  <a:lnTo>
                    <a:pt x="429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0"/>
                  </a:lnTo>
                  <a:lnTo>
                    <a:pt x="422" y="260"/>
                  </a:lnTo>
                  <a:lnTo>
                    <a:pt x="422" y="264"/>
                  </a:lnTo>
                  <a:lnTo>
                    <a:pt x="422" y="264"/>
                  </a:lnTo>
                  <a:lnTo>
                    <a:pt x="392" y="264"/>
                  </a:lnTo>
                  <a:lnTo>
                    <a:pt x="392" y="271"/>
                  </a:lnTo>
                  <a:lnTo>
                    <a:pt x="385" y="271"/>
                  </a:lnTo>
                  <a:lnTo>
                    <a:pt x="389" y="275"/>
                  </a:lnTo>
                  <a:lnTo>
                    <a:pt x="389" y="275"/>
                  </a:lnTo>
                  <a:lnTo>
                    <a:pt x="392" y="278"/>
                  </a:lnTo>
                  <a:lnTo>
                    <a:pt x="392" y="278"/>
                  </a:lnTo>
                  <a:lnTo>
                    <a:pt x="396" y="278"/>
                  </a:lnTo>
                  <a:lnTo>
                    <a:pt x="396" y="282"/>
                  </a:lnTo>
                  <a:lnTo>
                    <a:pt x="396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3" y="286"/>
                  </a:lnTo>
                  <a:lnTo>
                    <a:pt x="403" y="290"/>
                  </a:lnTo>
                  <a:lnTo>
                    <a:pt x="400" y="290"/>
                  </a:lnTo>
                  <a:lnTo>
                    <a:pt x="381" y="290"/>
                  </a:lnTo>
                  <a:lnTo>
                    <a:pt x="370" y="304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12"/>
                  </a:lnTo>
                  <a:lnTo>
                    <a:pt x="374" y="312"/>
                  </a:lnTo>
                  <a:lnTo>
                    <a:pt x="370" y="312"/>
                  </a:lnTo>
                  <a:lnTo>
                    <a:pt x="370" y="312"/>
                  </a:lnTo>
                  <a:lnTo>
                    <a:pt x="370" y="316"/>
                  </a:lnTo>
                  <a:lnTo>
                    <a:pt x="370" y="316"/>
                  </a:lnTo>
                  <a:lnTo>
                    <a:pt x="366" y="312"/>
                  </a:lnTo>
                  <a:lnTo>
                    <a:pt x="363" y="308"/>
                  </a:lnTo>
                  <a:lnTo>
                    <a:pt x="363" y="308"/>
                  </a:lnTo>
                  <a:lnTo>
                    <a:pt x="359" y="304"/>
                  </a:lnTo>
                  <a:lnTo>
                    <a:pt x="348" y="297"/>
                  </a:lnTo>
                  <a:lnTo>
                    <a:pt x="344" y="297"/>
                  </a:lnTo>
                  <a:lnTo>
                    <a:pt x="344" y="293"/>
                  </a:lnTo>
                  <a:lnTo>
                    <a:pt x="344" y="290"/>
                  </a:lnTo>
                  <a:lnTo>
                    <a:pt x="340" y="290"/>
                  </a:lnTo>
                  <a:lnTo>
                    <a:pt x="337" y="290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40" y="290"/>
                  </a:lnTo>
                  <a:lnTo>
                    <a:pt x="344" y="293"/>
                  </a:lnTo>
                  <a:lnTo>
                    <a:pt x="344" y="297"/>
                  </a:lnTo>
                  <a:lnTo>
                    <a:pt x="340" y="293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33" y="290"/>
                  </a:lnTo>
                  <a:lnTo>
                    <a:pt x="333" y="286"/>
                  </a:lnTo>
                  <a:lnTo>
                    <a:pt x="329" y="286"/>
                  </a:lnTo>
                  <a:lnTo>
                    <a:pt x="329" y="290"/>
                  </a:lnTo>
                  <a:lnTo>
                    <a:pt x="329" y="286"/>
                  </a:lnTo>
                  <a:lnTo>
                    <a:pt x="326" y="286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26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15" y="293"/>
                  </a:lnTo>
                  <a:lnTo>
                    <a:pt x="311" y="293"/>
                  </a:lnTo>
                  <a:lnTo>
                    <a:pt x="303" y="297"/>
                  </a:lnTo>
                  <a:lnTo>
                    <a:pt x="300" y="297"/>
                  </a:lnTo>
                  <a:lnTo>
                    <a:pt x="292" y="293"/>
                  </a:lnTo>
                  <a:lnTo>
                    <a:pt x="289" y="293"/>
                  </a:lnTo>
                  <a:lnTo>
                    <a:pt x="281" y="293"/>
                  </a:lnTo>
                  <a:lnTo>
                    <a:pt x="278" y="290"/>
                  </a:lnTo>
                  <a:lnTo>
                    <a:pt x="274" y="290"/>
                  </a:lnTo>
                  <a:lnTo>
                    <a:pt x="270" y="290"/>
                  </a:lnTo>
                  <a:lnTo>
                    <a:pt x="270" y="290"/>
                  </a:lnTo>
                  <a:lnTo>
                    <a:pt x="266" y="286"/>
                  </a:lnTo>
                  <a:lnTo>
                    <a:pt x="263" y="286"/>
                  </a:lnTo>
                  <a:lnTo>
                    <a:pt x="263" y="282"/>
                  </a:lnTo>
                  <a:lnTo>
                    <a:pt x="259" y="286"/>
                  </a:lnTo>
                  <a:lnTo>
                    <a:pt x="255" y="282"/>
                  </a:lnTo>
                  <a:lnTo>
                    <a:pt x="252" y="282"/>
                  </a:lnTo>
                  <a:lnTo>
                    <a:pt x="248" y="278"/>
                  </a:lnTo>
                  <a:lnTo>
                    <a:pt x="244" y="278"/>
                  </a:lnTo>
                  <a:lnTo>
                    <a:pt x="237" y="275"/>
                  </a:lnTo>
                  <a:lnTo>
                    <a:pt x="229" y="275"/>
                  </a:lnTo>
                  <a:lnTo>
                    <a:pt x="226" y="271"/>
                  </a:lnTo>
                  <a:lnTo>
                    <a:pt x="222" y="267"/>
                  </a:lnTo>
                  <a:lnTo>
                    <a:pt x="215" y="264"/>
                  </a:lnTo>
                  <a:lnTo>
                    <a:pt x="215" y="260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07" y="260"/>
                  </a:lnTo>
                  <a:lnTo>
                    <a:pt x="200" y="260"/>
                  </a:lnTo>
                  <a:lnTo>
                    <a:pt x="200" y="260"/>
                  </a:lnTo>
                  <a:lnTo>
                    <a:pt x="196" y="256"/>
                  </a:lnTo>
                  <a:lnTo>
                    <a:pt x="196" y="260"/>
                  </a:lnTo>
                  <a:lnTo>
                    <a:pt x="192" y="256"/>
                  </a:lnTo>
                  <a:lnTo>
                    <a:pt x="189" y="252"/>
                  </a:lnTo>
                  <a:lnTo>
                    <a:pt x="185" y="249"/>
                  </a:lnTo>
                  <a:lnTo>
                    <a:pt x="181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1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63" y="238"/>
                  </a:lnTo>
                  <a:lnTo>
                    <a:pt x="163" y="234"/>
                  </a:lnTo>
                  <a:lnTo>
                    <a:pt x="159" y="230"/>
                  </a:lnTo>
                  <a:lnTo>
                    <a:pt x="159" y="230"/>
                  </a:lnTo>
                  <a:lnTo>
                    <a:pt x="159" y="226"/>
                  </a:lnTo>
                  <a:lnTo>
                    <a:pt x="155" y="223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63" y="219"/>
                  </a:lnTo>
                  <a:lnTo>
                    <a:pt x="163" y="21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12"/>
                  </a:lnTo>
                  <a:lnTo>
                    <a:pt x="166" y="208"/>
                  </a:lnTo>
                  <a:lnTo>
                    <a:pt x="166" y="204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9" y="189"/>
                  </a:lnTo>
                  <a:lnTo>
                    <a:pt x="159" y="186"/>
                  </a:lnTo>
                  <a:lnTo>
                    <a:pt x="152" y="178"/>
                  </a:lnTo>
                  <a:lnTo>
                    <a:pt x="152" y="175"/>
                  </a:lnTo>
                  <a:lnTo>
                    <a:pt x="148" y="171"/>
                  </a:lnTo>
                  <a:lnTo>
                    <a:pt x="144" y="163"/>
                  </a:lnTo>
                  <a:lnTo>
                    <a:pt x="141" y="160"/>
                  </a:lnTo>
                  <a:lnTo>
                    <a:pt x="133" y="156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29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9" y="145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37"/>
                  </a:lnTo>
                  <a:lnTo>
                    <a:pt x="122" y="137"/>
                  </a:lnTo>
                  <a:lnTo>
                    <a:pt x="118" y="137"/>
                  </a:lnTo>
                  <a:lnTo>
                    <a:pt x="111" y="134"/>
                  </a:lnTo>
                  <a:lnTo>
                    <a:pt x="111" y="130"/>
                  </a:lnTo>
                  <a:lnTo>
                    <a:pt x="107" y="130"/>
                  </a:lnTo>
                  <a:lnTo>
                    <a:pt x="104" y="130"/>
                  </a:lnTo>
                  <a:lnTo>
                    <a:pt x="104" y="126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11" y="119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100" y="108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89" y="100"/>
                  </a:lnTo>
                  <a:lnTo>
                    <a:pt x="89" y="97"/>
                  </a:lnTo>
                  <a:lnTo>
                    <a:pt x="92" y="93"/>
                  </a:lnTo>
                  <a:lnTo>
                    <a:pt x="92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1" y="89"/>
                  </a:lnTo>
                  <a:lnTo>
                    <a:pt x="81" y="86"/>
                  </a:lnTo>
                  <a:lnTo>
                    <a:pt x="81" y="82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4" y="74"/>
                  </a:lnTo>
                  <a:lnTo>
                    <a:pt x="74" y="71"/>
                  </a:lnTo>
                  <a:lnTo>
                    <a:pt x="70" y="71"/>
                  </a:lnTo>
                  <a:lnTo>
                    <a:pt x="70" y="67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0"/>
                  </a:lnTo>
                  <a:lnTo>
                    <a:pt x="63" y="56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59" y="45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3" y="15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3" y="34"/>
                  </a:lnTo>
                  <a:lnTo>
                    <a:pt x="33" y="45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52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4" y="63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71"/>
                  </a:lnTo>
                  <a:lnTo>
                    <a:pt x="48" y="71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9" y="82"/>
                  </a:lnTo>
                  <a:lnTo>
                    <a:pt x="55" y="86"/>
                  </a:lnTo>
                  <a:lnTo>
                    <a:pt x="55" y="89"/>
                  </a:lnTo>
                  <a:lnTo>
                    <a:pt x="59" y="93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4" y="111"/>
                  </a:lnTo>
                  <a:lnTo>
                    <a:pt x="74" y="111"/>
                  </a:lnTo>
                  <a:lnTo>
                    <a:pt x="78" y="119"/>
                  </a:lnTo>
                  <a:lnTo>
                    <a:pt x="74" y="123"/>
                  </a:lnTo>
                  <a:lnTo>
                    <a:pt x="74" y="126"/>
                  </a:lnTo>
                  <a:lnTo>
                    <a:pt x="78" y="126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8" y="134"/>
                  </a:lnTo>
                  <a:lnTo>
                    <a:pt x="81" y="134"/>
                  </a:lnTo>
                  <a:lnTo>
                    <a:pt x="81" y="137"/>
                  </a:lnTo>
                  <a:lnTo>
                    <a:pt x="78" y="137"/>
                  </a:lnTo>
                  <a:lnTo>
                    <a:pt x="81" y="141"/>
                  </a:lnTo>
                  <a:lnTo>
                    <a:pt x="81" y="145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9" y="156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6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71"/>
                  </a:lnTo>
                  <a:lnTo>
                    <a:pt x="96" y="175"/>
                  </a:lnTo>
                  <a:lnTo>
                    <a:pt x="92" y="178"/>
                  </a:lnTo>
                  <a:lnTo>
                    <a:pt x="89" y="175"/>
                  </a:lnTo>
                  <a:lnTo>
                    <a:pt x="89" y="175"/>
                  </a:lnTo>
                  <a:lnTo>
                    <a:pt x="89" y="171"/>
                  </a:lnTo>
                  <a:lnTo>
                    <a:pt x="89" y="171"/>
                  </a:lnTo>
                  <a:lnTo>
                    <a:pt x="85" y="167"/>
                  </a:lnTo>
                  <a:lnTo>
                    <a:pt x="85" y="163"/>
                  </a:lnTo>
                  <a:lnTo>
                    <a:pt x="81" y="163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4" y="156"/>
                  </a:lnTo>
                  <a:lnTo>
                    <a:pt x="70" y="152"/>
                  </a:lnTo>
                  <a:lnTo>
                    <a:pt x="66" y="149"/>
                  </a:lnTo>
                  <a:lnTo>
                    <a:pt x="63" y="149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59" y="145"/>
                  </a:lnTo>
                  <a:lnTo>
                    <a:pt x="59" y="141"/>
                  </a:lnTo>
                  <a:lnTo>
                    <a:pt x="59" y="137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7" y="108"/>
                  </a:lnTo>
                  <a:lnTo>
                    <a:pt x="41" y="104"/>
                  </a:lnTo>
                  <a:lnTo>
                    <a:pt x="37" y="104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2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29" y="67"/>
                  </a:lnTo>
                  <a:lnTo>
                    <a:pt x="29" y="63"/>
                  </a:lnTo>
                  <a:lnTo>
                    <a:pt x="26" y="60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5" y="145"/>
                  </a:moveTo>
                  <a:lnTo>
                    <a:pt x="85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1" y="137"/>
                  </a:lnTo>
                  <a:lnTo>
                    <a:pt x="85" y="141"/>
                  </a:lnTo>
                  <a:lnTo>
                    <a:pt x="85" y="145"/>
                  </a:lnTo>
                  <a:lnTo>
                    <a:pt x="85" y="145"/>
                  </a:lnTo>
                  <a:close/>
                  <a:moveTo>
                    <a:pt x="89" y="149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close/>
                  <a:moveTo>
                    <a:pt x="296" y="145"/>
                  </a:moveTo>
                  <a:lnTo>
                    <a:pt x="300" y="145"/>
                  </a:lnTo>
                  <a:lnTo>
                    <a:pt x="300" y="145"/>
                  </a:lnTo>
                  <a:lnTo>
                    <a:pt x="296" y="145"/>
                  </a:lnTo>
                  <a:lnTo>
                    <a:pt x="296" y="145"/>
                  </a:lnTo>
                  <a:lnTo>
                    <a:pt x="296" y="145"/>
                  </a:lnTo>
                  <a:close/>
                  <a:moveTo>
                    <a:pt x="296" y="149"/>
                  </a:move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close/>
                  <a:moveTo>
                    <a:pt x="296" y="156"/>
                  </a:moveTo>
                  <a:lnTo>
                    <a:pt x="296" y="152"/>
                  </a:lnTo>
                  <a:lnTo>
                    <a:pt x="296" y="152"/>
                  </a:lnTo>
                  <a:lnTo>
                    <a:pt x="296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5" name="Freeform 177"/>
            <p:cNvSpPr>
              <a:spLocks noEditPoints="1"/>
            </p:cNvSpPr>
            <p:nvPr/>
          </p:nvSpPr>
          <p:spPr bwMode="auto">
            <a:xfrm>
              <a:off x="2749063" y="3075611"/>
              <a:ext cx="829877" cy="788705"/>
            </a:xfrm>
            <a:custGeom>
              <a:avLst/>
              <a:gdLst>
                <a:gd name="T0" fmla="*/ 103 w 174"/>
                <a:gd name="T1" fmla="*/ 22 h 165"/>
                <a:gd name="T2" fmla="*/ 105 w 174"/>
                <a:gd name="T3" fmla="*/ 21 h 165"/>
                <a:gd name="T4" fmla="*/ 106 w 174"/>
                <a:gd name="T5" fmla="*/ 21 h 165"/>
                <a:gd name="T6" fmla="*/ 109 w 174"/>
                <a:gd name="T7" fmla="*/ 22 h 165"/>
                <a:gd name="T8" fmla="*/ 100 w 174"/>
                <a:gd name="T9" fmla="*/ 5 h 165"/>
                <a:gd name="T10" fmla="*/ 94 w 174"/>
                <a:gd name="T11" fmla="*/ 12 h 165"/>
                <a:gd name="T12" fmla="*/ 88 w 174"/>
                <a:gd name="T13" fmla="*/ 13 h 165"/>
                <a:gd name="T14" fmla="*/ 79 w 174"/>
                <a:gd name="T15" fmla="*/ 12 h 165"/>
                <a:gd name="T16" fmla="*/ 75 w 174"/>
                <a:gd name="T17" fmla="*/ 13 h 165"/>
                <a:gd name="T18" fmla="*/ 64 w 174"/>
                <a:gd name="T19" fmla="*/ 15 h 165"/>
                <a:gd name="T20" fmla="*/ 64 w 174"/>
                <a:gd name="T21" fmla="*/ 5 h 165"/>
                <a:gd name="T22" fmla="*/ 59 w 174"/>
                <a:gd name="T23" fmla="*/ 0 h 165"/>
                <a:gd name="T24" fmla="*/ 44 w 174"/>
                <a:gd name="T25" fmla="*/ 6 h 165"/>
                <a:gd name="T26" fmla="*/ 47 w 174"/>
                <a:gd name="T27" fmla="*/ 12 h 165"/>
                <a:gd name="T28" fmla="*/ 30 w 174"/>
                <a:gd name="T29" fmla="*/ 17 h 165"/>
                <a:gd name="T30" fmla="*/ 18 w 174"/>
                <a:gd name="T31" fmla="*/ 16 h 165"/>
                <a:gd name="T32" fmla="*/ 20 w 174"/>
                <a:gd name="T33" fmla="*/ 28 h 165"/>
                <a:gd name="T34" fmla="*/ 10 w 174"/>
                <a:gd name="T35" fmla="*/ 40 h 165"/>
                <a:gd name="T36" fmla="*/ 3 w 174"/>
                <a:gd name="T37" fmla="*/ 49 h 165"/>
                <a:gd name="T38" fmla="*/ 5 w 174"/>
                <a:gd name="T39" fmla="*/ 60 h 165"/>
                <a:gd name="T40" fmla="*/ 16 w 174"/>
                <a:gd name="T41" fmla="*/ 67 h 165"/>
                <a:gd name="T42" fmla="*/ 27 w 174"/>
                <a:gd name="T43" fmla="*/ 66 h 165"/>
                <a:gd name="T44" fmla="*/ 38 w 174"/>
                <a:gd name="T45" fmla="*/ 65 h 165"/>
                <a:gd name="T46" fmla="*/ 50 w 174"/>
                <a:gd name="T47" fmla="*/ 75 h 165"/>
                <a:gd name="T48" fmla="*/ 62 w 174"/>
                <a:gd name="T49" fmla="*/ 86 h 165"/>
                <a:gd name="T50" fmla="*/ 74 w 174"/>
                <a:gd name="T51" fmla="*/ 106 h 165"/>
                <a:gd name="T52" fmla="*/ 84 w 174"/>
                <a:gd name="T53" fmla="*/ 114 h 165"/>
                <a:gd name="T54" fmla="*/ 90 w 174"/>
                <a:gd name="T55" fmla="*/ 127 h 165"/>
                <a:gd name="T56" fmla="*/ 92 w 174"/>
                <a:gd name="T57" fmla="*/ 136 h 165"/>
                <a:gd name="T58" fmla="*/ 83 w 174"/>
                <a:gd name="T59" fmla="*/ 143 h 165"/>
                <a:gd name="T60" fmla="*/ 84 w 174"/>
                <a:gd name="T61" fmla="*/ 150 h 165"/>
                <a:gd name="T62" fmla="*/ 95 w 174"/>
                <a:gd name="T63" fmla="*/ 157 h 165"/>
                <a:gd name="T64" fmla="*/ 102 w 174"/>
                <a:gd name="T65" fmla="*/ 159 h 165"/>
                <a:gd name="T66" fmla="*/ 105 w 174"/>
                <a:gd name="T67" fmla="*/ 152 h 165"/>
                <a:gd name="T68" fmla="*/ 108 w 174"/>
                <a:gd name="T69" fmla="*/ 149 h 165"/>
                <a:gd name="T70" fmla="*/ 104 w 174"/>
                <a:gd name="T71" fmla="*/ 156 h 165"/>
                <a:gd name="T72" fmla="*/ 116 w 174"/>
                <a:gd name="T73" fmla="*/ 140 h 165"/>
                <a:gd name="T74" fmla="*/ 116 w 174"/>
                <a:gd name="T75" fmla="*/ 133 h 165"/>
                <a:gd name="T76" fmla="*/ 119 w 174"/>
                <a:gd name="T77" fmla="*/ 126 h 165"/>
                <a:gd name="T78" fmla="*/ 131 w 174"/>
                <a:gd name="T79" fmla="*/ 119 h 165"/>
                <a:gd name="T80" fmla="*/ 136 w 174"/>
                <a:gd name="T81" fmla="*/ 115 h 165"/>
                <a:gd name="T82" fmla="*/ 141 w 174"/>
                <a:gd name="T83" fmla="*/ 116 h 165"/>
                <a:gd name="T84" fmla="*/ 149 w 174"/>
                <a:gd name="T85" fmla="*/ 109 h 165"/>
                <a:gd name="T86" fmla="*/ 154 w 174"/>
                <a:gd name="T87" fmla="*/ 96 h 165"/>
                <a:gd name="T88" fmla="*/ 156 w 174"/>
                <a:gd name="T89" fmla="*/ 78 h 165"/>
                <a:gd name="T90" fmla="*/ 155 w 174"/>
                <a:gd name="T91" fmla="*/ 73 h 165"/>
                <a:gd name="T92" fmla="*/ 161 w 174"/>
                <a:gd name="T93" fmla="*/ 71 h 165"/>
                <a:gd name="T94" fmla="*/ 173 w 174"/>
                <a:gd name="T95" fmla="*/ 56 h 165"/>
                <a:gd name="T96" fmla="*/ 168 w 174"/>
                <a:gd name="T97" fmla="*/ 42 h 165"/>
                <a:gd name="T98" fmla="*/ 151 w 174"/>
                <a:gd name="T99" fmla="*/ 33 h 165"/>
                <a:gd name="T100" fmla="*/ 142 w 174"/>
                <a:gd name="T101" fmla="*/ 33 h 165"/>
                <a:gd name="T102" fmla="*/ 134 w 174"/>
                <a:gd name="T103" fmla="*/ 32 h 165"/>
                <a:gd name="T104" fmla="*/ 130 w 174"/>
                <a:gd name="T105" fmla="*/ 35 h 165"/>
                <a:gd name="T106" fmla="*/ 126 w 174"/>
                <a:gd name="T107" fmla="*/ 29 h 165"/>
                <a:gd name="T108" fmla="*/ 120 w 174"/>
                <a:gd name="T109" fmla="*/ 25 h 165"/>
                <a:gd name="T110" fmla="*/ 113 w 174"/>
                <a:gd name="T111" fmla="*/ 27 h 165"/>
                <a:gd name="T112" fmla="*/ 107 w 174"/>
                <a:gd name="T113" fmla="*/ 33 h 165"/>
                <a:gd name="T114" fmla="*/ 105 w 174"/>
                <a:gd name="T115" fmla="*/ 29 h 165"/>
                <a:gd name="T116" fmla="*/ 113 w 174"/>
                <a:gd name="T117" fmla="*/ 24 h 165"/>
                <a:gd name="T118" fmla="*/ 104 w 174"/>
                <a:gd name="T119" fmla="*/ 25 h 165"/>
                <a:gd name="T120" fmla="*/ 99 w 174"/>
                <a:gd name="T121" fmla="*/ 25 h 165"/>
                <a:gd name="T122" fmla="*/ 106 w 174"/>
                <a:gd name="T123" fmla="*/ 17 h 165"/>
                <a:gd name="T124" fmla="*/ 102 w 174"/>
                <a:gd name="T125" fmla="*/ 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165">
                  <a:moveTo>
                    <a:pt x="102" y="24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  <a:moveTo>
                    <a:pt x="101" y="24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4"/>
                    <a:pt x="101" y="24"/>
                    <a:pt x="101" y="24"/>
                  </a:cubicBezTo>
                  <a:close/>
                  <a:moveTo>
                    <a:pt x="105" y="2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7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lose/>
                  <a:moveTo>
                    <a:pt x="105" y="14"/>
                  </a:move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lose/>
                  <a:moveTo>
                    <a:pt x="101" y="6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4"/>
                    <a:pt x="77" y="114"/>
                    <a:pt x="77" y="114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9" y="120"/>
                    <a:pt x="89" y="120"/>
                    <a:pt x="89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89" y="137"/>
                    <a:pt x="89" y="137"/>
                    <a:pt x="89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3"/>
                    <a:pt x="83" y="143"/>
                    <a:pt x="83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3" y="156"/>
                    <a:pt x="93" y="156"/>
                    <a:pt x="93" y="156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62"/>
                    <a:pt x="101" y="162"/>
                    <a:pt x="101" y="162"/>
                  </a:cubicBezTo>
                  <a:cubicBezTo>
                    <a:pt x="102" y="159"/>
                    <a:pt x="102" y="159"/>
                    <a:pt x="102" y="159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2" y="157"/>
                    <a:pt x="102" y="157"/>
                    <a:pt x="102" y="157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3" y="154"/>
                    <a:pt x="103" y="154"/>
                    <a:pt x="103" y="154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2"/>
                    <a:pt x="105" y="152"/>
                    <a:pt x="105" y="152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108" y="153"/>
                    <a:pt x="108" y="153"/>
                    <a:pt x="108" y="153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2" y="146"/>
                    <a:pt x="112" y="146"/>
                    <a:pt x="112" y="146"/>
                  </a:cubicBezTo>
                  <a:cubicBezTo>
                    <a:pt x="114" y="143"/>
                    <a:pt x="114" y="143"/>
                    <a:pt x="114" y="143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17" y="130"/>
                    <a:pt x="117" y="130"/>
                    <a:pt x="117" y="130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6" y="121"/>
                    <a:pt x="126" y="121"/>
                    <a:pt x="126" y="121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4" y="116"/>
                    <a:pt x="144" y="116"/>
                    <a:pt x="144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6"/>
                    <a:pt x="153" y="96"/>
                    <a:pt x="153" y="96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69"/>
                    <a:pt x="162" y="69"/>
                    <a:pt x="162" y="69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9" y="61"/>
                    <a:pt x="169" y="61"/>
                    <a:pt x="169" y="61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8" y="38"/>
                    <a:pt x="158" y="38"/>
                    <a:pt x="158" y="38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6" y="33"/>
                    <a:pt x="146" y="33"/>
                    <a:pt x="146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8" y="32"/>
                    <a:pt x="138" y="32"/>
                    <a:pt x="138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lnTo>
                    <a:pt x="10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6" name="Freeform 178"/>
            <p:cNvSpPr>
              <a:spLocks/>
            </p:cNvSpPr>
            <p:nvPr/>
          </p:nvSpPr>
          <p:spPr bwMode="auto">
            <a:xfrm>
              <a:off x="3159498" y="3066605"/>
              <a:ext cx="61758" cy="81058"/>
            </a:xfrm>
            <a:custGeom>
              <a:avLst/>
              <a:gdLst>
                <a:gd name="T0" fmla="*/ 3 w 48"/>
                <a:gd name="T1" fmla="*/ 48 h 63"/>
                <a:gd name="T2" fmla="*/ 3 w 48"/>
                <a:gd name="T3" fmla="*/ 52 h 63"/>
                <a:gd name="T4" fmla="*/ 3 w 48"/>
                <a:gd name="T5" fmla="*/ 52 h 63"/>
                <a:gd name="T6" fmla="*/ 3 w 48"/>
                <a:gd name="T7" fmla="*/ 52 h 63"/>
                <a:gd name="T8" fmla="*/ 3 w 48"/>
                <a:gd name="T9" fmla="*/ 56 h 63"/>
                <a:gd name="T10" fmla="*/ 7 w 48"/>
                <a:gd name="T11" fmla="*/ 56 h 63"/>
                <a:gd name="T12" fmla="*/ 11 w 48"/>
                <a:gd name="T13" fmla="*/ 59 h 63"/>
                <a:gd name="T14" fmla="*/ 11 w 48"/>
                <a:gd name="T15" fmla="*/ 56 h 63"/>
                <a:gd name="T16" fmla="*/ 15 w 48"/>
                <a:gd name="T17" fmla="*/ 56 h 63"/>
                <a:gd name="T18" fmla="*/ 15 w 48"/>
                <a:gd name="T19" fmla="*/ 56 h 63"/>
                <a:gd name="T20" fmla="*/ 15 w 48"/>
                <a:gd name="T21" fmla="*/ 56 h 63"/>
                <a:gd name="T22" fmla="*/ 18 w 48"/>
                <a:gd name="T23" fmla="*/ 56 h 63"/>
                <a:gd name="T24" fmla="*/ 18 w 48"/>
                <a:gd name="T25" fmla="*/ 59 h 63"/>
                <a:gd name="T26" fmla="*/ 18 w 48"/>
                <a:gd name="T27" fmla="*/ 63 h 63"/>
                <a:gd name="T28" fmla="*/ 22 w 48"/>
                <a:gd name="T29" fmla="*/ 59 h 63"/>
                <a:gd name="T30" fmla="*/ 22 w 48"/>
                <a:gd name="T31" fmla="*/ 56 h 63"/>
                <a:gd name="T32" fmla="*/ 26 w 48"/>
                <a:gd name="T33" fmla="*/ 56 h 63"/>
                <a:gd name="T34" fmla="*/ 26 w 48"/>
                <a:gd name="T35" fmla="*/ 56 h 63"/>
                <a:gd name="T36" fmla="*/ 29 w 48"/>
                <a:gd name="T37" fmla="*/ 52 h 63"/>
                <a:gd name="T38" fmla="*/ 33 w 48"/>
                <a:gd name="T39" fmla="*/ 48 h 63"/>
                <a:gd name="T40" fmla="*/ 37 w 48"/>
                <a:gd name="T41" fmla="*/ 41 h 63"/>
                <a:gd name="T42" fmla="*/ 37 w 48"/>
                <a:gd name="T43" fmla="*/ 41 h 63"/>
                <a:gd name="T44" fmla="*/ 40 w 48"/>
                <a:gd name="T45" fmla="*/ 33 h 63"/>
                <a:gd name="T46" fmla="*/ 44 w 48"/>
                <a:gd name="T47" fmla="*/ 30 h 63"/>
                <a:gd name="T48" fmla="*/ 44 w 48"/>
                <a:gd name="T49" fmla="*/ 30 h 63"/>
                <a:gd name="T50" fmla="*/ 44 w 48"/>
                <a:gd name="T51" fmla="*/ 30 h 63"/>
                <a:gd name="T52" fmla="*/ 48 w 48"/>
                <a:gd name="T53" fmla="*/ 26 h 63"/>
                <a:gd name="T54" fmla="*/ 48 w 48"/>
                <a:gd name="T55" fmla="*/ 22 h 63"/>
                <a:gd name="T56" fmla="*/ 44 w 48"/>
                <a:gd name="T57" fmla="*/ 19 h 63"/>
                <a:gd name="T58" fmla="*/ 44 w 48"/>
                <a:gd name="T59" fmla="*/ 19 h 63"/>
                <a:gd name="T60" fmla="*/ 40 w 48"/>
                <a:gd name="T61" fmla="*/ 19 h 63"/>
                <a:gd name="T62" fmla="*/ 40 w 48"/>
                <a:gd name="T63" fmla="*/ 15 h 63"/>
                <a:gd name="T64" fmla="*/ 33 w 48"/>
                <a:gd name="T65" fmla="*/ 11 h 63"/>
                <a:gd name="T66" fmla="*/ 33 w 48"/>
                <a:gd name="T67" fmla="*/ 7 h 63"/>
                <a:gd name="T68" fmla="*/ 29 w 48"/>
                <a:gd name="T69" fmla="*/ 7 h 63"/>
                <a:gd name="T70" fmla="*/ 22 w 48"/>
                <a:gd name="T71" fmla="*/ 4 h 63"/>
                <a:gd name="T72" fmla="*/ 15 w 48"/>
                <a:gd name="T73" fmla="*/ 0 h 63"/>
                <a:gd name="T74" fmla="*/ 11 w 48"/>
                <a:gd name="T75" fmla="*/ 0 h 63"/>
                <a:gd name="T76" fmla="*/ 7 w 48"/>
                <a:gd name="T77" fmla="*/ 4 h 63"/>
                <a:gd name="T78" fmla="*/ 7 w 48"/>
                <a:gd name="T79" fmla="*/ 4 h 63"/>
                <a:gd name="T80" fmla="*/ 7 w 48"/>
                <a:gd name="T81" fmla="*/ 4 h 63"/>
                <a:gd name="T82" fmla="*/ 3 w 48"/>
                <a:gd name="T83" fmla="*/ 4 h 63"/>
                <a:gd name="T84" fmla="*/ 3 w 48"/>
                <a:gd name="T85" fmla="*/ 7 h 63"/>
                <a:gd name="T86" fmla="*/ 0 w 48"/>
                <a:gd name="T87" fmla="*/ 7 h 63"/>
                <a:gd name="T88" fmla="*/ 3 w 48"/>
                <a:gd name="T89" fmla="*/ 15 h 63"/>
                <a:gd name="T90" fmla="*/ 3 w 48"/>
                <a:gd name="T91" fmla="*/ 15 h 63"/>
                <a:gd name="T92" fmla="*/ 3 w 48"/>
                <a:gd name="T93" fmla="*/ 19 h 63"/>
                <a:gd name="T94" fmla="*/ 3 w 48"/>
                <a:gd name="T95" fmla="*/ 22 h 63"/>
                <a:gd name="T96" fmla="*/ 7 w 48"/>
                <a:gd name="T97" fmla="*/ 22 h 63"/>
                <a:gd name="T98" fmla="*/ 7 w 48"/>
                <a:gd name="T99" fmla="*/ 26 h 63"/>
                <a:gd name="T100" fmla="*/ 7 w 48"/>
                <a:gd name="T101" fmla="*/ 30 h 63"/>
                <a:gd name="T102" fmla="*/ 11 w 48"/>
                <a:gd name="T103" fmla="*/ 33 h 63"/>
                <a:gd name="T104" fmla="*/ 11 w 48"/>
                <a:gd name="T105" fmla="*/ 33 h 63"/>
                <a:gd name="T106" fmla="*/ 11 w 48"/>
                <a:gd name="T107" fmla="*/ 37 h 63"/>
                <a:gd name="T108" fmla="*/ 7 w 48"/>
                <a:gd name="T109" fmla="*/ 37 h 63"/>
                <a:gd name="T110" fmla="*/ 7 w 48"/>
                <a:gd name="T111" fmla="*/ 41 h 63"/>
                <a:gd name="T112" fmla="*/ 7 w 48"/>
                <a:gd name="T113" fmla="*/ 45 h 63"/>
                <a:gd name="T114" fmla="*/ 7 w 48"/>
                <a:gd name="T115" fmla="*/ 48 h 63"/>
                <a:gd name="T116" fmla="*/ 3 w 48"/>
                <a:gd name="T117" fmla="*/ 48 h 63"/>
                <a:gd name="T118" fmla="*/ 3 w 48"/>
                <a:gd name="T11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63">
                  <a:moveTo>
                    <a:pt x="3" y="48"/>
                  </a:move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7" y="56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40" y="33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8" y="26"/>
                  </a:lnTo>
                  <a:lnTo>
                    <a:pt x="48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2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7" name="Freeform 179"/>
            <p:cNvSpPr>
              <a:spLocks/>
            </p:cNvSpPr>
            <p:nvPr/>
          </p:nvSpPr>
          <p:spPr bwMode="auto">
            <a:xfrm>
              <a:off x="3087448" y="3061459"/>
              <a:ext cx="86205" cy="81058"/>
            </a:xfrm>
            <a:custGeom>
              <a:avLst/>
              <a:gdLst>
                <a:gd name="T0" fmla="*/ 26 w 67"/>
                <a:gd name="T1" fmla="*/ 63 h 63"/>
                <a:gd name="T2" fmla="*/ 30 w 67"/>
                <a:gd name="T3" fmla="*/ 63 h 63"/>
                <a:gd name="T4" fmla="*/ 37 w 67"/>
                <a:gd name="T5" fmla="*/ 63 h 63"/>
                <a:gd name="T6" fmla="*/ 34 w 67"/>
                <a:gd name="T7" fmla="*/ 60 h 63"/>
                <a:gd name="T8" fmla="*/ 30 w 67"/>
                <a:gd name="T9" fmla="*/ 56 h 63"/>
                <a:gd name="T10" fmla="*/ 34 w 67"/>
                <a:gd name="T11" fmla="*/ 52 h 63"/>
                <a:gd name="T12" fmla="*/ 45 w 67"/>
                <a:gd name="T13" fmla="*/ 52 h 63"/>
                <a:gd name="T14" fmla="*/ 52 w 67"/>
                <a:gd name="T15" fmla="*/ 49 h 63"/>
                <a:gd name="T16" fmla="*/ 59 w 67"/>
                <a:gd name="T17" fmla="*/ 52 h 63"/>
                <a:gd name="T18" fmla="*/ 63 w 67"/>
                <a:gd name="T19" fmla="*/ 49 h 63"/>
                <a:gd name="T20" fmla="*/ 63 w 67"/>
                <a:gd name="T21" fmla="*/ 41 h 63"/>
                <a:gd name="T22" fmla="*/ 67 w 67"/>
                <a:gd name="T23" fmla="*/ 37 h 63"/>
                <a:gd name="T24" fmla="*/ 63 w 67"/>
                <a:gd name="T25" fmla="*/ 34 h 63"/>
                <a:gd name="T26" fmla="*/ 63 w 67"/>
                <a:gd name="T27" fmla="*/ 26 h 63"/>
                <a:gd name="T28" fmla="*/ 59 w 67"/>
                <a:gd name="T29" fmla="*/ 23 h 63"/>
                <a:gd name="T30" fmla="*/ 59 w 67"/>
                <a:gd name="T31" fmla="*/ 19 h 63"/>
                <a:gd name="T32" fmla="*/ 59 w 67"/>
                <a:gd name="T33" fmla="*/ 11 h 63"/>
                <a:gd name="T34" fmla="*/ 63 w 67"/>
                <a:gd name="T35" fmla="*/ 8 h 63"/>
                <a:gd name="T36" fmla="*/ 63 w 67"/>
                <a:gd name="T37" fmla="*/ 4 h 63"/>
                <a:gd name="T38" fmla="*/ 56 w 67"/>
                <a:gd name="T39" fmla="*/ 0 h 63"/>
                <a:gd name="T40" fmla="*/ 48 w 67"/>
                <a:gd name="T41" fmla="*/ 0 h 63"/>
                <a:gd name="T42" fmla="*/ 37 w 67"/>
                <a:gd name="T43" fmla="*/ 0 h 63"/>
                <a:gd name="T44" fmla="*/ 26 w 67"/>
                <a:gd name="T45" fmla="*/ 0 h 63"/>
                <a:gd name="T46" fmla="*/ 15 w 67"/>
                <a:gd name="T47" fmla="*/ 0 h 63"/>
                <a:gd name="T48" fmla="*/ 15 w 67"/>
                <a:gd name="T49" fmla="*/ 4 h 63"/>
                <a:gd name="T50" fmla="*/ 15 w 67"/>
                <a:gd name="T51" fmla="*/ 8 h 63"/>
                <a:gd name="T52" fmla="*/ 8 w 67"/>
                <a:gd name="T53" fmla="*/ 15 h 63"/>
                <a:gd name="T54" fmla="*/ 4 w 67"/>
                <a:gd name="T55" fmla="*/ 19 h 63"/>
                <a:gd name="T56" fmla="*/ 0 w 67"/>
                <a:gd name="T57" fmla="*/ 26 h 63"/>
                <a:gd name="T58" fmla="*/ 4 w 67"/>
                <a:gd name="T59" fmla="*/ 30 h 63"/>
                <a:gd name="T60" fmla="*/ 4 w 67"/>
                <a:gd name="T61" fmla="*/ 34 h 63"/>
                <a:gd name="T62" fmla="*/ 8 w 67"/>
                <a:gd name="T63" fmla="*/ 37 h 63"/>
                <a:gd name="T64" fmla="*/ 11 w 67"/>
                <a:gd name="T65" fmla="*/ 37 h 63"/>
                <a:gd name="T66" fmla="*/ 15 w 67"/>
                <a:gd name="T67" fmla="*/ 41 h 63"/>
                <a:gd name="T68" fmla="*/ 15 w 67"/>
                <a:gd name="T69" fmla="*/ 49 h 63"/>
                <a:gd name="T70" fmla="*/ 19 w 67"/>
                <a:gd name="T71" fmla="*/ 52 h 63"/>
                <a:gd name="T72" fmla="*/ 22 w 67"/>
                <a:gd name="T73" fmla="*/ 56 h 63"/>
                <a:gd name="T74" fmla="*/ 22 w 67"/>
                <a:gd name="T75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63">
                  <a:moveTo>
                    <a:pt x="26" y="63"/>
                  </a:move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0" y="56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2" y="49"/>
                  </a:lnTo>
                  <a:lnTo>
                    <a:pt x="56" y="52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5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8" name="Freeform 180"/>
            <p:cNvSpPr>
              <a:spLocks/>
            </p:cNvSpPr>
            <p:nvPr/>
          </p:nvSpPr>
          <p:spPr bwMode="auto">
            <a:xfrm>
              <a:off x="3016682" y="3013854"/>
              <a:ext cx="104218" cy="144103"/>
            </a:xfrm>
            <a:custGeom>
              <a:avLst/>
              <a:gdLst>
                <a:gd name="T0" fmla="*/ 11 w 81"/>
                <a:gd name="T1" fmla="*/ 48 h 112"/>
                <a:gd name="T2" fmla="*/ 14 w 81"/>
                <a:gd name="T3" fmla="*/ 48 h 112"/>
                <a:gd name="T4" fmla="*/ 22 w 81"/>
                <a:gd name="T5" fmla="*/ 52 h 112"/>
                <a:gd name="T6" fmla="*/ 18 w 81"/>
                <a:gd name="T7" fmla="*/ 60 h 112"/>
                <a:gd name="T8" fmla="*/ 22 w 81"/>
                <a:gd name="T9" fmla="*/ 63 h 112"/>
                <a:gd name="T10" fmla="*/ 26 w 81"/>
                <a:gd name="T11" fmla="*/ 63 h 112"/>
                <a:gd name="T12" fmla="*/ 29 w 81"/>
                <a:gd name="T13" fmla="*/ 67 h 112"/>
                <a:gd name="T14" fmla="*/ 26 w 81"/>
                <a:gd name="T15" fmla="*/ 71 h 112"/>
                <a:gd name="T16" fmla="*/ 22 w 81"/>
                <a:gd name="T17" fmla="*/ 82 h 112"/>
                <a:gd name="T18" fmla="*/ 22 w 81"/>
                <a:gd name="T19" fmla="*/ 86 h 112"/>
                <a:gd name="T20" fmla="*/ 22 w 81"/>
                <a:gd name="T21" fmla="*/ 89 h 112"/>
                <a:gd name="T22" fmla="*/ 22 w 81"/>
                <a:gd name="T23" fmla="*/ 93 h 112"/>
                <a:gd name="T24" fmla="*/ 29 w 81"/>
                <a:gd name="T25" fmla="*/ 100 h 112"/>
                <a:gd name="T26" fmla="*/ 29 w 81"/>
                <a:gd name="T27" fmla="*/ 104 h 112"/>
                <a:gd name="T28" fmla="*/ 40 w 81"/>
                <a:gd name="T29" fmla="*/ 112 h 112"/>
                <a:gd name="T30" fmla="*/ 44 w 81"/>
                <a:gd name="T31" fmla="*/ 108 h 112"/>
                <a:gd name="T32" fmla="*/ 48 w 81"/>
                <a:gd name="T33" fmla="*/ 108 h 112"/>
                <a:gd name="T34" fmla="*/ 52 w 81"/>
                <a:gd name="T35" fmla="*/ 104 h 112"/>
                <a:gd name="T36" fmla="*/ 63 w 81"/>
                <a:gd name="T37" fmla="*/ 104 h 112"/>
                <a:gd name="T38" fmla="*/ 66 w 81"/>
                <a:gd name="T39" fmla="*/ 100 h 112"/>
                <a:gd name="T40" fmla="*/ 74 w 81"/>
                <a:gd name="T41" fmla="*/ 100 h 112"/>
                <a:gd name="T42" fmla="*/ 81 w 81"/>
                <a:gd name="T43" fmla="*/ 100 h 112"/>
                <a:gd name="T44" fmla="*/ 77 w 81"/>
                <a:gd name="T45" fmla="*/ 97 h 112"/>
                <a:gd name="T46" fmla="*/ 74 w 81"/>
                <a:gd name="T47" fmla="*/ 93 h 112"/>
                <a:gd name="T48" fmla="*/ 70 w 81"/>
                <a:gd name="T49" fmla="*/ 89 h 112"/>
                <a:gd name="T50" fmla="*/ 70 w 81"/>
                <a:gd name="T51" fmla="*/ 86 h 112"/>
                <a:gd name="T52" fmla="*/ 66 w 81"/>
                <a:gd name="T53" fmla="*/ 78 h 112"/>
                <a:gd name="T54" fmla="*/ 63 w 81"/>
                <a:gd name="T55" fmla="*/ 74 h 112"/>
                <a:gd name="T56" fmla="*/ 63 w 81"/>
                <a:gd name="T57" fmla="*/ 74 h 112"/>
                <a:gd name="T58" fmla="*/ 59 w 81"/>
                <a:gd name="T59" fmla="*/ 67 h 112"/>
                <a:gd name="T60" fmla="*/ 55 w 81"/>
                <a:gd name="T61" fmla="*/ 67 h 112"/>
                <a:gd name="T62" fmla="*/ 59 w 81"/>
                <a:gd name="T63" fmla="*/ 56 h 112"/>
                <a:gd name="T64" fmla="*/ 59 w 81"/>
                <a:gd name="T65" fmla="*/ 52 h 112"/>
                <a:gd name="T66" fmla="*/ 66 w 81"/>
                <a:gd name="T67" fmla="*/ 48 h 112"/>
                <a:gd name="T68" fmla="*/ 70 w 81"/>
                <a:gd name="T69" fmla="*/ 45 h 112"/>
                <a:gd name="T70" fmla="*/ 70 w 81"/>
                <a:gd name="T71" fmla="*/ 41 h 112"/>
                <a:gd name="T72" fmla="*/ 70 w 81"/>
                <a:gd name="T73" fmla="*/ 37 h 112"/>
                <a:gd name="T74" fmla="*/ 66 w 81"/>
                <a:gd name="T75" fmla="*/ 34 h 112"/>
                <a:gd name="T76" fmla="*/ 55 w 81"/>
                <a:gd name="T77" fmla="*/ 26 h 112"/>
                <a:gd name="T78" fmla="*/ 52 w 81"/>
                <a:gd name="T79" fmla="*/ 26 h 112"/>
                <a:gd name="T80" fmla="*/ 44 w 81"/>
                <a:gd name="T81" fmla="*/ 26 h 112"/>
                <a:gd name="T82" fmla="*/ 44 w 81"/>
                <a:gd name="T83" fmla="*/ 26 h 112"/>
                <a:gd name="T84" fmla="*/ 48 w 81"/>
                <a:gd name="T85" fmla="*/ 19 h 112"/>
                <a:gd name="T86" fmla="*/ 40 w 81"/>
                <a:gd name="T87" fmla="*/ 11 h 112"/>
                <a:gd name="T88" fmla="*/ 33 w 81"/>
                <a:gd name="T89" fmla="*/ 4 h 112"/>
                <a:gd name="T90" fmla="*/ 29 w 81"/>
                <a:gd name="T91" fmla="*/ 0 h 112"/>
                <a:gd name="T92" fmla="*/ 22 w 81"/>
                <a:gd name="T93" fmla="*/ 0 h 112"/>
                <a:gd name="T94" fmla="*/ 18 w 81"/>
                <a:gd name="T95" fmla="*/ 4 h 112"/>
                <a:gd name="T96" fmla="*/ 11 w 81"/>
                <a:gd name="T97" fmla="*/ 8 h 112"/>
                <a:gd name="T98" fmla="*/ 11 w 81"/>
                <a:gd name="T99" fmla="*/ 15 h 112"/>
                <a:gd name="T100" fmla="*/ 14 w 81"/>
                <a:gd name="T101" fmla="*/ 19 h 112"/>
                <a:gd name="T102" fmla="*/ 18 w 81"/>
                <a:gd name="T103" fmla="*/ 23 h 112"/>
                <a:gd name="T104" fmla="*/ 11 w 81"/>
                <a:gd name="T105" fmla="*/ 26 h 112"/>
                <a:gd name="T106" fmla="*/ 3 w 81"/>
                <a:gd name="T107" fmla="*/ 26 h 112"/>
                <a:gd name="T108" fmla="*/ 3 w 81"/>
                <a:gd name="T109" fmla="*/ 30 h 112"/>
                <a:gd name="T110" fmla="*/ 0 w 81"/>
                <a:gd name="T111" fmla="*/ 37 h 112"/>
                <a:gd name="T112" fmla="*/ 11 w 81"/>
                <a:gd name="T1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12">
                  <a:moveTo>
                    <a:pt x="11" y="48"/>
                  </a:moveTo>
                  <a:lnTo>
                    <a:pt x="11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6" y="97"/>
                  </a:lnTo>
                  <a:lnTo>
                    <a:pt x="29" y="100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5" y="104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70" y="97"/>
                  </a:lnTo>
                  <a:lnTo>
                    <a:pt x="74" y="100"/>
                  </a:lnTo>
                  <a:lnTo>
                    <a:pt x="77" y="100"/>
                  </a:lnTo>
                  <a:lnTo>
                    <a:pt x="81" y="10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3"/>
                  </a:lnTo>
                  <a:lnTo>
                    <a:pt x="74" y="93"/>
                  </a:lnTo>
                  <a:lnTo>
                    <a:pt x="74" y="89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78"/>
                  </a:lnTo>
                  <a:lnTo>
                    <a:pt x="66" y="78"/>
                  </a:lnTo>
                  <a:lnTo>
                    <a:pt x="66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59" y="71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6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4"/>
                  </a:lnTo>
                  <a:lnTo>
                    <a:pt x="66" y="34"/>
                  </a:lnTo>
                  <a:lnTo>
                    <a:pt x="63" y="30"/>
                  </a:lnTo>
                  <a:lnTo>
                    <a:pt x="55" y="26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45"/>
                  </a:lnTo>
                  <a:lnTo>
                    <a:pt x="11" y="48"/>
                  </a:lnTo>
                  <a:lnTo>
                    <a:pt x="11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9" name="Freeform 181"/>
            <p:cNvSpPr>
              <a:spLocks noEditPoints="1"/>
            </p:cNvSpPr>
            <p:nvPr/>
          </p:nvSpPr>
          <p:spPr bwMode="auto">
            <a:xfrm>
              <a:off x="2763217" y="2932796"/>
              <a:ext cx="281773" cy="234167"/>
            </a:xfrm>
            <a:custGeom>
              <a:avLst/>
              <a:gdLst>
                <a:gd name="T0" fmla="*/ 34 w 59"/>
                <a:gd name="T1" fmla="*/ 49 h 49"/>
                <a:gd name="T2" fmla="*/ 40 w 59"/>
                <a:gd name="T3" fmla="*/ 44 h 49"/>
                <a:gd name="T4" fmla="*/ 42 w 59"/>
                <a:gd name="T5" fmla="*/ 41 h 49"/>
                <a:gd name="T6" fmla="*/ 40 w 59"/>
                <a:gd name="T7" fmla="*/ 37 h 49"/>
                <a:gd name="T8" fmla="*/ 38 w 59"/>
                <a:gd name="T9" fmla="*/ 35 h 49"/>
                <a:gd name="T10" fmla="*/ 45 w 59"/>
                <a:gd name="T11" fmla="*/ 35 h 49"/>
                <a:gd name="T12" fmla="*/ 52 w 59"/>
                <a:gd name="T13" fmla="*/ 33 h 49"/>
                <a:gd name="T14" fmla="*/ 54 w 59"/>
                <a:gd name="T15" fmla="*/ 29 h 49"/>
                <a:gd name="T16" fmla="*/ 54 w 59"/>
                <a:gd name="T17" fmla="*/ 24 h 49"/>
                <a:gd name="T18" fmla="*/ 58 w 59"/>
                <a:gd name="T19" fmla="*/ 22 h 49"/>
                <a:gd name="T20" fmla="*/ 56 w 59"/>
                <a:gd name="T21" fmla="*/ 19 h 49"/>
                <a:gd name="T22" fmla="*/ 59 w 59"/>
                <a:gd name="T23" fmla="*/ 17 h 49"/>
                <a:gd name="T24" fmla="*/ 55 w 59"/>
                <a:gd name="T25" fmla="*/ 16 h 49"/>
                <a:gd name="T26" fmla="*/ 52 w 59"/>
                <a:gd name="T27" fmla="*/ 16 h 49"/>
                <a:gd name="T28" fmla="*/ 55 w 59"/>
                <a:gd name="T29" fmla="*/ 14 h 49"/>
                <a:gd name="T30" fmla="*/ 51 w 59"/>
                <a:gd name="T31" fmla="*/ 12 h 49"/>
                <a:gd name="T32" fmla="*/ 48 w 59"/>
                <a:gd name="T33" fmla="*/ 10 h 49"/>
                <a:gd name="T34" fmla="*/ 46 w 59"/>
                <a:gd name="T35" fmla="*/ 9 h 49"/>
                <a:gd name="T36" fmla="*/ 50 w 59"/>
                <a:gd name="T37" fmla="*/ 8 h 49"/>
                <a:gd name="T38" fmla="*/ 45 w 59"/>
                <a:gd name="T39" fmla="*/ 7 h 49"/>
                <a:gd name="T40" fmla="*/ 39 w 59"/>
                <a:gd name="T41" fmla="*/ 9 h 49"/>
                <a:gd name="T42" fmla="*/ 35 w 59"/>
                <a:gd name="T43" fmla="*/ 10 h 49"/>
                <a:gd name="T44" fmla="*/ 26 w 59"/>
                <a:gd name="T45" fmla="*/ 9 h 49"/>
                <a:gd name="T46" fmla="*/ 23 w 59"/>
                <a:gd name="T47" fmla="*/ 7 h 49"/>
                <a:gd name="T48" fmla="*/ 18 w 59"/>
                <a:gd name="T49" fmla="*/ 5 h 49"/>
                <a:gd name="T50" fmla="*/ 16 w 59"/>
                <a:gd name="T51" fmla="*/ 1 h 49"/>
                <a:gd name="T52" fmla="*/ 14 w 59"/>
                <a:gd name="T53" fmla="*/ 4 h 49"/>
                <a:gd name="T54" fmla="*/ 15 w 59"/>
                <a:gd name="T55" fmla="*/ 5 h 49"/>
                <a:gd name="T56" fmla="*/ 13 w 59"/>
                <a:gd name="T57" fmla="*/ 6 h 49"/>
                <a:gd name="T58" fmla="*/ 9 w 59"/>
                <a:gd name="T59" fmla="*/ 9 h 49"/>
                <a:gd name="T60" fmla="*/ 7 w 59"/>
                <a:gd name="T61" fmla="*/ 14 h 49"/>
                <a:gd name="T62" fmla="*/ 6 w 59"/>
                <a:gd name="T63" fmla="*/ 11 h 49"/>
                <a:gd name="T64" fmla="*/ 7 w 59"/>
                <a:gd name="T65" fmla="*/ 6 h 49"/>
                <a:gd name="T66" fmla="*/ 8 w 59"/>
                <a:gd name="T67" fmla="*/ 4 h 49"/>
                <a:gd name="T68" fmla="*/ 7 w 59"/>
                <a:gd name="T69" fmla="*/ 4 h 49"/>
                <a:gd name="T70" fmla="*/ 3 w 59"/>
                <a:gd name="T71" fmla="*/ 8 h 49"/>
                <a:gd name="T72" fmla="*/ 0 w 59"/>
                <a:gd name="T73" fmla="*/ 13 h 49"/>
                <a:gd name="T74" fmla="*/ 4 w 59"/>
                <a:gd name="T75" fmla="*/ 18 h 49"/>
                <a:gd name="T76" fmla="*/ 4 w 59"/>
                <a:gd name="T77" fmla="*/ 21 h 49"/>
                <a:gd name="T78" fmla="*/ 8 w 59"/>
                <a:gd name="T79" fmla="*/ 22 h 49"/>
                <a:gd name="T80" fmla="*/ 14 w 59"/>
                <a:gd name="T81" fmla="*/ 23 h 49"/>
                <a:gd name="T82" fmla="*/ 20 w 59"/>
                <a:gd name="T83" fmla="*/ 26 h 49"/>
                <a:gd name="T84" fmla="*/ 24 w 59"/>
                <a:gd name="T85" fmla="*/ 26 h 49"/>
                <a:gd name="T86" fmla="*/ 26 w 59"/>
                <a:gd name="T87" fmla="*/ 28 h 49"/>
                <a:gd name="T88" fmla="*/ 24 w 59"/>
                <a:gd name="T89" fmla="*/ 32 h 49"/>
                <a:gd name="T90" fmla="*/ 24 w 59"/>
                <a:gd name="T91" fmla="*/ 36 h 49"/>
                <a:gd name="T92" fmla="*/ 25 w 59"/>
                <a:gd name="T93" fmla="*/ 41 h 49"/>
                <a:gd name="T94" fmla="*/ 26 w 59"/>
                <a:gd name="T95" fmla="*/ 43 h 49"/>
                <a:gd name="T96" fmla="*/ 22 w 59"/>
                <a:gd name="T97" fmla="*/ 1 h 49"/>
                <a:gd name="T98" fmla="*/ 22 w 59"/>
                <a:gd name="T99" fmla="*/ 2 h 49"/>
                <a:gd name="T100" fmla="*/ 20 w 59"/>
                <a:gd name="T101" fmla="*/ 2 h 49"/>
                <a:gd name="T102" fmla="*/ 15 w 59"/>
                <a:gd name="T103" fmla="*/ 0 h 49"/>
                <a:gd name="T104" fmla="*/ 40 w 59"/>
                <a:gd name="T105" fmla="*/ 6 h 49"/>
                <a:gd name="T106" fmla="*/ 41 w 59"/>
                <a:gd name="T10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49">
                  <a:moveTo>
                    <a:pt x="27" y="47"/>
                  </a:moveTo>
                  <a:cubicBezTo>
                    <a:pt x="29" y="48"/>
                    <a:pt x="29" y="48"/>
                    <a:pt x="29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7"/>
                    <a:pt x="27" y="47"/>
                    <a:pt x="27" y="47"/>
                  </a:cubicBezTo>
                  <a:close/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2" y="1"/>
                    <a:pt x="22" y="1"/>
                  </a:cubicBezTo>
                  <a:close/>
                  <a:moveTo>
                    <a:pt x="19" y="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lose/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39" y="7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9" y="7"/>
                    <a:pt x="3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0" name="Freeform 182"/>
            <p:cNvSpPr>
              <a:spLocks/>
            </p:cNvSpPr>
            <p:nvPr/>
          </p:nvSpPr>
          <p:spPr bwMode="auto">
            <a:xfrm>
              <a:off x="2639699" y="2932795"/>
              <a:ext cx="257326" cy="329377"/>
            </a:xfrm>
            <a:custGeom>
              <a:avLst/>
              <a:gdLst>
                <a:gd name="T0" fmla="*/ 163 w 200"/>
                <a:gd name="T1" fmla="*/ 208 h 256"/>
                <a:gd name="T2" fmla="*/ 159 w 200"/>
                <a:gd name="T3" fmla="*/ 186 h 256"/>
                <a:gd name="T4" fmla="*/ 159 w 200"/>
                <a:gd name="T5" fmla="*/ 175 h 256"/>
                <a:gd name="T6" fmla="*/ 174 w 200"/>
                <a:gd name="T7" fmla="*/ 163 h 256"/>
                <a:gd name="T8" fmla="*/ 189 w 200"/>
                <a:gd name="T9" fmla="*/ 160 h 256"/>
                <a:gd name="T10" fmla="*/ 200 w 200"/>
                <a:gd name="T11" fmla="*/ 175 h 256"/>
                <a:gd name="T12" fmla="*/ 193 w 200"/>
                <a:gd name="T13" fmla="*/ 156 h 256"/>
                <a:gd name="T14" fmla="*/ 185 w 200"/>
                <a:gd name="T15" fmla="*/ 152 h 256"/>
                <a:gd name="T16" fmla="*/ 185 w 200"/>
                <a:gd name="T17" fmla="*/ 126 h 256"/>
                <a:gd name="T18" fmla="*/ 185 w 200"/>
                <a:gd name="T19" fmla="*/ 111 h 256"/>
                <a:gd name="T20" fmla="*/ 193 w 200"/>
                <a:gd name="T21" fmla="*/ 97 h 256"/>
                <a:gd name="T22" fmla="*/ 178 w 200"/>
                <a:gd name="T23" fmla="*/ 97 h 256"/>
                <a:gd name="T24" fmla="*/ 167 w 200"/>
                <a:gd name="T25" fmla="*/ 97 h 256"/>
                <a:gd name="T26" fmla="*/ 137 w 200"/>
                <a:gd name="T27" fmla="*/ 86 h 256"/>
                <a:gd name="T28" fmla="*/ 122 w 200"/>
                <a:gd name="T29" fmla="*/ 82 h 256"/>
                <a:gd name="T30" fmla="*/ 111 w 200"/>
                <a:gd name="T31" fmla="*/ 74 h 256"/>
                <a:gd name="T32" fmla="*/ 104 w 200"/>
                <a:gd name="T33" fmla="*/ 52 h 256"/>
                <a:gd name="T34" fmla="*/ 100 w 200"/>
                <a:gd name="T35" fmla="*/ 41 h 256"/>
                <a:gd name="T36" fmla="*/ 111 w 200"/>
                <a:gd name="T37" fmla="*/ 22 h 256"/>
                <a:gd name="T38" fmla="*/ 130 w 200"/>
                <a:gd name="T39" fmla="*/ 11 h 256"/>
                <a:gd name="T40" fmla="*/ 133 w 200"/>
                <a:gd name="T41" fmla="*/ 4 h 256"/>
                <a:gd name="T42" fmla="*/ 122 w 200"/>
                <a:gd name="T43" fmla="*/ 4 h 256"/>
                <a:gd name="T44" fmla="*/ 115 w 200"/>
                <a:gd name="T45" fmla="*/ 8 h 256"/>
                <a:gd name="T46" fmla="*/ 96 w 200"/>
                <a:gd name="T47" fmla="*/ 19 h 256"/>
                <a:gd name="T48" fmla="*/ 82 w 200"/>
                <a:gd name="T49" fmla="*/ 22 h 256"/>
                <a:gd name="T50" fmla="*/ 78 w 200"/>
                <a:gd name="T51" fmla="*/ 26 h 256"/>
                <a:gd name="T52" fmla="*/ 67 w 200"/>
                <a:gd name="T53" fmla="*/ 26 h 256"/>
                <a:gd name="T54" fmla="*/ 59 w 200"/>
                <a:gd name="T55" fmla="*/ 41 h 256"/>
                <a:gd name="T56" fmla="*/ 52 w 200"/>
                <a:gd name="T57" fmla="*/ 48 h 256"/>
                <a:gd name="T58" fmla="*/ 41 w 200"/>
                <a:gd name="T59" fmla="*/ 60 h 256"/>
                <a:gd name="T60" fmla="*/ 37 w 200"/>
                <a:gd name="T61" fmla="*/ 71 h 256"/>
                <a:gd name="T62" fmla="*/ 33 w 200"/>
                <a:gd name="T63" fmla="*/ 63 h 256"/>
                <a:gd name="T64" fmla="*/ 30 w 200"/>
                <a:gd name="T65" fmla="*/ 67 h 256"/>
                <a:gd name="T66" fmla="*/ 19 w 200"/>
                <a:gd name="T67" fmla="*/ 82 h 256"/>
                <a:gd name="T68" fmla="*/ 26 w 200"/>
                <a:gd name="T69" fmla="*/ 93 h 256"/>
                <a:gd name="T70" fmla="*/ 26 w 200"/>
                <a:gd name="T71" fmla="*/ 100 h 256"/>
                <a:gd name="T72" fmla="*/ 26 w 200"/>
                <a:gd name="T73" fmla="*/ 108 h 256"/>
                <a:gd name="T74" fmla="*/ 26 w 200"/>
                <a:gd name="T75" fmla="*/ 126 h 256"/>
                <a:gd name="T76" fmla="*/ 33 w 200"/>
                <a:gd name="T77" fmla="*/ 134 h 256"/>
                <a:gd name="T78" fmla="*/ 22 w 200"/>
                <a:gd name="T79" fmla="*/ 149 h 256"/>
                <a:gd name="T80" fmla="*/ 4 w 200"/>
                <a:gd name="T81" fmla="*/ 167 h 256"/>
                <a:gd name="T82" fmla="*/ 22 w 200"/>
                <a:gd name="T83" fmla="*/ 178 h 256"/>
                <a:gd name="T84" fmla="*/ 37 w 200"/>
                <a:gd name="T85" fmla="*/ 189 h 256"/>
                <a:gd name="T86" fmla="*/ 48 w 200"/>
                <a:gd name="T87" fmla="*/ 186 h 256"/>
                <a:gd name="T88" fmla="*/ 59 w 200"/>
                <a:gd name="T89" fmla="*/ 193 h 256"/>
                <a:gd name="T90" fmla="*/ 74 w 200"/>
                <a:gd name="T91" fmla="*/ 197 h 256"/>
                <a:gd name="T92" fmla="*/ 82 w 200"/>
                <a:gd name="T93" fmla="*/ 208 h 256"/>
                <a:gd name="T94" fmla="*/ 96 w 200"/>
                <a:gd name="T95" fmla="*/ 223 h 256"/>
                <a:gd name="T96" fmla="*/ 104 w 200"/>
                <a:gd name="T97" fmla="*/ 230 h 256"/>
                <a:gd name="T98" fmla="*/ 122 w 200"/>
                <a:gd name="T99" fmla="*/ 226 h 256"/>
                <a:gd name="T100" fmla="*/ 141 w 200"/>
                <a:gd name="T101" fmla="*/ 226 h 256"/>
                <a:gd name="T102" fmla="*/ 137 w 200"/>
                <a:gd name="T103" fmla="*/ 249 h 256"/>
                <a:gd name="T104" fmla="*/ 148 w 200"/>
                <a:gd name="T10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56">
                  <a:moveTo>
                    <a:pt x="148" y="256"/>
                  </a:moveTo>
                  <a:lnTo>
                    <a:pt x="152" y="24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08"/>
                  </a:lnTo>
                  <a:lnTo>
                    <a:pt x="156" y="204"/>
                  </a:lnTo>
                  <a:lnTo>
                    <a:pt x="152" y="201"/>
                  </a:lnTo>
                  <a:lnTo>
                    <a:pt x="148" y="197"/>
                  </a:lnTo>
                  <a:lnTo>
                    <a:pt x="148" y="186"/>
                  </a:lnTo>
                  <a:lnTo>
                    <a:pt x="159" y="186"/>
                  </a:lnTo>
                  <a:lnTo>
                    <a:pt x="163" y="186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59" y="175"/>
                  </a:lnTo>
                  <a:lnTo>
                    <a:pt x="156" y="175"/>
                  </a:lnTo>
                  <a:lnTo>
                    <a:pt x="152" y="171"/>
                  </a:lnTo>
                  <a:lnTo>
                    <a:pt x="156" y="167"/>
                  </a:lnTo>
                  <a:lnTo>
                    <a:pt x="174" y="167"/>
                  </a:lnTo>
                  <a:lnTo>
                    <a:pt x="174" y="163"/>
                  </a:lnTo>
                  <a:lnTo>
                    <a:pt x="178" y="163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5" y="163"/>
                  </a:lnTo>
                  <a:lnTo>
                    <a:pt x="189" y="160"/>
                  </a:lnTo>
                  <a:lnTo>
                    <a:pt x="189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93" y="175"/>
                  </a:lnTo>
                  <a:lnTo>
                    <a:pt x="200" y="175"/>
                  </a:lnTo>
                  <a:lnTo>
                    <a:pt x="196" y="171"/>
                  </a:lnTo>
                  <a:lnTo>
                    <a:pt x="196" y="163"/>
                  </a:lnTo>
                  <a:lnTo>
                    <a:pt x="193" y="160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9" y="141"/>
                  </a:lnTo>
                  <a:lnTo>
                    <a:pt x="185" y="134"/>
                  </a:lnTo>
                  <a:lnTo>
                    <a:pt x="185" y="130"/>
                  </a:lnTo>
                  <a:lnTo>
                    <a:pt x="185" y="126"/>
                  </a:lnTo>
                  <a:lnTo>
                    <a:pt x="185" y="123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5" y="111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3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97"/>
                  </a:lnTo>
                  <a:lnTo>
                    <a:pt x="189" y="97"/>
                  </a:lnTo>
                  <a:lnTo>
                    <a:pt x="185" y="97"/>
                  </a:lnTo>
                  <a:lnTo>
                    <a:pt x="185" y="97"/>
                  </a:lnTo>
                  <a:lnTo>
                    <a:pt x="182" y="97"/>
                  </a:lnTo>
                  <a:lnTo>
                    <a:pt x="178" y="97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3" y="97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1" y="82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3" y="82"/>
                  </a:lnTo>
                  <a:lnTo>
                    <a:pt x="126" y="82"/>
                  </a:lnTo>
                  <a:lnTo>
                    <a:pt x="126" y="86"/>
                  </a:lnTo>
                  <a:lnTo>
                    <a:pt x="122" y="82"/>
                  </a:lnTo>
                  <a:lnTo>
                    <a:pt x="119" y="82"/>
                  </a:lnTo>
                  <a:lnTo>
                    <a:pt x="115" y="82"/>
                  </a:lnTo>
                  <a:lnTo>
                    <a:pt x="111" y="78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1" y="67"/>
                  </a:lnTo>
                  <a:lnTo>
                    <a:pt x="108" y="63"/>
                  </a:lnTo>
                  <a:lnTo>
                    <a:pt x="104" y="52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100" y="45"/>
                  </a:lnTo>
                  <a:lnTo>
                    <a:pt x="100" y="41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8" y="30"/>
                  </a:lnTo>
                  <a:lnTo>
                    <a:pt x="108" y="26"/>
                  </a:lnTo>
                  <a:lnTo>
                    <a:pt x="111" y="22"/>
                  </a:lnTo>
                  <a:lnTo>
                    <a:pt x="115" y="22"/>
                  </a:lnTo>
                  <a:lnTo>
                    <a:pt x="115" y="19"/>
                  </a:lnTo>
                  <a:lnTo>
                    <a:pt x="122" y="15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4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11"/>
                  </a:lnTo>
                  <a:lnTo>
                    <a:pt x="108" y="11"/>
                  </a:lnTo>
                  <a:lnTo>
                    <a:pt x="104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89" y="19"/>
                  </a:lnTo>
                  <a:lnTo>
                    <a:pt x="85" y="19"/>
                  </a:lnTo>
                  <a:lnTo>
                    <a:pt x="82" y="19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71" y="22"/>
                  </a:lnTo>
                  <a:lnTo>
                    <a:pt x="67" y="26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6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0" y="60"/>
                  </a:lnTo>
                  <a:lnTo>
                    <a:pt x="26" y="60"/>
                  </a:lnTo>
                  <a:lnTo>
                    <a:pt x="30" y="63"/>
                  </a:lnTo>
                  <a:lnTo>
                    <a:pt x="30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19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30" y="89"/>
                  </a:lnTo>
                  <a:lnTo>
                    <a:pt x="30" y="93"/>
                  </a:lnTo>
                  <a:lnTo>
                    <a:pt x="30" y="97"/>
                  </a:lnTo>
                  <a:lnTo>
                    <a:pt x="26" y="97"/>
                  </a:lnTo>
                  <a:lnTo>
                    <a:pt x="26" y="100"/>
                  </a:lnTo>
                  <a:lnTo>
                    <a:pt x="30" y="100"/>
                  </a:lnTo>
                  <a:lnTo>
                    <a:pt x="30" y="104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0" y="123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7"/>
                  </a:lnTo>
                  <a:lnTo>
                    <a:pt x="30" y="141"/>
                  </a:lnTo>
                  <a:lnTo>
                    <a:pt x="26" y="145"/>
                  </a:lnTo>
                  <a:lnTo>
                    <a:pt x="22" y="149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8" y="156"/>
                  </a:lnTo>
                  <a:lnTo>
                    <a:pt x="4" y="163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8" y="171"/>
                  </a:lnTo>
                  <a:lnTo>
                    <a:pt x="11" y="175"/>
                  </a:lnTo>
                  <a:lnTo>
                    <a:pt x="19" y="178"/>
                  </a:lnTo>
                  <a:lnTo>
                    <a:pt x="22" y="178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7" y="189"/>
                  </a:lnTo>
                  <a:lnTo>
                    <a:pt x="37" y="193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5" y="189"/>
                  </a:lnTo>
                  <a:lnTo>
                    <a:pt x="48" y="186"/>
                  </a:lnTo>
                  <a:lnTo>
                    <a:pt x="48" y="186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6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63" y="193"/>
                  </a:lnTo>
                  <a:lnTo>
                    <a:pt x="71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8" y="201"/>
                  </a:lnTo>
                  <a:lnTo>
                    <a:pt x="78" y="204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9" y="212"/>
                  </a:lnTo>
                  <a:lnTo>
                    <a:pt x="93" y="215"/>
                  </a:lnTo>
                  <a:lnTo>
                    <a:pt x="93" y="219"/>
                  </a:lnTo>
                  <a:lnTo>
                    <a:pt x="96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96" y="226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9" y="226"/>
                  </a:lnTo>
                  <a:lnTo>
                    <a:pt x="122" y="226"/>
                  </a:lnTo>
                  <a:lnTo>
                    <a:pt x="126" y="230"/>
                  </a:lnTo>
                  <a:lnTo>
                    <a:pt x="133" y="226"/>
                  </a:lnTo>
                  <a:lnTo>
                    <a:pt x="137" y="226"/>
                  </a:lnTo>
                  <a:lnTo>
                    <a:pt x="137" y="226"/>
                  </a:lnTo>
                  <a:lnTo>
                    <a:pt x="141" y="226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48" y="230"/>
                  </a:lnTo>
                  <a:lnTo>
                    <a:pt x="148" y="234"/>
                  </a:lnTo>
                  <a:lnTo>
                    <a:pt x="137" y="249"/>
                  </a:lnTo>
                  <a:lnTo>
                    <a:pt x="137" y="252"/>
                  </a:lnTo>
                  <a:lnTo>
                    <a:pt x="141" y="252"/>
                  </a:lnTo>
                  <a:lnTo>
                    <a:pt x="145" y="249"/>
                  </a:lnTo>
                  <a:lnTo>
                    <a:pt x="148" y="252"/>
                  </a:lnTo>
                  <a:lnTo>
                    <a:pt x="148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1" name="Freeform 183"/>
            <p:cNvSpPr>
              <a:spLocks noEditPoints="1"/>
            </p:cNvSpPr>
            <p:nvPr/>
          </p:nvSpPr>
          <p:spPr bwMode="auto">
            <a:xfrm>
              <a:off x="2597240" y="3152809"/>
              <a:ext cx="123517" cy="123517"/>
            </a:xfrm>
            <a:custGeom>
              <a:avLst/>
              <a:gdLst>
                <a:gd name="T0" fmla="*/ 92 w 96"/>
                <a:gd name="T1" fmla="*/ 22 h 96"/>
                <a:gd name="T2" fmla="*/ 89 w 96"/>
                <a:gd name="T3" fmla="*/ 18 h 96"/>
                <a:gd name="T4" fmla="*/ 81 w 96"/>
                <a:gd name="T5" fmla="*/ 15 h 96"/>
                <a:gd name="T6" fmla="*/ 78 w 96"/>
                <a:gd name="T7" fmla="*/ 18 h 96"/>
                <a:gd name="T8" fmla="*/ 78 w 96"/>
                <a:gd name="T9" fmla="*/ 22 h 96"/>
                <a:gd name="T10" fmla="*/ 70 w 96"/>
                <a:gd name="T11" fmla="*/ 18 h 96"/>
                <a:gd name="T12" fmla="*/ 59 w 96"/>
                <a:gd name="T13" fmla="*/ 18 h 96"/>
                <a:gd name="T14" fmla="*/ 59 w 96"/>
                <a:gd name="T15" fmla="*/ 11 h 96"/>
                <a:gd name="T16" fmla="*/ 52 w 96"/>
                <a:gd name="T17" fmla="*/ 7 h 96"/>
                <a:gd name="T18" fmla="*/ 41 w 96"/>
                <a:gd name="T19" fmla="*/ 0 h 96"/>
                <a:gd name="T20" fmla="*/ 33 w 96"/>
                <a:gd name="T21" fmla="*/ 4 h 96"/>
                <a:gd name="T22" fmla="*/ 22 w 96"/>
                <a:gd name="T23" fmla="*/ 7 h 96"/>
                <a:gd name="T24" fmla="*/ 11 w 96"/>
                <a:gd name="T25" fmla="*/ 11 h 96"/>
                <a:gd name="T26" fmla="*/ 15 w 96"/>
                <a:gd name="T27" fmla="*/ 15 h 96"/>
                <a:gd name="T28" fmla="*/ 15 w 96"/>
                <a:gd name="T29" fmla="*/ 22 h 96"/>
                <a:gd name="T30" fmla="*/ 7 w 96"/>
                <a:gd name="T31" fmla="*/ 30 h 96"/>
                <a:gd name="T32" fmla="*/ 7 w 96"/>
                <a:gd name="T33" fmla="*/ 37 h 96"/>
                <a:gd name="T34" fmla="*/ 0 w 96"/>
                <a:gd name="T35" fmla="*/ 41 h 96"/>
                <a:gd name="T36" fmla="*/ 4 w 96"/>
                <a:gd name="T37" fmla="*/ 44 h 96"/>
                <a:gd name="T38" fmla="*/ 4 w 96"/>
                <a:gd name="T39" fmla="*/ 52 h 96"/>
                <a:gd name="T40" fmla="*/ 0 w 96"/>
                <a:gd name="T41" fmla="*/ 55 h 96"/>
                <a:gd name="T42" fmla="*/ 7 w 96"/>
                <a:gd name="T43" fmla="*/ 59 h 96"/>
                <a:gd name="T44" fmla="*/ 11 w 96"/>
                <a:gd name="T45" fmla="*/ 67 h 96"/>
                <a:gd name="T46" fmla="*/ 15 w 96"/>
                <a:gd name="T47" fmla="*/ 59 h 96"/>
                <a:gd name="T48" fmla="*/ 18 w 96"/>
                <a:gd name="T49" fmla="*/ 55 h 96"/>
                <a:gd name="T50" fmla="*/ 18 w 96"/>
                <a:gd name="T51" fmla="*/ 63 h 96"/>
                <a:gd name="T52" fmla="*/ 18 w 96"/>
                <a:gd name="T53" fmla="*/ 59 h 96"/>
                <a:gd name="T54" fmla="*/ 22 w 96"/>
                <a:gd name="T55" fmla="*/ 63 h 96"/>
                <a:gd name="T56" fmla="*/ 22 w 96"/>
                <a:gd name="T57" fmla="*/ 70 h 96"/>
                <a:gd name="T58" fmla="*/ 15 w 96"/>
                <a:gd name="T59" fmla="*/ 74 h 96"/>
                <a:gd name="T60" fmla="*/ 18 w 96"/>
                <a:gd name="T61" fmla="*/ 81 h 96"/>
                <a:gd name="T62" fmla="*/ 11 w 96"/>
                <a:gd name="T63" fmla="*/ 85 h 96"/>
                <a:gd name="T64" fmla="*/ 15 w 96"/>
                <a:gd name="T65" fmla="*/ 89 h 96"/>
                <a:gd name="T66" fmla="*/ 18 w 96"/>
                <a:gd name="T67" fmla="*/ 89 h 96"/>
                <a:gd name="T68" fmla="*/ 29 w 96"/>
                <a:gd name="T69" fmla="*/ 89 h 96"/>
                <a:gd name="T70" fmla="*/ 33 w 96"/>
                <a:gd name="T71" fmla="*/ 96 h 96"/>
                <a:gd name="T72" fmla="*/ 52 w 96"/>
                <a:gd name="T73" fmla="*/ 70 h 96"/>
                <a:gd name="T74" fmla="*/ 70 w 96"/>
                <a:gd name="T75" fmla="*/ 63 h 96"/>
                <a:gd name="T76" fmla="*/ 89 w 96"/>
                <a:gd name="T77" fmla="*/ 48 h 96"/>
                <a:gd name="T78" fmla="*/ 96 w 96"/>
                <a:gd name="T79" fmla="*/ 41 h 96"/>
                <a:gd name="T80" fmla="*/ 96 w 96"/>
                <a:gd name="T81" fmla="*/ 33 h 96"/>
                <a:gd name="T82" fmla="*/ 92 w 96"/>
                <a:gd name="T83" fmla="*/ 26 h 96"/>
                <a:gd name="T84" fmla="*/ 92 w 96"/>
                <a:gd name="T85" fmla="*/ 22 h 96"/>
                <a:gd name="T86" fmla="*/ 92 w 96"/>
                <a:gd name="T87" fmla="*/ 22 h 96"/>
                <a:gd name="T88" fmla="*/ 11 w 96"/>
                <a:gd name="T89" fmla="*/ 70 h 96"/>
                <a:gd name="T90" fmla="*/ 15 w 96"/>
                <a:gd name="T91" fmla="*/ 63 h 96"/>
                <a:gd name="T92" fmla="*/ 15 w 96"/>
                <a:gd name="T93" fmla="*/ 67 h 96"/>
                <a:gd name="T94" fmla="*/ 15 w 96"/>
                <a:gd name="T95" fmla="*/ 70 h 96"/>
                <a:gd name="T96" fmla="*/ 11 w 96"/>
                <a:gd name="T97" fmla="*/ 7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" h="96">
                  <a:moveTo>
                    <a:pt x="92" y="22"/>
                  </a:moveTo>
                  <a:lnTo>
                    <a:pt x="92" y="22"/>
                  </a:lnTo>
                  <a:lnTo>
                    <a:pt x="89" y="22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0" y="22"/>
                  </a:lnTo>
                  <a:lnTo>
                    <a:pt x="70" y="18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41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1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22" y="70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8" y="81"/>
                  </a:lnTo>
                  <a:lnTo>
                    <a:pt x="15" y="81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8" y="85"/>
                  </a:lnTo>
                  <a:lnTo>
                    <a:pt x="18" y="89"/>
                  </a:lnTo>
                  <a:lnTo>
                    <a:pt x="26" y="89"/>
                  </a:lnTo>
                  <a:lnTo>
                    <a:pt x="29" y="89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7" y="93"/>
                  </a:lnTo>
                  <a:lnTo>
                    <a:pt x="52" y="70"/>
                  </a:lnTo>
                  <a:lnTo>
                    <a:pt x="52" y="67"/>
                  </a:lnTo>
                  <a:lnTo>
                    <a:pt x="70" y="63"/>
                  </a:lnTo>
                  <a:lnTo>
                    <a:pt x="78" y="59"/>
                  </a:lnTo>
                  <a:lnTo>
                    <a:pt x="89" y="48"/>
                  </a:lnTo>
                  <a:lnTo>
                    <a:pt x="92" y="41"/>
                  </a:lnTo>
                  <a:lnTo>
                    <a:pt x="96" y="41"/>
                  </a:lnTo>
                  <a:lnTo>
                    <a:pt x="96" y="37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close/>
                  <a:moveTo>
                    <a:pt x="11" y="70"/>
                  </a:moveTo>
                  <a:lnTo>
                    <a:pt x="11" y="70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2" name="Freeform 184"/>
            <p:cNvSpPr>
              <a:spLocks/>
            </p:cNvSpPr>
            <p:nvPr/>
          </p:nvSpPr>
          <p:spPr bwMode="auto">
            <a:xfrm>
              <a:off x="2592095" y="3181115"/>
              <a:ext cx="271480" cy="362830"/>
            </a:xfrm>
            <a:custGeom>
              <a:avLst/>
              <a:gdLst>
                <a:gd name="T0" fmla="*/ 193 w 211"/>
                <a:gd name="T1" fmla="*/ 167 h 282"/>
                <a:gd name="T2" fmla="*/ 182 w 211"/>
                <a:gd name="T3" fmla="*/ 167 h 282"/>
                <a:gd name="T4" fmla="*/ 182 w 211"/>
                <a:gd name="T5" fmla="*/ 148 h 282"/>
                <a:gd name="T6" fmla="*/ 167 w 211"/>
                <a:gd name="T7" fmla="*/ 152 h 282"/>
                <a:gd name="T8" fmla="*/ 148 w 211"/>
                <a:gd name="T9" fmla="*/ 141 h 282"/>
                <a:gd name="T10" fmla="*/ 126 w 211"/>
                <a:gd name="T11" fmla="*/ 126 h 282"/>
                <a:gd name="T12" fmla="*/ 122 w 211"/>
                <a:gd name="T13" fmla="*/ 115 h 282"/>
                <a:gd name="T14" fmla="*/ 126 w 211"/>
                <a:gd name="T15" fmla="*/ 104 h 282"/>
                <a:gd name="T16" fmla="*/ 133 w 211"/>
                <a:gd name="T17" fmla="*/ 97 h 282"/>
                <a:gd name="T18" fmla="*/ 137 w 211"/>
                <a:gd name="T19" fmla="*/ 82 h 282"/>
                <a:gd name="T20" fmla="*/ 148 w 211"/>
                <a:gd name="T21" fmla="*/ 71 h 282"/>
                <a:gd name="T22" fmla="*/ 170 w 211"/>
                <a:gd name="T23" fmla="*/ 63 h 282"/>
                <a:gd name="T24" fmla="*/ 178 w 211"/>
                <a:gd name="T25" fmla="*/ 63 h 282"/>
                <a:gd name="T26" fmla="*/ 185 w 211"/>
                <a:gd name="T27" fmla="*/ 63 h 282"/>
                <a:gd name="T28" fmla="*/ 174 w 211"/>
                <a:gd name="T29" fmla="*/ 59 h 282"/>
                <a:gd name="T30" fmla="*/ 182 w 211"/>
                <a:gd name="T31" fmla="*/ 37 h 282"/>
                <a:gd name="T32" fmla="*/ 174 w 211"/>
                <a:gd name="T33" fmla="*/ 33 h 282"/>
                <a:gd name="T34" fmla="*/ 156 w 211"/>
                <a:gd name="T35" fmla="*/ 33 h 282"/>
                <a:gd name="T36" fmla="*/ 141 w 211"/>
                <a:gd name="T37" fmla="*/ 37 h 282"/>
                <a:gd name="T38" fmla="*/ 137 w 211"/>
                <a:gd name="T39" fmla="*/ 33 h 282"/>
                <a:gd name="T40" fmla="*/ 130 w 211"/>
                <a:gd name="T41" fmla="*/ 22 h 282"/>
                <a:gd name="T42" fmla="*/ 115 w 211"/>
                <a:gd name="T43" fmla="*/ 11 h 282"/>
                <a:gd name="T44" fmla="*/ 108 w 211"/>
                <a:gd name="T45" fmla="*/ 4 h 282"/>
                <a:gd name="T46" fmla="*/ 96 w 211"/>
                <a:gd name="T47" fmla="*/ 0 h 282"/>
                <a:gd name="T48" fmla="*/ 100 w 211"/>
                <a:gd name="T49" fmla="*/ 15 h 282"/>
                <a:gd name="T50" fmla="*/ 82 w 211"/>
                <a:gd name="T51" fmla="*/ 37 h 282"/>
                <a:gd name="T52" fmla="*/ 41 w 211"/>
                <a:gd name="T53" fmla="*/ 71 h 282"/>
                <a:gd name="T54" fmla="*/ 30 w 211"/>
                <a:gd name="T55" fmla="*/ 67 h 282"/>
                <a:gd name="T56" fmla="*/ 15 w 211"/>
                <a:gd name="T57" fmla="*/ 67 h 282"/>
                <a:gd name="T58" fmla="*/ 19 w 211"/>
                <a:gd name="T59" fmla="*/ 56 h 282"/>
                <a:gd name="T60" fmla="*/ 8 w 211"/>
                <a:gd name="T61" fmla="*/ 59 h 282"/>
                <a:gd name="T62" fmla="*/ 0 w 211"/>
                <a:gd name="T63" fmla="*/ 71 h 282"/>
                <a:gd name="T64" fmla="*/ 0 w 211"/>
                <a:gd name="T65" fmla="*/ 78 h 282"/>
                <a:gd name="T66" fmla="*/ 4 w 211"/>
                <a:gd name="T67" fmla="*/ 89 h 282"/>
                <a:gd name="T68" fmla="*/ 4 w 211"/>
                <a:gd name="T69" fmla="*/ 97 h 282"/>
                <a:gd name="T70" fmla="*/ 26 w 211"/>
                <a:gd name="T71" fmla="*/ 104 h 282"/>
                <a:gd name="T72" fmla="*/ 33 w 211"/>
                <a:gd name="T73" fmla="*/ 119 h 282"/>
                <a:gd name="T74" fmla="*/ 45 w 211"/>
                <a:gd name="T75" fmla="*/ 134 h 282"/>
                <a:gd name="T76" fmla="*/ 52 w 211"/>
                <a:gd name="T77" fmla="*/ 148 h 282"/>
                <a:gd name="T78" fmla="*/ 59 w 211"/>
                <a:gd name="T79" fmla="*/ 163 h 282"/>
                <a:gd name="T80" fmla="*/ 63 w 211"/>
                <a:gd name="T81" fmla="*/ 171 h 282"/>
                <a:gd name="T82" fmla="*/ 74 w 211"/>
                <a:gd name="T83" fmla="*/ 186 h 282"/>
                <a:gd name="T84" fmla="*/ 85 w 211"/>
                <a:gd name="T85" fmla="*/ 200 h 282"/>
                <a:gd name="T86" fmla="*/ 85 w 211"/>
                <a:gd name="T87" fmla="*/ 212 h 282"/>
                <a:gd name="T88" fmla="*/ 89 w 211"/>
                <a:gd name="T89" fmla="*/ 215 h 282"/>
                <a:gd name="T90" fmla="*/ 96 w 211"/>
                <a:gd name="T91" fmla="*/ 223 h 282"/>
                <a:gd name="T92" fmla="*/ 108 w 211"/>
                <a:gd name="T93" fmla="*/ 230 h 282"/>
                <a:gd name="T94" fmla="*/ 119 w 211"/>
                <a:gd name="T95" fmla="*/ 237 h 282"/>
                <a:gd name="T96" fmla="*/ 126 w 211"/>
                <a:gd name="T97" fmla="*/ 241 h 282"/>
                <a:gd name="T98" fmla="*/ 133 w 211"/>
                <a:gd name="T99" fmla="*/ 249 h 282"/>
                <a:gd name="T100" fmla="*/ 148 w 211"/>
                <a:gd name="T101" fmla="*/ 256 h 282"/>
                <a:gd name="T102" fmla="*/ 159 w 211"/>
                <a:gd name="T103" fmla="*/ 260 h 282"/>
                <a:gd name="T104" fmla="*/ 170 w 211"/>
                <a:gd name="T105" fmla="*/ 267 h 282"/>
                <a:gd name="T106" fmla="*/ 178 w 211"/>
                <a:gd name="T107" fmla="*/ 275 h 282"/>
                <a:gd name="T108" fmla="*/ 189 w 211"/>
                <a:gd name="T109" fmla="*/ 282 h 282"/>
                <a:gd name="T110" fmla="*/ 200 w 211"/>
                <a:gd name="T111" fmla="*/ 278 h 282"/>
                <a:gd name="T112" fmla="*/ 204 w 211"/>
                <a:gd name="T113" fmla="*/ 267 h 282"/>
                <a:gd name="T114" fmla="*/ 200 w 211"/>
                <a:gd name="T115" fmla="*/ 263 h 282"/>
                <a:gd name="T116" fmla="*/ 211 w 211"/>
                <a:gd name="T117" fmla="*/ 249 h 282"/>
                <a:gd name="T118" fmla="*/ 207 w 211"/>
                <a:gd name="T119" fmla="*/ 230 h 282"/>
                <a:gd name="T120" fmla="*/ 207 w 211"/>
                <a:gd name="T121" fmla="*/ 212 h 282"/>
                <a:gd name="T122" fmla="*/ 211 w 211"/>
                <a:gd name="T123" fmla="*/ 18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282">
                  <a:moveTo>
                    <a:pt x="196" y="167"/>
                  </a:moveTo>
                  <a:lnTo>
                    <a:pt x="196" y="167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2" y="163"/>
                  </a:lnTo>
                  <a:lnTo>
                    <a:pt x="178" y="152"/>
                  </a:lnTo>
                  <a:lnTo>
                    <a:pt x="178" y="148"/>
                  </a:lnTo>
                  <a:lnTo>
                    <a:pt x="182" y="148"/>
                  </a:lnTo>
                  <a:lnTo>
                    <a:pt x="182" y="145"/>
                  </a:lnTo>
                  <a:lnTo>
                    <a:pt x="178" y="141"/>
                  </a:lnTo>
                  <a:lnTo>
                    <a:pt x="174" y="145"/>
                  </a:lnTo>
                  <a:lnTo>
                    <a:pt x="167" y="152"/>
                  </a:lnTo>
                  <a:lnTo>
                    <a:pt x="159" y="152"/>
                  </a:lnTo>
                  <a:lnTo>
                    <a:pt x="152" y="152"/>
                  </a:lnTo>
                  <a:lnTo>
                    <a:pt x="152" y="145"/>
                  </a:lnTo>
                  <a:lnTo>
                    <a:pt x="148" y="141"/>
                  </a:lnTo>
                  <a:lnTo>
                    <a:pt x="141" y="141"/>
                  </a:lnTo>
                  <a:lnTo>
                    <a:pt x="130" y="141"/>
                  </a:lnTo>
                  <a:lnTo>
                    <a:pt x="137" y="137"/>
                  </a:lnTo>
                  <a:lnTo>
                    <a:pt x="126" y="126"/>
                  </a:lnTo>
                  <a:lnTo>
                    <a:pt x="122" y="123"/>
                  </a:lnTo>
                  <a:lnTo>
                    <a:pt x="122" y="119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6" y="111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26" y="104"/>
                  </a:lnTo>
                  <a:lnTo>
                    <a:pt x="130" y="100"/>
                  </a:lnTo>
                  <a:lnTo>
                    <a:pt x="133" y="100"/>
                  </a:lnTo>
                  <a:lnTo>
                    <a:pt x="133" y="100"/>
                  </a:lnTo>
                  <a:lnTo>
                    <a:pt x="133" y="97"/>
                  </a:lnTo>
                  <a:lnTo>
                    <a:pt x="133" y="93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2"/>
                  </a:lnTo>
                  <a:lnTo>
                    <a:pt x="137" y="78"/>
                  </a:lnTo>
                  <a:lnTo>
                    <a:pt x="141" y="78"/>
                  </a:lnTo>
                  <a:lnTo>
                    <a:pt x="145" y="74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52" y="71"/>
                  </a:lnTo>
                  <a:lnTo>
                    <a:pt x="159" y="67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82" y="63"/>
                  </a:lnTo>
                  <a:lnTo>
                    <a:pt x="182" y="67"/>
                  </a:lnTo>
                  <a:lnTo>
                    <a:pt x="185" y="67"/>
                  </a:lnTo>
                  <a:lnTo>
                    <a:pt x="185" y="63"/>
                  </a:lnTo>
                  <a:lnTo>
                    <a:pt x="185" y="59"/>
                  </a:lnTo>
                  <a:lnTo>
                    <a:pt x="182" y="56"/>
                  </a:lnTo>
                  <a:lnTo>
                    <a:pt x="178" y="59"/>
                  </a:lnTo>
                  <a:lnTo>
                    <a:pt x="174" y="59"/>
                  </a:lnTo>
                  <a:lnTo>
                    <a:pt x="174" y="56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0" y="33"/>
                  </a:lnTo>
                  <a:lnTo>
                    <a:pt x="163" y="37"/>
                  </a:lnTo>
                  <a:lnTo>
                    <a:pt x="159" y="33"/>
                  </a:lnTo>
                  <a:lnTo>
                    <a:pt x="156" y="33"/>
                  </a:lnTo>
                  <a:lnTo>
                    <a:pt x="152" y="37"/>
                  </a:lnTo>
                  <a:lnTo>
                    <a:pt x="148" y="37"/>
                  </a:lnTo>
                  <a:lnTo>
                    <a:pt x="145" y="37"/>
                  </a:lnTo>
                  <a:lnTo>
                    <a:pt x="141" y="37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3" y="33"/>
                  </a:lnTo>
                  <a:lnTo>
                    <a:pt x="137" y="33"/>
                  </a:lnTo>
                  <a:lnTo>
                    <a:pt x="133" y="30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30" y="22"/>
                  </a:lnTo>
                  <a:lnTo>
                    <a:pt x="126" y="19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08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93" y="26"/>
                  </a:lnTo>
                  <a:lnTo>
                    <a:pt x="82" y="37"/>
                  </a:lnTo>
                  <a:lnTo>
                    <a:pt x="74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41" y="71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3" y="67"/>
                  </a:lnTo>
                  <a:lnTo>
                    <a:pt x="30" y="67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19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1" y="56"/>
                  </a:lnTo>
                  <a:lnTo>
                    <a:pt x="8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82"/>
                  </a:lnTo>
                  <a:lnTo>
                    <a:pt x="8" y="85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3" y="119"/>
                  </a:lnTo>
                  <a:lnTo>
                    <a:pt x="37" y="123"/>
                  </a:lnTo>
                  <a:lnTo>
                    <a:pt x="41" y="126"/>
                  </a:lnTo>
                  <a:lnTo>
                    <a:pt x="41" y="130"/>
                  </a:lnTo>
                  <a:lnTo>
                    <a:pt x="45" y="134"/>
                  </a:lnTo>
                  <a:lnTo>
                    <a:pt x="45" y="137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52" y="148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6" y="160"/>
                  </a:lnTo>
                  <a:lnTo>
                    <a:pt x="59" y="163"/>
                  </a:lnTo>
                  <a:lnTo>
                    <a:pt x="63" y="167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78" y="186"/>
                  </a:lnTo>
                  <a:lnTo>
                    <a:pt x="78" y="189"/>
                  </a:lnTo>
                  <a:lnTo>
                    <a:pt x="82" y="197"/>
                  </a:lnTo>
                  <a:lnTo>
                    <a:pt x="85" y="200"/>
                  </a:lnTo>
                  <a:lnTo>
                    <a:pt x="89" y="208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5"/>
                  </a:lnTo>
                  <a:lnTo>
                    <a:pt x="85" y="215"/>
                  </a:lnTo>
                  <a:lnTo>
                    <a:pt x="89" y="215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08" y="234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9" y="237"/>
                  </a:lnTo>
                  <a:lnTo>
                    <a:pt x="119" y="234"/>
                  </a:lnTo>
                  <a:lnTo>
                    <a:pt x="119" y="237"/>
                  </a:lnTo>
                  <a:lnTo>
                    <a:pt x="119" y="241"/>
                  </a:lnTo>
                  <a:lnTo>
                    <a:pt x="126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133" y="249"/>
                  </a:lnTo>
                  <a:lnTo>
                    <a:pt x="137" y="249"/>
                  </a:lnTo>
                  <a:lnTo>
                    <a:pt x="141" y="249"/>
                  </a:lnTo>
                  <a:lnTo>
                    <a:pt x="145" y="252"/>
                  </a:lnTo>
                  <a:lnTo>
                    <a:pt x="148" y="256"/>
                  </a:lnTo>
                  <a:lnTo>
                    <a:pt x="152" y="256"/>
                  </a:lnTo>
                  <a:lnTo>
                    <a:pt x="156" y="256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3" y="263"/>
                  </a:lnTo>
                  <a:lnTo>
                    <a:pt x="167" y="263"/>
                  </a:lnTo>
                  <a:lnTo>
                    <a:pt x="167" y="267"/>
                  </a:lnTo>
                  <a:lnTo>
                    <a:pt x="170" y="267"/>
                  </a:lnTo>
                  <a:lnTo>
                    <a:pt x="170" y="271"/>
                  </a:lnTo>
                  <a:lnTo>
                    <a:pt x="170" y="271"/>
                  </a:lnTo>
                  <a:lnTo>
                    <a:pt x="174" y="271"/>
                  </a:lnTo>
                  <a:lnTo>
                    <a:pt x="178" y="275"/>
                  </a:lnTo>
                  <a:lnTo>
                    <a:pt x="182" y="278"/>
                  </a:lnTo>
                  <a:lnTo>
                    <a:pt x="185" y="282"/>
                  </a:lnTo>
                  <a:lnTo>
                    <a:pt x="189" y="282"/>
                  </a:lnTo>
                  <a:lnTo>
                    <a:pt x="189" y="282"/>
                  </a:lnTo>
                  <a:lnTo>
                    <a:pt x="193" y="282"/>
                  </a:lnTo>
                  <a:lnTo>
                    <a:pt x="196" y="278"/>
                  </a:lnTo>
                  <a:lnTo>
                    <a:pt x="196" y="278"/>
                  </a:lnTo>
                  <a:lnTo>
                    <a:pt x="200" y="278"/>
                  </a:lnTo>
                  <a:lnTo>
                    <a:pt x="204" y="275"/>
                  </a:lnTo>
                  <a:lnTo>
                    <a:pt x="200" y="271"/>
                  </a:lnTo>
                  <a:lnTo>
                    <a:pt x="200" y="271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0" y="263"/>
                  </a:lnTo>
                  <a:lnTo>
                    <a:pt x="204" y="260"/>
                  </a:lnTo>
                  <a:lnTo>
                    <a:pt x="207" y="256"/>
                  </a:lnTo>
                  <a:lnTo>
                    <a:pt x="211" y="252"/>
                  </a:lnTo>
                  <a:lnTo>
                    <a:pt x="211" y="249"/>
                  </a:lnTo>
                  <a:lnTo>
                    <a:pt x="207" y="241"/>
                  </a:lnTo>
                  <a:lnTo>
                    <a:pt x="207" y="237"/>
                  </a:lnTo>
                  <a:lnTo>
                    <a:pt x="207" y="234"/>
                  </a:lnTo>
                  <a:lnTo>
                    <a:pt x="207" y="230"/>
                  </a:lnTo>
                  <a:lnTo>
                    <a:pt x="204" y="230"/>
                  </a:lnTo>
                  <a:lnTo>
                    <a:pt x="207" y="226"/>
                  </a:lnTo>
                  <a:lnTo>
                    <a:pt x="207" y="223"/>
                  </a:lnTo>
                  <a:lnTo>
                    <a:pt x="207" y="212"/>
                  </a:lnTo>
                  <a:lnTo>
                    <a:pt x="207" y="208"/>
                  </a:lnTo>
                  <a:lnTo>
                    <a:pt x="207" y="204"/>
                  </a:lnTo>
                  <a:lnTo>
                    <a:pt x="207" y="193"/>
                  </a:lnTo>
                  <a:lnTo>
                    <a:pt x="211" y="189"/>
                  </a:lnTo>
                  <a:lnTo>
                    <a:pt x="211" y="186"/>
                  </a:lnTo>
                  <a:lnTo>
                    <a:pt x="196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3" name="Freeform 185"/>
            <p:cNvSpPr>
              <a:spLocks/>
            </p:cNvSpPr>
            <p:nvPr/>
          </p:nvSpPr>
          <p:spPr bwMode="auto">
            <a:xfrm>
              <a:off x="2844273" y="3367677"/>
              <a:ext cx="262473" cy="266333"/>
            </a:xfrm>
            <a:custGeom>
              <a:avLst/>
              <a:gdLst>
                <a:gd name="T0" fmla="*/ 197 w 204"/>
                <a:gd name="T1" fmla="*/ 152 h 207"/>
                <a:gd name="T2" fmla="*/ 197 w 204"/>
                <a:gd name="T3" fmla="*/ 118 h 207"/>
                <a:gd name="T4" fmla="*/ 186 w 204"/>
                <a:gd name="T5" fmla="*/ 100 h 207"/>
                <a:gd name="T6" fmla="*/ 152 w 204"/>
                <a:gd name="T7" fmla="*/ 85 h 207"/>
                <a:gd name="T8" fmla="*/ 152 w 204"/>
                <a:gd name="T9" fmla="*/ 67 h 207"/>
                <a:gd name="T10" fmla="*/ 134 w 204"/>
                <a:gd name="T11" fmla="*/ 63 h 207"/>
                <a:gd name="T12" fmla="*/ 126 w 204"/>
                <a:gd name="T13" fmla="*/ 55 h 207"/>
                <a:gd name="T14" fmla="*/ 111 w 204"/>
                <a:gd name="T15" fmla="*/ 52 h 207"/>
                <a:gd name="T16" fmla="*/ 97 w 204"/>
                <a:gd name="T17" fmla="*/ 41 h 207"/>
                <a:gd name="T18" fmla="*/ 86 w 204"/>
                <a:gd name="T19" fmla="*/ 41 h 207"/>
                <a:gd name="T20" fmla="*/ 74 w 204"/>
                <a:gd name="T21" fmla="*/ 33 h 207"/>
                <a:gd name="T22" fmla="*/ 71 w 204"/>
                <a:gd name="T23" fmla="*/ 22 h 207"/>
                <a:gd name="T24" fmla="*/ 67 w 204"/>
                <a:gd name="T25" fmla="*/ 7 h 207"/>
                <a:gd name="T26" fmla="*/ 63 w 204"/>
                <a:gd name="T27" fmla="*/ 3 h 207"/>
                <a:gd name="T28" fmla="*/ 52 w 204"/>
                <a:gd name="T29" fmla="*/ 3 h 207"/>
                <a:gd name="T30" fmla="*/ 34 w 204"/>
                <a:gd name="T31" fmla="*/ 15 h 207"/>
                <a:gd name="T32" fmla="*/ 23 w 204"/>
                <a:gd name="T33" fmla="*/ 18 h 207"/>
                <a:gd name="T34" fmla="*/ 11 w 204"/>
                <a:gd name="T35" fmla="*/ 22 h 207"/>
                <a:gd name="T36" fmla="*/ 15 w 204"/>
                <a:gd name="T37" fmla="*/ 44 h 207"/>
                <a:gd name="T38" fmla="*/ 11 w 204"/>
                <a:gd name="T39" fmla="*/ 63 h 207"/>
                <a:gd name="T40" fmla="*/ 11 w 204"/>
                <a:gd name="T41" fmla="*/ 81 h 207"/>
                <a:gd name="T42" fmla="*/ 11 w 204"/>
                <a:gd name="T43" fmla="*/ 89 h 207"/>
                <a:gd name="T44" fmla="*/ 15 w 204"/>
                <a:gd name="T45" fmla="*/ 104 h 207"/>
                <a:gd name="T46" fmla="*/ 8 w 204"/>
                <a:gd name="T47" fmla="*/ 115 h 207"/>
                <a:gd name="T48" fmla="*/ 8 w 204"/>
                <a:gd name="T49" fmla="*/ 122 h 207"/>
                <a:gd name="T50" fmla="*/ 11 w 204"/>
                <a:gd name="T51" fmla="*/ 126 h 207"/>
                <a:gd name="T52" fmla="*/ 15 w 204"/>
                <a:gd name="T53" fmla="*/ 133 h 207"/>
                <a:gd name="T54" fmla="*/ 15 w 204"/>
                <a:gd name="T55" fmla="*/ 144 h 207"/>
                <a:gd name="T56" fmla="*/ 26 w 204"/>
                <a:gd name="T57" fmla="*/ 156 h 207"/>
                <a:gd name="T58" fmla="*/ 23 w 204"/>
                <a:gd name="T59" fmla="*/ 170 h 207"/>
                <a:gd name="T60" fmla="*/ 45 w 204"/>
                <a:gd name="T61" fmla="*/ 207 h 207"/>
                <a:gd name="T62" fmla="*/ 52 w 204"/>
                <a:gd name="T63" fmla="*/ 207 h 207"/>
                <a:gd name="T64" fmla="*/ 56 w 204"/>
                <a:gd name="T65" fmla="*/ 200 h 207"/>
                <a:gd name="T66" fmla="*/ 71 w 204"/>
                <a:gd name="T67" fmla="*/ 196 h 207"/>
                <a:gd name="T68" fmla="*/ 82 w 204"/>
                <a:gd name="T69" fmla="*/ 193 h 207"/>
                <a:gd name="T70" fmla="*/ 93 w 204"/>
                <a:gd name="T71" fmla="*/ 196 h 207"/>
                <a:gd name="T72" fmla="*/ 97 w 204"/>
                <a:gd name="T73" fmla="*/ 204 h 207"/>
                <a:gd name="T74" fmla="*/ 100 w 204"/>
                <a:gd name="T75" fmla="*/ 196 h 207"/>
                <a:gd name="T76" fmla="*/ 119 w 204"/>
                <a:gd name="T77" fmla="*/ 193 h 207"/>
                <a:gd name="T78" fmla="*/ 130 w 204"/>
                <a:gd name="T79" fmla="*/ 182 h 207"/>
                <a:gd name="T80" fmla="*/ 126 w 204"/>
                <a:gd name="T81" fmla="*/ 170 h 207"/>
                <a:gd name="T82" fmla="*/ 134 w 204"/>
                <a:gd name="T83" fmla="*/ 156 h 207"/>
                <a:gd name="T84" fmla="*/ 178 w 204"/>
                <a:gd name="T85" fmla="*/ 148 h 207"/>
                <a:gd name="T86" fmla="*/ 197 w 204"/>
                <a:gd name="T87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4" h="207">
                  <a:moveTo>
                    <a:pt x="197" y="159"/>
                  </a:moveTo>
                  <a:lnTo>
                    <a:pt x="197" y="156"/>
                  </a:lnTo>
                  <a:lnTo>
                    <a:pt x="197" y="152"/>
                  </a:lnTo>
                  <a:lnTo>
                    <a:pt x="204" y="137"/>
                  </a:lnTo>
                  <a:lnTo>
                    <a:pt x="204" y="133"/>
                  </a:lnTo>
                  <a:lnTo>
                    <a:pt x="197" y="118"/>
                  </a:lnTo>
                  <a:lnTo>
                    <a:pt x="186" y="115"/>
                  </a:lnTo>
                  <a:lnTo>
                    <a:pt x="189" y="111"/>
                  </a:lnTo>
                  <a:lnTo>
                    <a:pt x="186" y="100"/>
                  </a:lnTo>
                  <a:lnTo>
                    <a:pt x="156" y="100"/>
                  </a:lnTo>
                  <a:lnTo>
                    <a:pt x="156" y="92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5" y="63"/>
                  </a:lnTo>
                  <a:lnTo>
                    <a:pt x="134" y="63"/>
                  </a:lnTo>
                  <a:lnTo>
                    <a:pt x="130" y="59"/>
                  </a:lnTo>
                  <a:lnTo>
                    <a:pt x="126" y="59"/>
                  </a:lnTo>
                  <a:lnTo>
                    <a:pt x="126" y="55"/>
                  </a:lnTo>
                  <a:lnTo>
                    <a:pt x="123" y="55"/>
                  </a:lnTo>
                  <a:lnTo>
                    <a:pt x="115" y="52"/>
                  </a:lnTo>
                  <a:lnTo>
                    <a:pt x="111" y="52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97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6" y="41"/>
                  </a:lnTo>
                  <a:lnTo>
                    <a:pt x="78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7" y="26"/>
                  </a:lnTo>
                  <a:lnTo>
                    <a:pt x="71" y="22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63" y="3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37" y="11"/>
                  </a:lnTo>
                  <a:lnTo>
                    <a:pt x="34" y="15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1" y="48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1" y="111"/>
                  </a:lnTo>
                  <a:lnTo>
                    <a:pt x="8" y="115"/>
                  </a:lnTo>
                  <a:lnTo>
                    <a:pt x="4" y="118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1" y="130"/>
                  </a:lnTo>
                  <a:lnTo>
                    <a:pt x="15" y="130"/>
                  </a:lnTo>
                  <a:lnTo>
                    <a:pt x="15" y="133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44"/>
                  </a:lnTo>
                  <a:lnTo>
                    <a:pt x="19" y="148"/>
                  </a:lnTo>
                  <a:lnTo>
                    <a:pt x="26" y="152"/>
                  </a:lnTo>
                  <a:lnTo>
                    <a:pt x="26" y="156"/>
                  </a:lnTo>
                  <a:lnTo>
                    <a:pt x="26" y="159"/>
                  </a:lnTo>
                  <a:lnTo>
                    <a:pt x="26" y="163"/>
                  </a:lnTo>
                  <a:lnTo>
                    <a:pt x="23" y="170"/>
                  </a:lnTo>
                  <a:lnTo>
                    <a:pt x="23" y="174"/>
                  </a:lnTo>
                  <a:lnTo>
                    <a:pt x="34" y="178"/>
                  </a:lnTo>
                  <a:lnTo>
                    <a:pt x="45" y="207"/>
                  </a:lnTo>
                  <a:lnTo>
                    <a:pt x="49" y="207"/>
                  </a:lnTo>
                  <a:lnTo>
                    <a:pt x="49" y="207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6" y="204"/>
                  </a:lnTo>
                  <a:lnTo>
                    <a:pt x="56" y="200"/>
                  </a:lnTo>
                  <a:lnTo>
                    <a:pt x="63" y="193"/>
                  </a:lnTo>
                  <a:lnTo>
                    <a:pt x="67" y="193"/>
                  </a:lnTo>
                  <a:lnTo>
                    <a:pt x="71" y="196"/>
                  </a:lnTo>
                  <a:lnTo>
                    <a:pt x="78" y="193"/>
                  </a:lnTo>
                  <a:lnTo>
                    <a:pt x="78" y="193"/>
                  </a:lnTo>
                  <a:lnTo>
                    <a:pt x="82" y="193"/>
                  </a:lnTo>
                  <a:lnTo>
                    <a:pt x="89" y="193"/>
                  </a:lnTo>
                  <a:lnTo>
                    <a:pt x="93" y="193"/>
                  </a:lnTo>
                  <a:lnTo>
                    <a:pt x="93" y="196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0"/>
                  </a:lnTo>
                  <a:lnTo>
                    <a:pt x="100" y="200"/>
                  </a:lnTo>
                  <a:lnTo>
                    <a:pt x="100" y="196"/>
                  </a:lnTo>
                  <a:lnTo>
                    <a:pt x="104" y="193"/>
                  </a:lnTo>
                  <a:lnTo>
                    <a:pt x="111" y="193"/>
                  </a:lnTo>
                  <a:lnTo>
                    <a:pt x="119" y="193"/>
                  </a:lnTo>
                  <a:lnTo>
                    <a:pt x="123" y="196"/>
                  </a:lnTo>
                  <a:lnTo>
                    <a:pt x="126" y="189"/>
                  </a:lnTo>
                  <a:lnTo>
                    <a:pt x="130" y="182"/>
                  </a:lnTo>
                  <a:lnTo>
                    <a:pt x="130" y="178"/>
                  </a:lnTo>
                  <a:lnTo>
                    <a:pt x="130" y="174"/>
                  </a:lnTo>
                  <a:lnTo>
                    <a:pt x="126" y="170"/>
                  </a:lnTo>
                  <a:lnTo>
                    <a:pt x="134" y="163"/>
                  </a:lnTo>
                  <a:lnTo>
                    <a:pt x="134" y="159"/>
                  </a:lnTo>
                  <a:lnTo>
                    <a:pt x="134" y="156"/>
                  </a:lnTo>
                  <a:lnTo>
                    <a:pt x="137" y="156"/>
                  </a:lnTo>
                  <a:lnTo>
                    <a:pt x="160" y="148"/>
                  </a:lnTo>
                  <a:lnTo>
                    <a:pt x="178" y="148"/>
                  </a:lnTo>
                  <a:lnTo>
                    <a:pt x="189" y="156"/>
                  </a:lnTo>
                  <a:lnTo>
                    <a:pt x="193" y="156"/>
                  </a:lnTo>
                  <a:lnTo>
                    <a:pt x="197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4" name="Freeform 186"/>
            <p:cNvSpPr>
              <a:spLocks/>
            </p:cNvSpPr>
            <p:nvPr/>
          </p:nvSpPr>
          <p:spPr bwMode="auto">
            <a:xfrm>
              <a:off x="3002529" y="3558098"/>
              <a:ext cx="180128" cy="172409"/>
            </a:xfrm>
            <a:custGeom>
              <a:avLst/>
              <a:gdLst>
                <a:gd name="T0" fmla="*/ 3 w 140"/>
                <a:gd name="T1" fmla="*/ 41 h 134"/>
                <a:gd name="T2" fmla="*/ 7 w 140"/>
                <a:gd name="T3" fmla="*/ 30 h 134"/>
                <a:gd name="T4" fmla="*/ 3 w 140"/>
                <a:gd name="T5" fmla="*/ 22 h 134"/>
                <a:gd name="T6" fmla="*/ 11 w 140"/>
                <a:gd name="T7" fmla="*/ 11 h 134"/>
                <a:gd name="T8" fmla="*/ 14 w 140"/>
                <a:gd name="T9" fmla="*/ 8 h 134"/>
                <a:gd name="T10" fmla="*/ 55 w 140"/>
                <a:gd name="T11" fmla="*/ 0 h 134"/>
                <a:gd name="T12" fmla="*/ 70 w 140"/>
                <a:gd name="T13" fmla="*/ 8 h 134"/>
                <a:gd name="T14" fmla="*/ 74 w 140"/>
                <a:gd name="T15" fmla="*/ 15 h 134"/>
                <a:gd name="T16" fmla="*/ 77 w 140"/>
                <a:gd name="T17" fmla="*/ 22 h 134"/>
                <a:gd name="T18" fmla="*/ 77 w 140"/>
                <a:gd name="T19" fmla="*/ 37 h 134"/>
                <a:gd name="T20" fmla="*/ 77 w 140"/>
                <a:gd name="T21" fmla="*/ 41 h 134"/>
                <a:gd name="T22" fmla="*/ 85 w 140"/>
                <a:gd name="T23" fmla="*/ 45 h 134"/>
                <a:gd name="T24" fmla="*/ 96 w 140"/>
                <a:gd name="T25" fmla="*/ 45 h 134"/>
                <a:gd name="T26" fmla="*/ 107 w 140"/>
                <a:gd name="T27" fmla="*/ 45 h 134"/>
                <a:gd name="T28" fmla="*/ 114 w 140"/>
                <a:gd name="T29" fmla="*/ 48 h 134"/>
                <a:gd name="T30" fmla="*/ 122 w 140"/>
                <a:gd name="T31" fmla="*/ 67 h 134"/>
                <a:gd name="T32" fmla="*/ 125 w 140"/>
                <a:gd name="T33" fmla="*/ 74 h 134"/>
                <a:gd name="T34" fmla="*/ 137 w 140"/>
                <a:gd name="T35" fmla="*/ 71 h 134"/>
                <a:gd name="T36" fmla="*/ 140 w 140"/>
                <a:gd name="T37" fmla="*/ 74 h 134"/>
                <a:gd name="T38" fmla="*/ 140 w 140"/>
                <a:gd name="T39" fmla="*/ 93 h 134"/>
                <a:gd name="T40" fmla="*/ 137 w 140"/>
                <a:gd name="T41" fmla="*/ 93 h 134"/>
                <a:gd name="T42" fmla="*/ 137 w 140"/>
                <a:gd name="T43" fmla="*/ 97 h 134"/>
                <a:gd name="T44" fmla="*/ 137 w 140"/>
                <a:gd name="T45" fmla="*/ 100 h 134"/>
                <a:gd name="T46" fmla="*/ 137 w 140"/>
                <a:gd name="T47" fmla="*/ 104 h 134"/>
                <a:gd name="T48" fmla="*/ 133 w 140"/>
                <a:gd name="T49" fmla="*/ 111 h 134"/>
                <a:gd name="T50" fmla="*/ 129 w 140"/>
                <a:gd name="T51" fmla="*/ 119 h 134"/>
                <a:gd name="T52" fmla="*/ 122 w 140"/>
                <a:gd name="T53" fmla="*/ 126 h 134"/>
                <a:gd name="T54" fmla="*/ 114 w 140"/>
                <a:gd name="T55" fmla="*/ 130 h 134"/>
                <a:gd name="T56" fmla="*/ 111 w 140"/>
                <a:gd name="T57" fmla="*/ 134 h 134"/>
                <a:gd name="T58" fmla="*/ 107 w 140"/>
                <a:gd name="T59" fmla="*/ 134 h 134"/>
                <a:gd name="T60" fmla="*/ 96 w 140"/>
                <a:gd name="T61" fmla="*/ 130 h 134"/>
                <a:gd name="T62" fmla="*/ 74 w 140"/>
                <a:gd name="T63" fmla="*/ 130 h 134"/>
                <a:gd name="T64" fmla="*/ 74 w 140"/>
                <a:gd name="T65" fmla="*/ 126 h 134"/>
                <a:gd name="T66" fmla="*/ 81 w 140"/>
                <a:gd name="T67" fmla="*/ 115 h 134"/>
                <a:gd name="T68" fmla="*/ 81 w 140"/>
                <a:gd name="T69" fmla="*/ 111 h 134"/>
                <a:gd name="T70" fmla="*/ 85 w 140"/>
                <a:gd name="T71" fmla="*/ 104 h 134"/>
                <a:gd name="T72" fmla="*/ 85 w 140"/>
                <a:gd name="T73" fmla="*/ 97 h 134"/>
                <a:gd name="T74" fmla="*/ 77 w 140"/>
                <a:gd name="T75" fmla="*/ 89 h 134"/>
                <a:gd name="T76" fmla="*/ 59 w 140"/>
                <a:gd name="T77" fmla="*/ 85 h 134"/>
                <a:gd name="T78" fmla="*/ 48 w 140"/>
                <a:gd name="T79" fmla="*/ 82 h 134"/>
                <a:gd name="T80" fmla="*/ 33 w 140"/>
                <a:gd name="T81" fmla="*/ 74 h 134"/>
                <a:gd name="T82" fmla="*/ 25 w 140"/>
                <a:gd name="T83" fmla="*/ 67 h 134"/>
                <a:gd name="T84" fmla="*/ 11 w 140"/>
                <a:gd name="T85" fmla="*/ 59 h 134"/>
                <a:gd name="T86" fmla="*/ 3 w 140"/>
                <a:gd name="T87" fmla="*/ 52 h 134"/>
                <a:gd name="T88" fmla="*/ 0 w 140"/>
                <a:gd name="T89" fmla="*/ 4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4">
                  <a:moveTo>
                    <a:pt x="0" y="48"/>
                  </a:moveTo>
                  <a:lnTo>
                    <a:pt x="3" y="41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2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4" y="11"/>
                  </a:lnTo>
                  <a:lnTo>
                    <a:pt x="74" y="15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6"/>
                  </a:lnTo>
                  <a:lnTo>
                    <a:pt x="77" y="37"/>
                  </a:lnTo>
                  <a:lnTo>
                    <a:pt x="81" y="41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5" y="45"/>
                  </a:lnTo>
                  <a:lnTo>
                    <a:pt x="88" y="48"/>
                  </a:lnTo>
                  <a:lnTo>
                    <a:pt x="96" y="45"/>
                  </a:lnTo>
                  <a:lnTo>
                    <a:pt x="100" y="48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4" y="48"/>
                  </a:lnTo>
                  <a:lnTo>
                    <a:pt x="114" y="52"/>
                  </a:lnTo>
                  <a:lnTo>
                    <a:pt x="122" y="67"/>
                  </a:lnTo>
                  <a:lnTo>
                    <a:pt x="122" y="74"/>
                  </a:lnTo>
                  <a:lnTo>
                    <a:pt x="125" y="74"/>
                  </a:lnTo>
                  <a:lnTo>
                    <a:pt x="133" y="71"/>
                  </a:lnTo>
                  <a:lnTo>
                    <a:pt x="137" y="71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78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7" y="93"/>
                  </a:lnTo>
                  <a:lnTo>
                    <a:pt x="137" y="97"/>
                  </a:lnTo>
                  <a:lnTo>
                    <a:pt x="137" y="97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1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4"/>
                  </a:lnTo>
                  <a:lnTo>
                    <a:pt x="96" y="130"/>
                  </a:lnTo>
                  <a:lnTo>
                    <a:pt x="85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74" y="126"/>
                  </a:lnTo>
                  <a:lnTo>
                    <a:pt x="77" y="123"/>
                  </a:lnTo>
                  <a:lnTo>
                    <a:pt x="81" y="115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88" y="100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77" y="89"/>
                  </a:lnTo>
                  <a:lnTo>
                    <a:pt x="66" y="89"/>
                  </a:lnTo>
                  <a:lnTo>
                    <a:pt x="59" y="85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4" y="78"/>
                  </a:lnTo>
                  <a:lnTo>
                    <a:pt x="33" y="74"/>
                  </a:lnTo>
                  <a:lnTo>
                    <a:pt x="29" y="71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5" name="Freeform 187"/>
            <p:cNvSpPr>
              <a:spLocks/>
            </p:cNvSpPr>
            <p:nvPr/>
          </p:nvSpPr>
          <p:spPr bwMode="auto">
            <a:xfrm>
              <a:off x="3111893" y="3781972"/>
              <a:ext cx="109364" cy="110650"/>
            </a:xfrm>
            <a:custGeom>
              <a:avLst/>
              <a:gdLst>
                <a:gd name="T0" fmla="*/ 11 w 85"/>
                <a:gd name="T1" fmla="*/ 0 h 86"/>
                <a:gd name="T2" fmla="*/ 22 w 85"/>
                <a:gd name="T3" fmla="*/ 0 h 86"/>
                <a:gd name="T4" fmla="*/ 29 w 85"/>
                <a:gd name="T5" fmla="*/ 8 h 86"/>
                <a:gd name="T6" fmla="*/ 37 w 85"/>
                <a:gd name="T7" fmla="*/ 12 h 86"/>
                <a:gd name="T8" fmla="*/ 40 w 85"/>
                <a:gd name="T9" fmla="*/ 19 h 86"/>
                <a:gd name="T10" fmla="*/ 44 w 85"/>
                <a:gd name="T11" fmla="*/ 15 h 86"/>
                <a:gd name="T12" fmla="*/ 55 w 85"/>
                <a:gd name="T13" fmla="*/ 23 h 86"/>
                <a:gd name="T14" fmla="*/ 63 w 85"/>
                <a:gd name="T15" fmla="*/ 26 h 86"/>
                <a:gd name="T16" fmla="*/ 66 w 85"/>
                <a:gd name="T17" fmla="*/ 30 h 86"/>
                <a:gd name="T18" fmla="*/ 74 w 85"/>
                <a:gd name="T19" fmla="*/ 38 h 86"/>
                <a:gd name="T20" fmla="*/ 81 w 85"/>
                <a:gd name="T21" fmla="*/ 45 h 86"/>
                <a:gd name="T22" fmla="*/ 77 w 85"/>
                <a:gd name="T23" fmla="*/ 52 h 86"/>
                <a:gd name="T24" fmla="*/ 81 w 85"/>
                <a:gd name="T25" fmla="*/ 60 h 86"/>
                <a:gd name="T26" fmla="*/ 85 w 85"/>
                <a:gd name="T27" fmla="*/ 64 h 86"/>
                <a:gd name="T28" fmla="*/ 85 w 85"/>
                <a:gd name="T29" fmla="*/ 64 h 86"/>
                <a:gd name="T30" fmla="*/ 81 w 85"/>
                <a:gd name="T31" fmla="*/ 71 h 86"/>
                <a:gd name="T32" fmla="*/ 77 w 85"/>
                <a:gd name="T33" fmla="*/ 75 h 86"/>
                <a:gd name="T34" fmla="*/ 74 w 85"/>
                <a:gd name="T35" fmla="*/ 78 h 86"/>
                <a:gd name="T36" fmla="*/ 66 w 85"/>
                <a:gd name="T37" fmla="*/ 82 h 86"/>
                <a:gd name="T38" fmla="*/ 63 w 85"/>
                <a:gd name="T39" fmla="*/ 82 h 86"/>
                <a:gd name="T40" fmla="*/ 63 w 85"/>
                <a:gd name="T41" fmla="*/ 86 h 86"/>
                <a:gd name="T42" fmla="*/ 55 w 85"/>
                <a:gd name="T43" fmla="*/ 86 h 86"/>
                <a:gd name="T44" fmla="*/ 52 w 85"/>
                <a:gd name="T45" fmla="*/ 86 h 86"/>
                <a:gd name="T46" fmla="*/ 44 w 85"/>
                <a:gd name="T47" fmla="*/ 86 h 86"/>
                <a:gd name="T48" fmla="*/ 37 w 85"/>
                <a:gd name="T49" fmla="*/ 86 h 86"/>
                <a:gd name="T50" fmla="*/ 37 w 85"/>
                <a:gd name="T51" fmla="*/ 82 h 86"/>
                <a:gd name="T52" fmla="*/ 33 w 85"/>
                <a:gd name="T53" fmla="*/ 82 h 86"/>
                <a:gd name="T54" fmla="*/ 29 w 85"/>
                <a:gd name="T55" fmla="*/ 78 h 86"/>
                <a:gd name="T56" fmla="*/ 18 w 85"/>
                <a:gd name="T57" fmla="*/ 78 h 86"/>
                <a:gd name="T58" fmla="*/ 11 w 85"/>
                <a:gd name="T59" fmla="*/ 75 h 86"/>
                <a:gd name="T60" fmla="*/ 3 w 85"/>
                <a:gd name="T61" fmla="*/ 67 h 86"/>
                <a:gd name="T62" fmla="*/ 0 w 85"/>
                <a:gd name="T63" fmla="*/ 56 h 86"/>
                <a:gd name="T64" fmla="*/ 3 w 85"/>
                <a:gd name="T65" fmla="*/ 56 h 86"/>
                <a:gd name="T66" fmla="*/ 3 w 85"/>
                <a:gd name="T67" fmla="*/ 52 h 86"/>
                <a:gd name="T68" fmla="*/ 3 w 85"/>
                <a:gd name="T69" fmla="*/ 41 h 86"/>
                <a:gd name="T70" fmla="*/ 3 w 85"/>
                <a:gd name="T71" fmla="*/ 34 h 86"/>
                <a:gd name="T72" fmla="*/ 3 w 85"/>
                <a:gd name="T73" fmla="*/ 26 h 86"/>
                <a:gd name="T74" fmla="*/ 7 w 85"/>
                <a:gd name="T75" fmla="*/ 19 h 86"/>
                <a:gd name="T76" fmla="*/ 7 w 85"/>
                <a:gd name="T77" fmla="*/ 15 h 86"/>
                <a:gd name="T78" fmla="*/ 7 w 85"/>
                <a:gd name="T79" fmla="*/ 8 h 86"/>
                <a:gd name="T80" fmla="*/ 11 w 85"/>
                <a:gd name="T8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" h="86">
                  <a:moveTo>
                    <a:pt x="11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7" y="1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4"/>
                  </a:lnTo>
                  <a:lnTo>
                    <a:pt x="74" y="38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1" y="49"/>
                  </a:lnTo>
                  <a:lnTo>
                    <a:pt x="77" y="52"/>
                  </a:lnTo>
                  <a:lnTo>
                    <a:pt x="81" y="56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1" y="67"/>
                  </a:lnTo>
                  <a:lnTo>
                    <a:pt x="81" y="71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8"/>
                  </a:lnTo>
                  <a:lnTo>
                    <a:pt x="70" y="82"/>
                  </a:lnTo>
                  <a:lnTo>
                    <a:pt x="66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2" y="86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29" y="78"/>
                  </a:lnTo>
                  <a:lnTo>
                    <a:pt x="26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3" y="67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6" name="Freeform 188"/>
            <p:cNvSpPr>
              <a:spLocks noEditPoints="1"/>
            </p:cNvSpPr>
            <p:nvPr/>
          </p:nvSpPr>
          <p:spPr bwMode="auto">
            <a:xfrm>
              <a:off x="2858428" y="3615997"/>
              <a:ext cx="338384" cy="791278"/>
            </a:xfrm>
            <a:custGeom>
              <a:avLst/>
              <a:gdLst>
                <a:gd name="T0" fmla="*/ 67 w 263"/>
                <a:gd name="T1" fmla="*/ 0 h 615"/>
                <a:gd name="T2" fmla="*/ 86 w 263"/>
                <a:gd name="T3" fmla="*/ 7 h 615"/>
                <a:gd name="T4" fmla="*/ 119 w 263"/>
                <a:gd name="T5" fmla="*/ 7 h 615"/>
                <a:gd name="T6" fmla="*/ 163 w 263"/>
                <a:gd name="T7" fmla="*/ 37 h 615"/>
                <a:gd name="T8" fmla="*/ 197 w 263"/>
                <a:gd name="T9" fmla="*/ 63 h 615"/>
                <a:gd name="T10" fmla="*/ 197 w 263"/>
                <a:gd name="T11" fmla="*/ 85 h 615"/>
                <a:gd name="T12" fmla="*/ 230 w 263"/>
                <a:gd name="T13" fmla="*/ 85 h 615"/>
                <a:gd name="T14" fmla="*/ 249 w 263"/>
                <a:gd name="T15" fmla="*/ 59 h 615"/>
                <a:gd name="T16" fmla="*/ 263 w 263"/>
                <a:gd name="T17" fmla="*/ 78 h 615"/>
                <a:gd name="T18" fmla="*/ 245 w 263"/>
                <a:gd name="T19" fmla="*/ 92 h 615"/>
                <a:gd name="T20" fmla="*/ 223 w 263"/>
                <a:gd name="T21" fmla="*/ 107 h 615"/>
                <a:gd name="T22" fmla="*/ 208 w 263"/>
                <a:gd name="T23" fmla="*/ 129 h 615"/>
                <a:gd name="T24" fmla="*/ 200 w 263"/>
                <a:gd name="T25" fmla="*/ 155 h 615"/>
                <a:gd name="T26" fmla="*/ 200 w 263"/>
                <a:gd name="T27" fmla="*/ 185 h 615"/>
                <a:gd name="T28" fmla="*/ 200 w 263"/>
                <a:gd name="T29" fmla="*/ 204 h 615"/>
                <a:gd name="T30" fmla="*/ 219 w 263"/>
                <a:gd name="T31" fmla="*/ 233 h 615"/>
                <a:gd name="T32" fmla="*/ 234 w 263"/>
                <a:gd name="T33" fmla="*/ 248 h 615"/>
                <a:gd name="T34" fmla="*/ 226 w 263"/>
                <a:gd name="T35" fmla="*/ 270 h 615"/>
                <a:gd name="T36" fmla="*/ 178 w 263"/>
                <a:gd name="T37" fmla="*/ 285 h 615"/>
                <a:gd name="T38" fmla="*/ 152 w 263"/>
                <a:gd name="T39" fmla="*/ 282 h 615"/>
                <a:gd name="T40" fmla="*/ 156 w 263"/>
                <a:gd name="T41" fmla="*/ 300 h 615"/>
                <a:gd name="T42" fmla="*/ 156 w 263"/>
                <a:gd name="T43" fmla="*/ 315 h 615"/>
                <a:gd name="T44" fmla="*/ 137 w 263"/>
                <a:gd name="T45" fmla="*/ 330 h 615"/>
                <a:gd name="T46" fmla="*/ 112 w 263"/>
                <a:gd name="T47" fmla="*/ 326 h 615"/>
                <a:gd name="T48" fmla="*/ 126 w 263"/>
                <a:gd name="T49" fmla="*/ 348 h 615"/>
                <a:gd name="T50" fmla="*/ 130 w 263"/>
                <a:gd name="T51" fmla="*/ 348 h 615"/>
                <a:gd name="T52" fmla="*/ 141 w 263"/>
                <a:gd name="T53" fmla="*/ 359 h 615"/>
                <a:gd name="T54" fmla="*/ 123 w 263"/>
                <a:gd name="T55" fmla="*/ 356 h 615"/>
                <a:gd name="T56" fmla="*/ 119 w 263"/>
                <a:gd name="T57" fmla="*/ 371 h 615"/>
                <a:gd name="T58" fmla="*/ 119 w 263"/>
                <a:gd name="T59" fmla="*/ 389 h 615"/>
                <a:gd name="T60" fmla="*/ 119 w 263"/>
                <a:gd name="T61" fmla="*/ 404 h 615"/>
                <a:gd name="T62" fmla="*/ 97 w 263"/>
                <a:gd name="T63" fmla="*/ 415 h 615"/>
                <a:gd name="T64" fmla="*/ 93 w 263"/>
                <a:gd name="T65" fmla="*/ 434 h 615"/>
                <a:gd name="T66" fmla="*/ 123 w 263"/>
                <a:gd name="T67" fmla="*/ 449 h 615"/>
                <a:gd name="T68" fmla="*/ 126 w 263"/>
                <a:gd name="T69" fmla="*/ 463 h 615"/>
                <a:gd name="T70" fmla="*/ 115 w 263"/>
                <a:gd name="T71" fmla="*/ 478 h 615"/>
                <a:gd name="T72" fmla="*/ 104 w 263"/>
                <a:gd name="T73" fmla="*/ 493 h 615"/>
                <a:gd name="T74" fmla="*/ 93 w 263"/>
                <a:gd name="T75" fmla="*/ 504 h 615"/>
                <a:gd name="T76" fmla="*/ 89 w 263"/>
                <a:gd name="T77" fmla="*/ 526 h 615"/>
                <a:gd name="T78" fmla="*/ 97 w 263"/>
                <a:gd name="T79" fmla="*/ 545 h 615"/>
                <a:gd name="T80" fmla="*/ 97 w 263"/>
                <a:gd name="T81" fmla="*/ 552 h 615"/>
                <a:gd name="T82" fmla="*/ 45 w 263"/>
                <a:gd name="T83" fmla="*/ 538 h 615"/>
                <a:gd name="T84" fmla="*/ 19 w 263"/>
                <a:gd name="T85" fmla="*/ 515 h 615"/>
                <a:gd name="T86" fmla="*/ 30 w 263"/>
                <a:gd name="T87" fmla="*/ 460 h 615"/>
                <a:gd name="T88" fmla="*/ 26 w 263"/>
                <a:gd name="T89" fmla="*/ 423 h 615"/>
                <a:gd name="T90" fmla="*/ 15 w 263"/>
                <a:gd name="T91" fmla="*/ 400 h 615"/>
                <a:gd name="T92" fmla="*/ 15 w 263"/>
                <a:gd name="T93" fmla="*/ 382 h 615"/>
                <a:gd name="T94" fmla="*/ 12 w 263"/>
                <a:gd name="T95" fmla="*/ 345 h 615"/>
                <a:gd name="T96" fmla="*/ 12 w 263"/>
                <a:gd name="T97" fmla="*/ 293 h 615"/>
                <a:gd name="T98" fmla="*/ 15 w 263"/>
                <a:gd name="T99" fmla="*/ 241 h 615"/>
                <a:gd name="T100" fmla="*/ 19 w 263"/>
                <a:gd name="T101" fmla="*/ 204 h 615"/>
                <a:gd name="T102" fmla="*/ 0 w 263"/>
                <a:gd name="T103" fmla="*/ 155 h 615"/>
                <a:gd name="T104" fmla="*/ 8 w 263"/>
                <a:gd name="T105" fmla="*/ 115 h 615"/>
                <a:gd name="T106" fmla="*/ 26 w 263"/>
                <a:gd name="T107" fmla="*/ 78 h 615"/>
                <a:gd name="T108" fmla="*/ 23 w 263"/>
                <a:gd name="T109" fmla="*/ 52 h 615"/>
                <a:gd name="T110" fmla="*/ 178 w 263"/>
                <a:gd name="T111" fmla="*/ 608 h 615"/>
                <a:gd name="T112" fmla="*/ 178 w 263"/>
                <a:gd name="T113" fmla="*/ 608 h 615"/>
                <a:gd name="T114" fmla="*/ 108 w 263"/>
                <a:gd name="T115" fmla="*/ 575 h 615"/>
                <a:gd name="T116" fmla="*/ 119 w 263"/>
                <a:gd name="T117" fmla="*/ 586 h 615"/>
                <a:gd name="T118" fmla="*/ 156 w 263"/>
                <a:gd name="T119" fmla="*/ 604 h 615"/>
                <a:gd name="T120" fmla="*/ 156 w 263"/>
                <a:gd name="T121" fmla="*/ 612 h 615"/>
                <a:gd name="T122" fmla="*/ 119 w 263"/>
                <a:gd name="T123" fmla="*/ 612 h 615"/>
                <a:gd name="T124" fmla="*/ 123 w 263"/>
                <a:gd name="T125" fmla="*/ 604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615">
                  <a:moveTo>
                    <a:pt x="41" y="14"/>
                  </a:moveTo>
                  <a:lnTo>
                    <a:pt x="45" y="11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9" y="7"/>
                  </a:lnTo>
                  <a:lnTo>
                    <a:pt x="89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2" y="3"/>
                  </a:lnTo>
                  <a:lnTo>
                    <a:pt x="115" y="7"/>
                  </a:lnTo>
                  <a:lnTo>
                    <a:pt x="119" y="7"/>
                  </a:lnTo>
                  <a:lnTo>
                    <a:pt x="123" y="14"/>
                  </a:lnTo>
                  <a:lnTo>
                    <a:pt x="134" y="22"/>
                  </a:lnTo>
                  <a:lnTo>
                    <a:pt x="137" y="22"/>
                  </a:lnTo>
                  <a:lnTo>
                    <a:pt x="141" y="26"/>
                  </a:lnTo>
                  <a:lnTo>
                    <a:pt x="145" y="29"/>
                  </a:lnTo>
                  <a:lnTo>
                    <a:pt x="156" y="33"/>
                  </a:lnTo>
                  <a:lnTo>
                    <a:pt x="160" y="37"/>
                  </a:lnTo>
                  <a:lnTo>
                    <a:pt x="163" y="37"/>
                  </a:lnTo>
                  <a:lnTo>
                    <a:pt x="171" y="40"/>
                  </a:lnTo>
                  <a:lnTo>
                    <a:pt x="178" y="44"/>
                  </a:lnTo>
                  <a:lnTo>
                    <a:pt x="189" y="44"/>
                  </a:lnTo>
                  <a:lnTo>
                    <a:pt x="193" y="52"/>
                  </a:lnTo>
                  <a:lnTo>
                    <a:pt x="197" y="52"/>
                  </a:lnTo>
                  <a:lnTo>
                    <a:pt x="200" y="55"/>
                  </a:lnTo>
                  <a:lnTo>
                    <a:pt x="197" y="59"/>
                  </a:lnTo>
                  <a:lnTo>
                    <a:pt x="197" y="63"/>
                  </a:lnTo>
                  <a:lnTo>
                    <a:pt x="193" y="66"/>
                  </a:lnTo>
                  <a:lnTo>
                    <a:pt x="189" y="66"/>
                  </a:lnTo>
                  <a:lnTo>
                    <a:pt x="193" y="70"/>
                  </a:lnTo>
                  <a:lnTo>
                    <a:pt x="189" y="78"/>
                  </a:lnTo>
                  <a:lnTo>
                    <a:pt x="186" y="81"/>
                  </a:lnTo>
                  <a:lnTo>
                    <a:pt x="182" y="85"/>
                  </a:lnTo>
                  <a:lnTo>
                    <a:pt x="186" y="85"/>
                  </a:lnTo>
                  <a:lnTo>
                    <a:pt x="197" y="85"/>
                  </a:lnTo>
                  <a:lnTo>
                    <a:pt x="208" y="85"/>
                  </a:lnTo>
                  <a:lnTo>
                    <a:pt x="215" y="89"/>
                  </a:lnTo>
                  <a:lnTo>
                    <a:pt x="219" y="89"/>
                  </a:lnTo>
                  <a:lnTo>
                    <a:pt x="219" y="89"/>
                  </a:lnTo>
                  <a:lnTo>
                    <a:pt x="223" y="89"/>
                  </a:lnTo>
                  <a:lnTo>
                    <a:pt x="226" y="85"/>
                  </a:lnTo>
                  <a:lnTo>
                    <a:pt x="226" y="85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41" y="74"/>
                  </a:lnTo>
                  <a:lnTo>
                    <a:pt x="245" y="70"/>
                  </a:lnTo>
                  <a:lnTo>
                    <a:pt x="245" y="66"/>
                  </a:lnTo>
                  <a:lnTo>
                    <a:pt x="249" y="66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5"/>
                  </a:lnTo>
                  <a:lnTo>
                    <a:pt x="252" y="52"/>
                  </a:lnTo>
                  <a:lnTo>
                    <a:pt x="260" y="52"/>
                  </a:lnTo>
                  <a:lnTo>
                    <a:pt x="260" y="55"/>
                  </a:lnTo>
                  <a:lnTo>
                    <a:pt x="263" y="63"/>
                  </a:lnTo>
                  <a:lnTo>
                    <a:pt x="263" y="66"/>
                  </a:lnTo>
                  <a:lnTo>
                    <a:pt x="263" y="74"/>
                  </a:lnTo>
                  <a:lnTo>
                    <a:pt x="263" y="78"/>
                  </a:lnTo>
                  <a:lnTo>
                    <a:pt x="263" y="81"/>
                  </a:lnTo>
                  <a:lnTo>
                    <a:pt x="260" y="81"/>
                  </a:lnTo>
                  <a:lnTo>
                    <a:pt x="256" y="81"/>
                  </a:lnTo>
                  <a:lnTo>
                    <a:pt x="256" y="85"/>
                  </a:lnTo>
                  <a:lnTo>
                    <a:pt x="252" y="85"/>
                  </a:lnTo>
                  <a:lnTo>
                    <a:pt x="252" y="85"/>
                  </a:lnTo>
                  <a:lnTo>
                    <a:pt x="245" y="89"/>
                  </a:lnTo>
                  <a:lnTo>
                    <a:pt x="245" y="92"/>
                  </a:lnTo>
                  <a:lnTo>
                    <a:pt x="241" y="92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4" y="100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3" y="111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8"/>
                  </a:lnTo>
                  <a:lnTo>
                    <a:pt x="212" y="122"/>
                  </a:lnTo>
                  <a:lnTo>
                    <a:pt x="212" y="126"/>
                  </a:lnTo>
                  <a:lnTo>
                    <a:pt x="212" y="129"/>
                  </a:lnTo>
                  <a:lnTo>
                    <a:pt x="208" y="129"/>
                  </a:lnTo>
                  <a:lnTo>
                    <a:pt x="208" y="133"/>
                  </a:lnTo>
                  <a:lnTo>
                    <a:pt x="204" y="137"/>
                  </a:lnTo>
                  <a:lnTo>
                    <a:pt x="200" y="137"/>
                  </a:lnTo>
                  <a:lnTo>
                    <a:pt x="204" y="144"/>
                  </a:lnTo>
                  <a:lnTo>
                    <a:pt x="200" y="144"/>
                  </a:lnTo>
                  <a:lnTo>
                    <a:pt x="204" y="148"/>
                  </a:lnTo>
                  <a:lnTo>
                    <a:pt x="204" y="155"/>
                  </a:lnTo>
                  <a:lnTo>
                    <a:pt x="200" y="155"/>
                  </a:lnTo>
                  <a:lnTo>
                    <a:pt x="200" y="159"/>
                  </a:lnTo>
                  <a:lnTo>
                    <a:pt x="200" y="163"/>
                  </a:lnTo>
                  <a:lnTo>
                    <a:pt x="200" y="167"/>
                  </a:lnTo>
                  <a:lnTo>
                    <a:pt x="200" y="170"/>
                  </a:lnTo>
                  <a:lnTo>
                    <a:pt x="200" y="174"/>
                  </a:lnTo>
                  <a:lnTo>
                    <a:pt x="200" y="181"/>
                  </a:lnTo>
                  <a:lnTo>
                    <a:pt x="200" y="181"/>
                  </a:lnTo>
                  <a:lnTo>
                    <a:pt x="200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93"/>
                  </a:lnTo>
                  <a:lnTo>
                    <a:pt x="197" y="196"/>
                  </a:lnTo>
                  <a:lnTo>
                    <a:pt x="197" y="200"/>
                  </a:lnTo>
                  <a:lnTo>
                    <a:pt x="200" y="200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200" y="207"/>
                  </a:lnTo>
                  <a:lnTo>
                    <a:pt x="208" y="211"/>
                  </a:lnTo>
                  <a:lnTo>
                    <a:pt x="215" y="215"/>
                  </a:lnTo>
                  <a:lnTo>
                    <a:pt x="223" y="219"/>
                  </a:lnTo>
                  <a:lnTo>
                    <a:pt x="226" y="222"/>
                  </a:lnTo>
                  <a:lnTo>
                    <a:pt x="226" y="226"/>
                  </a:lnTo>
                  <a:lnTo>
                    <a:pt x="219" y="233"/>
                  </a:lnTo>
                  <a:lnTo>
                    <a:pt x="219" y="233"/>
                  </a:lnTo>
                  <a:lnTo>
                    <a:pt x="223" y="241"/>
                  </a:lnTo>
                  <a:lnTo>
                    <a:pt x="226" y="241"/>
                  </a:lnTo>
                  <a:lnTo>
                    <a:pt x="230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8"/>
                  </a:lnTo>
                  <a:lnTo>
                    <a:pt x="234" y="252"/>
                  </a:lnTo>
                  <a:lnTo>
                    <a:pt x="230" y="256"/>
                  </a:lnTo>
                  <a:lnTo>
                    <a:pt x="230" y="259"/>
                  </a:lnTo>
                  <a:lnTo>
                    <a:pt x="226" y="263"/>
                  </a:lnTo>
                  <a:lnTo>
                    <a:pt x="226" y="259"/>
                  </a:lnTo>
                  <a:lnTo>
                    <a:pt x="226" y="263"/>
                  </a:lnTo>
                  <a:lnTo>
                    <a:pt x="226" y="267"/>
                  </a:lnTo>
                  <a:lnTo>
                    <a:pt x="226" y="270"/>
                  </a:lnTo>
                  <a:lnTo>
                    <a:pt x="223" y="274"/>
                  </a:lnTo>
                  <a:lnTo>
                    <a:pt x="215" y="278"/>
                  </a:lnTo>
                  <a:lnTo>
                    <a:pt x="208" y="282"/>
                  </a:lnTo>
                  <a:lnTo>
                    <a:pt x="208" y="278"/>
                  </a:lnTo>
                  <a:lnTo>
                    <a:pt x="208" y="282"/>
                  </a:lnTo>
                  <a:lnTo>
                    <a:pt x="197" y="285"/>
                  </a:lnTo>
                  <a:lnTo>
                    <a:pt x="186" y="285"/>
                  </a:lnTo>
                  <a:lnTo>
                    <a:pt x="178" y="285"/>
                  </a:lnTo>
                  <a:lnTo>
                    <a:pt x="175" y="285"/>
                  </a:lnTo>
                  <a:lnTo>
                    <a:pt x="167" y="289"/>
                  </a:lnTo>
                  <a:lnTo>
                    <a:pt x="163" y="289"/>
                  </a:lnTo>
                  <a:lnTo>
                    <a:pt x="160" y="285"/>
                  </a:lnTo>
                  <a:lnTo>
                    <a:pt x="156" y="285"/>
                  </a:lnTo>
                  <a:lnTo>
                    <a:pt x="152" y="285"/>
                  </a:lnTo>
                  <a:lnTo>
                    <a:pt x="152" y="282"/>
                  </a:lnTo>
                  <a:lnTo>
                    <a:pt x="152" y="282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52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2" y="304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52" y="311"/>
                  </a:lnTo>
                  <a:lnTo>
                    <a:pt x="152" y="315"/>
                  </a:lnTo>
                  <a:lnTo>
                    <a:pt x="156" y="315"/>
                  </a:lnTo>
                  <a:lnTo>
                    <a:pt x="156" y="319"/>
                  </a:lnTo>
                  <a:lnTo>
                    <a:pt x="156" y="319"/>
                  </a:lnTo>
                  <a:lnTo>
                    <a:pt x="156" y="322"/>
                  </a:lnTo>
                  <a:lnTo>
                    <a:pt x="156" y="322"/>
                  </a:lnTo>
                  <a:lnTo>
                    <a:pt x="152" y="326"/>
                  </a:lnTo>
                  <a:lnTo>
                    <a:pt x="152" y="326"/>
                  </a:lnTo>
                  <a:lnTo>
                    <a:pt x="145" y="330"/>
                  </a:lnTo>
                  <a:lnTo>
                    <a:pt x="137" y="330"/>
                  </a:lnTo>
                  <a:lnTo>
                    <a:pt x="130" y="330"/>
                  </a:lnTo>
                  <a:lnTo>
                    <a:pt x="126" y="326"/>
                  </a:lnTo>
                  <a:lnTo>
                    <a:pt x="119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2" y="326"/>
                  </a:lnTo>
                  <a:lnTo>
                    <a:pt x="112" y="330"/>
                  </a:lnTo>
                  <a:lnTo>
                    <a:pt x="115" y="334"/>
                  </a:lnTo>
                  <a:lnTo>
                    <a:pt x="115" y="337"/>
                  </a:lnTo>
                  <a:lnTo>
                    <a:pt x="115" y="345"/>
                  </a:lnTo>
                  <a:lnTo>
                    <a:pt x="115" y="348"/>
                  </a:lnTo>
                  <a:lnTo>
                    <a:pt x="119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52"/>
                  </a:lnTo>
                  <a:lnTo>
                    <a:pt x="123" y="352"/>
                  </a:lnTo>
                  <a:lnTo>
                    <a:pt x="126" y="352"/>
                  </a:lnTo>
                  <a:lnTo>
                    <a:pt x="130" y="352"/>
                  </a:lnTo>
                  <a:lnTo>
                    <a:pt x="130" y="352"/>
                  </a:lnTo>
                  <a:lnTo>
                    <a:pt x="130" y="348"/>
                  </a:lnTo>
                  <a:lnTo>
                    <a:pt x="126" y="348"/>
                  </a:lnTo>
                  <a:lnTo>
                    <a:pt x="130" y="348"/>
                  </a:lnTo>
                  <a:lnTo>
                    <a:pt x="130" y="348"/>
                  </a:lnTo>
                  <a:lnTo>
                    <a:pt x="134" y="345"/>
                  </a:lnTo>
                  <a:lnTo>
                    <a:pt x="137" y="345"/>
                  </a:lnTo>
                  <a:lnTo>
                    <a:pt x="141" y="348"/>
                  </a:lnTo>
                  <a:lnTo>
                    <a:pt x="137" y="352"/>
                  </a:lnTo>
                  <a:lnTo>
                    <a:pt x="137" y="352"/>
                  </a:lnTo>
                  <a:lnTo>
                    <a:pt x="141" y="356"/>
                  </a:lnTo>
                  <a:lnTo>
                    <a:pt x="141" y="359"/>
                  </a:lnTo>
                  <a:lnTo>
                    <a:pt x="141" y="359"/>
                  </a:lnTo>
                  <a:lnTo>
                    <a:pt x="134" y="363"/>
                  </a:lnTo>
                  <a:lnTo>
                    <a:pt x="130" y="363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26" y="356"/>
                  </a:lnTo>
                  <a:lnTo>
                    <a:pt x="123" y="356"/>
                  </a:lnTo>
                  <a:lnTo>
                    <a:pt x="119" y="359"/>
                  </a:lnTo>
                  <a:lnTo>
                    <a:pt x="119" y="359"/>
                  </a:lnTo>
                  <a:lnTo>
                    <a:pt x="119" y="363"/>
                  </a:lnTo>
                  <a:lnTo>
                    <a:pt x="123" y="363"/>
                  </a:lnTo>
                  <a:lnTo>
                    <a:pt x="130" y="363"/>
                  </a:lnTo>
                  <a:lnTo>
                    <a:pt x="130" y="367"/>
                  </a:lnTo>
                  <a:lnTo>
                    <a:pt x="126" y="371"/>
                  </a:lnTo>
                  <a:lnTo>
                    <a:pt x="119" y="371"/>
                  </a:lnTo>
                  <a:lnTo>
                    <a:pt x="119" y="374"/>
                  </a:lnTo>
                  <a:lnTo>
                    <a:pt x="119" y="374"/>
                  </a:lnTo>
                  <a:lnTo>
                    <a:pt x="119" y="378"/>
                  </a:lnTo>
                  <a:lnTo>
                    <a:pt x="115" y="378"/>
                  </a:lnTo>
                  <a:lnTo>
                    <a:pt x="115" y="382"/>
                  </a:lnTo>
                  <a:lnTo>
                    <a:pt x="119" y="385"/>
                  </a:lnTo>
                  <a:lnTo>
                    <a:pt x="119" y="385"/>
                  </a:lnTo>
                  <a:lnTo>
                    <a:pt x="119" y="389"/>
                  </a:lnTo>
                  <a:lnTo>
                    <a:pt x="123" y="393"/>
                  </a:lnTo>
                  <a:lnTo>
                    <a:pt x="123" y="393"/>
                  </a:lnTo>
                  <a:lnTo>
                    <a:pt x="119" y="397"/>
                  </a:lnTo>
                  <a:lnTo>
                    <a:pt x="119" y="397"/>
                  </a:lnTo>
                  <a:lnTo>
                    <a:pt x="115" y="400"/>
                  </a:lnTo>
                  <a:lnTo>
                    <a:pt x="115" y="400"/>
                  </a:lnTo>
                  <a:lnTo>
                    <a:pt x="115" y="404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119" y="408"/>
                  </a:lnTo>
                  <a:lnTo>
                    <a:pt x="115" y="408"/>
                  </a:lnTo>
                  <a:lnTo>
                    <a:pt x="112" y="408"/>
                  </a:lnTo>
                  <a:lnTo>
                    <a:pt x="108" y="408"/>
                  </a:lnTo>
                  <a:lnTo>
                    <a:pt x="104" y="411"/>
                  </a:lnTo>
                  <a:lnTo>
                    <a:pt x="100" y="411"/>
                  </a:lnTo>
                  <a:lnTo>
                    <a:pt x="97" y="415"/>
                  </a:lnTo>
                  <a:lnTo>
                    <a:pt x="93" y="415"/>
                  </a:lnTo>
                  <a:lnTo>
                    <a:pt x="93" y="419"/>
                  </a:lnTo>
                  <a:lnTo>
                    <a:pt x="93" y="419"/>
                  </a:lnTo>
                  <a:lnTo>
                    <a:pt x="89" y="423"/>
                  </a:lnTo>
                  <a:lnTo>
                    <a:pt x="89" y="426"/>
                  </a:lnTo>
                  <a:lnTo>
                    <a:pt x="89" y="426"/>
                  </a:lnTo>
                  <a:lnTo>
                    <a:pt x="89" y="430"/>
                  </a:lnTo>
                  <a:lnTo>
                    <a:pt x="93" y="434"/>
                  </a:lnTo>
                  <a:lnTo>
                    <a:pt x="97" y="437"/>
                  </a:lnTo>
                  <a:lnTo>
                    <a:pt x="100" y="437"/>
                  </a:lnTo>
                  <a:lnTo>
                    <a:pt x="104" y="441"/>
                  </a:lnTo>
                  <a:lnTo>
                    <a:pt x="112" y="449"/>
                  </a:lnTo>
                  <a:lnTo>
                    <a:pt x="115" y="449"/>
                  </a:lnTo>
                  <a:lnTo>
                    <a:pt x="119" y="449"/>
                  </a:lnTo>
                  <a:lnTo>
                    <a:pt x="119" y="445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52"/>
                  </a:lnTo>
                  <a:lnTo>
                    <a:pt x="123" y="456"/>
                  </a:lnTo>
                  <a:lnTo>
                    <a:pt x="123" y="456"/>
                  </a:lnTo>
                  <a:lnTo>
                    <a:pt x="123" y="460"/>
                  </a:lnTo>
                  <a:lnTo>
                    <a:pt x="123" y="460"/>
                  </a:lnTo>
                  <a:lnTo>
                    <a:pt x="126" y="463"/>
                  </a:lnTo>
                  <a:lnTo>
                    <a:pt x="123" y="463"/>
                  </a:lnTo>
                  <a:lnTo>
                    <a:pt x="123" y="467"/>
                  </a:lnTo>
                  <a:lnTo>
                    <a:pt x="126" y="467"/>
                  </a:lnTo>
                  <a:lnTo>
                    <a:pt x="123" y="471"/>
                  </a:lnTo>
                  <a:lnTo>
                    <a:pt x="119" y="471"/>
                  </a:lnTo>
                  <a:lnTo>
                    <a:pt x="119" y="474"/>
                  </a:lnTo>
                  <a:lnTo>
                    <a:pt x="119" y="474"/>
                  </a:lnTo>
                  <a:lnTo>
                    <a:pt x="115" y="478"/>
                  </a:lnTo>
                  <a:lnTo>
                    <a:pt x="115" y="478"/>
                  </a:lnTo>
                  <a:lnTo>
                    <a:pt x="112" y="482"/>
                  </a:lnTo>
                  <a:lnTo>
                    <a:pt x="108" y="482"/>
                  </a:lnTo>
                  <a:lnTo>
                    <a:pt x="108" y="486"/>
                  </a:lnTo>
                  <a:lnTo>
                    <a:pt x="104" y="489"/>
                  </a:lnTo>
                  <a:lnTo>
                    <a:pt x="100" y="493"/>
                  </a:lnTo>
                  <a:lnTo>
                    <a:pt x="100" y="493"/>
                  </a:lnTo>
                  <a:lnTo>
                    <a:pt x="104" y="493"/>
                  </a:lnTo>
                  <a:lnTo>
                    <a:pt x="104" y="493"/>
                  </a:lnTo>
                  <a:lnTo>
                    <a:pt x="108" y="497"/>
                  </a:lnTo>
                  <a:lnTo>
                    <a:pt x="104" y="500"/>
                  </a:lnTo>
                  <a:lnTo>
                    <a:pt x="104" y="504"/>
                  </a:lnTo>
                  <a:lnTo>
                    <a:pt x="100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3" y="504"/>
                  </a:lnTo>
                  <a:lnTo>
                    <a:pt x="93" y="504"/>
                  </a:lnTo>
                  <a:lnTo>
                    <a:pt x="93" y="508"/>
                  </a:lnTo>
                  <a:lnTo>
                    <a:pt x="93" y="508"/>
                  </a:lnTo>
                  <a:lnTo>
                    <a:pt x="93" y="512"/>
                  </a:lnTo>
                  <a:lnTo>
                    <a:pt x="93" y="512"/>
                  </a:lnTo>
                  <a:lnTo>
                    <a:pt x="89" y="515"/>
                  </a:lnTo>
                  <a:lnTo>
                    <a:pt x="86" y="519"/>
                  </a:lnTo>
                  <a:lnTo>
                    <a:pt x="89" y="526"/>
                  </a:lnTo>
                  <a:lnTo>
                    <a:pt x="89" y="530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41"/>
                  </a:lnTo>
                  <a:lnTo>
                    <a:pt x="93" y="541"/>
                  </a:lnTo>
                  <a:lnTo>
                    <a:pt x="93" y="545"/>
                  </a:lnTo>
                  <a:lnTo>
                    <a:pt x="97" y="545"/>
                  </a:lnTo>
                  <a:lnTo>
                    <a:pt x="97" y="545"/>
                  </a:lnTo>
                  <a:lnTo>
                    <a:pt x="100" y="549"/>
                  </a:lnTo>
                  <a:lnTo>
                    <a:pt x="104" y="552"/>
                  </a:lnTo>
                  <a:lnTo>
                    <a:pt x="108" y="552"/>
                  </a:lnTo>
                  <a:lnTo>
                    <a:pt x="108" y="556"/>
                  </a:lnTo>
                  <a:lnTo>
                    <a:pt x="108" y="556"/>
                  </a:lnTo>
                  <a:lnTo>
                    <a:pt x="104" y="556"/>
                  </a:lnTo>
                  <a:lnTo>
                    <a:pt x="97" y="552"/>
                  </a:lnTo>
                  <a:lnTo>
                    <a:pt x="93" y="552"/>
                  </a:lnTo>
                  <a:lnTo>
                    <a:pt x="93" y="549"/>
                  </a:lnTo>
                  <a:lnTo>
                    <a:pt x="71" y="549"/>
                  </a:lnTo>
                  <a:lnTo>
                    <a:pt x="60" y="552"/>
                  </a:lnTo>
                  <a:lnTo>
                    <a:pt x="56" y="549"/>
                  </a:lnTo>
                  <a:lnTo>
                    <a:pt x="49" y="549"/>
                  </a:lnTo>
                  <a:lnTo>
                    <a:pt x="49" y="545"/>
                  </a:lnTo>
                  <a:lnTo>
                    <a:pt x="45" y="538"/>
                  </a:lnTo>
                  <a:lnTo>
                    <a:pt x="41" y="534"/>
                  </a:lnTo>
                  <a:lnTo>
                    <a:pt x="41" y="526"/>
                  </a:lnTo>
                  <a:lnTo>
                    <a:pt x="41" y="523"/>
                  </a:lnTo>
                  <a:lnTo>
                    <a:pt x="38" y="523"/>
                  </a:lnTo>
                  <a:lnTo>
                    <a:pt x="34" y="526"/>
                  </a:lnTo>
                  <a:lnTo>
                    <a:pt x="30" y="526"/>
                  </a:lnTo>
                  <a:lnTo>
                    <a:pt x="26" y="526"/>
                  </a:lnTo>
                  <a:lnTo>
                    <a:pt x="19" y="515"/>
                  </a:lnTo>
                  <a:lnTo>
                    <a:pt x="19" y="512"/>
                  </a:lnTo>
                  <a:lnTo>
                    <a:pt x="19" y="497"/>
                  </a:lnTo>
                  <a:lnTo>
                    <a:pt x="23" y="493"/>
                  </a:lnTo>
                  <a:lnTo>
                    <a:pt x="30" y="486"/>
                  </a:lnTo>
                  <a:lnTo>
                    <a:pt x="30" y="478"/>
                  </a:lnTo>
                  <a:lnTo>
                    <a:pt x="30" y="471"/>
                  </a:lnTo>
                  <a:lnTo>
                    <a:pt x="26" y="467"/>
                  </a:lnTo>
                  <a:lnTo>
                    <a:pt x="30" y="460"/>
                  </a:lnTo>
                  <a:lnTo>
                    <a:pt x="30" y="456"/>
                  </a:lnTo>
                  <a:lnTo>
                    <a:pt x="30" y="449"/>
                  </a:lnTo>
                  <a:lnTo>
                    <a:pt x="30" y="445"/>
                  </a:lnTo>
                  <a:lnTo>
                    <a:pt x="30" y="441"/>
                  </a:lnTo>
                  <a:lnTo>
                    <a:pt x="30" y="437"/>
                  </a:lnTo>
                  <a:lnTo>
                    <a:pt x="30" y="426"/>
                  </a:lnTo>
                  <a:lnTo>
                    <a:pt x="26" y="423"/>
                  </a:lnTo>
                  <a:lnTo>
                    <a:pt x="26" y="423"/>
                  </a:lnTo>
                  <a:lnTo>
                    <a:pt x="30" y="419"/>
                  </a:lnTo>
                  <a:lnTo>
                    <a:pt x="30" y="415"/>
                  </a:lnTo>
                  <a:lnTo>
                    <a:pt x="26" y="408"/>
                  </a:lnTo>
                  <a:lnTo>
                    <a:pt x="23" y="404"/>
                  </a:lnTo>
                  <a:lnTo>
                    <a:pt x="19" y="404"/>
                  </a:lnTo>
                  <a:lnTo>
                    <a:pt x="19" y="408"/>
                  </a:lnTo>
                  <a:lnTo>
                    <a:pt x="15" y="404"/>
                  </a:lnTo>
                  <a:lnTo>
                    <a:pt x="15" y="400"/>
                  </a:lnTo>
                  <a:lnTo>
                    <a:pt x="23" y="400"/>
                  </a:lnTo>
                  <a:lnTo>
                    <a:pt x="26" y="397"/>
                  </a:lnTo>
                  <a:lnTo>
                    <a:pt x="26" y="393"/>
                  </a:lnTo>
                  <a:lnTo>
                    <a:pt x="26" y="393"/>
                  </a:lnTo>
                  <a:lnTo>
                    <a:pt x="23" y="397"/>
                  </a:lnTo>
                  <a:lnTo>
                    <a:pt x="19" y="397"/>
                  </a:lnTo>
                  <a:lnTo>
                    <a:pt x="19" y="389"/>
                  </a:lnTo>
                  <a:lnTo>
                    <a:pt x="15" y="382"/>
                  </a:lnTo>
                  <a:lnTo>
                    <a:pt x="15" y="378"/>
                  </a:lnTo>
                  <a:lnTo>
                    <a:pt x="15" y="374"/>
                  </a:lnTo>
                  <a:lnTo>
                    <a:pt x="12" y="371"/>
                  </a:lnTo>
                  <a:lnTo>
                    <a:pt x="8" y="367"/>
                  </a:lnTo>
                  <a:lnTo>
                    <a:pt x="8" y="356"/>
                  </a:lnTo>
                  <a:lnTo>
                    <a:pt x="12" y="352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8" y="345"/>
                  </a:lnTo>
                  <a:lnTo>
                    <a:pt x="8" y="337"/>
                  </a:lnTo>
                  <a:lnTo>
                    <a:pt x="4" y="330"/>
                  </a:lnTo>
                  <a:lnTo>
                    <a:pt x="8" y="319"/>
                  </a:lnTo>
                  <a:lnTo>
                    <a:pt x="4" y="311"/>
                  </a:lnTo>
                  <a:lnTo>
                    <a:pt x="4" y="308"/>
                  </a:lnTo>
                  <a:lnTo>
                    <a:pt x="8" y="300"/>
                  </a:lnTo>
                  <a:lnTo>
                    <a:pt x="12" y="293"/>
                  </a:lnTo>
                  <a:lnTo>
                    <a:pt x="15" y="289"/>
                  </a:lnTo>
                  <a:lnTo>
                    <a:pt x="15" y="289"/>
                  </a:lnTo>
                  <a:lnTo>
                    <a:pt x="8" y="270"/>
                  </a:lnTo>
                  <a:lnTo>
                    <a:pt x="8" y="263"/>
                  </a:lnTo>
                  <a:lnTo>
                    <a:pt x="8" y="259"/>
                  </a:lnTo>
                  <a:lnTo>
                    <a:pt x="8" y="248"/>
                  </a:lnTo>
                  <a:lnTo>
                    <a:pt x="12" y="244"/>
                  </a:lnTo>
                  <a:lnTo>
                    <a:pt x="15" y="241"/>
                  </a:lnTo>
                  <a:lnTo>
                    <a:pt x="15" y="233"/>
                  </a:lnTo>
                  <a:lnTo>
                    <a:pt x="12" y="230"/>
                  </a:lnTo>
                  <a:lnTo>
                    <a:pt x="8" y="226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1"/>
                  </a:lnTo>
                  <a:lnTo>
                    <a:pt x="19" y="211"/>
                  </a:lnTo>
                  <a:lnTo>
                    <a:pt x="19" y="204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2" y="181"/>
                  </a:lnTo>
                  <a:lnTo>
                    <a:pt x="12" y="178"/>
                  </a:lnTo>
                  <a:lnTo>
                    <a:pt x="8" y="170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0" y="155"/>
                  </a:lnTo>
                  <a:lnTo>
                    <a:pt x="0" y="152"/>
                  </a:lnTo>
                  <a:lnTo>
                    <a:pt x="8" y="148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4" y="118"/>
                  </a:lnTo>
                  <a:lnTo>
                    <a:pt x="8" y="115"/>
                  </a:lnTo>
                  <a:lnTo>
                    <a:pt x="8" y="104"/>
                  </a:lnTo>
                  <a:lnTo>
                    <a:pt x="12" y="100"/>
                  </a:lnTo>
                  <a:lnTo>
                    <a:pt x="15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0"/>
                  </a:lnTo>
                  <a:lnTo>
                    <a:pt x="26" y="70"/>
                  </a:lnTo>
                  <a:lnTo>
                    <a:pt x="26" y="66"/>
                  </a:lnTo>
                  <a:lnTo>
                    <a:pt x="23" y="63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41" y="33"/>
                  </a:lnTo>
                  <a:lnTo>
                    <a:pt x="45" y="18"/>
                  </a:lnTo>
                  <a:lnTo>
                    <a:pt x="41" y="14"/>
                  </a:lnTo>
                  <a:lnTo>
                    <a:pt x="41" y="14"/>
                  </a:lnTo>
                  <a:close/>
                  <a:moveTo>
                    <a:pt x="178" y="608"/>
                  </a:moveTo>
                  <a:lnTo>
                    <a:pt x="178" y="608"/>
                  </a:lnTo>
                  <a:lnTo>
                    <a:pt x="182" y="608"/>
                  </a:lnTo>
                  <a:lnTo>
                    <a:pt x="186" y="608"/>
                  </a:lnTo>
                  <a:lnTo>
                    <a:pt x="189" y="604"/>
                  </a:lnTo>
                  <a:lnTo>
                    <a:pt x="186" y="604"/>
                  </a:lnTo>
                  <a:lnTo>
                    <a:pt x="182" y="604"/>
                  </a:lnTo>
                  <a:lnTo>
                    <a:pt x="178" y="608"/>
                  </a:lnTo>
                  <a:lnTo>
                    <a:pt x="178" y="608"/>
                  </a:lnTo>
                  <a:lnTo>
                    <a:pt x="178" y="608"/>
                  </a:lnTo>
                  <a:close/>
                  <a:moveTo>
                    <a:pt x="104" y="560"/>
                  </a:moveTo>
                  <a:lnTo>
                    <a:pt x="104" y="560"/>
                  </a:lnTo>
                  <a:lnTo>
                    <a:pt x="108" y="564"/>
                  </a:lnTo>
                  <a:lnTo>
                    <a:pt x="112" y="567"/>
                  </a:lnTo>
                  <a:lnTo>
                    <a:pt x="112" y="575"/>
                  </a:lnTo>
                  <a:lnTo>
                    <a:pt x="112" y="575"/>
                  </a:lnTo>
                  <a:lnTo>
                    <a:pt x="108" y="575"/>
                  </a:lnTo>
                  <a:lnTo>
                    <a:pt x="108" y="578"/>
                  </a:lnTo>
                  <a:lnTo>
                    <a:pt x="104" y="560"/>
                  </a:lnTo>
                  <a:lnTo>
                    <a:pt x="104" y="560"/>
                  </a:lnTo>
                  <a:close/>
                  <a:moveTo>
                    <a:pt x="108" y="578"/>
                  </a:moveTo>
                  <a:lnTo>
                    <a:pt x="112" y="578"/>
                  </a:lnTo>
                  <a:lnTo>
                    <a:pt x="115" y="578"/>
                  </a:lnTo>
                  <a:lnTo>
                    <a:pt x="119" y="582"/>
                  </a:lnTo>
                  <a:lnTo>
                    <a:pt x="119" y="586"/>
                  </a:lnTo>
                  <a:lnTo>
                    <a:pt x="123" y="586"/>
                  </a:lnTo>
                  <a:lnTo>
                    <a:pt x="126" y="589"/>
                  </a:lnTo>
                  <a:lnTo>
                    <a:pt x="126" y="593"/>
                  </a:lnTo>
                  <a:lnTo>
                    <a:pt x="130" y="593"/>
                  </a:lnTo>
                  <a:lnTo>
                    <a:pt x="145" y="597"/>
                  </a:lnTo>
                  <a:lnTo>
                    <a:pt x="145" y="601"/>
                  </a:lnTo>
                  <a:lnTo>
                    <a:pt x="149" y="601"/>
                  </a:lnTo>
                  <a:lnTo>
                    <a:pt x="156" y="604"/>
                  </a:lnTo>
                  <a:lnTo>
                    <a:pt x="160" y="604"/>
                  </a:lnTo>
                  <a:lnTo>
                    <a:pt x="163" y="604"/>
                  </a:lnTo>
                  <a:lnTo>
                    <a:pt x="167" y="604"/>
                  </a:lnTo>
                  <a:lnTo>
                    <a:pt x="167" y="608"/>
                  </a:lnTo>
                  <a:lnTo>
                    <a:pt x="163" y="608"/>
                  </a:lnTo>
                  <a:lnTo>
                    <a:pt x="163" y="608"/>
                  </a:lnTo>
                  <a:lnTo>
                    <a:pt x="160" y="608"/>
                  </a:lnTo>
                  <a:lnTo>
                    <a:pt x="156" y="612"/>
                  </a:lnTo>
                  <a:lnTo>
                    <a:pt x="156" y="615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5" y="612"/>
                  </a:lnTo>
                  <a:lnTo>
                    <a:pt x="137" y="612"/>
                  </a:lnTo>
                  <a:lnTo>
                    <a:pt x="130" y="612"/>
                  </a:lnTo>
                  <a:lnTo>
                    <a:pt x="126" y="612"/>
                  </a:lnTo>
                  <a:lnTo>
                    <a:pt x="119" y="612"/>
                  </a:lnTo>
                  <a:lnTo>
                    <a:pt x="119" y="612"/>
                  </a:lnTo>
                  <a:lnTo>
                    <a:pt x="115" y="608"/>
                  </a:lnTo>
                  <a:lnTo>
                    <a:pt x="123" y="608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26" y="604"/>
                  </a:lnTo>
                  <a:lnTo>
                    <a:pt x="123" y="604"/>
                  </a:lnTo>
                  <a:lnTo>
                    <a:pt x="115" y="604"/>
                  </a:lnTo>
                  <a:lnTo>
                    <a:pt x="115" y="604"/>
                  </a:lnTo>
                  <a:lnTo>
                    <a:pt x="108" y="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7" name="Freeform 189"/>
            <p:cNvSpPr>
              <a:spLocks noEditPoints="1"/>
            </p:cNvSpPr>
            <p:nvPr/>
          </p:nvSpPr>
          <p:spPr bwMode="auto">
            <a:xfrm>
              <a:off x="2810821" y="3524646"/>
              <a:ext cx="234167" cy="907075"/>
            </a:xfrm>
            <a:custGeom>
              <a:avLst/>
              <a:gdLst>
                <a:gd name="T0" fmla="*/ 33 w 49"/>
                <a:gd name="T1" fmla="*/ 183 h 190"/>
                <a:gd name="T2" fmla="*/ 33 w 49"/>
                <a:gd name="T3" fmla="*/ 185 h 190"/>
                <a:gd name="T4" fmla="*/ 40 w 49"/>
                <a:gd name="T5" fmla="*/ 185 h 190"/>
                <a:gd name="T6" fmla="*/ 33 w 49"/>
                <a:gd name="T7" fmla="*/ 177 h 190"/>
                <a:gd name="T8" fmla="*/ 39 w 49"/>
                <a:gd name="T9" fmla="*/ 175 h 190"/>
                <a:gd name="T10" fmla="*/ 15 w 49"/>
                <a:gd name="T11" fmla="*/ 157 h 190"/>
                <a:gd name="T12" fmla="*/ 15 w 49"/>
                <a:gd name="T13" fmla="*/ 129 h 190"/>
                <a:gd name="T14" fmla="*/ 11 w 49"/>
                <a:gd name="T15" fmla="*/ 108 h 190"/>
                <a:gd name="T16" fmla="*/ 15 w 49"/>
                <a:gd name="T17" fmla="*/ 74 h 190"/>
                <a:gd name="T18" fmla="*/ 16 w 49"/>
                <a:gd name="T19" fmla="*/ 42 h 190"/>
                <a:gd name="T20" fmla="*/ 16 w 49"/>
                <a:gd name="T21" fmla="*/ 15 h 190"/>
                <a:gd name="T22" fmla="*/ 7 w 49"/>
                <a:gd name="T23" fmla="*/ 3 h 190"/>
                <a:gd name="T24" fmla="*/ 5 w 49"/>
                <a:gd name="T25" fmla="*/ 25 h 190"/>
                <a:gd name="T26" fmla="*/ 5 w 49"/>
                <a:gd name="T27" fmla="*/ 47 h 190"/>
                <a:gd name="T28" fmla="*/ 6 w 49"/>
                <a:gd name="T29" fmla="*/ 67 h 190"/>
                <a:gd name="T30" fmla="*/ 4 w 49"/>
                <a:gd name="T31" fmla="*/ 82 h 190"/>
                <a:gd name="T32" fmla="*/ 2 w 49"/>
                <a:gd name="T33" fmla="*/ 94 h 190"/>
                <a:gd name="T34" fmla="*/ 3 w 49"/>
                <a:gd name="T35" fmla="*/ 109 h 190"/>
                <a:gd name="T36" fmla="*/ 10 w 49"/>
                <a:gd name="T37" fmla="*/ 116 h 190"/>
                <a:gd name="T38" fmla="*/ 9 w 49"/>
                <a:gd name="T39" fmla="*/ 125 h 190"/>
                <a:gd name="T40" fmla="*/ 9 w 49"/>
                <a:gd name="T41" fmla="*/ 138 h 190"/>
                <a:gd name="T42" fmla="*/ 3 w 49"/>
                <a:gd name="T43" fmla="*/ 135 h 190"/>
                <a:gd name="T44" fmla="*/ 6 w 49"/>
                <a:gd name="T45" fmla="*/ 139 h 190"/>
                <a:gd name="T46" fmla="*/ 10 w 49"/>
                <a:gd name="T47" fmla="*/ 144 h 190"/>
                <a:gd name="T48" fmla="*/ 10 w 49"/>
                <a:gd name="T49" fmla="*/ 150 h 190"/>
                <a:gd name="T50" fmla="*/ 11 w 49"/>
                <a:gd name="T51" fmla="*/ 157 h 190"/>
                <a:gd name="T52" fmla="*/ 15 w 49"/>
                <a:gd name="T53" fmla="*/ 165 h 190"/>
                <a:gd name="T54" fmla="*/ 20 w 49"/>
                <a:gd name="T55" fmla="*/ 167 h 190"/>
                <a:gd name="T56" fmla="*/ 21 w 49"/>
                <a:gd name="T57" fmla="*/ 170 h 190"/>
                <a:gd name="T58" fmla="*/ 19 w 49"/>
                <a:gd name="T59" fmla="*/ 172 h 190"/>
                <a:gd name="T60" fmla="*/ 23 w 49"/>
                <a:gd name="T61" fmla="*/ 171 h 190"/>
                <a:gd name="T62" fmla="*/ 21 w 49"/>
                <a:gd name="T63" fmla="*/ 175 h 190"/>
                <a:gd name="T64" fmla="*/ 28 w 49"/>
                <a:gd name="T65" fmla="*/ 173 h 190"/>
                <a:gd name="T66" fmla="*/ 29 w 49"/>
                <a:gd name="T67" fmla="*/ 179 h 190"/>
                <a:gd name="T68" fmla="*/ 38 w 49"/>
                <a:gd name="T69" fmla="*/ 169 h 190"/>
                <a:gd name="T70" fmla="*/ 3 w 49"/>
                <a:gd name="T71" fmla="*/ 117 h 190"/>
                <a:gd name="T72" fmla="*/ 8 w 49"/>
                <a:gd name="T73" fmla="*/ 115 h 190"/>
                <a:gd name="T74" fmla="*/ 7 w 49"/>
                <a:gd name="T75" fmla="*/ 124 h 190"/>
                <a:gd name="T76" fmla="*/ 3 w 49"/>
                <a:gd name="T77" fmla="*/ 128 h 190"/>
                <a:gd name="T78" fmla="*/ 4 w 49"/>
                <a:gd name="T79" fmla="*/ 128 h 190"/>
                <a:gd name="T80" fmla="*/ 9 w 49"/>
                <a:gd name="T81" fmla="*/ 126 h 190"/>
                <a:gd name="T82" fmla="*/ 5 w 49"/>
                <a:gd name="T83" fmla="*/ 130 h 190"/>
                <a:gd name="T84" fmla="*/ 7 w 49"/>
                <a:gd name="T85" fmla="*/ 148 h 190"/>
                <a:gd name="T86" fmla="*/ 6 w 49"/>
                <a:gd name="T87" fmla="*/ 148 h 190"/>
                <a:gd name="T88" fmla="*/ 5 w 49"/>
                <a:gd name="T89" fmla="*/ 152 h 190"/>
                <a:gd name="T90" fmla="*/ 6 w 49"/>
                <a:gd name="T91" fmla="*/ 154 h 190"/>
                <a:gd name="T92" fmla="*/ 9 w 49"/>
                <a:gd name="T93" fmla="*/ 156 h 190"/>
                <a:gd name="T94" fmla="*/ 10 w 49"/>
                <a:gd name="T95" fmla="*/ 162 h 190"/>
                <a:gd name="T96" fmla="*/ 10 w 49"/>
                <a:gd name="T97" fmla="*/ 161 h 190"/>
                <a:gd name="T98" fmla="*/ 11 w 49"/>
                <a:gd name="T99" fmla="*/ 167 h 190"/>
                <a:gd name="T100" fmla="*/ 14 w 49"/>
                <a:gd name="T101" fmla="*/ 169 h 190"/>
                <a:gd name="T102" fmla="*/ 15 w 49"/>
                <a:gd name="T103" fmla="*/ 169 h 190"/>
                <a:gd name="T104" fmla="*/ 17 w 49"/>
                <a:gd name="T105" fmla="*/ 172 h 190"/>
                <a:gd name="T106" fmla="*/ 21 w 49"/>
                <a:gd name="T107" fmla="*/ 177 h 190"/>
                <a:gd name="T108" fmla="*/ 22 w 49"/>
                <a:gd name="T109" fmla="*/ 180 h 190"/>
                <a:gd name="T110" fmla="*/ 26 w 49"/>
                <a:gd name="T111" fmla="*/ 180 h 190"/>
                <a:gd name="T112" fmla="*/ 27 w 49"/>
                <a:gd name="T113" fmla="*/ 181 h 190"/>
                <a:gd name="T114" fmla="*/ 31 w 49"/>
                <a:gd name="T115" fmla="*/ 179 h 190"/>
                <a:gd name="T116" fmla="*/ 48 w 49"/>
                <a:gd name="T117" fmla="*/ 188 h 190"/>
                <a:gd name="T118" fmla="*/ 45 w 49"/>
                <a:gd name="T119" fmla="*/ 186 h 190"/>
                <a:gd name="T120" fmla="*/ 41 w 49"/>
                <a:gd name="T121" fmla="*/ 18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190">
                  <a:moveTo>
                    <a:pt x="42" y="184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lose/>
                  <a:moveTo>
                    <a:pt x="41" y="182"/>
                  </a:moveTo>
                  <a:cubicBezTo>
                    <a:pt x="40" y="182"/>
                    <a:pt x="40" y="182"/>
                    <a:pt x="40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8" y="170"/>
                    <a:pt x="38" y="170"/>
                    <a:pt x="38" y="170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41" y="182"/>
                    <a:pt x="41" y="182"/>
                    <a:pt x="41" y="182"/>
                  </a:cubicBezTo>
                  <a:close/>
                  <a:moveTo>
                    <a:pt x="38" y="169"/>
                  </a:moveTo>
                  <a:cubicBezTo>
                    <a:pt x="36" y="168"/>
                    <a:pt x="36" y="168"/>
                    <a:pt x="36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15" y="158"/>
                    <a:pt x="15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31"/>
                    <a:pt x="18" y="131"/>
                    <a:pt x="18" y="131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5" y="161"/>
                    <a:pt x="15" y="161"/>
                    <a:pt x="15" y="161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3" y="171"/>
                    <a:pt x="33" y="171"/>
                    <a:pt x="33" y="171"/>
                  </a:cubicBezTo>
                  <a:cubicBezTo>
                    <a:pt x="33" y="170"/>
                    <a:pt x="33" y="170"/>
                    <a:pt x="33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8" y="169"/>
                    <a:pt x="38" y="169"/>
                    <a:pt x="38" y="169"/>
                  </a:cubicBezTo>
                  <a:close/>
                  <a:moveTo>
                    <a:pt x="46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6" y="190"/>
                    <a:pt x="46" y="190"/>
                  </a:cubicBezTo>
                  <a:close/>
                  <a:moveTo>
                    <a:pt x="6" y="117"/>
                  </a:move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lose/>
                  <a:moveTo>
                    <a:pt x="7" y="115"/>
                  </a:moveTo>
                  <a:cubicBezTo>
                    <a:pt x="8" y="115"/>
                    <a:pt x="8" y="115"/>
                    <a:pt x="8" y="115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7" y="115"/>
                    <a:pt x="7" y="115"/>
                    <a:pt x="7" y="115"/>
                  </a:cubicBezTo>
                  <a:close/>
                  <a:moveTo>
                    <a:pt x="2" y="123"/>
                  </a:moveTo>
                  <a:cubicBezTo>
                    <a:pt x="2" y="123"/>
                    <a:pt x="2" y="123"/>
                    <a:pt x="2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lose/>
                  <a:moveTo>
                    <a:pt x="8" y="124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7" y="124"/>
                  </a:moveTo>
                  <a:cubicBezTo>
                    <a:pt x="7" y="124"/>
                    <a:pt x="7" y="124"/>
                    <a:pt x="7" y="12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4"/>
                  </a:cubicBezTo>
                  <a:close/>
                  <a:moveTo>
                    <a:pt x="5" y="123"/>
                  </a:move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5" y="123"/>
                    <a:pt x="5" y="123"/>
                    <a:pt x="5" y="123"/>
                  </a:cubicBezTo>
                  <a:close/>
                  <a:moveTo>
                    <a:pt x="5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lose/>
                  <a:moveTo>
                    <a:pt x="4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lose/>
                  <a:moveTo>
                    <a:pt x="3" y="127"/>
                  </a:move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7"/>
                    <a:pt x="3" y="127"/>
                    <a:pt x="3" y="127"/>
                  </a:cubicBezTo>
                  <a:close/>
                  <a:moveTo>
                    <a:pt x="7" y="127"/>
                  </a:moveTo>
                  <a:cubicBezTo>
                    <a:pt x="7" y="128"/>
                    <a:pt x="7" y="128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7" y="127"/>
                    <a:pt x="7" y="127"/>
                    <a:pt x="7" y="127"/>
                  </a:cubicBezTo>
                  <a:close/>
                  <a:moveTo>
                    <a:pt x="6" y="127"/>
                  </a:moveTo>
                  <a:cubicBezTo>
                    <a:pt x="7" y="126"/>
                    <a:pt x="7" y="126"/>
                    <a:pt x="7" y="126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lose/>
                  <a:moveTo>
                    <a:pt x="4" y="133"/>
                  </a:moveTo>
                  <a:cubicBezTo>
                    <a:pt x="4" y="133"/>
                    <a:pt x="4" y="133"/>
                    <a:pt x="4" y="13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3"/>
                    <a:pt x="4" y="133"/>
                    <a:pt x="4" y="133"/>
                  </a:cubicBezTo>
                  <a:close/>
                  <a:moveTo>
                    <a:pt x="4" y="128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lose/>
                  <a:moveTo>
                    <a:pt x="2" y="129"/>
                  </a:moveTo>
                  <a:cubicBezTo>
                    <a:pt x="1" y="129"/>
                    <a:pt x="1" y="129"/>
                    <a:pt x="1" y="129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29"/>
                    <a:pt x="2" y="129"/>
                    <a:pt x="2" y="129"/>
                  </a:cubicBezTo>
                  <a:close/>
                  <a:moveTo>
                    <a:pt x="5" y="132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5" y="132"/>
                    <a:pt x="5" y="132"/>
                    <a:pt x="5" y="132"/>
                  </a:cubicBezTo>
                  <a:close/>
                  <a:moveTo>
                    <a:pt x="6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6" y="133"/>
                    <a:pt x="6" y="133"/>
                    <a:pt x="6" y="133"/>
                  </a:cubicBezTo>
                  <a:close/>
                  <a:moveTo>
                    <a:pt x="8" y="126"/>
                  </a:moveTo>
                  <a:cubicBezTo>
                    <a:pt x="8" y="125"/>
                    <a:pt x="8" y="125"/>
                    <a:pt x="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lose/>
                  <a:moveTo>
                    <a:pt x="9" y="126"/>
                  </a:moveTo>
                  <a:cubicBezTo>
                    <a:pt x="10" y="126"/>
                    <a:pt x="10" y="126"/>
                    <a:pt x="10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6"/>
                    <a:pt x="9" y="126"/>
                    <a:pt x="9" y="126"/>
                  </a:cubicBezTo>
                  <a:close/>
                  <a:moveTo>
                    <a:pt x="4" y="129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4" y="129"/>
                    <a:pt x="4" y="129"/>
                  </a:cubicBezTo>
                  <a:close/>
                  <a:moveTo>
                    <a:pt x="5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lose/>
                  <a:moveTo>
                    <a:pt x="6" y="131"/>
                  </a:moveTo>
                  <a:cubicBezTo>
                    <a:pt x="7" y="130"/>
                    <a:pt x="7" y="130"/>
                    <a:pt x="7" y="13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6" y="131"/>
                    <a:pt x="6" y="131"/>
                    <a:pt x="6" y="131"/>
                  </a:cubicBezTo>
                  <a:close/>
                  <a:moveTo>
                    <a:pt x="5" y="133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3"/>
                    <a:pt x="5" y="133"/>
                    <a:pt x="5" y="133"/>
                  </a:cubicBezTo>
                  <a:close/>
                  <a:moveTo>
                    <a:pt x="7" y="148"/>
                  </a:move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8"/>
                    <a:pt x="7" y="148"/>
                    <a:pt x="7" y="148"/>
                  </a:cubicBezTo>
                  <a:close/>
                  <a:moveTo>
                    <a:pt x="4" y="147"/>
                  </a:moveTo>
                  <a:cubicBezTo>
                    <a:pt x="4" y="146"/>
                    <a:pt x="4" y="146"/>
                    <a:pt x="4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7"/>
                    <a:pt x="4" y="147"/>
                    <a:pt x="4" y="147"/>
                  </a:cubicBezTo>
                  <a:close/>
                  <a:moveTo>
                    <a:pt x="4" y="148"/>
                  </a:moveTo>
                  <a:cubicBezTo>
                    <a:pt x="4" y="148"/>
                    <a:pt x="4" y="148"/>
                    <a:pt x="4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49"/>
                    <a:pt x="4" y="149"/>
                    <a:pt x="4" y="149"/>
                  </a:cubicBezTo>
                  <a:cubicBezTo>
                    <a:pt x="4" y="148"/>
                    <a:pt x="4" y="148"/>
                    <a:pt x="4" y="148"/>
                  </a:cubicBezTo>
                  <a:close/>
                  <a:moveTo>
                    <a:pt x="5" y="15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5" y="153"/>
                    <a:pt x="5" y="153"/>
                    <a:pt x="5" y="153"/>
                  </a:cubicBezTo>
                  <a:close/>
                  <a:moveTo>
                    <a:pt x="7" y="156"/>
                  </a:move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56"/>
                    <a:pt x="7" y="156"/>
                    <a:pt x="7" y="156"/>
                  </a:cubicBezTo>
                  <a:close/>
                  <a:moveTo>
                    <a:pt x="9" y="156"/>
                  </a:move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0" y="155"/>
                    <a:pt x="10" y="155"/>
                    <a:pt x="10" y="155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6"/>
                    <a:pt x="9" y="156"/>
                    <a:pt x="9" y="156"/>
                  </a:cubicBezTo>
                  <a:close/>
                  <a:moveTo>
                    <a:pt x="8" y="160"/>
                  </a:moveTo>
                  <a:cubicBezTo>
                    <a:pt x="8" y="159"/>
                    <a:pt x="8" y="159"/>
                    <a:pt x="8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0"/>
                    <a:pt x="8" y="160"/>
                    <a:pt x="8" y="160"/>
                  </a:cubicBezTo>
                  <a:close/>
                  <a:moveTo>
                    <a:pt x="8" y="161"/>
                  </a:moveTo>
                  <a:cubicBezTo>
                    <a:pt x="8" y="160"/>
                    <a:pt x="8" y="160"/>
                    <a:pt x="8" y="160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lose/>
                  <a:moveTo>
                    <a:pt x="9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1"/>
                    <a:pt x="9" y="161"/>
                  </a:cubicBezTo>
                  <a:close/>
                  <a:moveTo>
                    <a:pt x="10" y="160"/>
                  </a:moveTo>
                  <a:cubicBezTo>
                    <a:pt x="10" y="160"/>
                    <a:pt x="10" y="160"/>
                    <a:pt x="10" y="160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3" y="162"/>
                    <a:pt x="13" y="162"/>
                    <a:pt x="13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0" y="160"/>
                    <a:pt x="10" y="160"/>
                    <a:pt x="10" y="160"/>
                  </a:cubicBezTo>
                  <a:close/>
                  <a:moveTo>
                    <a:pt x="10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2" y="163"/>
                    <a:pt x="12" y="163"/>
                    <a:pt x="12" y="163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0" y="161"/>
                    <a:pt x="10" y="161"/>
                    <a:pt x="10" y="161"/>
                  </a:cubicBezTo>
                  <a:close/>
                  <a:moveTo>
                    <a:pt x="11" y="165"/>
                  </a:moveTo>
                  <a:cubicBezTo>
                    <a:pt x="10" y="166"/>
                    <a:pt x="10" y="166"/>
                    <a:pt x="10" y="166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5"/>
                    <a:pt x="11" y="165"/>
                    <a:pt x="11" y="165"/>
                  </a:cubicBezTo>
                  <a:close/>
                  <a:moveTo>
                    <a:pt x="12" y="169"/>
                  </a:moveTo>
                  <a:cubicBezTo>
                    <a:pt x="11" y="169"/>
                    <a:pt x="11" y="169"/>
                    <a:pt x="11" y="169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2" y="169"/>
                    <a:pt x="12" y="169"/>
                    <a:pt x="12" y="169"/>
                  </a:cubicBezTo>
                  <a:close/>
                  <a:moveTo>
                    <a:pt x="12" y="167"/>
                  </a:moveTo>
                  <a:cubicBezTo>
                    <a:pt x="12" y="167"/>
                    <a:pt x="12" y="167"/>
                    <a:pt x="12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7"/>
                    <a:pt x="12" y="167"/>
                    <a:pt x="12" y="167"/>
                  </a:cubicBezTo>
                  <a:close/>
                  <a:moveTo>
                    <a:pt x="14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lose/>
                  <a:moveTo>
                    <a:pt x="13" y="171"/>
                  </a:moveTo>
                  <a:cubicBezTo>
                    <a:pt x="13" y="171"/>
                    <a:pt x="13" y="171"/>
                    <a:pt x="13" y="171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70"/>
                    <a:pt x="14" y="170"/>
                    <a:pt x="14" y="170"/>
                  </a:cubicBezTo>
                  <a:cubicBezTo>
                    <a:pt x="13" y="171"/>
                    <a:pt x="13" y="171"/>
                    <a:pt x="13" y="171"/>
                  </a:cubicBezTo>
                  <a:close/>
                  <a:moveTo>
                    <a:pt x="16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lose/>
                  <a:moveTo>
                    <a:pt x="16" y="170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lose/>
                  <a:moveTo>
                    <a:pt x="16" y="171"/>
                  </a:moveTo>
                  <a:cubicBezTo>
                    <a:pt x="15" y="170"/>
                    <a:pt x="15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6" y="171"/>
                    <a:pt x="16" y="171"/>
                    <a:pt x="16" y="171"/>
                  </a:cubicBezTo>
                  <a:close/>
                  <a:moveTo>
                    <a:pt x="17" y="173"/>
                  </a:moveTo>
                  <a:cubicBezTo>
                    <a:pt x="17" y="173"/>
                    <a:pt x="17" y="173"/>
                    <a:pt x="17" y="173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3"/>
                    <a:pt x="17" y="173"/>
                    <a:pt x="17" y="173"/>
                  </a:cubicBezTo>
                  <a:close/>
                  <a:moveTo>
                    <a:pt x="20" y="177"/>
                  </a:moveTo>
                  <a:cubicBezTo>
                    <a:pt x="19" y="177"/>
                    <a:pt x="19" y="177"/>
                    <a:pt x="19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0" y="177"/>
                    <a:pt x="20" y="177"/>
                    <a:pt x="20" y="177"/>
                  </a:cubicBezTo>
                  <a:close/>
                  <a:moveTo>
                    <a:pt x="17" y="177"/>
                  </a:moveTo>
                  <a:cubicBezTo>
                    <a:pt x="17" y="177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7" y="177"/>
                    <a:pt x="17" y="177"/>
                    <a:pt x="17" y="177"/>
                  </a:cubicBezTo>
                  <a:close/>
                  <a:moveTo>
                    <a:pt x="23" y="181"/>
                  </a:moveTo>
                  <a:cubicBezTo>
                    <a:pt x="23" y="181"/>
                    <a:pt x="23" y="181"/>
                    <a:pt x="23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lose/>
                  <a:moveTo>
                    <a:pt x="25" y="181"/>
                  </a:moveTo>
                  <a:cubicBezTo>
                    <a:pt x="25" y="182"/>
                    <a:pt x="25" y="182"/>
                    <a:pt x="25" y="182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7"/>
                    <a:pt x="19" y="177"/>
                    <a:pt x="19" y="177"/>
                  </a:cubicBezTo>
                  <a:cubicBezTo>
                    <a:pt x="20" y="177"/>
                    <a:pt x="20" y="177"/>
                    <a:pt x="20" y="177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21" y="178"/>
                    <a:pt x="21" y="178"/>
                    <a:pt x="21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5" y="181"/>
                    <a:pt x="25" y="181"/>
                    <a:pt x="25" y="181"/>
                  </a:cubicBezTo>
                  <a:close/>
                  <a:moveTo>
                    <a:pt x="26" y="181"/>
                  </a:move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6" y="181"/>
                    <a:pt x="26" y="181"/>
                    <a:pt x="26" y="181"/>
                  </a:cubicBezTo>
                  <a:close/>
                  <a:moveTo>
                    <a:pt x="31" y="180"/>
                  </a:moveTo>
                  <a:cubicBezTo>
                    <a:pt x="31" y="181"/>
                    <a:pt x="31" y="181"/>
                    <a:pt x="31" y="181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1" y="180"/>
                  </a:cubicBezTo>
                  <a:close/>
                  <a:moveTo>
                    <a:pt x="34" y="180"/>
                  </a:moveTo>
                  <a:cubicBezTo>
                    <a:pt x="33" y="180"/>
                    <a:pt x="33" y="180"/>
                    <a:pt x="33" y="180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2" y="179"/>
                    <a:pt x="32" y="179"/>
                    <a:pt x="32" y="179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lose/>
                  <a:moveTo>
                    <a:pt x="30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6"/>
                    <a:pt x="30" y="186"/>
                    <a:pt x="30" y="186"/>
                  </a:cubicBezTo>
                  <a:close/>
                  <a:moveTo>
                    <a:pt x="31" y="185"/>
                  </a:moveTo>
                  <a:cubicBezTo>
                    <a:pt x="30" y="185"/>
                    <a:pt x="30" y="185"/>
                    <a:pt x="30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48" y="190"/>
                  </a:move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90"/>
                    <a:pt x="48" y="190"/>
                    <a:pt x="48" y="190"/>
                  </a:cubicBezTo>
                  <a:close/>
                  <a:moveTo>
                    <a:pt x="37" y="186"/>
                  </a:moveTo>
                  <a:cubicBezTo>
                    <a:pt x="38" y="185"/>
                    <a:pt x="38" y="185"/>
                    <a:pt x="38" y="185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5"/>
                    <a:pt x="42" y="185"/>
                    <a:pt x="42" y="185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5" y="185"/>
                    <a:pt x="45" y="185"/>
                    <a:pt x="45" y="185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6"/>
                    <a:pt x="47" y="186"/>
                    <a:pt x="47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3" y="185"/>
                    <a:pt x="43" y="185"/>
                    <a:pt x="43" y="185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7"/>
                    <a:pt x="41" y="187"/>
                    <a:pt x="41" y="187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38" y="186"/>
                    <a:pt x="38" y="186"/>
                    <a:pt x="38" y="186"/>
                  </a:cubicBezTo>
                  <a:lnTo>
                    <a:pt x="37" y="1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8" name="Rectangle 190"/>
            <p:cNvSpPr>
              <a:spLocks noChangeArrowheads="1"/>
            </p:cNvSpPr>
            <p:nvPr/>
          </p:nvSpPr>
          <p:spPr bwMode="auto">
            <a:xfrm>
              <a:off x="3002529" y="2846591"/>
              <a:ext cx="1287" cy="514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9" name="Freeform 191"/>
            <p:cNvSpPr>
              <a:spLocks noEditPoints="1"/>
            </p:cNvSpPr>
            <p:nvPr/>
          </p:nvSpPr>
          <p:spPr bwMode="auto">
            <a:xfrm>
              <a:off x="3011537" y="2851738"/>
              <a:ext cx="14153" cy="14153"/>
            </a:xfrm>
            <a:custGeom>
              <a:avLst/>
              <a:gdLst>
                <a:gd name="T0" fmla="*/ 11 w 11"/>
                <a:gd name="T1" fmla="*/ 11 h 11"/>
                <a:gd name="T2" fmla="*/ 7 w 11"/>
                <a:gd name="T3" fmla="*/ 11 h 11"/>
                <a:gd name="T4" fmla="*/ 7 w 11"/>
                <a:gd name="T5" fmla="*/ 11 h 11"/>
                <a:gd name="T6" fmla="*/ 11 w 11"/>
                <a:gd name="T7" fmla="*/ 11 h 11"/>
                <a:gd name="T8" fmla="*/ 11 w 11"/>
                <a:gd name="T9" fmla="*/ 11 h 11"/>
                <a:gd name="T10" fmla="*/ 7 w 11"/>
                <a:gd name="T11" fmla="*/ 0 h 11"/>
                <a:gd name="T12" fmla="*/ 4 w 11"/>
                <a:gd name="T13" fmla="*/ 4 h 11"/>
                <a:gd name="T14" fmla="*/ 7 w 11"/>
                <a:gd name="T15" fmla="*/ 4 h 11"/>
                <a:gd name="T16" fmla="*/ 11 w 11"/>
                <a:gd name="T17" fmla="*/ 8 h 11"/>
                <a:gd name="T18" fmla="*/ 7 w 11"/>
                <a:gd name="T19" fmla="*/ 0 h 11"/>
                <a:gd name="T20" fmla="*/ 7 w 11"/>
                <a:gd name="T21" fmla="*/ 0 h 11"/>
                <a:gd name="T22" fmla="*/ 0 w 11"/>
                <a:gd name="T23" fmla="*/ 4 h 11"/>
                <a:gd name="T24" fmla="*/ 4 w 11"/>
                <a:gd name="T25" fmla="*/ 8 h 11"/>
                <a:gd name="T26" fmla="*/ 4 w 11"/>
                <a:gd name="T27" fmla="*/ 11 h 11"/>
                <a:gd name="T28" fmla="*/ 0 w 11"/>
                <a:gd name="T29" fmla="*/ 4 h 11"/>
                <a:gd name="T30" fmla="*/ 0 w 11"/>
                <a:gd name="T31" fmla="*/ 4 h 11"/>
                <a:gd name="T32" fmla="*/ 0 w 11"/>
                <a:gd name="T3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7" y="11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7" y="0"/>
                  </a:moveTo>
                  <a:lnTo>
                    <a:pt x="4" y="4"/>
                  </a:lnTo>
                  <a:lnTo>
                    <a:pt x="7" y="4"/>
                  </a:lnTo>
                  <a:lnTo>
                    <a:pt x="11" y="8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0" y="4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0" name="Freeform 192"/>
            <p:cNvSpPr>
              <a:spLocks/>
            </p:cNvSpPr>
            <p:nvPr/>
          </p:nvSpPr>
          <p:spPr bwMode="auto">
            <a:xfrm>
              <a:off x="3016684" y="2871037"/>
              <a:ext cx="3860" cy="900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1" name="Freeform 193"/>
            <p:cNvSpPr>
              <a:spLocks noEditPoints="1"/>
            </p:cNvSpPr>
            <p:nvPr/>
          </p:nvSpPr>
          <p:spPr bwMode="auto">
            <a:xfrm>
              <a:off x="3016683" y="2885191"/>
              <a:ext cx="14153" cy="28306"/>
            </a:xfrm>
            <a:custGeom>
              <a:avLst/>
              <a:gdLst>
                <a:gd name="T0" fmla="*/ 7 w 11"/>
                <a:gd name="T1" fmla="*/ 15 h 22"/>
                <a:gd name="T2" fmla="*/ 3 w 11"/>
                <a:gd name="T3" fmla="*/ 19 h 22"/>
                <a:gd name="T4" fmla="*/ 3 w 11"/>
                <a:gd name="T5" fmla="*/ 22 h 22"/>
                <a:gd name="T6" fmla="*/ 7 w 11"/>
                <a:gd name="T7" fmla="*/ 22 h 22"/>
                <a:gd name="T8" fmla="*/ 11 w 11"/>
                <a:gd name="T9" fmla="*/ 19 h 22"/>
                <a:gd name="T10" fmla="*/ 7 w 11"/>
                <a:gd name="T11" fmla="*/ 15 h 22"/>
                <a:gd name="T12" fmla="*/ 7 w 11"/>
                <a:gd name="T13" fmla="*/ 15 h 22"/>
                <a:gd name="T14" fmla="*/ 0 w 11"/>
                <a:gd name="T15" fmla="*/ 0 h 22"/>
                <a:gd name="T16" fmla="*/ 7 w 11"/>
                <a:gd name="T17" fmla="*/ 4 h 22"/>
                <a:gd name="T18" fmla="*/ 11 w 11"/>
                <a:gd name="T19" fmla="*/ 8 h 22"/>
                <a:gd name="T20" fmla="*/ 11 w 11"/>
                <a:gd name="T21" fmla="*/ 11 h 22"/>
                <a:gd name="T22" fmla="*/ 7 w 11"/>
                <a:gd name="T23" fmla="*/ 8 h 22"/>
                <a:gd name="T24" fmla="*/ 3 w 11"/>
                <a:gd name="T25" fmla="*/ 8 h 22"/>
                <a:gd name="T26" fmla="*/ 3 w 11"/>
                <a:gd name="T27" fmla="*/ 8 h 22"/>
                <a:gd name="T28" fmla="*/ 0 w 11"/>
                <a:gd name="T29" fmla="*/ 4 h 22"/>
                <a:gd name="T30" fmla="*/ 0 w 11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">
                  <a:moveTo>
                    <a:pt x="7" y="15"/>
                  </a:move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0"/>
                  </a:moveTo>
                  <a:lnTo>
                    <a:pt x="7" y="4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7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2" name="Freeform 194"/>
            <p:cNvSpPr>
              <a:spLocks/>
            </p:cNvSpPr>
            <p:nvPr/>
          </p:nvSpPr>
          <p:spPr bwMode="auto">
            <a:xfrm>
              <a:off x="3053994" y="2918643"/>
              <a:ext cx="5147" cy="514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0 h 4"/>
                <a:gd name="T4" fmla="*/ 0 w 4"/>
                <a:gd name="T5" fmla="*/ 4 h 4"/>
                <a:gd name="T6" fmla="*/ 4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3" name="Freeform 195"/>
            <p:cNvSpPr>
              <a:spLocks noEditPoints="1"/>
            </p:cNvSpPr>
            <p:nvPr/>
          </p:nvSpPr>
          <p:spPr bwMode="auto">
            <a:xfrm>
              <a:off x="3006390" y="2913497"/>
              <a:ext cx="14153" cy="29593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5 h 6"/>
                <a:gd name="T4" fmla="*/ 1 w 3"/>
                <a:gd name="T5" fmla="*/ 5 h 6"/>
                <a:gd name="T6" fmla="*/ 0 w 3"/>
                <a:gd name="T7" fmla="*/ 6 h 6"/>
                <a:gd name="T8" fmla="*/ 1 w 3"/>
                <a:gd name="T9" fmla="*/ 6 h 6"/>
                <a:gd name="T10" fmla="*/ 2 w 3"/>
                <a:gd name="T11" fmla="*/ 6 h 6"/>
                <a:gd name="T12" fmla="*/ 2 w 3"/>
                <a:gd name="T13" fmla="*/ 4 h 6"/>
                <a:gd name="T14" fmla="*/ 3 w 3"/>
                <a:gd name="T15" fmla="*/ 5 h 6"/>
                <a:gd name="T16" fmla="*/ 2 w 3"/>
                <a:gd name="T17" fmla="*/ 5 h 6"/>
                <a:gd name="T18" fmla="*/ 2 w 3"/>
                <a:gd name="T19" fmla="*/ 4 h 6"/>
                <a:gd name="T20" fmla="*/ 3 w 3"/>
                <a:gd name="T21" fmla="*/ 0 h 6"/>
                <a:gd name="T22" fmla="*/ 3 w 3"/>
                <a:gd name="T23" fmla="*/ 1 h 6"/>
                <a:gd name="T24" fmla="*/ 3 w 3"/>
                <a:gd name="T25" fmla="*/ 2 h 6"/>
                <a:gd name="T26" fmla="*/ 3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2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4" name="Freeform 196"/>
            <p:cNvSpPr>
              <a:spLocks noEditPoints="1"/>
            </p:cNvSpPr>
            <p:nvPr/>
          </p:nvSpPr>
          <p:spPr bwMode="auto">
            <a:xfrm>
              <a:off x="3002530" y="2961102"/>
              <a:ext cx="28306" cy="24446"/>
            </a:xfrm>
            <a:custGeom>
              <a:avLst/>
              <a:gdLst>
                <a:gd name="T0" fmla="*/ 18 w 22"/>
                <a:gd name="T1" fmla="*/ 0 h 19"/>
                <a:gd name="T2" fmla="*/ 22 w 22"/>
                <a:gd name="T3" fmla="*/ 0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0 h 19"/>
                <a:gd name="T10" fmla="*/ 18 w 22"/>
                <a:gd name="T11" fmla="*/ 4 h 19"/>
                <a:gd name="T12" fmla="*/ 11 w 22"/>
                <a:gd name="T13" fmla="*/ 4 h 19"/>
                <a:gd name="T14" fmla="*/ 11 w 22"/>
                <a:gd name="T15" fmla="*/ 4 h 19"/>
                <a:gd name="T16" fmla="*/ 7 w 22"/>
                <a:gd name="T17" fmla="*/ 4 h 19"/>
                <a:gd name="T18" fmla="*/ 3 w 22"/>
                <a:gd name="T19" fmla="*/ 8 h 19"/>
                <a:gd name="T20" fmla="*/ 7 w 22"/>
                <a:gd name="T21" fmla="*/ 8 h 19"/>
                <a:gd name="T22" fmla="*/ 7 w 22"/>
                <a:gd name="T23" fmla="*/ 12 h 19"/>
                <a:gd name="T24" fmla="*/ 3 w 22"/>
                <a:gd name="T25" fmla="*/ 15 h 19"/>
                <a:gd name="T26" fmla="*/ 0 w 22"/>
                <a:gd name="T27" fmla="*/ 15 h 19"/>
                <a:gd name="T28" fmla="*/ 7 w 22"/>
                <a:gd name="T29" fmla="*/ 19 h 19"/>
                <a:gd name="T30" fmla="*/ 14 w 22"/>
                <a:gd name="T31" fmla="*/ 15 h 19"/>
                <a:gd name="T32" fmla="*/ 18 w 22"/>
                <a:gd name="T33" fmla="*/ 15 h 19"/>
                <a:gd name="T34" fmla="*/ 18 w 22"/>
                <a:gd name="T35" fmla="*/ 12 h 19"/>
                <a:gd name="T36" fmla="*/ 14 w 22"/>
                <a:gd name="T37" fmla="*/ 8 h 19"/>
                <a:gd name="T38" fmla="*/ 18 w 22"/>
                <a:gd name="T39" fmla="*/ 4 h 19"/>
                <a:gd name="T40" fmla="*/ 18 w 22"/>
                <a:gd name="T4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18" y="4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7" y="1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4" y="8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5" name="Rectangle 19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6" name="Rectangle 19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7" name="Rectangle 19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8" name="Rectangle 20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9" name="Rectangle 20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0" name="Rectangle 20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1" name="Rectangle 20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2" name="Rectangle 20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3" name="Rectangle 20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4" name="Rectangle 20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5" name="Rectangle 20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6" name="Rectangle 20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7" name="Rectangle 21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8" name="Rectangle 21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9" name="Rectangle 21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0" name="Rectangle 21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1" name="Rectangle 21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2" name="Rectangle 21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3" name="Rectangle 21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4" name="Rectangle 21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5" name="Rectangle 21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6" name="Rectangle 21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7" name="Rectangle 22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8" name="Rectangle 22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9" name="Rectangle 22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0" name="Rectangle 22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1" name="Rectangle 22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2" name="Rectangle 22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3" name="Rectangle 22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4" name="Rectangle 22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5" name="Rectangle 22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6" name="Rectangle 22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7" name="Rectangle 23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8" name="Rectangle 23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9" name="Rectangle 23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0" name="Rectangle 23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1" name="Rectangle 23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" name="Rectangle 23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3" name="Rectangle 23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4" name="Rectangle 23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5" name="Rectangle 23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" name="Rectangle 23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" name="Rectangle 24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" name="Rectangle 24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" name="Rectangle 24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" name="Rectangle 24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" name="Rectangle 24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2" name="Rectangle 24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3" name="Rectangle 24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4" name="Rectangle 24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5" name="Rectangle 24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6" name="Rectangle 24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7" name="Rectangle 25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8" name="Rectangle 25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9" name="Rectangle 25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0" name="Rectangle 25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" name="Rectangle 25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2" name="Rectangle 25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3" name="Rectangle 25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4" name="Rectangle 25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5" name="Rectangle 25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6" name="Rectangle 25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7" name="Rectangle 26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8" name="Rectangle 26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9" name="Freeform 168"/>
            <p:cNvSpPr>
              <a:spLocks noEditPoints="1"/>
            </p:cNvSpPr>
            <p:nvPr/>
          </p:nvSpPr>
          <p:spPr bwMode="auto">
            <a:xfrm>
              <a:off x="1786664" y="2036014"/>
              <a:ext cx="1196567" cy="639456"/>
            </a:xfrm>
            <a:custGeom>
              <a:avLst/>
              <a:gdLst>
                <a:gd name="T0" fmla="*/ 146 w 251"/>
                <a:gd name="T1" fmla="*/ 13 h 134"/>
                <a:gd name="T2" fmla="*/ 177 w 251"/>
                <a:gd name="T3" fmla="*/ 26 h 134"/>
                <a:gd name="T4" fmla="*/ 210 w 251"/>
                <a:gd name="T5" fmla="*/ 41 h 134"/>
                <a:gd name="T6" fmla="*/ 236 w 251"/>
                <a:gd name="T7" fmla="*/ 33 h 134"/>
                <a:gd name="T8" fmla="*/ 248 w 251"/>
                <a:gd name="T9" fmla="*/ 27 h 134"/>
                <a:gd name="T10" fmla="*/ 250 w 251"/>
                <a:gd name="T11" fmla="*/ 40 h 134"/>
                <a:gd name="T12" fmla="*/ 242 w 251"/>
                <a:gd name="T13" fmla="*/ 42 h 134"/>
                <a:gd name="T14" fmla="*/ 235 w 251"/>
                <a:gd name="T15" fmla="*/ 45 h 134"/>
                <a:gd name="T16" fmla="*/ 234 w 251"/>
                <a:gd name="T17" fmla="*/ 53 h 134"/>
                <a:gd name="T18" fmla="*/ 228 w 251"/>
                <a:gd name="T19" fmla="*/ 57 h 134"/>
                <a:gd name="T20" fmla="*/ 216 w 251"/>
                <a:gd name="T21" fmla="*/ 61 h 134"/>
                <a:gd name="T22" fmla="*/ 211 w 251"/>
                <a:gd name="T23" fmla="*/ 69 h 134"/>
                <a:gd name="T24" fmla="*/ 210 w 251"/>
                <a:gd name="T25" fmla="*/ 70 h 134"/>
                <a:gd name="T26" fmla="*/ 206 w 251"/>
                <a:gd name="T27" fmla="*/ 75 h 134"/>
                <a:gd name="T28" fmla="*/ 205 w 251"/>
                <a:gd name="T29" fmla="*/ 67 h 134"/>
                <a:gd name="T30" fmla="*/ 203 w 251"/>
                <a:gd name="T31" fmla="*/ 73 h 134"/>
                <a:gd name="T32" fmla="*/ 203 w 251"/>
                <a:gd name="T33" fmla="*/ 76 h 134"/>
                <a:gd name="T34" fmla="*/ 201 w 251"/>
                <a:gd name="T35" fmla="*/ 78 h 134"/>
                <a:gd name="T36" fmla="*/ 202 w 251"/>
                <a:gd name="T37" fmla="*/ 83 h 134"/>
                <a:gd name="T38" fmla="*/ 204 w 251"/>
                <a:gd name="T39" fmla="*/ 86 h 134"/>
                <a:gd name="T40" fmla="*/ 201 w 251"/>
                <a:gd name="T41" fmla="*/ 88 h 134"/>
                <a:gd name="T42" fmla="*/ 193 w 251"/>
                <a:gd name="T43" fmla="*/ 94 h 134"/>
                <a:gd name="T44" fmla="*/ 183 w 251"/>
                <a:gd name="T45" fmla="*/ 100 h 134"/>
                <a:gd name="T46" fmla="*/ 177 w 251"/>
                <a:gd name="T47" fmla="*/ 110 h 134"/>
                <a:gd name="T48" fmla="*/ 180 w 251"/>
                <a:gd name="T49" fmla="*/ 128 h 134"/>
                <a:gd name="T50" fmla="*/ 173 w 251"/>
                <a:gd name="T51" fmla="*/ 131 h 134"/>
                <a:gd name="T52" fmla="*/ 169 w 251"/>
                <a:gd name="T53" fmla="*/ 125 h 134"/>
                <a:gd name="T54" fmla="*/ 168 w 251"/>
                <a:gd name="T55" fmla="*/ 116 h 134"/>
                <a:gd name="T56" fmla="*/ 161 w 251"/>
                <a:gd name="T57" fmla="*/ 113 h 134"/>
                <a:gd name="T58" fmla="*/ 157 w 251"/>
                <a:gd name="T59" fmla="*/ 110 h 134"/>
                <a:gd name="T60" fmla="*/ 149 w 251"/>
                <a:gd name="T61" fmla="*/ 110 h 134"/>
                <a:gd name="T62" fmla="*/ 139 w 251"/>
                <a:gd name="T63" fmla="*/ 112 h 134"/>
                <a:gd name="T64" fmla="*/ 140 w 251"/>
                <a:gd name="T65" fmla="*/ 115 h 134"/>
                <a:gd name="T66" fmla="*/ 132 w 251"/>
                <a:gd name="T67" fmla="*/ 115 h 134"/>
                <a:gd name="T68" fmla="*/ 125 w 251"/>
                <a:gd name="T69" fmla="*/ 113 h 134"/>
                <a:gd name="T70" fmla="*/ 116 w 251"/>
                <a:gd name="T71" fmla="*/ 113 h 134"/>
                <a:gd name="T72" fmla="*/ 108 w 251"/>
                <a:gd name="T73" fmla="*/ 118 h 134"/>
                <a:gd name="T74" fmla="*/ 104 w 251"/>
                <a:gd name="T75" fmla="*/ 129 h 134"/>
                <a:gd name="T76" fmla="*/ 96 w 251"/>
                <a:gd name="T77" fmla="*/ 123 h 134"/>
                <a:gd name="T78" fmla="*/ 91 w 251"/>
                <a:gd name="T79" fmla="*/ 113 h 134"/>
                <a:gd name="T80" fmla="*/ 83 w 251"/>
                <a:gd name="T81" fmla="*/ 113 h 134"/>
                <a:gd name="T82" fmla="*/ 76 w 251"/>
                <a:gd name="T83" fmla="*/ 113 h 134"/>
                <a:gd name="T84" fmla="*/ 73 w 251"/>
                <a:gd name="T85" fmla="*/ 108 h 134"/>
                <a:gd name="T86" fmla="*/ 67 w 251"/>
                <a:gd name="T87" fmla="*/ 101 h 134"/>
                <a:gd name="T88" fmla="*/ 18 w 251"/>
                <a:gd name="T89" fmla="*/ 89 h 134"/>
                <a:gd name="T90" fmla="*/ 9 w 251"/>
                <a:gd name="T91" fmla="*/ 82 h 134"/>
                <a:gd name="T92" fmla="*/ 6 w 251"/>
                <a:gd name="T93" fmla="*/ 72 h 134"/>
                <a:gd name="T94" fmla="*/ 6 w 251"/>
                <a:gd name="T95" fmla="*/ 66 h 134"/>
                <a:gd name="T96" fmla="*/ 4 w 251"/>
                <a:gd name="T97" fmla="*/ 66 h 134"/>
                <a:gd name="T98" fmla="*/ 1 w 251"/>
                <a:gd name="T99" fmla="*/ 52 h 134"/>
                <a:gd name="T100" fmla="*/ 3 w 251"/>
                <a:gd name="T101" fmla="*/ 39 h 134"/>
                <a:gd name="T102" fmla="*/ 11 w 251"/>
                <a:gd name="T103" fmla="*/ 19 h 134"/>
                <a:gd name="T104" fmla="*/ 12 w 251"/>
                <a:gd name="T105" fmla="*/ 16 h 134"/>
                <a:gd name="T106" fmla="*/ 13 w 251"/>
                <a:gd name="T107" fmla="*/ 7 h 134"/>
                <a:gd name="T108" fmla="*/ 19 w 251"/>
                <a:gd name="T109" fmla="*/ 8 h 134"/>
                <a:gd name="T110" fmla="*/ 19 w 251"/>
                <a:gd name="T111" fmla="*/ 12 h 134"/>
                <a:gd name="T112" fmla="*/ 23 w 251"/>
                <a:gd name="T113" fmla="*/ 3 h 134"/>
                <a:gd name="T114" fmla="*/ 218 w 251"/>
                <a:gd name="T115" fmla="*/ 60 h 134"/>
                <a:gd name="T116" fmla="*/ 223 w 251"/>
                <a:gd name="T117" fmla="*/ 59 h 134"/>
                <a:gd name="T118" fmla="*/ 22 w 251"/>
                <a:gd name="T119" fmla="*/ 4 h 134"/>
                <a:gd name="T120" fmla="*/ 105 w 251"/>
                <a:gd name="T12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134">
                  <a:moveTo>
                    <a:pt x="22" y="0"/>
                  </a:move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7"/>
                    <a:pt x="178" y="27"/>
                    <a:pt x="178" y="27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1"/>
                    <a:pt x="179" y="51"/>
                    <a:pt x="179" y="51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6" y="34"/>
                    <a:pt x="236" y="34"/>
                    <a:pt x="236" y="34"/>
                  </a:cubicBezTo>
                  <a:cubicBezTo>
                    <a:pt x="236" y="33"/>
                    <a:pt x="236" y="33"/>
                    <a:pt x="236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30"/>
                    <a:pt x="239" y="30"/>
                    <a:pt x="239" y="30"/>
                  </a:cubicBezTo>
                  <a:cubicBezTo>
                    <a:pt x="239" y="29"/>
                    <a:pt x="239" y="29"/>
                    <a:pt x="239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6"/>
                    <a:pt x="243" y="26"/>
                    <a:pt x="24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45" y="26"/>
                    <a:pt x="245" y="26"/>
                    <a:pt x="245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49" y="41"/>
                    <a:pt x="249" y="41"/>
                    <a:pt x="249" y="41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2" y="40"/>
                    <a:pt x="242" y="40"/>
                    <a:pt x="242" y="40"/>
                  </a:cubicBezTo>
                  <a:cubicBezTo>
                    <a:pt x="241" y="42"/>
                    <a:pt x="241" y="42"/>
                    <a:pt x="241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3"/>
                    <a:pt x="238" y="43"/>
                    <a:pt x="238" y="43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1"/>
                    <a:pt x="232" y="51"/>
                    <a:pt x="232" y="51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2" y="53"/>
                    <a:pt x="232" y="53"/>
                    <a:pt x="232" y="53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0" y="56"/>
                    <a:pt x="230" y="56"/>
                    <a:pt x="230" y="56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6"/>
                    <a:pt x="229" y="56"/>
                    <a:pt x="229" y="56"/>
                  </a:cubicBezTo>
                  <a:cubicBezTo>
                    <a:pt x="229" y="55"/>
                    <a:pt x="229" y="55"/>
                    <a:pt x="229" y="55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5"/>
                    <a:pt x="228" y="55"/>
                    <a:pt x="228" y="55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6" y="57"/>
                    <a:pt x="226" y="57"/>
                    <a:pt x="226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4" y="57"/>
                    <a:pt x="224" y="57"/>
                    <a:pt x="224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8"/>
                    <a:pt x="210" y="68"/>
                    <a:pt x="210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10" y="70"/>
                    <a:pt x="210" y="70"/>
                    <a:pt x="210" y="70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1"/>
                    <a:pt x="203" y="71"/>
                    <a:pt x="203" y="71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0" y="77"/>
                    <a:pt x="200" y="77"/>
                    <a:pt x="200" y="77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2" y="83"/>
                    <a:pt x="202" y="83"/>
                    <a:pt x="202" y="83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5"/>
                    <a:pt x="203" y="85"/>
                    <a:pt x="203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200" y="89"/>
                    <a:pt x="200" y="89"/>
                    <a:pt x="200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2" y="89"/>
                    <a:pt x="202" y="89"/>
                    <a:pt x="202" y="89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6" y="91"/>
                    <a:pt x="196" y="91"/>
                    <a:pt x="196" y="91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0" y="95"/>
                    <a:pt x="190" y="95"/>
                    <a:pt x="190" y="95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8"/>
                    <a:pt x="188" y="98"/>
                    <a:pt x="188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7" y="104"/>
                    <a:pt x="177" y="104"/>
                    <a:pt x="177" y="104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7"/>
                    <a:pt x="177" y="107"/>
                    <a:pt x="177" y="107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77" y="113"/>
                    <a:pt x="177" y="113"/>
                    <a:pt x="177" y="113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77" y="133"/>
                    <a:pt x="177" y="133"/>
                    <a:pt x="177" y="133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3" y="132"/>
                    <a:pt x="173" y="132"/>
                    <a:pt x="173" y="132"/>
                  </a:cubicBezTo>
                  <a:cubicBezTo>
                    <a:pt x="174" y="131"/>
                    <a:pt x="174" y="131"/>
                    <a:pt x="174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2" y="126"/>
                    <a:pt x="172" y="126"/>
                    <a:pt x="172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69" y="123"/>
                    <a:pt x="169" y="123"/>
                    <a:pt x="169" y="123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3" y="111"/>
                    <a:pt x="163" y="111"/>
                    <a:pt x="163" y="111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9"/>
                    <a:pt x="144" y="109"/>
                    <a:pt x="144" y="109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8" y="111"/>
                    <a:pt x="118" y="111"/>
                    <a:pt x="118" y="111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7"/>
                    <a:pt x="97" y="127"/>
                    <a:pt x="97" y="127"/>
                  </a:cubicBezTo>
                  <a:cubicBezTo>
                    <a:pt x="97" y="126"/>
                    <a:pt x="97" y="126"/>
                    <a:pt x="97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1"/>
                    <a:pt x="67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lose/>
                  <a:moveTo>
                    <a:pt x="231" y="57"/>
                  </a:move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lose/>
                  <a:moveTo>
                    <a:pt x="217" y="60"/>
                  </a:moveTo>
                  <a:cubicBezTo>
                    <a:pt x="217" y="61"/>
                    <a:pt x="217" y="61"/>
                    <a:pt x="217" y="6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59"/>
                    <a:pt x="222" y="59"/>
                    <a:pt x="222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9"/>
                    <a:pt x="220" y="59"/>
                    <a:pt x="220" y="59"/>
                  </a:cubicBezTo>
                  <a:cubicBezTo>
                    <a:pt x="219" y="59"/>
                    <a:pt x="219" y="59"/>
                    <a:pt x="219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7" y="60"/>
                    <a:pt x="217" y="60"/>
                    <a:pt x="217" y="60"/>
                  </a:cubicBezTo>
                  <a:close/>
                  <a:moveTo>
                    <a:pt x="22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lose/>
                  <a:moveTo>
                    <a:pt x="106" y="121"/>
                  </a:moveTo>
                  <a:cubicBezTo>
                    <a:pt x="107" y="121"/>
                    <a:pt x="107" y="121"/>
                    <a:pt x="107" y="121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1"/>
                    <a:pt x="106" y="121"/>
                    <a:pt x="106" y="121"/>
                  </a:cubicBezTo>
                  <a:close/>
                  <a:moveTo>
                    <a:pt x="105" y="123"/>
                  </a:moveTo>
                  <a:cubicBezTo>
                    <a:pt x="106" y="123"/>
                    <a:pt x="106" y="123"/>
                    <a:pt x="106" y="123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5" y="123"/>
                    <a:pt x="105" y="123"/>
                    <a:pt x="105" y="123"/>
                  </a:cubicBezTo>
                  <a:close/>
                  <a:moveTo>
                    <a:pt x="105" y="128"/>
                  </a:moveTo>
                  <a:cubicBezTo>
                    <a:pt x="104" y="127"/>
                    <a:pt x="104" y="127"/>
                    <a:pt x="104" y="127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5" y="128"/>
                    <a:pt x="10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40" name="Rectangle 5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541" name="Straight Connector 540"/>
          <p:cNvCxnSpPr/>
          <p:nvPr/>
        </p:nvCxnSpPr>
        <p:spPr>
          <a:xfrm>
            <a:off x="6194" y="6813519"/>
            <a:ext cx="2412000" cy="0"/>
          </a:xfrm>
          <a:prstGeom prst="line">
            <a:avLst/>
          </a:prstGeom>
          <a:ln w="571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/>
          <p:nvPr/>
        </p:nvCxnSpPr>
        <p:spPr>
          <a:xfrm>
            <a:off x="2453699" y="6804993"/>
            <a:ext cx="241200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/>
          <p:cNvCxnSpPr/>
          <p:nvPr/>
        </p:nvCxnSpPr>
        <p:spPr>
          <a:xfrm>
            <a:off x="4893090" y="6808925"/>
            <a:ext cx="2412000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/>
          <p:cNvCxnSpPr/>
          <p:nvPr/>
        </p:nvCxnSpPr>
        <p:spPr>
          <a:xfrm>
            <a:off x="7347596" y="6811803"/>
            <a:ext cx="2412000" cy="0"/>
          </a:xfrm>
          <a:prstGeom prst="line">
            <a:avLst/>
          </a:prstGeom>
          <a:ln w="57150">
            <a:solidFill>
              <a:schemeClr val="accent4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/>
          <p:nvPr/>
        </p:nvCxnSpPr>
        <p:spPr>
          <a:xfrm>
            <a:off x="9790786" y="6811595"/>
            <a:ext cx="2412000" cy="0"/>
          </a:xfrm>
          <a:prstGeom prst="line">
            <a:avLst/>
          </a:prstGeom>
          <a:ln w="57150">
            <a:solidFill>
              <a:schemeClr val="accent5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Title 1"/>
          <p:cNvSpPr txBox="1">
            <a:spLocks/>
          </p:cNvSpPr>
          <p:nvPr/>
        </p:nvSpPr>
        <p:spPr>
          <a:xfrm>
            <a:off x="-145843" y="1622592"/>
            <a:ext cx="12191999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400" dirty="0" smtClean="0">
                <a:solidFill>
                  <a:schemeClr val="bg1">
                    <a:lumMod val="9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ALARM HUB</a:t>
            </a:r>
            <a:endParaRPr lang="en-US" sz="6400" dirty="0">
              <a:solidFill>
                <a:schemeClr val="bg1">
                  <a:lumMod val="9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47" name="Rectangle 546"/>
          <p:cNvSpPr/>
          <p:nvPr/>
        </p:nvSpPr>
        <p:spPr>
          <a:xfrm>
            <a:off x="3623380" y="2606183"/>
            <a:ext cx="45073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Dahua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mang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tới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một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hệ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thống</a:t>
            </a:r>
            <a:r>
              <a:rPr lang="en-US" sz="150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giám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sát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thông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minh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hoàn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hảo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cho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căn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hộ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bảo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đảm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an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toàn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mọi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lúc</a:t>
            </a:r>
            <a:r>
              <a:rPr lang="en-US" sz="1500" dirty="0" smtClean="0">
                <a:solidFill>
                  <a:schemeClr val="accent2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8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/>
      <p:bldP spid="5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148" y="1388508"/>
            <a:ext cx="9541067" cy="556003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914525"/>
            <a:ext cx="3624465" cy="3823810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9334878" y="535533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6" name="Oval 4"/>
          <p:cNvSpPr>
            <a:spLocks noChangeAspect="1"/>
          </p:cNvSpPr>
          <p:nvPr/>
        </p:nvSpPr>
        <p:spPr>
          <a:xfrm>
            <a:off x="5541805" y="535538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90" y="712906"/>
            <a:ext cx="514035" cy="612128"/>
          </a:xfrm>
          <a:prstGeom prst="rect">
            <a:avLst/>
          </a:prstGeom>
        </p:spPr>
      </p:pic>
      <p:sp>
        <p:nvSpPr>
          <p:cNvPr id="8" name="Oval 4"/>
          <p:cNvSpPr>
            <a:spLocks noChangeAspect="1"/>
          </p:cNvSpPr>
          <p:nvPr/>
        </p:nvSpPr>
        <p:spPr>
          <a:xfrm>
            <a:off x="7412941" y="527068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10" name="Oval 4"/>
          <p:cNvSpPr>
            <a:spLocks noChangeAspect="1"/>
          </p:cNvSpPr>
          <p:nvPr/>
        </p:nvSpPr>
        <p:spPr>
          <a:xfrm>
            <a:off x="10952017" y="2736873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94" y="3526371"/>
            <a:ext cx="470142" cy="694266"/>
          </a:xfrm>
          <a:prstGeom prst="rect">
            <a:avLst/>
          </a:prstGeom>
        </p:spPr>
      </p:pic>
      <p:sp>
        <p:nvSpPr>
          <p:cNvPr id="13" name="Oval 4"/>
          <p:cNvSpPr>
            <a:spLocks noChangeAspect="1"/>
          </p:cNvSpPr>
          <p:nvPr/>
        </p:nvSpPr>
        <p:spPr>
          <a:xfrm>
            <a:off x="3856928" y="3371879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16" name="Oval 4"/>
          <p:cNvSpPr>
            <a:spLocks noChangeAspect="1"/>
          </p:cNvSpPr>
          <p:nvPr/>
        </p:nvSpPr>
        <p:spPr>
          <a:xfrm>
            <a:off x="3865401" y="1898682"/>
            <a:ext cx="950367" cy="950367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d-ID" dirty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0" t="27778" r="35435"/>
          <a:stretch/>
        </p:blipFill>
        <p:spPr>
          <a:xfrm>
            <a:off x="4107835" y="2044705"/>
            <a:ext cx="453390" cy="800099"/>
          </a:xfrm>
          <a:prstGeom prst="rect">
            <a:avLst/>
          </a:prstGeom>
        </p:spPr>
      </p:pic>
      <p:cxnSp>
        <p:nvCxnSpPr>
          <p:cNvPr id="18" name="Straight Connector 18"/>
          <p:cNvCxnSpPr/>
          <p:nvPr/>
        </p:nvCxnSpPr>
        <p:spPr>
          <a:xfrm>
            <a:off x="7913029" y="1476689"/>
            <a:ext cx="0" cy="1668678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9834962" y="1502089"/>
            <a:ext cx="0" cy="1668678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8"/>
          <p:cNvCxnSpPr/>
          <p:nvPr/>
        </p:nvCxnSpPr>
        <p:spPr>
          <a:xfrm>
            <a:off x="6033429" y="1493623"/>
            <a:ext cx="0" cy="2464544"/>
          </a:xfrm>
          <a:prstGeom prst="line">
            <a:avLst/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弧形 20"/>
          <p:cNvSpPr/>
          <p:nvPr/>
        </p:nvSpPr>
        <p:spPr>
          <a:xfrm rot="7121570">
            <a:off x="9019468" y="2009451"/>
            <a:ext cx="2786198" cy="2343353"/>
          </a:xfrm>
          <a:prstGeom prst="arc">
            <a:avLst>
              <a:gd name="adj1" fmla="val 16200000"/>
              <a:gd name="adj2" fmla="val 241191"/>
            </a:avLst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宋体" panose="02010600030101010101" pitchFamily="2" charset="-122"/>
            </a:endParaRPr>
          </a:p>
        </p:txBody>
      </p:sp>
      <p:sp>
        <p:nvSpPr>
          <p:cNvPr id="22" name="弧形 21"/>
          <p:cNvSpPr/>
          <p:nvPr/>
        </p:nvSpPr>
        <p:spPr>
          <a:xfrm rot="7771029">
            <a:off x="3892527" y="1859376"/>
            <a:ext cx="3132900" cy="2690853"/>
          </a:xfrm>
          <a:prstGeom prst="arc">
            <a:avLst>
              <a:gd name="adj1" fmla="val 16200000"/>
              <a:gd name="adj2" fmla="val 241191"/>
            </a:avLst>
          </a:prstGeom>
          <a:noFill/>
          <a:ln w="25400" cap="flat" cmpd="sng" algn="ctr">
            <a:solidFill>
              <a:sysClr val="window" lastClr="FFFFFF">
                <a:lumMod val="75000"/>
              </a:sys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prstClr val="white">
                  <a:lumMod val="50000"/>
                </a:prstClr>
              </a:solidFill>
              <a:latin typeface="宋体" panose="02010600030101010101" pitchFamily="2" charset="-122"/>
            </a:endParaRPr>
          </a:p>
        </p:txBody>
      </p:sp>
      <p:sp>
        <p:nvSpPr>
          <p:cNvPr id="24" name="Title 13"/>
          <p:cNvSpPr txBox="1">
            <a:spLocks/>
          </p:cNvSpPr>
          <p:nvPr/>
        </p:nvSpPr>
        <p:spPr>
          <a:xfrm>
            <a:off x="8908410" y="156634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Alarm Hub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25" name="Title 13"/>
          <p:cNvSpPr txBox="1">
            <a:spLocks/>
          </p:cNvSpPr>
          <p:nvPr/>
        </p:nvSpPr>
        <p:spPr>
          <a:xfrm>
            <a:off x="10525544" y="2324100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Wi-Fi Camera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26" name="Title 13"/>
          <p:cNvSpPr txBox="1">
            <a:spLocks/>
          </p:cNvSpPr>
          <p:nvPr/>
        </p:nvSpPr>
        <p:spPr>
          <a:xfrm>
            <a:off x="6994944" y="122768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Panic Button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27" name="Title 13"/>
          <p:cNvSpPr txBox="1">
            <a:spLocks/>
          </p:cNvSpPr>
          <p:nvPr/>
        </p:nvSpPr>
        <p:spPr>
          <a:xfrm>
            <a:off x="5123811" y="122767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Door/Window Detector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28" name="Title 13"/>
          <p:cNvSpPr txBox="1">
            <a:spLocks/>
          </p:cNvSpPr>
          <p:nvPr/>
        </p:nvSpPr>
        <p:spPr>
          <a:xfrm>
            <a:off x="3515145" y="1494369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PIR Detector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29" name="Title 13"/>
          <p:cNvSpPr txBox="1">
            <a:spLocks/>
          </p:cNvSpPr>
          <p:nvPr/>
        </p:nvSpPr>
        <p:spPr>
          <a:xfrm>
            <a:off x="3464345" y="3018369"/>
            <a:ext cx="1800000" cy="370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"/>
              </a:rPr>
              <a:t>Siren</a:t>
            </a:r>
            <a:endParaRPr lang="id-ID" sz="1400" dirty="0" smtClean="0">
              <a:solidFill>
                <a:prstClr val="white">
                  <a:lumMod val="50000"/>
                </a:prstClr>
              </a:solidFill>
              <a:latin typeface=""/>
            </a:endParaRP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174337" y="405709"/>
            <a:ext cx="429091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Segoe UI Light" pitchFamily="34" charset="0"/>
                <a:ea typeface="+mn-ea"/>
                <a:cs typeface="Arial" charset="0"/>
              </a:defRPr>
            </a:lvl1pPr>
          </a:lstStyle>
          <a:p>
            <a:r>
              <a:rPr altLang="zh-CN" sz="4000" smtClean="0">
                <a:solidFill>
                  <a:prstClr val="white">
                    <a:lumMod val="50000"/>
                  </a:prstClr>
                </a:solidFill>
              </a:rPr>
              <a:t>Mô hình Villa :</a:t>
            </a:r>
            <a:endParaRPr sz="40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12343" r="45913" b="15748"/>
          <a:stretch/>
        </p:blipFill>
        <p:spPr>
          <a:xfrm>
            <a:off x="7705339" y="781334"/>
            <a:ext cx="389791" cy="4514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112" y="2810323"/>
            <a:ext cx="604447" cy="800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2" y="5333221"/>
            <a:ext cx="2691306" cy="152477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07" y="362465"/>
            <a:ext cx="779787" cy="11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90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0"/>
          <p:cNvSpPr txBox="1"/>
          <p:nvPr/>
        </p:nvSpPr>
        <p:spPr>
          <a:xfrm>
            <a:off x="645677" y="132443"/>
            <a:ext cx="7458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4000" dirty="0" err="1" smtClean="0">
                <a:solidFill>
                  <a:prstClr val="black"/>
                </a:solidFill>
              </a:rPr>
              <a:t>Dahua</a:t>
            </a:r>
            <a:r>
              <a:rPr lang="en-US" altLang="zh-CN" sz="4000" dirty="0" smtClean="0">
                <a:solidFill>
                  <a:prstClr val="black"/>
                </a:solidFill>
              </a:rPr>
              <a:t>              Technology</a:t>
            </a:r>
            <a:endParaRPr lang="zh-CN" altLang="en-US" sz="4000" dirty="0">
              <a:solidFill>
                <a:prstClr val="black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 rot="17100000">
            <a:off x="175953" y="261388"/>
            <a:ext cx="481872" cy="469661"/>
            <a:chOff x="1032060" y="5022216"/>
            <a:chExt cx="753746" cy="734645"/>
          </a:xfrm>
        </p:grpSpPr>
        <p:sp>
          <p:nvSpPr>
            <p:cNvPr id="24" name="等腰三角形 23"/>
            <p:cNvSpPr/>
            <p:nvPr/>
          </p:nvSpPr>
          <p:spPr>
            <a:xfrm rot="20627212" flipH="1" flipV="1">
              <a:off x="1032060" y="5107080"/>
              <a:ext cx="753746" cy="649781"/>
            </a:xfrm>
            <a:prstGeom prst="triangle">
              <a:avLst/>
            </a:prstGeom>
            <a:noFill/>
            <a:ln w="12700" cap="flat" cmpd="sng" algn="ctr">
              <a:solidFill>
                <a:srgbClr val="CCCC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6289781" flipH="1" flipV="1">
              <a:off x="1003006" y="5062727"/>
              <a:ext cx="587410" cy="506388"/>
            </a:xfrm>
            <a:prstGeom prst="triangle">
              <a:avLst/>
            </a:prstGeom>
            <a:solidFill>
              <a:srgbClr val="CCCC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60012" y="1045410"/>
            <a:ext cx="6067681" cy="5382283"/>
            <a:chOff x="853071" y="1072304"/>
            <a:chExt cx="6067681" cy="538228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 bwMode="auto">
            <a:xfrm flipH="1">
              <a:off x="4417415" y="3764229"/>
              <a:ext cx="434251" cy="435737"/>
              <a:chOff x="3607592" y="2403135"/>
              <a:chExt cx="718723" cy="718723"/>
            </a:xfrm>
          </p:grpSpPr>
          <p:sp>
            <p:nvSpPr>
              <p:cNvPr id="10" name="Oval 365"/>
              <p:cNvSpPr/>
              <p:nvPr/>
            </p:nvSpPr>
            <p:spPr>
              <a:xfrm>
                <a:off x="3607592" y="2403135"/>
                <a:ext cx="718723" cy="718723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11" name="Oval 366"/>
              <p:cNvSpPr/>
              <p:nvPr/>
            </p:nvSpPr>
            <p:spPr>
              <a:xfrm>
                <a:off x="3713076" y="2512466"/>
                <a:ext cx="498816" cy="50006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12" name="Oval 367"/>
              <p:cNvSpPr/>
              <p:nvPr/>
            </p:nvSpPr>
            <p:spPr>
              <a:xfrm>
                <a:off x="3852529" y="2646892"/>
                <a:ext cx="228847" cy="23121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  <p:cxnSp>
          <p:nvCxnSpPr>
            <p:cNvPr id="5" name="Straight Connector 372"/>
            <p:cNvCxnSpPr>
              <a:stCxn id="10" idx="6"/>
              <a:endCxn id="7" idx="2"/>
            </p:cNvCxnSpPr>
            <p:nvPr/>
          </p:nvCxnSpPr>
          <p:spPr bwMode="auto">
            <a:xfrm flipH="1">
              <a:off x="3017262" y="3982098"/>
              <a:ext cx="1400153" cy="38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3"/>
            <p:cNvGrpSpPr>
              <a:grpSpLocks/>
            </p:cNvGrpSpPr>
            <p:nvPr/>
          </p:nvGrpSpPr>
          <p:grpSpPr bwMode="auto">
            <a:xfrm flipH="1">
              <a:off x="2382845" y="3664190"/>
              <a:ext cx="634417" cy="636587"/>
              <a:chOff x="3607592" y="2403135"/>
              <a:chExt cx="718723" cy="718723"/>
            </a:xfrm>
          </p:grpSpPr>
          <p:sp>
            <p:nvSpPr>
              <p:cNvPr id="7" name="Oval 375"/>
              <p:cNvSpPr/>
              <p:nvPr/>
            </p:nvSpPr>
            <p:spPr>
              <a:xfrm>
                <a:off x="3607592" y="2403135"/>
                <a:ext cx="718723" cy="718723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8" name="Oval 376"/>
              <p:cNvSpPr/>
              <p:nvPr/>
            </p:nvSpPr>
            <p:spPr>
              <a:xfrm>
                <a:off x="3713076" y="2512466"/>
                <a:ext cx="498816" cy="50006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9" name="Oval 377"/>
              <p:cNvSpPr/>
              <p:nvPr/>
            </p:nvSpPr>
            <p:spPr>
              <a:xfrm>
                <a:off x="3852529" y="2646892"/>
                <a:ext cx="228847" cy="23121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  <p:grpSp>
          <p:nvGrpSpPr>
            <p:cNvPr id="14" name="Group 3"/>
            <p:cNvGrpSpPr>
              <a:grpSpLocks noChangeAspect="1"/>
            </p:cNvGrpSpPr>
            <p:nvPr/>
          </p:nvGrpSpPr>
          <p:grpSpPr bwMode="auto">
            <a:xfrm flipH="1">
              <a:off x="2472074" y="5575097"/>
              <a:ext cx="434251" cy="435737"/>
              <a:chOff x="3607592" y="2403135"/>
              <a:chExt cx="718723" cy="718723"/>
            </a:xfrm>
          </p:grpSpPr>
          <p:sp>
            <p:nvSpPr>
              <p:cNvPr id="15" name="Oval 365"/>
              <p:cNvSpPr/>
              <p:nvPr/>
            </p:nvSpPr>
            <p:spPr>
              <a:xfrm>
                <a:off x="3607592" y="2403135"/>
                <a:ext cx="718723" cy="718723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16" name="Oval 366"/>
              <p:cNvSpPr/>
              <p:nvPr/>
            </p:nvSpPr>
            <p:spPr>
              <a:xfrm>
                <a:off x="3713076" y="2512466"/>
                <a:ext cx="498816" cy="50006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17" name="Oval 367"/>
              <p:cNvSpPr/>
              <p:nvPr/>
            </p:nvSpPr>
            <p:spPr>
              <a:xfrm>
                <a:off x="3852529" y="2646892"/>
                <a:ext cx="228847" cy="23121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  <p:cxnSp>
          <p:nvCxnSpPr>
            <p:cNvPr id="18" name="Straight Connector 372"/>
            <p:cNvCxnSpPr>
              <a:stCxn id="7" idx="4"/>
              <a:endCxn id="15" idx="0"/>
            </p:cNvCxnSpPr>
            <p:nvPr/>
          </p:nvCxnSpPr>
          <p:spPr bwMode="auto">
            <a:xfrm flipH="1">
              <a:off x="2689199" y="4300777"/>
              <a:ext cx="10854" cy="127432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组合 25"/>
            <p:cNvGrpSpPr>
              <a:grpSpLocks noChangeAspect="1"/>
            </p:cNvGrpSpPr>
            <p:nvPr/>
          </p:nvGrpSpPr>
          <p:grpSpPr>
            <a:xfrm>
              <a:off x="853071" y="1072304"/>
              <a:ext cx="6067681" cy="5382283"/>
              <a:chOff x="3185325" y="522515"/>
              <a:chExt cx="5787853" cy="4901919"/>
            </a:xfrm>
          </p:grpSpPr>
          <p:cxnSp>
            <p:nvCxnSpPr>
              <p:cNvPr id="27" name="直接连接符 26"/>
              <p:cNvCxnSpPr/>
              <p:nvPr/>
            </p:nvCxnSpPr>
            <p:spPr>
              <a:xfrm flipH="1">
                <a:off x="3185325" y="522515"/>
                <a:ext cx="2924219" cy="217112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6100546" y="522515"/>
                <a:ext cx="1077322" cy="80342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 flipV="1">
                <a:off x="3185325" y="2693637"/>
                <a:ext cx="0" cy="430405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8973171" y="2672862"/>
                <a:ext cx="0" cy="430404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3185325" y="3103264"/>
                <a:ext cx="244511" cy="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8723637" y="3103265"/>
                <a:ext cx="0" cy="2321169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3429836" y="3103265"/>
                <a:ext cx="0" cy="2321169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H="1">
                <a:off x="3429836" y="5424434"/>
                <a:ext cx="5293801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V="1">
                <a:off x="7177869" y="843612"/>
                <a:ext cx="0" cy="48232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 flipV="1">
                <a:off x="7681961" y="1220547"/>
                <a:ext cx="0" cy="48232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 flipV="1">
                <a:off x="7177871" y="843614"/>
                <a:ext cx="504092" cy="376934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8728663" y="3103266"/>
                <a:ext cx="244511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 flipV="1">
                <a:off x="7681966" y="1702869"/>
                <a:ext cx="1291212" cy="969993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接连接符 61"/>
            <p:cNvCxnSpPr/>
            <p:nvPr/>
          </p:nvCxnSpPr>
          <p:spPr>
            <a:xfrm>
              <a:off x="2057972" y="4623210"/>
              <a:ext cx="3922983" cy="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4625568" y="4623210"/>
              <a:ext cx="0" cy="1559667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279908" y="3375952"/>
              <a:ext cx="0" cy="1257306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矩形 68"/>
            <p:cNvSpPr/>
            <p:nvPr/>
          </p:nvSpPr>
          <p:spPr>
            <a:xfrm>
              <a:off x="2205957" y="3289612"/>
              <a:ext cx="112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Điều</a:t>
              </a:r>
              <a:r>
                <a:rPr lang="en-US" altLang="zh-CN" sz="1600" dirty="0" smtClean="0">
                  <a:solidFill>
                    <a:prstClr val="black"/>
                  </a:solidFill>
                  <a:ea typeface="Roboto" panose="02000000000000000000" pitchFamily="2" charset="0"/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Khiển</a:t>
              </a:r>
              <a:endParaRPr lang="zh-CN" altLang="en-US" sz="1600" dirty="0">
                <a:solidFill>
                  <a:prstClr val="black"/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4249909" y="3289612"/>
              <a:ext cx="112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Cảm</a:t>
              </a:r>
              <a:r>
                <a:rPr lang="en-US" altLang="zh-CN" sz="1600" dirty="0" smtClean="0">
                  <a:solidFill>
                    <a:prstClr val="black"/>
                  </a:solidFill>
                  <a:ea typeface="Roboto" panose="02000000000000000000" pitchFamily="2" charset="0"/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Biến</a:t>
              </a:r>
              <a:endParaRPr lang="zh-CN" altLang="en-US" sz="1600" dirty="0">
                <a:solidFill>
                  <a:prstClr val="black"/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2394215" y="6023847"/>
              <a:ext cx="1648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Báo</a:t>
              </a:r>
              <a:r>
                <a:rPr lang="en-US" altLang="zh-CN" sz="1600" dirty="0" smtClean="0">
                  <a:solidFill>
                    <a:prstClr val="black"/>
                  </a:solidFill>
                  <a:ea typeface="Roboto" panose="02000000000000000000" pitchFamily="2" charset="0"/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Động</a:t>
              </a:r>
              <a:endParaRPr lang="zh-CN" altLang="en-US" sz="1600" dirty="0">
                <a:solidFill>
                  <a:prstClr val="black"/>
                </a:solidFill>
                <a:ea typeface="Roboto" panose="02000000000000000000" pitchFamily="2" charset="0"/>
              </a:endParaRPr>
            </a:p>
          </p:txBody>
        </p:sp>
        <p:grpSp>
          <p:nvGrpSpPr>
            <p:cNvPr id="72" name="Group 3"/>
            <p:cNvGrpSpPr>
              <a:grpSpLocks noChangeAspect="1"/>
            </p:cNvGrpSpPr>
            <p:nvPr/>
          </p:nvGrpSpPr>
          <p:grpSpPr bwMode="auto">
            <a:xfrm flipH="1">
              <a:off x="4973226" y="5565775"/>
              <a:ext cx="434251" cy="435737"/>
              <a:chOff x="3607592" y="2403135"/>
              <a:chExt cx="718723" cy="718723"/>
            </a:xfrm>
          </p:grpSpPr>
          <p:sp>
            <p:nvSpPr>
              <p:cNvPr id="73" name="Oval 365"/>
              <p:cNvSpPr/>
              <p:nvPr/>
            </p:nvSpPr>
            <p:spPr>
              <a:xfrm>
                <a:off x="3607592" y="2403135"/>
                <a:ext cx="718723" cy="718723"/>
              </a:xfrm>
              <a:prstGeom prst="ellipse">
                <a:avLst/>
              </a:prstGeom>
              <a:solidFill>
                <a:schemeClr val="bg1">
                  <a:alpha val="39000"/>
                </a:schemeClr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74" name="Oval 366"/>
              <p:cNvSpPr/>
              <p:nvPr/>
            </p:nvSpPr>
            <p:spPr>
              <a:xfrm>
                <a:off x="3713076" y="2512466"/>
                <a:ext cx="498816" cy="50006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  <p:sp>
            <p:nvSpPr>
              <p:cNvPr id="75" name="Oval 367"/>
              <p:cNvSpPr/>
              <p:nvPr/>
            </p:nvSpPr>
            <p:spPr>
              <a:xfrm>
                <a:off x="3852529" y="2646892"/>
                <a:ext cx="228847" cy="23121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d-ID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nb-NO" sz="2400">
                  <a:solidFill>
                    <a:prstClr val="black"/>
                  </a:solidFill>
                  <a:ea typeface="ＭＳ Ｐゴシック" charset="-128"/>
                  <a:cs typeface="Arial" charset="0"/>
                </a:endParaRPr>
              </a:p>
            </p:txBody>
          </p:sp>
        </p:grpSp>
        <p:cxnSp>
          <p:nvCxnSpPr>
            <p:cNvPr id="76" name="Straight Connector 372"/>
            <p:cNvCxnSpPr>
              <a:stCxn id="7" idx="3"/>
              <a:endCxn id="73" idx="7"/>
            </p:cNvCxnSpPr>
            <p:nvPr/>
          </p:nvCxnSpPr>
          <p:spPr bwMode="auto">
            <a:xfrm>
              <a:off x="2924354" y="4207551"/>
              <a:ext cx="2112467" cy="1422036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矩形 78"/>
            <p:cNvSpPr/>
            <p:nvPr/>
          </p:nvSpPr>
          <p:spPr>
            <a:xfrm>
              <a:off x="4805722" y="6014882"/>
              <a:ext cx="967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Cảm</a:t>
              </a:r>
              <a:r>
                <a:rPr lang="en-US" altLang="zh-CN" sz="1600" dirty="0" smtClean="0">
                  <a:solidFill>
                    <a:prstClr val="black"/>
                  </a:solidFill>
                  <a:ea typeface="Roboto" panose="02000000000000000000" pitchFamily="2" charset="0"/>
                </a:rPr>
                <a:t> </a:t>
              </a:r>
              <a:r>
                <a:rPr lang="en-US" altLang="zh-CN" sz="1600" dirty="0" err="1" smtClean="0">
                  <a:solidFill>
                    <a:prstClr val="black"/>
                  </a:solidFill>
                  <a:ea typeface="Roboto" panose="02000000000000000000" pitchFamily="2" charset="0"/>
                </a:rPr>
                <a:t>Biến</a:t>
              </a:r>
              <a:endParaRPr lang="en-US" altLang="zh-CN" sz="1600" dirty="0" smtClean="0">
                <a:solidFill>
                  <a:prstClr val="black"/>
                </a:solidFill>
                <a:ea typeface="Roboto" panose="02000000000000000000" pitchFamily="2" charset="0"/>
              </a:endParaRPr>
            </a:p>
          </p:txBody>
        </p:sp>
      </p:grpSp>
      <p:pic>
        <p:nvPicPr>
          <p:cNvPr id="95" name="图片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91" y="251012"/>
            <a:ext cx="1300172" cy="486416"/>
          </a:xfrm>
          <a:prstGeom prst="rect">
            <a:avLst/>
          </a:prstGeom>
        </p:spPr>
      </p:pic>
      <p:sp>
        <p:nvSpPr>
          <p:cNvPr id="99" name="任意多边形 98"/>
          <p:cNvSpPr/>
          <p:nvPr/>
        </p:nvSpPr>
        <p:spPr>
          <a:xfrm>
            <a:off x="6589771" y="0"/>
            <a:ext cx="3237740" cy="6882408"/>
          </a:xfrm>
          <a:custGeom>
            <a:avLst/>
            <a:gdLst>
              <a:gd name="connsiteX0" fmla="*/ 513267 w 2428305"/>
              <a:gd name="connsiteY0" fmla="*/ 0 h 5161806"/>
              <a:gd name="connsiteX1" fmla="*/ 683837 w 2428305"/>
              <a:gd name="connsiteY1" fmla="*/ 0 h 5161806"/>
              <a:gd name="connsiteX2" fmla="*/ 631377 w 2428305"/>
              <a:gd name="connsiteY2" fmla="*/ 84528 h 5161806"/>
              <a:gd name="connsiteX3" fmla="*/ 169936 w 2428305"/>
              <a:gd name="connsiteY3" fmla="*/ 1863735 h 5161806"/>
              <a:gd name="connsiteX4" fmla="*/ 2159444 w 2428305"/>
              <a:gd name="connsiteY4" fmla="*/ 5057110 h 5161806"/>
              <a:gd name="connsiteX5" fmla="*/ 2428305 w 2428305"/>
              <a:gd name="connsiteY5" fmla="*/ 5161806 h 5161806"/>
              <a:gd name="connsiteX6" fmla="*/ 2187906 w 2428305"/>
              <a:gd name="connsiteY6" fmla="*/ 5161806 h 5161806"/>
              <a:gd name="connsiteX7" fmla="*/ 1962208 w 2428305"/>
              <a:gd name="connsiteY7" fmla="*/ 5072695 h 5161806"/>
              <a:gd name="connsiteX8" fmla="*/ 0 w 2428305"/>
              <a:gd name="connsiteY8" fmla="*/ 1879320 h 5161806"/>
              <a:gd name="connsiteX9" fmla="*/ 364893 w 2428305"/>
              <a:gd name="connsiteY9" fmla="*/ 273595 h 5161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8305" h="5161806">
                <a:moveTo>
                  <a:pt x="513267" y="0"/>
                </a:moveTo>
                <a:lnTo>
                  <a:pt x="683837" y="0"/>
                </a:lnTo>
                <a:lnTo>
                  <a:pt x="631377" y="84528"/>
                </a:lnTo>
                <a:cubicBezTo>
                  <a:pt x="338374" y="604622"/>
                  <a:pt x="169936" y="1213251"/>
                  <a:pt x="169936" y="1863735"/>
                </a:cubicBezTo>
                <a:cubicBezTo>
                  <a:pt x="169936" y="3299287"/>
                  <a:pt x="990294" y="4530984"/>
                  <a:pt x="2159444" y="5057110"/>
                </a:cubicBezTo>
                <a:lnTo>
                  <a:pt x="2428305" y="5161806"/>
                </a:lnTo>
                <a:lnTo>
                  <a:pt x="2187906" y="5161806"/>
                </a:lnTo>
                <a:lnTo>
                  <a:pt x="1962208" y="5072695"/>
                </a:lnTo>
                <a:cubicBezTo>
                  <a:pt x="809101" y="4546569"/>
                  <a:pt x="0" y="3314872"/>
                  <a:pt x="0" y="1879320"/>
                </a:cubicBezTo>
                <a:cubicBezTo>
                  <a:pt x="0" y="1299866"/>
                  <a:pt x="131827" y="753625"/>
                  <a:pt x="364893" y="273595"/>
                </a:cubicBezTo>
                <a:close/>
              </a:path>
            </a:pathLst>
          </a:custGeom>
          <a:solidFill>
            <a:srgbClr val="54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zh-CN" altLang="en-US" sz="2400" kern="0">
              <a:solidFill>
                <a:prstClr val="black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444551" y="806823"/>
            <a:ext cx="5566218" cy="1013012"/>
            <a:chOff x="6444550" y="806823"/>
            <a:chExt cx="6159827" cy="1013012"/>
          </a:xfrm>
        </p:grpSpPr>
        <p:sp>
          <p:nvSpPr>
            <p:cNvPr id="101" name="椭圆 100"/>
            <p:cNvSpPr/>
            <p:nvPr/>
          </p:nvSpPr>
          <p:spPr>
            <a:xfrm>
              <a:off x="6444550" y="860612"/>
              <a:ext cx="798931" cy="786299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99000">
                  <a:schemeClr val="bg1">
                    <a:lumMod val="7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546812" y="806823"/>
              <a:ext cx="6057565" cy="1013012"/>
              <a:chOff x="6546812" y="806823"/>
              <a:chExt cx="6057565" cy="1013012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7342735" y="979021"/>
                <a:ext cx="5261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Hỗ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trợ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tới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32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cảm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biến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không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dây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, 16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điều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khiển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và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4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chuông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báo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không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sz="1600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dây</a:t>
                </a:r>
                <a:r>
                  <a:rPr lang="en-US" altLang="zh-CN" sz="1600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.</a:t>
                </a:r>
              </a:p>
            </p:txBody>
          </p:sp>
          <p:sp>
            <p:nvSpPr>
              <p:cNvPr id="116" name="Freeform 5"/>
              <p:cNvSpPr>
                <a:spLocks noEditPoints="1"/>
              </p:cNvSpPr>
              <p:nvPr/>
            </p:nvSpPr>
            <p:spPr bwMode="auto">
              <a:xfrm>
                <a:off x="6546812" y="806823"/>
                <a:ext cx="898800" cy="1013012"/>
              </a:xfrm>
              <a:custGeom>
                <a:avLst/>
                <a:gdLst>
                  <a:gd name="T0" fmla="*/ 156 w 380"/>
                  <a:gd name="T1" fmla="*/ 24 h 429"/>
                  <a:gd name="T2" fmla="*/ 146 w 380"/>
                  <a:gd name="T3" fmla="*/ 82 h 429"/>
                  <a:gd name="T4" fmla="*/ 108 w 380"/>
                  <a:gd name="T5" fmla="*/ 67 h 429"/>
                  <a:gd name="T6" fmla="*/ 75 w 380"/>
                  <a:gd name="T7" fmla="*/ 98 h 429"/>
                  <a:gd name="T8" fmla="*/ 80 w 380"/>
                  <a:gd name="T9" fmla="*/ 62 h 429"/>
                  <a:gd name="T10" fmla="*/ 49 w 380"/>
                  <a:gd name="T11" fmla="*/ 258 h 429"/>
                  <a:gd name="T12" fmla="*/ 53 w 380"/>
                  <a:gd name="T13" fmla="*/ 335 h 429"/>
                  <a:gd name="T14" fmla="*/ 146 w 380"/>
                  <a:gd name="T15" fmla="*/ 79 h 429"/>
                  <a:gd name="T16" fmla="*/ 32 w 380"/>
                  <a:gd name="T17" fmla="*/ 334 h 429"/>
                  <a:gd name="T18" fmla="*/ 265 w 380"/>
                  <a:gd name="T19" fmla="*/ 55 h 429"/>
                  <a:gd name="T20" fmla="*/ 229 w 380"/>
                  <a:gd name="T21" fmla="*/ 118 h 429"/>
                  <a:gd name="T22" fmla="*/ 224 w 380"/>
                  <a:gd name="T23" fmla="*/ 92 h 429"/>
                  <a:gd name="T24" fmla="*/ 285 w 380"/>
                  <a:gd name="T25" fmla="*/ 46 h 429"/>
                  <a:gd name="T26" fmla="*/ 200 w 380"/>
                  <a:gd name="T27" fmla="*/ 112 h 429"/>
                  <a:gd name="T28" fmla="*/ 174 w 380"/>
                  <a:gd name="T29" fmla="*/ 86 h 429"/>
                  <a:gd name="T30" fmla="*/ 220 w 380"/>
                  <a:gd name="T31" fmla="*/ 67 h 429"/>
                  <a:gd name="T32" fmla="*/ 64 w 380"/>
                  <a:gd name="T33" fmla="*/ 295 h 429"/>
                  <a:gd name="T34" fmla="*/ 203 w 380"/>
                  <a:gd name="T35" fmla="*/ 282 h 429"/>
                  <a:gd name="T36" fmla="*/ 243 w 380"/>
                  <a:gd name="T37" fmla="*/ 270 h 429"/>
                  <a:gd name="T38" fmla="*/ 287 w 380"/>
                  <a:gd name="T39" fmla="*/ 259 h 429"/>
                  <a:gd name="T40" fmla="*/ 221 w 380"/>
                  <a:gd name="T41" fmla="*/ 211 h 429"/>
                  <a:gd name="T42" fmla="*/ 266 w 380"/>
                  <a:gd name="T43" fmla="*/ 140 h 429"/>
                  <a:gd name="T44" fmla="*/ 210 w 380"/>
                  <a:gd name="T45" fmla="*/ 181 h 429"/>
                  <a:gd name="T46" fmla="*/ 201 w 380"/>
                  <a:gd name="T47" fmla="*/ 128 h 429"/>
                  <a:gd name="T48" fmla="*/ 183 w 380"/>
                  <a:gd name="T49" fmla="*/ 115 h 429"/>
                  <a:gd name="T50" fmla="*/ 169 w 380"/>
                  <a:gd name="T51" fmla="*/ 99 h 429"/>
                  <a:gd name="T52" fmla="*/ 161 w 380"/>
                  <a:gd name="T53" fmla="*/ 99 h 429"/>
                  <a:gd name="T54" fmla="*/ 188 w 380"/>
                  <a:gd name="T55" fmla="*/ 280 h 429"/>
                  <a:gd name="T56" fmla="*/ 250 w 380"/>
                  <a:gd name="T57" fmla="*/ 317 h 429"/>
                  <a:gd name="T58" fmla="*/ 366 w 380"/>
                  <a:gd name="T59" fmla="*/ 394 h 429"/>
                  <a:gd name="T60" fmla="*/ 48 w 380"/>
                  <a:gd name="T61" fmla="*/ 225 h 429"/>
                  <a:gd name="T62" fmla="*/ 41 w 380"/>
                  <a:gd name="T63" fmla="*/ 94 h 429"/>
                  <a:gd name="T64" fmla="*/ 237 w 380"/>
                  <a:gd name="T65" fmla="*/ 191 h 429"/>
                  <a:gd name="T66" fmla="*/ 195 w 380"/>
                  <a:gd name="T67" fmla="*/ 152 h 429"/>
                  <a:gd name="T68" fmla="*/ 272 w 380"/>
                  <a:gd name="T69" fmla="*/ 165 h 429"/>
                  <a:gd name="T70" fmla="*/ 56 w 380"/>
                  <a:gd name="T71" fmla="*/ 253 h 429"/>
                  <a:gd name="T72" fmla="*/ 113 w 380"/>
                  <a:gd name="T73" fmla="*/ 345 h 429"/>
                  <a:gd name="T74" fmla="*/ 59 w 380"/>
                  <a:gd name="T75" fmla="*/ 302 h 429"/>
                  <a:gd name="T76" fmla="*/ 65 w 380"/>
                  <a:gd name="T77" fmla="*/ 310 h 429"/>
                  <a:gd name="T78" fmla="*/ 24 w 380"/>
                  <a:gd name="T79" fmla="*/ 256 h 429"/>
                  <a:gd name="T80" fmla="*/ 12 w 380"/>
                  <a:gd name="T81" fmla="*/ 211 h 429"/>
                  <a:gd name="T82" fmla="*/ 153 w 380"/>
                  <a:gd name="T83" fmla="*/ 324 h 429"/>
                  <a:gd name="T84" fmla="*/ 61 w 380"/>
                  <a:gd name="T85" fmla="*/ 110 h 429"/>
                  <a:gd name="T86" fmla="*/ 11 w 380"/>
                  <a:gd name="T87" fmla="*/ 51 h 429"/>
                  <a:gd name="T88" fmla="*/ 45 w 380"/>
                  <a:gd name="T89" fmla="*/ 111 h 429"/>
                  <a:gd name="T90" fmla="*/ 49 w 380"/>
                  <a:gd name="T91" fmla="*/ 133 h 429"/>
                  <a:gd name="T92" fmla="*/ 51 w 380"/>
                  <a:gd name="T93" fmla="*/ 149 h 429"/>
                  <a:gd name="T94" fmla="*/ 57 w 380"/>
                  <a:gd name="T95" fmla="*/ 155 h 429"/>
                  <a:gd name="T96" fmla="*/ 21 w 380"/>
                  <a:gd name="T97" fmla="*/ 149 h 429"/>
                  <a:gd name="T98" fmla="*/ 60 w 380"/>
                  <a:gd name="T99" fmla="*/ 199 h 429"/>
                  <a:gd name="T100" fmla="*/ 58 w 380"/>
                  <a:gd name="T101" fmla="*/ 235 h 429"/>
                  <a:gd name="T102" fmla="*/ 59 w 380"/>
                  <a:gd name="T103" fmla="*/ 242 h 429"/>
                  <a:gd name="T104" fmla="*/ 14 w 380"/>
                  <a:gd name="T105" fmla="*/ 260 h 429"/>
                  <a:gd name="T106" fmla="*/ 60 w 380"/>
                  <a:gd name="T107" fmla="*/ 253 h 429"/>
                  <a:gd name="T108" fmla="*/ 66 w 380"/>
                  <a:gd name="T109" fmla="*/ 269 h 429"/>
                  <a:gd name="T110" fmla="*/ 61 w 380"/>
                  <a:gd name="T111" fmla="*/ 290 h 429"/>
                  <a:gd name="T112" fmla="*/ 79 w 380"/>
                  <a:gd name="T113" fmla="*/ 311 h 429"/>
                  <a:gd name="T114" fmla="*/ 78 w 380"/>
                  <a:gd name="T115" fmla="*/ 354 h 429"/>
                  <a:gd name="T116" fmla="*/ 151 w 380"/>
                  <a:gd name="T117" fmla="*/ 325 h 429"/>
                  <a:gd name="T118" fmla="*/ 70 w 380"/>
                  <a:gd name="T119" fmla="*/ 287 h 429"/>
                  <a:gd name="T120" fmla="*/ 83 w 380"/>
                  <a:gd name="T121" fmla="*/ 31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0" h="429">
                    <a:moveTo>
                      <a:pt x="146" y="63"/>
                    </a:moveTo>
                    <a:cubicBezTo>
                      <a:pt x="146" y="63"/>
                      <a:pt x="146" y="63"/>
                      <a:pt x="146" y="63"/>
                    </a:cubicBezTo>
                    <a:cubicBezTo>
                      <a:pt x="147" y="63"/>
                      <a:pt x="147" y="63"/>
                      <a:pt x="147" y="63"/>
                    </a:cubicBezTo>
                    <a:cubicBezTo>
                      <a:pt x="148" y="63"/>
                      <a:pt x="149" y="63"/>
                      <a:pt x="150" y="62"/>
                    </a:cubicBezTo>
                    <a:cubicBezTo>
                      <a:pt x="150" y="61"/>
                      <a:pt x="149" y="60"/>
                      <a:pt x="149" y="59"/>
                    </a:cubicBezTo>
                    <a:cubicBezTo>
                      <a:pt x="146" y="59"/>
                      <a:pt x="146" y="61"/>
                      <a:pt x="146" y="63"/>
                    </a:cubicBezTo>
                    <a:close/>
                    <a:moveTo>
                      <a:pt x="151" y="42"/>
                    </a:moveTo>
                    <a:cubicBezTo>
                      <a:pt x="150" y="42"/>
                      <a:pt x="150" y="42"/>
                      <a:pt x="150" y="42"/>
                    </a:cubicBezTo>
                    <a:cubicBezTo>
                      <a:pt x="150" y="42"/>
                      <a:pt x="149" y="42"/>
                      <a:pt x="149" y="43"/>
                    </a:cubicBezTo>
                    <a:cubicBezTo>
                      <a:pt x="151" y="43"/>
                      <a:pt x="151" y="43"/>
                      <a:pt x="151" y="43"/>
                    </a:cubicBezTo>
                    <a:lnTo>
                      <a:pt x="151" y="42"/>
                    </a:lnTo>
                    <a:close/>
                    <a:moveTo>
                      <a:pt x="147" y="76"/>
                    </a:moveTo>
                    <a:cubicBezTo>
                      <a:pt x="147" y="76"/>
                      <a:pt x="147" y="76"/>
                      <a:pt x="146" y="76"/>
                    </a:cubicBezTo>
                    <a:cubicBezTo>
                      <a:pt x="146" y="77"/>
                      <a:pt x="147" y="78"/>
                      <a:pt x="148" y="78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46" y="77"/>
                      <a:pt x="148" y="76"/>
                      <a:pt x="147" y="76"/>
                    </a:cubicBezTo>
                    <a:close/>
                    <a:moveTo>
                      <a:pt x="145" y="74"/>
                    </a:moveTo>
                    <a:cubicBezTo>
                      <a:pt x="144" y="74"/>
                      <a:pt x="144" y="74"/>
                      <a:pt x="144" y="74"/>
                    </a:cubicBezTo>
                    <a:cubicBezTo>
                      <a:pt x="144" y="75"/>
                      <a:pt x="144" y="75"/>
                      <a:pt x="144" y="75"/>
                    </a:cubicBezTo>
                    <a:cubicBezTo>
                      <a:pt x="144" y="75"/>
                      <a:pt x="145" y="75"/>
                      <a:pt x="145" y="74"/>
                    </a:cubicBezTo>
                    <a:close/>
                    <a:moveTo>
                      <a:pt x="158" y="24"/>
                    </a:moveTo>
                    <a:cubicBezTo>
                      <a:pt x="157" y="24"/>
                      <a:pt x="157" y="24"/>
                      <a:pt x="156" y="24"/>
                    </a:cubicBezTo>
                    <a:cubicBezTo>
                      <a:pt x="156" y="24"/>
                      <a:pt x="156" y="24"/>
                      <a:pt x="156" y="25"/>
                    </a:cubicBezTo>
                    <a:cubicBezTo>
                      <a:pt x="157" y="25"/>
                      <a:pt x="158" y="25"/>
                      <a:pt x="158" y="24"/>
                    </a:cubicBezTo>
                    <a:close/>
                    <a:moveTo>
                      <a:pt x="82" y="65"/>
                    </a:moveTo>
                    <a:cubicBezTo>
                      <a:pt x="82" y="64"/>
                      <a:pt x="81" y="64"/>
                      <a:pt x="80" y="64"/>
                    </a:cubicBezTo>
                    <a:cubicBezTo>
                      <a:pt x="77" y="65"/>
                      <a:pt x="82" y="67"/>
                      <a:pt x="82" y="65"/>
                    </a:cubicBezTo>
                    <a:close/>
                    <a:moveTo>
                      <a:pt x="57" y="101"/>
                    </a:moveTo>
                    <a:cubicBezTo>
                      <a:pt x="60" y="101"/>
                      <a:pt x="63" y="102"/>
                      <a:pt x="64" y="103"/>
                    </a:cubicBezTo>
                    <a:cubicBezTo>
                      <a:pt x="68" y="104"/>
                      <a:pt x="69" y="105"/>
                      <a:pt x="70" y="106"/>
                    </a:cubicBezTo>
                    <a:cubicBezTo>
                      <a:pt x="69" y="106"/>
                      <a:pt x="68" y="106"/>
                      <a:pt x="68" y="106"/>
                    </a:cubicBezTo>
                    <a:cubicBezTo>
                      <a:pt x="69" y="106"/>
                      <a:pt x="68" y="107"/>
                      <a:pt x="69" y="107"/>
                    </a:cubicBezTo>
                    <a:cubicBezTo>
                      <a:pt x="67" y="108"/>
                      <a:pt x="66" y="108"/>
                      <a:pt x="65" y="109"/>
                    </a:cubicBezTo>
                    <a:cubicBezTo>
                      <a:pt x="72" y="106"/>
                      <a:pt x="80" y="105"/>
                      <a:pt x="87" y="101"/>
                    </a:cubicBezTo>
                    <a:cubicBezTo>
                      <a:pt x="95" y="97"/>
                      <a:pt x="106" y="88"/>
                      <a:pt x="115" y="88"/>
                    </a:cubicBezTo>
                    <a:cubicBezTo>
                      <a:pt x="122" y="88"/>
                      <a:pt x="127" y="89"/>
                      <a:pt x="134" y="88"/>
                    </a:cubicBezTo>
                    <a:cubicBezTo>
                      <a:pt x="140" y="88"/>
                      <a:pt x="145" y="87"/>
                      <a:pt x="150" y="88"/>
                    </a:cubicBezTo>
                    <a:cubicBezTo>
                      <a:pt x="150" y="87"/>
                      <a:pt x="150" y="86"/>
                      <a:pt x="150" y="85"/>
                    </a:cubicBezTo>
                    <a:cubicBezTo>
                      <a:pt x="148" y="84"/>
                      <a:pt x="148" y="82"/>
                      <a:pt x="146" y="82"/>
                    </a:cubicBezTo>
                    <a:cubicBezTo>
                      <a:pt x="146" y="84"/>
                      <a:pt x="145" y="84"/>
                      <a:pt x="144" y="86"/>
                    </a:cubicBezTo>
                    <a:cubicBezTo>
                      <a:pt x="144" y="84"/>
                      <a:pt x="144" y="83"/>
                      <a:pt x="146" y="82"/>
                    </a:cubicBezTo>
                    <a:cubicBezTo>
                      <a:pt x="145" y="83"/>
                      <a:pt x="146" y="82"/>
                      <a:pt x="147" y="82"/>
                    </a:cubicBezTo>
                    <a:cubicBezTo>
                      <a:pt x="147" y="82"/>
                      <a:pt x="147" y="82"/>
                      <a:pt x="147" y="82"/>
                    </a:cubicBezTo>
                    <a:cubicBezTo>
                      <a:pt x="146" y="82"/>
                      <a:pt x="146" y="82"/>
                      <a:pt x="146" y="82"/>
                    </a:cubicBezTo>
                    <a:cubicBezTo>
                      <a:pt x="146" y="81"/>
                      <a:pt x="146" y="81"/>
                      <a:pt x="146" y="81"/>
                    </a:cubicBezTo>
                    <a:cubicBezTo>
                      <a:pt x="147" y="80"/>
                      <a:pt x="144" y="81"/>
                      <a:pt x="145" y="79"/>
                    </a:cubicBezTo>
                    <a:cubicBezTo>
                      <a:pt x="145" y="79"/>
                      <a:pt x="145" y="79"/>
                      <a:pt x="145" y="79"/>
                    </a:cubicBezTo>
                    <a:cubicBezTo>
                      <a:pt x="145" y="79"/>
                      <a:pt x="145" y="79"/>
                      <a:pt x="145" y="79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44" y="78"/>
                      <a:pt x="144" y="78"/>
                      <a:pt x="144" y="78"/>
                    </a:cubicBezTo>
                    <a:cubicBezTo>
                      <a:pt x="145" y="78"/>
                      <a:pt x="145" y="78"/>
                      <a:pt x="145" y="78"/>
                    </a:cubicBezTo>
                    <a:cubicBezTo>
                      <a:pt x="145" y="77"/>
                      <a:pt x="145" y="77"/>
                      <a:pt x="145" y="77"/>
                    </a:cubicBezTo>
                    <a:cubicBezTo>
                      <a:pt x="144" y="77"/>
                      <a:pt x="144" y="77"/>
                      <a:pt x="144" y="77"/>
                    </a:cubicBezTo>
                    <a:cubicBezTo>
                      <a:pt x="145" y="77"/>
                      <a:pt x="145" y="77"/>
                      <a:pt x="145" y="77"/>
                    </a:cubicBezTo>
                    <a:cubicBezTo>
                      <a:pt x="143" y="77"/>
                      <a:pt x="145" y="76"/>
                      <a:pt x="145" y="76"/>
                    </a:cubicBezTo>
                    <a:cubicBezTo>
                      <a:pt x="143" y="76"/>
                      <a:pt x="142" y="75"/>
                      <a:pt x="143" y="74"/>
                    </a:cubicBezTo>
                    <a:cubicBezTo>
                      <a:pt x="142" y="74"/>
                      <a:pt x="142" y="73"/>
                      <a:pt x="142" y="73"/>
                    </a:cubicBezTo>
                    <a:cubicBezTo>
                      <a:pt x="141" y="73"/>
                      <a:pt x="141" y="73"/>
                      <a:pt x="141" y="73"/>
                    </a:cubicBezTo>
                    <a:cubicBezTo>
                      <a:pt x="141" y="72"/>
                      <a:pt x="141" y="72"/>
                      <a:pt x="141" y="72"/>
                    </a:cubicBezTo>
                    <a:cubicBezTo>
                      <a:pt x="141" y="72"/>
                      <a:pt x="140" y="72"/>
                      <a:pt x="140" y="72"/>
                    </a:cubicBezTo>
                    <a:cubicBezTo>
                      <a:pt x="137" y="71"/>
                      <a:pt x="136" y="70"/>
                      <a:pt x="135" y="68"/>
                    </a:cubicBezTo>
                    <a:cubicBezTo>
                      <a:pt x="135" y="68"/>
                      <a:pt x="135" y="67"/>
                      <a:pt x="134" y="67"/>
                    </a:cubicBezTo>
                    <a:cubicBezTo>
                      <a:pt x="130" y="67"/>
                      <a:pt x="127" y="65"/>
                      <a:pt x="123" y="65"/>
                    </a:cubicBezTo>
                    <a:cubicBezTo>
                      <a:pt x="121" y="65"/>
                      <a:pt x="120" y="65"/>
                      <a:pt x="118" y="65"/>
                    </a:cubicBezTo>
                    <a:cubicBezTo>
                      <a:pt x="116" y="65"/>
                      <a:pt x="114" y="66"/>
                      <a:pt x="112" y="65"/>
                    </a:cubicBezTo>
                    <a:cubicBezTo>
                      <a:pt x="112" y="67"/>
                      <a:pt x="111" y="68"/>
                      <a:pt x="108" y="67"/>
                    </a:cubicBezTo>
                    <a:cubicBezTo>
                      <a:pt x="107" y="68"/>
                      <a:pt x="108" y="70"/>
                      <a:pt x="104" y="70"/>
                    </a:cubicBezTo>
                    <a:cubicBezTo>
                      <a:pt x="103" y="71"/>
                      <a:pt x="102" y="71"/>
                      <a:pt x="101" y="71"/>
                    </a:cubicBezTo>
                    <a:cubicBezTo>
                      <a:pt x="101" y="73"/>
                      <a:pt x="101" y="73"/>
                      <a:pt x="101" y="75"/>
                    </a:cubicBezTo>
                    <a:cubicBezTo>
                      <a:pt x="100" y="75"/>
                      <a:pt x="99" y="76"/>
                      <a:pt x="99" y="76"/>
                    </a:cubicBezTo>
                    <a:cubicBezTo>
                      <a:pt x="100" y="78"/>
                      <a:pt x="99" y="79"/>
                      <a:pt x="97" y="80"/>
                    </a:cubicBezTo>
                    <a:cubicBezTo>
                      <a:pt x="99" y="82"/>
                      <a:pt x="98" y="82"/>
                      <a:pt x="97" y="84"/>
                    </a:cubicBezTo>
                    <a:cubicBezTo>
                      <a:pt x="98" y="85"/>
                      <a:pt x="100" y="87"/>
                      <a:pt x="98" y="88"/>
                    </a:cubicBezTo>
                    <a:cubicBezTo>
                      <a:pt x="99" y="87"/>
                      <a:pt x="98" y="87"/>
                      <a:pt x="96" y="87"/>
                    </a:cubicBezTo>
                    <a:cubicBezTo>
                      <a:pt x="95" y="84"/>
                      <a:pt x="94" y="81"/>
                      <a:pt x="91" y="80"/>
                    </a:cubicBezTo>
                    <a:cubicBezTo>
                      <a:pt x="91" y="80"/>
                      <a:pt x="91" y="80"/>
                      <a:pt x="91" y="80"/>
                    </a:cubicBezTo>
                    <a:cubicBezTo>
                      <a:pt x="90" y="80"/>
                      <a:pt x="90" y="80"/>
                      <a:pt x="90" y="80"/>
                    </a:cubicBezTo>
                    <a:cubicBezTo>
                      <a:pt x="90" y="83"/>
                      <a:pt x="96" y="85"/>
                      <a:pt x="93" y="88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94" y="89"/>
                      <a:pt x="95" y="89"/>
                      <a:pt x="95" y="89"/>
                    </a:cubicBezTo>
                    <a:cubicBezTo>
                      <a:pt x="93" y="91"/>
                      <a:pt x="90" y="92"/>
                      <a:pt x="87" y="92"/>
                    </a:cubicBezTo>
                    <a:cubicBezTo>
                      <a:pt x="86" y="91"/>
                      <a:pt x="84" y="91"/>
                      <a:pt x="82" y="92"/>
                    </a:cubicBezTo>
                    <a:cubicBezTo>
                      <a:pt x="79" y="90"/>
                      <a:pt x="77" y="88"/>
                      <a:pt x="74" y="86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75" y="90"/>
                      <a:pt x="79" y="92"/>
                      <a:pt x="81" y="94"/>
                    </a:cubicBezTo>
                    <a:cubicBezTo>
                      <a:pt x="77" y="95"/>
                      <a:pt x="77" y="97"/>
                      <a:pt x="75" y="98"/>
                    </a:cubicBezTo>
                    <a:cubicBezTo>
                      <a:pt x="73" y="99"/>
                      <a:pt x="72" y="99"/>
                      <a:pt x="71" y="101"/>
                    </a:cubicBezTo>
                    <a:cubicBezTo>
                      <a:pt x="70" y="101"/>
                      <a:pt x="68" y="100"/>
                      <a:pt x="69" y="101"/>
                    </a:cubicBezTo>
                    <a:cubicBezTo>
                      <a:pt x="68" y="102"/>
                      <a:pt x="71" y="101"/>
                      <a:pt x="71" y="102"/>
                    </a:cubicBezTo>
                    <a:cubicBezTo>
                      <a:pt x="69" y="104"/>
                      <a:pt x="66" y="102"/>
                      <a:pt x="64" y="101"/>
                    </a:cubicBezTo>
                    <a:cubicBezTo>
                      <a:pt x="66" y="101"/>
                      <a:pt x="68" y="100"/>
                      <a:pt x="69" y="100"/>
                    </a:cubicBezTo>
                    <a:cubicBezTo>
                      <a:pt x="68" y="99"/>
                      <a:pt x="70" y="98"/>
                      <a:pt x="71" y="97"/>
                    </a:cubicBezTo>
                    <a:cubicBezTo>
                      <a:pt x="72" y="93"/>
                      <a:pt x="70" y="92"/>
                      <a:pt x="68" y="90"/>
                    </a:cubicBezTo>
                    <a:cubicBezTo>
                      <a:pt x="61" y="88"/>
                      <a:pt x="55" y="90"/>
                      <a:pt x="55" y="96"/>
                    </a:cubicBezTo>
                    <a:cubicBezTo>
                      <a:pt x="55" y="97"/>
                      <a:pt x="56" y="97"/>
                      <a:pt x="55" y="98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4" y="99"/>
                      <a:pt x="54" y="99"/>
                      <a:pt x="54" y="99"/>
                    </a:cubicBezTo>
                    <a:cubicBezTo>
                      <a:pt x="55" y="99"/>
                      <a:pt x="57" y="100"/>
                      <a:pt x="57" y="101"/>
                    </a:cubicBezTo>
                    <a:close/>
                    <a:moveTo>
                      <a:pt x="77" y="63"/>
                    </a:moveTo>
                    <a:cubicBezTo>
                      <a:pt x="76" y="63"/>
                      <a:pt x="76" y="63"/>
                      <a:pt x="76" y="63"/>
                    </a:cubicBezTo>
                    <a:cubicBezTo>
                      <a:pt x="75" y="64"/>
                      <a:pt x="78" y="65"/>
                      <a:pt x="77" y="63"/>
                    </a:cubicBezTo>
                    <a:close/>
                    <a:moveTo>
                      <a:pt x="123" y="28"/>
                    </a:moveTo>
                    <a:cubicBezTo>
                      <a:pt x="122" y="28"/>
                      <a:pt x="120" y="30"/>
                      <a:pt x="121" y="31"/>
                    </a:cubicBezTo>
                    <a:cubicBezTo>
                      <a:pt x="124" y="32"/>
                      <a:pt x="125" y="28"/>
                      <a:pt x="123" y="28"/>
                    </a:cubicBezTo>
                    <a:close/>
                    <a:moveTo>
                      <a:pt x="80" y="62"/>
                    </a:moveTo>
                    <a:cubicBezTo>
                      <a:pt x="81" y="62"/>
                      <a:pt x="81" y="61"/>
                      <a:pt x="80" y="61"/>
                    </a:cubicBezTo>
                    <a:cubicBezTo>
                      <a:pt x="80" y="62"/>
                      <a:pt x="80" y="62"/>
                      <a:pt x="80" y="62"/>
                    </a:cubicBezTo>
                    <a:close/>
                    <a:moveTo>
                      <a:pt x="65" y="82"/>
                    </a:moveTo>
                    <a:cubicBezTo>
                      <a:pt x="68" y="82"/>
                      <a:pt x="68" y="84"/>
                      <a:pt x="70" y="84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1" y="84"/>
                      <a:pt x="71" y="84"/>
                      <a:pt x="71" y="84"/>
                    </a:cubicBezTo>
                    <a:cubicBezTo>
                      <a:pt x="71" y="84"/>
                      <a:pt x="71" y="83"/>
                      <a:pt x="72" y="83"/>
                    </a:cubicBezTo>
                    <a:cubicBezTo>
                      <a:pt x="68" y="82"/>
                      <a:pt x="68" y="79"/>
                      <a:pt x="64" y="79"/>
                    </a:cubicBezTo>
                    <a:cubicBezTo>
                      <a:pt x="64" y="79"/>
                      <a:pt x="64" y="79"/>
                      <a:pt x="64" y="79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80"/>
                      <a:pt x="65" y="81"/>
                      <a:pt x="65" y="82"/>
                    </a:cubicBezTo>
                    <a:close/>
                    <a:moveTo>
                      <a:pt x="73" y="50"/>
                    </a:moveTo>
                    <a:cubicBezTo>
                      <a:pt x="73" y="49"/>
                      <a:pt x="73" y="49"/>
                      <a:pt x="73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2" y="50"/>
                      <a:pt x="72" y="51"/>
                      <a:pt x="73" y="50"/>
                    </a:cubicBezTo>
                    <a:close/>
                    <a:moveTo>
                      <a:pt x="72" y="16"/>
                    </a:moveTo>
                    <a:cubicBezTo>
                      <a:pt x="72" y="13"/>
                      <a:pt x="68" y="16"/>
                      <a:pt x="72" y="16"/>
                    </a:cubicBezTo>
                    <a:close/>
                    <a:moveTo>
                      <a:pt x="41" y="67"/>
                    </a:moveTo>
                    <a:cubicBezTo>
                      <a:pt x="39" y="67"/>
                      <a:pt x="40" y="65"/>
                      <a:pt x="39" y="64"/>
                    </a:cubicBezTo>
                    <a:cubicBezTo>
                      <a:pt x="36" y="63"/>
                      <a:pt x="34" y="63"/>
                      <a:pt x="32" y="65"/>
                    </a:cubicBezTo>
                    <a:cubicBezTo>
                      <a:pt x="31" y="69"/>
                      <a:pt x="38" y="68"/>
                      <a:pt x="41" y="67"/>
                    </a:cubicBezTo>
                    <a:close/>
                    <a:moveTo>
                      <a:pt x="50" y="258"/>
                    </a:moveTo>
                    <a:cubicBezTo>
                      <a:pt x="49" y="258"/>
                      <a:pt x="49" y="258"/>
                      <a:pt x="49" y="258"/>
                    </a:cubicBezTo>
                    <a:cubicBezTo>
                      <a:pt x="49" y="258"/>
                      <a:pt x="49" y="258"/>
                      <a:pt x="49" y="258"/>
                    </a:cubicBezTo>
                    <a:cubicBezTo>
                      <a:pt x="49" y="258"/>
                      <a:pt x="49" y="258"/>
                      <a:pt x="49" y="258"/>
                    </a:cubicBezTo>
                    <a:cubicBezTo>
                      <a:pt x="49" y="258"/>
                      <a:pt x="50" y="258"/>
                      <a:pt x="50" y="258"/>
                    </a:cubicBezTo>
                    <a:close/>
                    <a:moveTo>
                      <a:pt x="53" y="353"/>
                    </a:moveTo>
                    <a:cubicBezTo>
                      <a:pt x="52" y="355"/>
                      <a:pt x="51" y="358"/>
                      <a:pt x="51" y="360"/>
                    </a:cubicBezTo>
                    <a:cubicBezTo>
                      <a:pt x="52" y="361"/>
                      <a:pt x="53" y="360"/>
                      <a:pt x="54" y="359"/>
                    </a:cubicBezTo>
                    <a:cubicBezTo>
                      <a:pt x="55" y="357"/>
                      <a:pt x="57" y="355"/>
                      <a:pt x="56" y="353"/>
                    </a:cubicBezTo>
                    <a:cubicBezTo>
                      <a:pt x="55" y="353"/>
                      <a:pt x="54" y="353"/>
                      <a:pt x="53" y="353"/>
                    </a:cubicBezTo>
                    <a:close/>
                    <a:moveTo>
                      <a:pt x="50" y="281"/>
                    </a:moveTo>
                    <a:cubicBezTo>
                      <a:pt x="49" y="281"/>
                      <a:pt x="49" y="282"/>
                      <a:pt x="50" y="282"/>
                    </a:cubicBezTo>
                    <a:cubicBezTo>
                      <a:pt x="50" y="282"/>
                      <a:pt x="50" y="281"/>
                      <a:pt x="50" y="281"/>
                    </a:cubicBezTo>
                    <a:close/>
                    <a:moveTo>
                      <a:pt x="45" y="299"/>
                    </a:moveTo>
                    <a:cubicBezTo>
                      <a:pt x="44" y="300"/>
                      <a:pt x="47" y="299"/>
                      <a:pt x="46" y="299"/>
                    </a:cubicBezTo>
                    <a:cubicBezTo>
                      <a:pt x="46" y="298"/>
                      <a:pt x="45" y="299"/>
                      <a:pt x="45" y="299"/>
                    </a:cubicBezTo>
                    <a:close/>
                    <a:moveTo>
                      <a:pt x="53" y="278"/>
                    </a:moveTo>
                    <a:cubicBezTo>
                      <a:pt x="53" y="279"/>
                      <a:pt x="53" y="279"/>
                      <a:pt x="53" y="279"/>
                    </a:cubicBezTo>
                    <a:cubicBezTo>
                      <a:pt x="54" y="279"/>
                      <a:pt x="54" y="278"/>
                      <a:pt x="53" y="278"/>
                    </a:cubicBezTo>
                    <a:close/>
                    <a:moveTo>
                      <a:pt x="52" y="266"/>
                    </a:moveTo>
                    <a:cubicBezTo>
                      <a:pt x="50" y="267"/>
                      <a:pt x="51" y="270"/>
                      <a:pt x="54" y="269"/>
                    </a:cubicBezTo>
                    <a:cubicBezTo>
                      <a:pt x="54" y="269"/>
                      <a:pt x="54" y="269"/>
                      <a:pt x="54" y="269"/>
                    </a:cubicBezTo>
                    <a:cubicBezTo>
                      <a:pt x="56" y="267"/>
                      <a:pt x="54" y="266"/>
                      <a:pt x="52" y="266"/>
                    </a:cubicBezTo>
                    <a:close/>
                    <a:moveTo>
                      <a:pt x="52" y="335"/>
                    </a:moveTo>
                    <a:cubicBezTo>
                      <a:pt x="52" y="335"/>
                      <a:pt x="53" y="335"/>
                      <a:pt x="53" y="335"/>
                    </a:cubicBezTo>
                    <a:cubicBezTo>
                      <a:pt x="53" y="335"/>
                      <a:pt x="53" y="335"/>
                      <a:pt x="53" y="335"/>
                    </a:cubicBezTo>
                    <a:cubicBezTo>
                      <a:pt x="53" y="334"/>
                      <a:pt x="52" y="334"/>
                      <a:pt x="52" y="335"/>
                    </a:cubicBezTo>
                    <a:close/>
                    <a:moveTo>
                      <a:pt x="51" y="302"/>
                    </a:moveTo>
                    <a:cubicBezTo>
                      <a:pt x="51" y="304"/>
                      <a:pt x="53" y="302"/>
                      <a:pt x="51" y="302"/>
                    </a:cubicBezTo>
                    <a:close/>
                    <a:moveTo>
                      <a:pt x="55" y="347"/>
                    </a:moveTo>
                    <a:cubicBezTo>
                      <a:pt x="55" y="346"/>
                      <a:pt x="55" y="346"/>
                      <a:pt x="55" y="346"/>
                    </a:cubicBezTo>
                    <a:cubicBezTo>
                      <a:pt x="55" y="346"/>
                      <a:pt x="55" y="345"/>
                      <a:pt x="54" y="345"/>
                    </a:cubicBezTo>
                    <a:cubicBezTo>
                      <a:pt x="54" y="346"/>
                      <a:pt x="54" y="346"/>
                      <a:pt x="55" y="347"/>
                    </a:cubicBezTo>
                    <a:close/>
                    <a:moveTo>
                      <a:pt x="34" y="272"/>
                    </a:moveTo>
                    <a:cubicBezTo>
                      <a:pt x="34" y="270"/>
                      <a:pt x="32" y="269"/>
                      <a:pt x="30" y="269"/>
                    </a:cubicBezTo>
                    <a:cubicBezTo>
                      <a:pt x="28" y="270"/>
                      <a:pt x="28" y="271"/>
                      <a:pt x="28" y="272"/>
                    </a:cubicBezTo>
                    <a:cubicBezTo>
                      <a:pt x="28" y="276"/>
                      <a:pt x="33" y="276"/>
                      <a:pt x="34" y="272"/>
                    </a:cubicBezTo>
                    <a:close/>
                    <a:moveTo>
                      <a:pt x="64" y="110"/>
                    </a:moveTo>
                    <a:cubicBezTo>
                      <a:pt x="64" y="110"/>
                      <a:pt x="64" y="110"/>
                      <a:pt x="64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4" y="110"/>
                      <a:pt x="64" y="110"/>
                      <a:pt x="64" y="110"/>
                    </a:cubicBezTo>
                    <a:close/>
                    <a:moveTo>
                      <a:pt x="145" y="79"/>
                    </a:moveTo>
                    <a:cubicBezTo>
                      <a:pt x="146" y="79"/>
                      <a:pt x="146" y="79"/>
                      <a:pt x="146" y="79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5" y="80"/>
                      <a:pt x="146" y="80"/>
                      <a:pt x="146" y="79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5" y="79"/>
                      <a:pt x="145" y="79"/>
                      <a:pt x="145" y="79"/>
                    </a:cubicBezTo>
                    <a:close/>
                    <a:moveTo>
                      <a:pt x="148" y="79"/>
                    </a:moveTo>
                    <a:cubicBezTo>
                      <a:pt x="147" y="79"/>
                      <a:pt x="147" y="79"/>
                      <a:pt x="147" y="79"/>
                    </a:cubicBezTo>
                    <a:cubicBezTo>
                      <a:pt x="147" y="80"/>
                      <a:pt x="147" y="80"/>
                      <a:pt x="147" y="80"/>
                    </a:cubicBezTo>
                    <a:cubicBezTo>
                      <a:pt x="148" y="80"/>
                      <a:pt x="148" y="80"/>
                      <a:pt x="148" y="80"/>
                    </a:cubicBezTo>
                    <a:lnTo>
                      <a:pt x="148" y="79"/>
                    </a:lnTo>
                    <a:close/>
                    <a:moveTo>
                      <a:pt x="158" y="20"/>
                    </a:moveTo>
                    <a:cubicBezTo>
                      <a:pt x="158" y="19"/>
                      <a:pt x="158" y="19"/>
                      <a:pt x="158" y="19"/>
                    </a:cubicBezTo>
                    <a:cubicBezTo>
                      <a:pt x="157" y="19"/>
                      <a:pt x="157" y="19"/>
                      <a:pt x="156" y="19"/>
                    </a:cubicBezTo>
                    <a:cubicBezTo>
                      <a:pt x="156" y="20"/>
                      <a:pt x="157" y="21"/>
                      <a:pt x="158" y="20"/>
                    </a:cubicBezTo>
                    <a:close/>
                    <a:moveTo>
                      <a:pt x="149" y="74"/>
                    </a:moveTo>
                    <a:cubicBezTo>
                      <a:pt x="149" y="74"/>
                      <a:pt x="148" y="74"/>
                      <a:pt x="148" y="74"/>
                    </a:cubicBezTo>
                    <a:cubicBezTo>
                      <a:pt x="147" y="75"/>
                      <a:pt x="149" y="75"/>
                      <a:pt x="149" y="74"/>
                    </a:cubicBezTo>
                    <a:close/>
                    <a:moveTo>
                      <a:pt x="28" y="284"/>
                    </a:moveTo>
                    <a:cubicBezTo>
                      <a:pt x="27" y="282"/>
                      <a:pt x="25" y="281"/>
                      <a:pt x="23" y="282"/>
                    </a:cubicBezTo>
                    <a:cubicBezTo>
                      <a:pt x="23" y="282"/>
                      <a:pt x="23" y="282"/>
                      <a:pt x="23" y="282"/>
                    </a:cubicBezTo>
                    <a:cubicBezTo>
                      <a:pt x="23" y="282"/>
                      <a:pt x="23" y="282"/>
                      <a:pt x="23" y="282"/>
                    </a:cubicBezTo>
                    <a:cubicBezTo>
                      <a:pt x="22" y="285"/>
                      <a:pt x="27" y="287"/>
                      <a:pt x="28" y="284"/>
                    </a:cubicBezTo>
                    <a:close/>
                    <a:moveTo>
                      <a:pt x="31" y="321"/>
                    </a:moveTo>
                    <a:cubicBezTo>
                      <a:pt x="25" y="319"/>
                      <a:pt x="20" y="323"/>
                      <a:pt x="20" y="328"/>
                    </a:cubicBezTo>
                    <a:cubicBezTo>
                      <a:pt x="20" y="330"/>
                      <a:pt x="21" y="332"/>
                      <a:pt x="23" y="334"/>
                    </a:cubicBezTo>
                    <a:cubicBezTo>
                      <a:pt x="25" y="336"/>
                      <a:pt x="29" y="335"/>
                      <a:pt x="32" y="334"/>
                    </a:cubicBezTo>
                    <a:cubicBezTo>
                      <a:pt x="32" y="331"/>
                      <a:pt x="32" y="331"/>
                      <a:pt x="32" y="331"/>
                    </a:cubicBezTo>
                    <a:cubicBezTo>
                      <a:pt x="33" y="331"/>
                      <a:pt x="34" y="331"/>
                      <a:pt x="34" y="331"/>
                    </a:cubicBezTo>
                    <a:cubicBezTo>
                      <a:pt x="35" y="326"/>
                      <a:pt x="33" y="323"/>
                      <a:pt x="31" y="321"/>
                    </a:cubicBezTo>
                    <a:close/>
                    <a:moveTo>
                      <a:pt x="40" y="315"/>
                    </a:moveTo>
                    <a:cubicBezTo>
                      <a:pt x="38" y="314"/>
                      <a:pt x="38" y="315"/>
                      <a:pt x="37" y="314"/>
                    </a:cubicBezTo>
                    <a:cubicBezTo>
                      <a:pt x="36" y="315"/>
                      <a:pt x="34" y="315"/>
                      <a:pt x="33" y="314"/>
                    </a:cubicBezTo>
                    <a:cubicBezTo>
                      <a:pt x="31" y="316"/>
                      <a:pt x="24" y="314"/>
                      <a:pt x="20" y="315"/>
                    </a:cubicBezTo>
                    <a:cubicBezTo>
                      <a:pt x="21" y="315"/>
                      <a:pt x="21" y="315"/>
                      <a:pt x="21" y="315"/>
                    </a:cubicBezTo>
                    <a:cubicBezTo>
                      <a:pt x="20" y="316"/>
                      <a:pt x="20" y="316"/>
                      <a:pt x="20" y="316"/>
                    </a:cubicBezTo>
                    <a:cubicBezTo>
                      <a:pt x="26" y="317"/>
                      <a:pt x="31" y="317"/>
                      <a:pt x="39" y="317"/>
                    </a:cubicBezTo>
                    <a:cubicBezTo>
                      <a:pt x="39" y="317"/>
                      <a:pt x="40" y="316"/>
                      <a:pt x="40" y="315"/>
                    </a:cubicBezTo>
                    <a:cubicBezTo>
                      <a:pt x="40" y="315"/>
                      <a:pt x="40" y="315"/>
                      <a:pt x="40" y="315"/>
                    </a:cubicBezTo>
                    <a:close/>
                    <a:moveTo>
                      <a:pt x="40" y="286"/>
                    </a:moveTo>
                    <a:cubicBezTo>
                      <a:pt x="38" y="285"/>
                      <a:pt x="35" y="283"/>
                      <a:pt x="31" y="284"/>
                    </a:cubicBezTo>
                    <a:cubicBezTo>
                      <a:pt x="30" y="284"/>
                      <a:pt x="29" y="285"/>
                      <a:pt x="29" y="286"/>
                    </a:cubicBezTo>
                    <a:cubicBezTo>
                      <a:pt x="28" y="290"/>
                      <a:pt x="34" y="291"/>
                      <a:pt x="37" y="291"/>
                    </a:cubicBezTo>
                    <a:cubicBezTo>
                      <a:pt x="40" y="291"/>
                      <a:pt x="44" y="291"/>
                      <a:pt x="44" y="289"/>
                    </a:cubicBezTo>
                    <a:cubicBezTo>
                      <a:pt x="44" y="287"/>
                      <a:pt x="41" y="287"/>
                      <a:pt x="40" y="286"/>
                    </a:cubicBezTo>
                    <a:close/>
                    <a:moveTo>
                      <a:pt x="265" y="55"/>
                    </a:moveTo>
                    <a:cubicBezTo>
                      <a:pt x="264" y="55"/>
                      <a:pt x="264" y="55"/>
                      <a:pt x="264" y="55"/>
                    </a:cubicBezTo>
                    <a:cubicBezTo>
                      <a:pt x="264" y="55"/>
                      <a:pt x="264" y="55"/>
                      <a:pt x="264" y="55"/>
                    </a:cubicBezTo>
                    <a:cubicBezTo>
                      <a:pt x="265" y="55"/>
                      <a:pt x="265" y="55"/>
                      <a:pt x="265" y="55"/>
                    </a:cubicBezTo>
                    <a:close/>
                    <a:moveTo>
                      <a:pt x="252" y="61"/>
                    </a:moveTo>
                    <a:cubicBezTo>
                      <a:pt x="252" y="60"/>
                      <a:pt x="252" y="60"/>
                      <a:pt x="250" y="60"/>
                    </a:cubicBezTo>
                    <a:cubicBezTo>
                      <a:pt x="250" y="61"/>
                      <a:pt x="251" y="62"/>
                      <a:pt x="252" y="61"/>
                    </a:cubicBezTo>
                    <a:close/>
                    <a:moveTo>
                      <a:pt x="252" y="112"/>
                    </a:moveTo>
                    <a:cubicBezTo>
                      <a:pt x="253" y="111"/>
                      <a:pt x="253" y="111"/>
                      <a:pt x="253" y="110"/>
                    </a:cubicBezTo>
                    <a:cubicBezTo>
                      <a:pt x="252" y="109"/>
                      <a:pt x="251" y="109"/>
                      <a:pt x="250" y="109"/>
                    </a:cubicBezTo>
                    <a:cubicBezTo>
                      <a:pt x="249" y="111"/>
                      <a:pt x="250" y="112"/>
                      <a:pt x="252" y="112"/>
                    </a:cubicBezTo>
                    <a:close/>
                    <a:moveTo>
                      <a:pt x="255" y="97"/>
                    </a:moveTo>
                    <a:cubicBezTo>
                      <a:pt x="255" y="97"/>
                      <a:pt x="255" y="96"/>
                      <a:pt x="254" y="96"/>
                    </a:cubicBezTo>
                    <a:cubicBezTo>
                      <a:pt x="254" y="97"/>
                      <a:pt x="254" y="97"/>
                      <a:pt x="254" y="98"/>
                    </a:cubicBezTo>
                    <a:cubicBezTo>
                      <a:pt x="255" y="98"/>
                      <a:pt x="255" y="97"/>
                      <a:pt x="255" y="97"/>
                    </a:cubicBezTo>
                    <a:close/>
                    <a:moveTo>
                      <a:pt x="247" y="63"/>
                    </a:moveTo>
                    <a:cubicBezTo>
                      <a:pt x="247" y="62"/>
                      <a:pt x="247" y="62"/>
                      <a:pt x="247" y="62"/>
                    </a:cubicBezTo>
                    <a:cubicBezTo>
                      <a:pt x="246" y="62"/>
                      <a:pt x="245" y="62"/>
                      <a:pt x="245" y="62"/>
                    </a:cubicBezTo>
                    <a:cubicBezTo>
                      <a:pt x="245" y="62"/>
                      <a:pt x="244" y="62"/>
                      <a:pt x="244" y="63"/>
                    </a:cubicBezTo>
                    <a:cubicBezTo>
                      <a:pt x="245" y="64"/>
                      <a:pt x="246" y="64"/>
                      <a:pt x="247" y="63"/>
                    </a:cubicBezTo>
                    <a:close/>
                    <a:moveTo>
                      <a:pt x="234" y="158"/>
                    </a:moveTo>
                    <a:cubicBezTo>
                      <a:pt x="234" y="159"/>
                      <a:pt x="235" y="159"/>
                      <a:pt x="236" y="159"/>
                    </a:cubicBezTo>
                    <a:cubicBezTo>
                      <a:pt x="237" y="158"/>
                      <a:pt x="236" y="157"/>
                      <a:pt x="235" y="157"/>
                    </a:cubicBezTo>
                    <a:cubicBezTo>
                      <a:pt x="234" y="157"/>
                      <a:pt x="234" y="158"/>
                      <a:pt x="234" y="158"/>
                    </a:cubicBezTo>
                    <a:close/>
                    <a:moveTo>
                      <a:pt x="229" y="119"/>
                    </a:moveTo>
                    <a:cubicBezTo>
                      <a:pt x="229" y="118"/>
                      <a:pt x="229" y="118"/>
                      <a:pt x="229" y="118"/>
                    </a:cubicBezTo>
                    <a:cubicBezTo>
                      <a:pt x="228" y="118"/>
                      <a:pt x="228" y="118"/>
                      <a:pt x="227" y="118"/>
                    </a:cubicBezTo>
                    <a:cubicBezTo>
                      <a:pt x="227" y="119"/>
                      <a:pt x="228" y="119"/>
                      <a:pt x="229" y="119"/>
                    </a:cubicBezTo>
                    <a:close/>
                    <a:moveTo>
                      <a:pt x="237" y="43"/>
                    </a:moveTo>
                    <a:cubicBezTo>
                      <a:pt x="233" y="41"/>
                      <a:pt x="233" y="45"/>
                      <a:pt x="233" y="48"/>
                    </a:cubicBezTo>
                    <a:cubicBezTo>
                      <a:pt x="236" y="48"/>
                      <a:pt x="235" y="44"/>
                      <a:pt x="237" y="43"/>
                    </a:cubicBezTo>
                    <a:close/>
                    <a:moveTo>
                      <a:pt x="237" y="99"/>
                    </a:moveTo>
                    <a:cubicBezTo>
                      <a:pt x="238" y="99"/>
                      <a:pt x="238" y="97"/>
                      <a:pt x="237" y="98"/>
                    </a:cubicBezTo>
                    <a:cubicBezTo>
                      <a:pt x="236" y="98"/>
                      <a:pt x="237" y="99"/>
                      <a:pt x="237" y="99"/>
                    </a:cubicBezTo>
                    <a:close/>
                    <a:moveTo>
                      <a:pt x="304" y="97"/>
                    </a:moveTo>
                    <a:cubicBezTo>
                      <a:pt x="302" y="96"/>
                      <a:pt x="298" y="98"/>
                      <a:pt x="298" y="100"/>
                    </a:cubicBezTo>
                    <a:cubicBezTo>
                      <a:pt x="300" y="101"/>
                      <a:pt x="305" y="100"/>
                      <a:pt x="304" y="97"/>
                    </a:cubicBezTo>
                    <a:close/>
                    <a:moveTo>
                      <a:pt x="292" y="214"/>
                    </a:moveTo>
                    <a:cubicBezTo>
                      <a:pt x="294" y="214"/>
                      <a:pt x="295" y="212"/>
                      <a:pt x="294" y="211"/>
                    </a:cubicBezTo>
                    <a:cubicBezTo>
                      <a:pt x="292" y="211"/>
                      <a:pt x="291" y="212"/>
                      <a:pt x="291" y="213"/>
                    </a:cubicBezTo>
                    <a:cubicBezTo>
                      <a:pt x="292" y="213"/>
                      <a:pt x="292" y="214"/>
                      <a:pt x="292" y="214"/>
                    </a:cubicBezTo>
                    <a:close/>
                    <a:moveTo>
                      <a:pt x="285" y="116"/>
                    </a:moveTo>
                    <a:cubicBezTo>
                      <a:pt x="284" y="115"/>
                      <a:pt x="282" y="116"/>
                      <a:pt x="283" y="117"/>
                    </a:cubicBezTo>
                    <a:cubicBezTo>
                      <a:pt x="283" y="117"/>
                      <a:pt x="285" y="117"/>
                      <a:pt x="285" y="117"/>
                    </a:cubicBezTo>
                    <a:lnTo>
                      <a:pt x="285" y="116"/>
                    </a:lnTo>
                    <a:close/>
                    <a:moveTo>
                      <a:pt x="224" y="92"/>
                    </a:moveTo>
                    <a:cubicBezTo>
                      <a:pt x="221" y="91"/>
                      <a:pt x="220" y="94"/>
                      <a:pt x="221" y="95"/>
                    </a:cubicBezTo>
                    <a:cubicBezTo>
                      <a:pt x="224" y="95"/>
                      <a:pt x="225" y="94"/>
                      <a:pt x="224" y="92"/>
                    </a:cubicBezTo>
                    <a:close/>
                    <a:moveTo>
                      <a:pt x="284" y="166"/>
                    </a:moveTo>
                    <a:cubicBezTo>
                      <a:pt x="284" y="166"/>
                      <a:pt x="284" y="165"/>
                      <a:pt x="284" y="164"/>
                    </a:cubicBezTo>
                    <a:cubicBezTo>
                      <a:pt x="281" y="164"/>
                      <a:pt x="281" y="167"/>
                      <a:pt x="284" y="166"/>
                    </a:cubicBezTo>
                    <a:close/>
                    <a:moveTo>
                      <a:pt x="269" y="104"/>
                    </a:moveTo>
                    <a:cubicBezTo>
                      <a:pt x="269" y="103"/>
                      <a:pt x="269" y="102"/>
                      <a:pt x="268" y="102"/>
                    </a:cubicBezTo>
                    <a:cubicBezTo>
                      <a:pt x="267" y="102"/>
                      <a:pt x="267" y="103"/>
                      <a:pt x="268" y="104"/>
                    </a:cubicBezTo>
                    <a:cubicBezTo>
                      <a:pt x="268" y="104"/>
                      <a:pt x="269" y="104"/>
                      <a:pt x="269" y="104"/>
                    </a:cubicBezTo>
                    <a:close/>
                    <a:moveTo>
                      <a:pt x="279" y="115"/>
                    </a:moveTo>
                    <a:cubicBezTo>
                      <a:pt x="279" y="114"/>
                      <a:pt x="279" y="114"/>
                      <a:pt x="279" y="114"/>
                    </a:cubicBezTo>
                    <a:cubicBezTo>
                      <a:pt x="278" y="114"/>
                      <a:pt x="278" y="114"/>
                      <a:pt x="278" y="114"/>
                    </a:cubicBezTo>
                    <a:cubicBezTo>
                      <a:pt x="277" y="115"/>
                      <a:pt x="278" y="116"/>
                      <a:pt x="279" y="115"/>
                    </a:cubicBezTo>
                    <a:close/>
                    <a:moveTo>
                      <a:pt x="282" y="69"/>
                    </a:moveTo>
                    <a:cubicBezTo>
                      <a:pt x="281" y="69"/>
                      <a:pt x="281" y="69"/>
                      <a:pt x="281" y="69"/>
                    </a:cubicBezTo>
                    <a:cubicBezTo>
                      <a:pt x="280" y="70"/>
                      <a:pt x="280" y="71"/>
                      <a:pt x="280" y="72"/>
                    </a:cubicBezTo>
                    <a:cubicBezTo>
                      <a:pt x="282" y="72"/>
                      <a:pt x="283" y="70"/>
                      <a:pt x="282" y="69"/>
                    </a:cubicBezTo>
                    <a:close/>
                    <a:moveTo>
                      <a:pt x="284" y="87"/>
                    </a:moveTo>
                    <a:cubicBezTo>
                      <a:pt x="284" y="86"/>
                      <a:pt x="283" y="86"/>
                      <a:pt x="282" y="86"/>
                    </a:cubicBezTo>
                    <a:cubicBezTo>
                      <a:pt x="282" y="87"/>
                      <a:pt x="283" y="87"/>
                      <a:pt x="284" y="87"/>
                    </a:cubicBezTo>
                    <a:close/>
                    <a:moveTo>
                      <a:pt x="285" y="46"/>
                    </a:moveTo>
                    <a:cubicBezTo>
                      <a:pt x="285" y="46"/>
                      <a:pt x="285" y="45"/>
                      <a:pt x="284" y="45"/>
                    </a:cubicBezTo>
                    <a:cubicBezTo>
                      <a:pt x="284" y="45"/>
                      <a:pt x="284" y="46"/>
                      <a:pt x="284" y="46"/>
                    </a:cubicBezTo>
                    <a:lnTo>
                      <a:pt x="285" y="46"/>
                    </a:lnTo>
                    <a:close/>
                    <a:moveTo>
                      <a:pt x="187" y="76"/>
                    </a:moveTo>
                    <a:cubicBezTo>
                      <a:pt x="187" y="76"/>
                      <a:pt x="188" y="76"/>
                      <a:pt x="188" y="76"/>
                    </a:cubicBezTo>
                    <a:cubicBezTo>
                      <a:pt x="189" y="75"/>
                      <a:pt x="188" y="74"/>
                      <a:pt x="187" y="73"/>
                    </a:cubicBezTo>
                    <a:cubicBezTo>
                      <a:pt x="186" y="73"/>
                      <a:pt x="185" y="73"/>
                      <a:pt x="184" y="74"/>
                    </a:cubicBezTo>
                    <a:cubicBezTo>
                      <a:pt x="184" y="75"/>
                      <a:pt x="185" y="76"/>
                      <a:pt x="187" y="76"/>
                    </a:cubicBezTo>
                    <a:close/>
                    <a:moveTo>
                      <a:pt x="191" y="86"/>
                    </a:moveTo>
                    <a:cubicBezTo>
                      <a:pt x="190" y="86"/>
                      <a:pt x="190" y="86"/>
                      <a:pt x="190" y="86"/>
                    </a:cubicBezTo>
                    <a:cubicBezTo>
                      <a:pt x="190" y="86"/>
                      <a:pt x="190" y="86"/>
                      <a:pt x="190" y="86"/>
                    </a:cubicBezTo>
                    <a:cubicBezTo>
                      <a:pt x="191" y="86"/>
                      <a:pt x="191" y="86"/>
                      <a:pt x="191" y="86"/>
                    </a:cubicBezTo>
                    <a:close/>
                    <a:moveTo>
                      <a:pt x="204" y="174"/>
                    </a:moveTo>
                    <a:cubicBezTo>
                      <a:pt x="203" y="174"/>
                      <a:pt x="202" y="173"/>
                      <a:pt x="201" y="174"/>
                    </a:cubicBezTo>
                    <a:cubicBezTo>
                      <a:pt x="200" y="174"/>
                      <a:pt x="200" y="175"/>
                      <a:pt x="201" y="176"/>
                    </a:cubicBezTo>
                    <a:cubicBezTo>
                      <a:pt x="201" y="178"/>
                      <a:pt x="205" y="177"/>
                      <a:pt x="204" y="174"/>
                    </a:cubicBezTo>
                    <a:close/>
                    <a:moveTo>
                      <a:pt x="186" y="96"/>
                    </a:moveTo>
                    <a:cubicBezTo>
                      <a:pt x="187" y="96"/>
                      <a:pt x="187" y="96"/>
                      <a:pt x="187" y="96"/>
                    </a:cubicBezTo>
                    <a:cubicBezTo>
                      <a:pt x="187" y="97"/>
                      <a:pt x="187" y="97"/>
                      <a:pt x="187" y="97"/>
                    </a:cubicBezTo>
                    <a:cubicBezTo>
                      <a:pt x="191" y="98"/>
                      <a:pt x="195" y="92"/>
                      <a:pt x="191" y="92"/>
                    </a:cubicBezTo>
                    <a:cubicBezTo>
                      <a:pt x="188" y="92"/>
                      <a:pt x="187" y="95"/>
                      <a:pt x="186" y="96"/>
                    </a:cubicBezTo>
                    <a:close/>
                    <a:moveTo>
                      <a:pt x="197" y="113"/>
                    </a:moveTo>
                    <a:cubicBezTo>
                      <a:pt x="197" y="114"/>
                      <a:pt x="197" y="114"/>
                      <a:pt x="197" y="114"/>
                    </a:cubicBezTo>
                    <a:cubicBezTo>
                      <a:pt x="199" y="115"/>
                      <a:pt x="200" y="113"/>
                      <a:pt x="200" y="112"/>
                    </a:cubicBezTo>
                    <a:cubicBezTo>
                      <a:pt x="200" y="112"/>
                      <a:pt x="200" y="112"/>
                      <a:pt x="200" y="112"/>
                    </a:cubicBezTo>
                    <a:cubicBezTo>
                      <a:pt x="200" y="112"/>
                      <a:pt x="200" y="112"/>
                      <a:pt x="200" y="112"/>
                    </a:cubicBezTo>
                    <a:cubicBezTo>
                      <a:pt x="198" y="112"/>
                      <a:pt x="198" y="112"/>
                      <a:pt x="198" y="112"/>
                    </a:cubicBezTo>
                    <a:cubicBezTo>
                      <a:pt x="197" y="112"/>
                      <a:pt x="196" y="112"/>
                      <a:pt x="197" y="113"/>
                    </a:cubicBezTo>
                    <a:close/>
                    <a:moveTo>
                      <a:pt x="161" y="28"/>
                    </a:moveTo>
                    <a:cubicBezTo>
                      <a:pt x="160" y="27"/>
                      <a:pt x="160" y="27"/>
                      <a:pt x="159" y="27"/>
                    </a:cubicBezTo>
                    <a:cubicBezTo>
                      <a:pt x="158" y="28"/>
                      <a:pt x="160" y="29"/>
                      <a:pt x="161" y="28"/>
                    </a:cubicBezTo>
                    <a:close/>
                    <a:moveTo>
                      <a:pt x="175" y="85"/>
                    </a:moveTo>
                    <a:cubicBezTo>
                      <a:pt x="176" y="85"/>
                      <a:pt x="177" y="85"/>
                      <a:pt x="178" y="84"/>
                    </a:cubicBezTo>
                    <a:cubicBezTo>
                      <a:pt x="178" y="84"/>
                      <a:pt x="178" y="83"/>
                      <a:pt x="178" y="83"/>
                    </a:cubicBezTo>
                    <a:cubicBezTo>
                      <a:pt x="176" y="82"/>
                      <a:pt x="175" y="84"/>
                      <a:pt x="175" y="85"/>
                    </a:cubicBezTo>
                    <a:cubicBezTo>
                      <a:pt x="175" y="85"/>
                      <a:pt x="175" y="85"/>
                      <a:pt x="175" y="85"/>
                    </a:cubicBezTo>
                    <a:close/>
                    <a:moveTo>
                      <a:pt x="166" y="16"/>
                    </a:moveTo>
                    <a:cubicBezTo>
                      <a:pt x="167" y="15"/>
                      <a:pt x="168" y="14"/>
                      <a:pt x="168" y="12"/>
                    </a:cubicBezTo>
                    <a:cubicBezTo>
                      <a:pt x="167" y="6"/>
                      <a:pt x="158" y="13"/>
                      <a:pt x="162" y="17"/>
                    </a:cubicBezTo>
                    <a:cubicBezTo>
                      <a:pt x="164" y="17"/>
                      <a:pt x="165" y="17"/>
                      <a:pt x="166" y="16"/>
                    </a:cubicBezTo>
                    <a:close/>
                    <a:moveTo>
                      <a:pt x="168" y="37"/>
                    </a:moveTo>
                    <a:cubicBezTo>
                      <a:pt x="169" y="37"/>
                      <a:pt x="170" y="35"/>
                      <a:pt x="168" y="35"/>
                    </a:cubicBezTo>
                    <a:cubicBezTo>
                      <a:pt x="167" y="35"/>
                      <a:pt x="167" y="37"/>
                      <a:pt x="168" y="37"/>
                    </a:cubicBezTo>
                    <a:close/>
                    <a:moveTo>
                      <a:pt x="171" y="88"/>
                    </a:move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7"/>
                      <a:pt x="174" y="87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5"/>
                      <a:pt x="174" y="85"/>
                      <a:pt x="174" y="85"/>
                    </a:cubicBezTo>
                    <a:cubicBezTo>
                      <a:pt x="171" y="85"/>
                      <a:pt x="171" y="85"/>
                      <a:pt x="171" y="85"/>
                    </a:cubicBezTo>
                    <a:cubicBezTo>
                      <a:pt x="171" y="86"/>
                      <a:pt x="171" y="87"/>
                      <a:pt x="170" y="88"/>
                    </a:cubicBezTo>
                    <a:cubicBezTo>
                      <a:pt x="171" y="88"/>
                      <a:pt x="171" y="88"/>
                      <a:pt x="171" y="88"/>
                    </a:cubicBezTo>
                    <a:close/>
                    <a:moveTo>
                      <a:pt x="208" y="80"/>
                    </a:moveTo>
                    <a:cubicBezTo>
                      <a:pt x="211" y="78"/>
                      <a:pt x="204" y="78"/>
                      <a:pt x="208" y="80"/>
                    </a:cubicBezTo>
                    <a:close/>
                    <a:moveTo>
                      <a:pt x="212" y="121"/>
                    </a:moveTo>
                    <a:cubicBezTo>
                      <a:pt x="214" y="121"/>
                      <a:pt x="215" y="120"/>
                      <a:pt x="215" y="119"/>
                    </a:cubicBezTo>
                    <a:cubicBezTo>
                      <a:pt x="214" y="117"/>
                      <a:pt x="210" y="119"/>
                      <a:pt x="212" y="121"/>
                    </a:cubicBezTo>
                    <a:close/>
                    <a:moveTo>
                      <a:pt x="218" y="106"/>
                    </a:moveTo>
                    <a:cubicBezTo>
                      <a:pt x="219" y="106"/>
                      <a:pt x="219" y="105"/>
                      <a:pt x="219" y="104"/>
                    </a:cubicBezTo>
                    <a:cubicBezTo>
                      <a:pt x="216" y="102"/>
                      <a:pt x="213" y="107"/>
                      <a:pt x="218" y="106"/>
                    </a:cubicBezTo>
                    <a:close/>
                    <a:moveTo>
                      <a:pt x="209" y="106"/>
                    </a:moveTo>
                    <a:cubicBezTo>
                      <a:pt x="209" y="107"/>
                      <a:pt x="209" y="107"/>
                      <a:pt x="209" y="107"/>
                    </a:cubicBezTo>
                    <a:cubicBezTo>
                      <a:pt x="210" y="108"/>
                      <a:pt x="210" y="106"/>
                      <a:pt x="209" y="106"/>
                    </a:cubicBezTo>
                    <a:close/>
                    <a:moveTo>
                      <a:pt x="218" y="83"/>
                    </a:moveTo>
                    <a:cubicBezTo>
                      <a:pt x="219" y="83"/>
                      <a:pt x="220" y="82"/>
                      <a:pt x="220" y="81"/>
                    </a:cubicBezTo>
                    <a:cubicBezTo>
                      <a:pt x="219" y="79"/>
                      <a:pt x="216" y="81"/>
                      <a:pt x="218" y="83"/>
                    </a:cubicBezTo>
                    <a:close/>
                    <a:moveTo>
                      <a:pt x="220" y="67"/>
                    </a:moveTo>
                    <a:cubicBezTo>
                      <a:pt x="219" y="67"/>
                      <a:pt x="219" y="67"/>
                      <a:pt x="219" y="67"/>
                    </a:cubicBezTo>
                    <a:cubicBezTo>
                      <a:pt x="219" y="67"/>
                      <a:pt x="218" y="67"/>
                      <a:pt x="218" y="67"/>
                    </a:cubicBezTo>
                    <a:cubicBezTo>
                      <a:pt x="220" y="67"/>
                      <a:pt x="220" y="67"/>
                      <a:pt x="220" y="67"/>
                    </a:cubicBezTo>
                    <a:close/>
                    <a:moveTo>
                      <a:pt x="202" y="152"/>
                    </a:moveTo>
                    <a:cubicBezTo>
                      <a:pt x="203" y="151"/>
                      <a:pt x="203" y="151"/>
                      <a:pt x="203" y="151"/>
                    </a:cubicBezTo>
                    <a:cubicBezTo>
                      <a:pt x="202" y="152"/>
                      <a:pt x="202" y="152"/>
                      <a:pt x="202" y="152"/>
                    </a:cubicBezTo>
                    <a:cubicBezTo>
                      <a:pt x="203" y="152"/>
                      <a:pt x="204" y="152"/>
                      <a:pt x="204" y="152"/>
                    </a:cubicBezTo>
                    <a:cubicBezTo>
                      <a:pt x="204" y="150"/>
                      <a:pt x="203" y="149"/>
                      <a:pt x="202" y="150"/>
                    </a:cubicBezTo>
                    <a:cubicBezTo>
                      <a:pt x="202" y="151"/>
                      <a:pt x="202" y="151"/>
                      <a:pt x="202" y="151"/>
                    </a:cubicBezTo>
                    <a:cubicBezTo>
                      <a:pt x="201" y="151"/>
                      <a:pt x="201" y="151"/>
                      <a:pt x="201" y="151"/>
                    </a:cubicBezTo>
                    <a:cubicBezTo>
                      <a:pt x="201" y="151"/>
                      <a:pt x="202" y="151"/>
                      <a:pt x="202" y="152"/>
                    </a:cubicBezTo>
                    <a:close/>
                    <a:moveTo>
                      <a:pt x="208" y="103"/>
                    </a:moveTo>
                    <a:cubicBezTo>
                      <a:pt x="208" y="102"/>
                      <a:pt x="208" y="102"/>
                      <a:pt x="208" y="102"/>
                    </a:cubicBezTo>
                    <a:cubicBezTo>
                      <a:pt x="207" y="101"/>
                      <a:pt x="205" y="102"/>
                      <a:pt x="207" y="103"/>
                    </a:cubicBezTo>
                    <a:cubicBezTo>
                      <a:pt x="208" y="104"/>
                      <a:pt x="208" y="103"/>
                      <a:pt x="208" y="103"/>
                    </a:cubicBezTo>
                    <a:close/>
                    <a:moveTo>
                      <a:pt x="203" y="155"/>
                    </a:moveTo>
                    <a:cubicBezTo>
                      <a:pt x="204" y="155"/>
                      <a:pt x="204" y="152"/>
                      <a:pt x="202" y="152"/>
                    </a:cubicBezTo>
                    <a:cubicBezTo>
                      <a:pt x="202" y="153"/>
                      <a:pt x="202" y="153"/>
                      <a:pt x="202" y="153"/>
                    </a:cubicBezTo>
                    <a:cubicBezTo>
                      <a:pt x="202" y="152"/>
                      <a:pt x="202" y="152"/>
                      <a:pt x="202" y="152"/>
                    </a:cubicBezTo>
                    <a:cubicBezTo>
                      <a:pt x="201" y="152"/>
                      <a:pt x="201" y="153"/>
                      <a:pt x="201" y="153"/>
                    </a:cubicBezTo>
                    <a:cubicBezTo>
                      <a:pt x="201" y="153"/>
                      <a:pt x="201" y="153"/>
                      <a:pt x="201" y="153"/>
                    </a:cubicBezTo>
                    <a:cubicBezTo>
                      <a:pt x="200" y="153"/>
                      <a:pt x="200" y="153"/>
                      <a:pt x="200" y="153"/>
                    </a:cubicBezTo>
                    <a:cubicBezTo>
                      <a:pt x="200" y="154"/>
                      <a:pt x="201" y="155"/>
                      <a:pt x="203" y="155"/>
                    </a:cubicBezTo>
                    <a:close/>
                    <a:moveTo>
                      <a:pt x="64" y="296"/>
                    </a:moveTo>
                    <a:cubicBezTo>
                      <a:pt x="64" y="295"/>
                      <a:pt x="64" y="295"/>
                      <a:pt x="64" y="295"/>
                    </a:cubicBezTo>
                    <a:cubicBezTo>
                      <a:pt x="63" y="295"/>
                      <a:pt x="63" y="295"/>
                      <a:pt x="63" y="295"/>
                    </a:cubicBezTo>
                    <a:cubicBezTo>
                      <a:pt x="62" y="296"/>
                      <a:pt x="63" y="296"/>
                      <a:pt x="64" y="296"/>
                    </a:cubicBezTo>
                    <a:close/>
                    <a:moveTo>
                      <a:pt x="47" y="95"/>
                    </a:moveTo>
                    <a:cubicBezTo>
                      <a:pt x="46" y="95"/>
                      <a:pt x="46" y="94"/>
                      <a:pt x="46" y="94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5" y="96"/>
                      <a:pt x="46" y="96"/>
                      <a:pt x="47" y="95"/>
                    </a:cubicBezTo>
                    <a:close/>
                    <a:moveTo>
                      <a:pt x="178" y="313"/>
                    </a:moveTo>
                    <a:cubicBezTo>
                      <a:pt x="177" y="312"/>
                      <a:pt x="175" y="311"/>
                      <a:pt x="173" y="312"/>
                    </a:cubicBezTo>
                    <a:cubicBezTo>
                      <a:pt x="173" y="312"/>
                      <a:pt x="173" y="312"/>
                      <a:pt x="172" y="312"/>
                    </a:cubicBezTo>
                    <a:cubicBezTo>
                      <a:pt x="173" y="315"/>
                      <a:pt x="179" y="314"/>
                      <a:pt x="181" y="315"/>
                    </a:cubicBezTo>
                    <a:cubicBezTo>
                      <a:pt x="181" y="313"/>
                      <a:pt x="179" y="313"/>
                      <a:pt x="178" y="313"/>
                    </a:cubicBezTo>
                    <a:close/>
                    <a:moveTo>
                      <a:pt x="207" y="302"/>
                    </a:moveTo>
                    <a:cubicBezTo>
                      <a:pt x="208" y="302"/>
                      <a:pt x="208" y="302"/>
                      <a:pt x="209" y="302"/>
                    </a:cubicBezTo>
                    <a:cubicBezTo>
                      <a:pt x="210" y="301"/>
                      <a:pt x="206" y="301"/>
                      <a:pt x="207" y="302"/>
                    </a:cubicBezTo>
                    <a:close/>
                    <a:moveTo>
                      <a:pt x="62" y="110"/>
                    </a:moveTo>
                    <a:cubicBezTo>
                      <a:pt x="62" y="110"/>
                      <a:pt x="62" y="110"/>
                      <a:pt x="62" y="110"/>
                    </a:cubicBezTo>
                    <a:cubicBezTo>
                      <a:pt x="62" y="110"/>
                      <a:pt x="62" y="110"/>
                      <a:pt x="62" y="110"/>
                    </a:cubicBezTo>
                    <a:cubicBezTo>
                      <a:pt x="62" y="110"/>
                      <a:pt x="62" y="110"/>
                      <a:pt x="62" y="110"/>
                    </a:cubicBezTo>
                    <a:close/>
                    <a:moveTo>
                      <a:pt x="207" y="284"/>
                    </a:moveTo>
                    <a:cubicBezTo>
                      <a:pt x="207" y="283"/>
                      <a:pt x="208" y="282"/>
                      <a:pt x="207" y="281"/>
                    </a:cubicBezTo>
                    <a:cubicBezTo>
                      <a:pt x="204" y="281"/>
                      <a:pt x="204" y="282"/>
                      <a:pt x="203" y="282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3" y="283"/>
                      <a:pt x="203" y="283"/>
                      <a:pt x="203" y="283"/>
                    </a:cubicBezTo>
                    <a:cubicBezTo>
                      <a:pt x="203" y="283"/>
                      <a:pt x="202" y="283"/>
                      <a:pt x="202" y="283"/>
                    </a:cubicBezTo>
                    <a:cubicBezTo>
                      <a:pt x="203" y="284"/>
                      <a:pt x="203" y="284"/>
                      <a:pt x="203" y="284"/>
                    </a:cubicBezTo>
                    <a:cubicBezTo>
                      <a:pt x="203" y="284"/>
                      <a:pt x="203" y="284"/>
                      <a:pt x="203" y="284"/>
                    </a:cubicBezTo>
                    <a:cubicBezTo>
                      <a:pt x="204" y="284"/>
                      <a:pt x="205" y="283"/>
                      <a:pt x="207" y="284"/>
                    </a:cubicBezTo>
                    <a:close/>
                    <a:moveTo>
                      <a:pt x="209" y="272"/>
                    </a:moveTo>
                    <a:cubicBezTo>
                      <a:pt x="208" y="273"/>
                      <a:pt x="209" y="274"/>
                      <a:pt x="211" y="274"/>
                    </a:cubicBezTo>
                    <a:cubicBezTo>
                      <a:pt x="212" y="273"/>
                      <a:pt x="211" y="272"/>
                      <a:pt x="211" y="272"/>
                    </a:cubicBezTo>
                    <a:lnTo>
                      <a:pt x="209" y="272"/>
                    </a:lnTo>
                    <a:close/>
                    <a:moveTo>
                      <a:pt x="378" y="425"/>
                    </a:moveTo>
                    <a:cubicBezTo>
                      <a:pt x="377" y="423"/>
                      <a:pt x="375" y="421"/>
                      <a:pt x="373" y="419"/>
                    </a:cubicBezTo>
                    <a:cubicBezTo>
                      <a:pt x="372" y="416"/>
                      <a:pt x="372" y="410"/>
                      <a:pt x="373" y="406"/>
                    </a:cubicBezTo>
                    <a:cubicBezTo>
                      <a:pt x="373" y="405"/>
                      <a:pt x="375" y="404"/>
                      <a:pt x="375" y="403"/>
                    </a:cubicBezTo>
                    <a:cubicBezTo>
                      <a:pt x="375" y="400"/>
                      <a:pt x="373" y="398"/>
                      <a:pt x="372" y="396"/>
                    </a:cubicBezTo>
                    <a:cubicBezTo>
                      <a:pt x="370" y="394"/>
                      <a:pt x="369" y="392"/>
                      <a:pt x="368" y="390"/>
                    </a:cubicBezTo>
                    <a:cubicBezTo>
                      <a:pt x="367" y="390"/>
                      <a:pt x="367" y="390"/>
                      <a:pt x="367" y="390"/>
                    </a:cubicBezTo>
                    <a:cubicBezTo>
                      <a:pt x="362" y="380"/>
                      <a:pt x="352" y="364"/>
                      <a:pt x="340" y="351"/>
                    </a:cubicBezTo>
                    <a:cubicBezTo>
                      <a:pt x="324" y="333"/>
                      <a:pt x="307" y="315"/>
                      <a:pt x="287" y="303"/>
                    </a:cubicBezTo>
                    <a:cubicBezTo>
                      <a:pt x="286" y="301"/>
                      <a:pt x="284" y="300"/>
                      <a:pt x="282" y="299"/>
                    </a:cubicBezTo>
                    <a:cubicBezTo>
                      <a:pt x="270" y="293"/>
                      <a:pt x="259" y="285"/>
                      <a:pt x="249" y="276"/>
                    </a:cubicBezTo>
                    <a:cubicBezTo>
                      <a:pt x="243" y="270"/>
                      <a:pt x="243" y="270"/>
                      <a:pt x="243" y="270"/>
                    </a:cubicBezTo>
                    <a:cubicBezTo>
                      <a:pt x="241" y="269"/>
                      <a:pt x="240" y="266"/>
                      <a:pt x="238" y="265"/>
                    </a:cubicBezTo>
                    <a:cubicBezTo>
                      <a:pt x="237" y="264"/>
                      <a:pt x="231" y="262"/>
                      <a:pt x="231" y="260"/>
                    </a:cubicBezTo>
                    <a:cubicBezTo>
                      <a:pt x="230" y="259"/>
                      <a:pt x="232" y="257"/>
                      <a:pt x="232" y="256"/>
                    </a:cubicBezTo>
                    <a:cubicBezTo>
                      <a:pt x="232" y="251"/>
                      <a:pt x="229" y="250"/>
                      <a:pt x="229" y="247"/>
                    </a:cubicBezTo>
                    <a:cubicBezTo>
                      <a:pt x="229" y="247"/>
                      <a:pt x="229" y="247"/>
                      <a:pt x="229" y="247"/>
                    </a:cubicBezTo>
                    <a:cubicBezTo>
                      <a:pt x="229" y="247"/>
                      <a:pt x="230" y="247"/>
                      <a:pt x="231" y="247"/>
                    </a:cubicBezTo>
                    <a:cubicBezTo>
                      <a:pt x="231" y="245"/>
                      <a:pt x="231" y="244"/>
                      <a:pt x="229" y="243"/>
                    </a:cubicBezTo>
                    <a:cubicBezTo>
                      <a:pt x="229" y="243"/>
                      <a:pt x="229" y="242"/>
                      <a:pt x="229" y="242"/>
                    </a:cubicBezTo>
                    <a:cubicBezTo>
                      <a:pt x="229" y="240"/>
                      <a:pt x="225" y="239"/>
                      <a:pt x="226" y="236"/>
                    </a:cubicBezTo>
                    <a:cubicBezTo>
                      <a:pt x="226" y="236"/>
                      <a:pt x="226" y="236"/>
                      <a:pt x="226" y="236"/>
                    </a:cubicBezTo>
                    <a:cubicBezTo>
                      <a:pt x="227" y="236"/>
                      <a:pt x="228" y="237"/>
                      <a:pt x="230" y="238"/>
                    </a:cubicBezTo>
                    <a:cubicBezTo>
                      <a:pt x="231" y="238"/>
                      <a:pt x="231" y="238"/>
                      <a:pt x="231" y="238"/>
                    </a:cubicBezTo>
                    <a:cubicBezTo>
                      <a:pt x="232" y="238"/>
                      <a:pt x="233" y="239"/>
                      <a:pt x="234" y="240"/>
                    </a:cubicBezTo>
                    <a:cubicBezTo>
                      <a:pt x="236" y="241"/>
                      <a:pt x="238" y="242"/>
                      <a:pt x="240" y="242"/>
                    </a:cubicBezTo>
                    <a:cubicBezTo>
                      <a:pt x="240" y="242"/>
                      <a:pt x="240" y="242"/>
                      <a:pt x="240" y="242"/>
                    </a:cubicBezTo>
                    <a:cubicBezTo>
                      <a:pt x="240" y="243"/>
                      <a:pt x="241" y="243"/>
                      <a:pt x="242" y="243"/>
                    </a:cubicBezTo>
                    <a:cubicBezTo>
                      <a:pt x="242" y="243"/>
                      <a:pt x="242" y="243"/>
                      <a:pt x="242" y="243"/>
                    </a:cubicBezTo>
                    <a:cubicBezTo>
                      <a:pt x="244" y="245"/>
                      <a:pt x="247" y="247"/>
                      <a:pt x="250" y="247"/>
                    </a:cubicBezTo>
                    <a:cubicBezTo>
                      <a:pt x="250" y="247"/>
                      <a:pt x="250" y="247"/>
                      <a:pt x="250" y="247"/>
                    </a:cubicBezTo>
                    <a:cubicBezTo>
                      <a:pt x="253" y="248"/>
                      <a:pt x="254" y="249"/>
                      <a:pt x="257" y="249"/>
                    </a:cubicBezTo>
                    <a:cubicBezTo>
                      <a:pt x="257" y="249"/>
                      <a:pt x="257" y="249"/>
                      <a:pt x="257" y="249"/>
                    </a:cubicBezTo>
                    <a:cubicBezTo>
                      <a:pt x="266" y="255"/>
                      <a:pt x="276" y="258"/>
                      <a:pt x="287" y="259"/>
                    </a:cubicBezTo>
                    <a:cubicBezTo>
                      <a:pt x="287" y="259"/>
                      <a:pt x="287" y="259"/>
                      <a:pt x="287" y="259"/>
                    </a:cubicBezTo>
                    <a:cubicBezTo>
                      <a:pt x="291" y="259"/>
                      <a:pt x="294" y="266"/>
                      <a:pt x="299" y="264"/>
                    </a:cubicBezTo>
                    <a:cubicBezTo>
                      <a:pt x="299" y="263"/>
                      <a:pt x="300" y="262"/>
                      <a:pt x="300" y="262"/>
                    </a:cubicBezTo>
                    <a:cubicBezTo>
                      <a:pt x="301" y="258"/>
                      <a:pt x="297" y="255"/>
                      <a:pt x="293" y="256"/>
                    </a:cubicBezTo>
                    <a:cubicBezTo>
                      <a:pt x="291" y="256"/>
                      <a:pt x="290" y="258"/>
                      <a:pt x="287" y="258"/>
                    </a:cubicBezTo>
                    <a:cubicBezTo>
                      <a:pt x="287" y="258"/>
                      <a:pt x="287" y="258"/>
                      <a:pt x="287" y="258"/>
                    </a:cubicBezTo>
                    <a:cubicBezTo>
                      <a:pt x="287" y="258"/>
                      <a:pt x="287" y="258"/>
                      <a:pt x="287" y="258"/>
                    </a:cubicBezTo>
                    <a:cubicBezTo>
                      <a:pt x="276" y="256"/>
                      <a:pt x="266" y="253"/>
                      <a:pt x="258" y="248"/>
                    </a:cubicBezTo>
                    <a:cubicBezTo>
                      <a:pt x="258" y="248"/>
                      <a:pt x="258" y="248"/>
                      <a:pt x="258" y="248"/>
                    </a:cubicBezTo>
                    <a:cubicBezTo>
                      <a:pt x="257" y="246"/>
                      <a:pt x="254" y="245"/>
                      <a:pt x="251" y="246"/>
                    </a:cubicBezTo>
                    <a:cubicBezTo>
                      <a:pt x="251" y="246"/>
                      <a:pt x="251" y="246"/>
                      <a:pt x="251" y="246"/>
                    </a:cubicBezTo>
                    <a:cubicBezTo>
                      <a:pt x="248" y="245"/>
                      <a:pt x="246" y="244"/>
                      <a:pt x="244" y="242"/>
                    </a:cubicBezTo>
                    <a:cubicBezTo>
                      <a:pt x="244" y="242"/>
                      <a:pt x="244" y="242"/>
                      <a:pt x="244" y="242"/>
                    </a:cubicBezTo>
                    <a:cubicBezTo>
                      <a:pt x="244" y="239"/>
                      <a:pt x="241" y="239"/>
                      <a:pt x="239" y="240"/>
                    </a:cubicBezTo>
                    <a:cubicBezTo>
                      <a:pt x="239" y="240"/>
                      <a:pt x="239" y="240"/>
                      <a:pt x="239" y="240"/>
                    </a:cubicBezTo>
                    <a:cubicBezTo>
                      <a:pt x="238" y="240"/>
                      <a:pt x="236" y="239"/>
                      <a:pt x="235" y="238"/>
                    </a:cubicBezTo>
                    <a:cubicBezTo>
                      <a:pt x="233" y="238"/>
                      <a:pt x="232" y="237"/>
                      <a:pt x="231" y="236"/>
                    </a:cubicBezTo>
                    <a:cubicBezTo>
                      <a:pt x="231" y="236"/>
                      <a:pt x="231" y="236"/>
                      <a:pt x="231" y="236"/>
                    </a:cubicBezTo>
                    <a:cubicBezTo>
                      <a:pt x="229" y="236"/>
                      <a:pt x="228" y="235"/>
                      <a:pt x="227" y="235"/>
                    </a:cubicBezTo>
                    <a:cubicBezTo>
                      <a:pt x="225" y="233"/>
                      <a:pt x="228" y="229"/>
                      <a:pt x="227" y="225"/>
                    </a:cubicBezTo>
                    <a:cubicBezTo>
                      <a:pt x="227" y="223"/>
                      <a:pt x="225" y="221"/>
                      <a:pt x="224" y="218"/>
                    </a:cubicBezTo>
                    <a:cubicBezTo>
                      <a:pt x="223" y="216"/>
                      <a:pt x="222" y="214"/>
                      <a:pt x="221" y="211"/>
                    </a:cubicBezTo>
                    <a:cubicBezTo>
                      <a:pt x="220" y="209"/>
                      <a:pt x="219" y="206"/>
                      <a:pt x="218" y="205"/>
                    </a:cubicBezTo>
                    <a:cubicBezTo>
                      <a:pt x="217" y="200"/>
                      <a:pt x="219" y="195"/>
                      <a:pt x="216" y="192"/>
                    </a:cubicBezTo>
                    <a:cubicBezTo>
                      <a:pt x="216" y="191"/>
                      <a:pt x="213" y="190"/>
                      <a:pt x="213" y="190"/>
                    </a:cubicBezTo>
                    <a:cubicBezTo>
                      <a:pt x="213" y="188"/>
                      <a:pt x="219" y="185"/>
                      <a:pt x="219" y="184"/>
                    </a:cubicBezTo>
                    <a:cubicBezTo>
                      <a:pt x="220" y="183"/>
                      <a:pt x="220" y="183"/>
                      <a:pt x="221" y="182"/>
                    </a:cubicBezTo>
                    <a:cubicBezTo>
                      <a:pt x="222" y="181"/>
                      <a:pt x="223" y="181"/>
                      <a:pt x="224" y="180"/>
                    </a:cubicBezTo>
                    <a:cubicBezTo>
                      <a:pt x="225" y="181"/>
                      <a:pt x="226" y="181"/>
                      <a:pt x="228" y="181"/>
                    </a:cubicBezTo>
                    <a:cubicBezTo>
                      <a:pt x="228" y="180"/>
                      <a:pt x="228" y="179"/>
                      <a:pt x="228" y="179"/>
                    </a:cubicBezTo>
                    <a:cubicBezTo>
                      <a:pt x="229" y="177"/>
                      <a:pt x="230" y="176"/>
                      <a:pt x="231" y="174"/>
                    </a:cubicBezTo>
                    <a:cubicBezTo>
                      <a:pt x="231" y="174"/>
                      <a:pt x="231" y="174"/>
                      <a:pt x="231" y="174"/>
                    </a:cubicBezTo>
                    <a:cubicBezTo>
                      <a:pt x="235" y="170"/>
                      <a:pt x="239" y="167"/>
                      <a:pt x="243" y="163"/>
                    </a:cubicBezTo>
                    <a:cubicBezTo>
                      <a:pt x="243" y="163"/>
                      <a:pt x="243" y="163"/>
                      <a:pt x="244" y="163"/>
                    </a:cubicBezTo>
                    <a:cubicBezTo>
                      <a:pt x="245" y="162"/>
                      <a:pt x="245" y="162"/>
                      <a:pt x="245" y="161"/>
                    </a:cubicBezTo>
                    <a:cubicBezTo>
                      <a:pt x="246" y="160"/>
                      <a:pt x="246" y="160"/>
                      <a:pt x="247" y="159"/>
                    </a:cubicBezTo>
                    <a:cubicBezTo>
                      <a:pt x="253" y="153"/>
                      <a:pt x="260" y="146"/>
                      <a:pt x="268" y="141"/>
                    </a:cubicBezTo>
                    <a:cubicBezTo>
                      <a:pt x="268" y="141"/>
                      <a:pt x="268" y="141"/>
                      <a:pt x="268" y="141"/>
                    </a:cubicBezTo>
                    <a:cubicBezTo>
                      <a:pt x="268" y="141"/>
                      <a:pt x="268" y="141"/>
                      <a:pt x="268" y="141"/>
                    </a:cubicBezTo>
                    <a:cubicBezTo>
                      <a:pt x="269" y="140"/>
                      <a:pt x="271" y="139"/>
                      <a:pt x="272" y="139"/>
                    </a:cubicBezTo>
                    <a:cubicBezTo>
                      <a:pt x="275" y="137"/>
                      <a:pt x="281" y="136"/>
                      <a:pt x="279" y="132"/>
                    </a:cubicBezTo>
                    <a:cubicBezTo>
                      <a:pt x="279" y="132"/>
                      <a:pt x="278" y="131"/>
                      <a:pt x="277" y="131"/>
                    </a:cubicBezTo>
                    <a:cubicBezTo>
                      <a:pt x="274" y="131"/>
                      <a:pt x="273" y="135"/>
                      <a:pt x="270" y="137"/>
                    </a:cubicBezTo>
                    <a:cubicBezTo>
                      <a:pt x="269" y="138"/>
                      <a:pt x="267" y="138"/>
                      <a:pt x="266" y="140"/>
                    </a:cubicBezTo>
                    <a:cubicBezTo>
                      <a:pt x="267" y="140"/>
                      <a:pt x="267" y="140"/>
                      <a:pt x="267" y="140"/>
                    </a:cubicBezTo>
                    <a:cubicBezTo>
                      <a:pt x="259" y="145"/>
                      <a:pt x="252" y="152"/>
                      <a:pt x="246" y="158"/>
                    </a:cubicBezTo>
                    <a:cubicBezTo>
                      <a:pt x="245" y="159"/>
                      <a:pt x="244" y="160"/>
                      <a:pt x="244" y="160"/>
                    </a:cubicBezTo>
                    <a:cubicBezTo>
                      <a:pt x="242" y="160"/>
                      <a:pt x="241" y="160"/>
                      <a:pt x="242" y="162"/>
                    </a:cubicBezTo>
                    <a:cubicBezTo>
                      <a:pt x="238" y="166"/>
                      <a:pt x="234" y="169"/>
                      <a:pt x="230" y="172"/>
                    </a:cubicBezTo>
                    <a:cubicBezTo>
                      <a:pt x="230" y="172"/>
                      <a:pt x="230" y="172"/>
                      <a:pt x="230" y="172"/>
                    </a:cubicBezTo>
                    <a:cubicBezTo>
                      <a:pt x="226" y="173"/>
                      <a:pt x="224" y="175"/>
                      <a:pt x="223" y="178"/>
                    </a:cubicBezTo>
                    <a:cubicBezTo>
                      <a:pt x="223" y="178"/>
                      <a:pt x="223" y="178"/>
                      <a:pt x="223" y="178"/>
                    </a:cubicBezTo>
                    <a:cubicBezTo>
                      <a:pt x="222" y="179"/>
                      <a:pt x="221" y="180"/>
                      <a:pt x="220" y="180"/>
                    </a:cubicBezTo>
                    <a:cubicBezTo>
                      <a:pt x="219" y="181"/>
                      <a:pt x="219" y="182"/>
                      <a:pt x="218" y="182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6" y="183"/>
                      <a:pt x="215" y="184"/>
                      <a:pt x="214" y="185"/>
                    </a:cubicBezTo>
                    <a:cubicBezTo>
                      <a:pt x="215" y="181"/>
                      <a:pt x="216" y="178"/>
                      <a:pt x="217" y="174"/>
                    </a:cubicBezTo>
                    <a:cubicBezTo>
                      <a:pt x="217" y="173"/>
                      <a:pt x="217" y="172"/>
                      <a:pt x="217" y="171"/>
                    </a:cubicBezTo>
                    <a:cubicBezTo>
                      <a:pt x="217" y="168"/>
                      <a:pt x="222" y="165"/>
                      <a:pt x="221" y="160"/>
                    </a:cubicBezTo>
                    <a:cubicBezTo>
                      <a:pt x="220" y="158"/>
                      <a:pt x="217" y="155"/>
                      <a:pt x="215" y="155"/>
                    </a:cubicBezTo>
                    <a:cubicBezTo>
                      <a:pt x="211" y="153"/>
                      <a:pt x="206" y="154"/>
                      <a:pt x="207" y="158"/>
                    </a:cubicBezTo>
                    <a:cubicBezTo>
                      <a:pt x="207" y="160"/>
                      <a:pt x="210" y="162"/>
                      <a:pt x="211" y="163"/>
                    </a:cubicBezTo>
                    <a:cubicBezTo>
                      <a:pt x="212" y="165"/>
                      <a:pt x="214" y="167"/>
                      <a:pt x="215" y="169"/>
                    </a:cubicBezTo>
                    <a:cubicBezTo>
                      <a:pt x="215" y="170"/>
                      <a:pt x="214" y="172"/>
                      <a:pt x="214" y="173"/>
                    </a:cubicBezTo>
                    <a:cubicBezTo>
                      <a:pt x="213" y="175"/>
                      <a:pt x="213" y="177"/>
                      <a:pt x="212" y="178"/>
                    </a:cubicBezTo>
                    <a:cubicBezTo>
                      <a:pt x="211" y="178"/>
                      <a:pt x="209" y="179"/>
                      <a:pt x="210" y="181"/>
                    </a:cubicBezTo>
                    <a:cubicBezTo>
                      <a:pt x="210" y="181"/>
                      <a:pt x="211" y="181"/>
                      <a:pt x="211" y="181"/>
                    </a:cubicBezTo>
                    <a:cubicBezTo>
                      <a:pt x="210" y="182"/>
                      <a:pt x="210" y="183"/>
                      <a:pt x="209" y="183"/>
                    </a:cubicBezTo>
                    <a:cubicBezTo>
                      <a:pt x="209" y="184"/>
                      <a:pt x="208" y="183"/>
                      <a:pt x="207" y="184"/>
                    </a:cubicBezTo>
                    <a:cubicBezTo>
                      <a:pt x="206" y="184"/>
                      <a:pt x="206" y="185"/>
                      <a:pt x="205" y="185"/>
                    </a:cubicBezTo>
                    <a:cubicBezTo>
                      <a:pt x="204" y="185"/>
                      <a:pt x="203" y="182"/>
                      <a:pt x="202" y="181"/>
                    </a:cubicBezTo>
                    <a:cubicBezTo>
                      <a:pt x="201" y="179"/>
                      <a:pt x="200" y="177"/>
                      <a:pt x="199" y="176"/>
                    </a:cubicBezTo>
                    <a:cubicBezTo>
                      <a:pt x="196" y="173"/>
                      <a:pt x="195" y="170"/>
                      <a:pt x="192" y="168"/>
                    </a:cubicBezTo>
                    <a:cubicBezTo>
                      <a:pt x="194" y="168"/>
                      <a:pt x="195" y="170"/>
                      <a:pt x="197" y="170"/>
                    </a:cubicBezTo>
                    <a:cubicBezTo>
                      <a:pt x="197" y="170"/>
                      <a:pt x="197" y="170"/>
                      <a:pt x="197" y="170"/>
                    </a:cubicBezTo>
                    <a:cubicBezTo>
                      <a:pt x="197" y="170"/>
                      <a:pt x="197" y="170"/>
                      <a:pt x="197" y="170"/>
                    </a:cubicBezTo>
                    <a:cubicBezTo>
                      <a:pt x="196" y="168"/>
                      <a:pt x="193" y="167"/>
                      <a:pt x="192" y="165"/>
                    </a:cubicBezTo>
                    <a:cubicBezTo>
                      <a:pt x="191" y="165"/>
                      <a:pt x="191" y="164"/>
                      <a:pt x="191" y="163"/>
                    </a:cubicBezTo>
                    <a:cubicBezTo>
                      <a:pt x="192" y="163"/>
                      <a:pt x="193" y="163"/>
                      <a:pt x="194" y="163"/>
                    </a:cubicBezTo>
                    <a:cubicBezTo>
                      <a:pt x="195" y="161"/>
                      <a:pt x="194" y="159"/>
                      <a:pt x="193" y="159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93" y="156"/>
                      <a:pt x="192" y="154"/>
                      <a:pt x="192" y="151"/>
                    </a:cubicBezTo>
                    <a:cubicBezTo>
                      <a:pt x="194" y="147"/>
                      <a:pt x="191" y="143"/>
                      <a:pt x="190" y="140"/>
                    </a:cubicBezTo>
                    <a:cubicBezTo>
                      <a:pt x="190" y="139"/>
                      <a:pt x="192" y="138"/>
                      <a:pt x="194" y="137"/>
                    </a:cubicBezTo>
                    <a:cubicBezTo>
                      <a:pt x="195" y="136"/>
                      <a:pt x="196" y="135"/>
                      <a:pt x="196" y="134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8" y="132"/>
                      <a:pt x="198" y="131"/>
                      <a:pt x="199" y="130"/>
                    </a:cubicBezTo>
                    <a:cubicBezTo>
                      <a:pt x="200" y="129"/>
                      <a:pt x="201" y="129"/>
                      <a:pt x="201" y="128"/>
                    </a:cubicBezTo>
                    <a:cubicBezTo>
                      <a:pt x="202" y="126"/>
                      <a:pt x="199" y="125"/>
                      <a:pt x="198" y="127"/>
                    </a:cubicBezTo>
                    <a:cubicBezTo>
                      <a:pt x="198" y="130"/>
                      <a:pt x="198" y="130"/>
                      <a:pt x="198" y="130"/>
                    </a:cubicBezTo>
                    <a:cubicBezTo>
                      <a:pt x="196" y="133"/>
                      <a:pt x="193" y="136"/>
                      <a:pt x="188" y="138"/>
                    </a:cubicBezTo>
                    <a:cubicBezTo>
                      <a:pt x="187" y="136"/>
                      <a:pt x="186" y="133"/>
                      <a:pt x="183" y="133"/>
                    </a:cubicBezTo>
                    <a:cubicBezTo>
                      <a:pt x="183" y="133"/>
                      <a:pt x="183" y="133"/>
                      <a:pt x="183" y="133"/>
                    </a:cubicBezTo>
                    <a:cubicBezTo>
                      <a:pt x="182" y="133"/>
                      <a:pt x="182" y="133"/>
                      <a:pt x="182" y="133"/>
                    </a:cubicBezTo>
                    <a:cubicBezTo>
                      <a:pt x="183" y="133"/>
                      <a:pt x="183" y="133"/>
                      <a:pt x="183" y="133"/>
                    </a:cubicBezTo>
                    <a:cubicBezTo>
                      <a:pt x="182" y="133"/>
                      <a:pt x="182" y="133"/>
                      <a:pt x="182" y="133"/>
                    </a:cubicBezTo>
                    <a:cubicBezTo>
                      <a:pt x="181" y="131"/>
                      <a:pt x="181" y="131"/>
                      <a:pt x="181" y="130"/>
                    </a:cubicBezTo>
                    <a:cubicBezTo>
                      <a:pt x="180" y="130"/>
                      <a:pt x="179" y="129"/>
                      <a:pt x="179" y="128"/>
                    </a:cubicBezTo>
                    <a:cubicBezTo>
                      <a:pt x="178" y="127"/>
                      <a:pt x="176" y="127"/>
                      <a:pt x="175" y="127"/>
                    </a:cubicBezTo>
                    <a:cubicBezTo>
                      <a:pt x="175" y="126"/>
                      <a:pt x="175" y="126"/>
                      <a:pt x="175" y="126"/>
                    </a:cubicBezTo>
                    <a:cubicBezTo>
                      <a:pt x="177" y="124"/>
                      <a:pt x="181" y="124"/>
                      <a:pt x="183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0" y="122"/>
                      <a:pt x="180" y="120"/>
                      <a:pt x="178" y="120"/>
                    </a:cubicBezTo>
                    <a:cubicBezTo>
                      <a:pt x="177" y="121"/>
                      <a:pt x="177" y="122"/>
                      <a:pt x="175" y="121"/>
                    </a:cubicBezTo>
                    <a:cubicBezTo>
                      <a:pt x="175" y="120"/>
                      <a:pt x="174" y="120"/>
                      <a:pt x="174" y="119"/>
                    </a:cubicBezTo>
                    <a:cubicBezTo>
                      <a:pt x="177" y="119"/>
                      <a:pt x="178" y="120"/>
                      <a:pt x="181" y="119"/>
                    </a:cubicBezTo>
                    <a:cubicBezTo>
                      <a:pt x="183" y="119"/>
                      <a:pt x="182" y="117"/>
                      <a:pt x="183" y="116"/>
                    </a:cubicBezTo>
                    <a:cubicBezTo>
                      <a:pt x="183" y="116"/>
                      <a:pt x="183" y="116"/>
                      <a:pt x="183" y="116"/>
                    </a:cubicBezTo>
                    <a:cubicBezTo>
                      <a:pt x="183" y="115"/>
                      <a:pt x="183" y="115"/>
                      <a:pt x="183" y="115"/>
                    </a:cubicBezTo>
                    <a:cubicBezTo>
                      <a:pt x="181" y="115"/>
                      <a:pt x="181" y="115"/>
                      <a:pt x="180" y="115"/>
                    </a:cubicBezTo>
                    <a:cubicBezTo>
                      <a:pt x="178" y="114"/>
                      <a:pt x="177" y="115"/>
                      <a:pt x="176" y="115"/>
                    </a:cubicBezTo>
                    <a:cubicBezTo>
                      <a:pt x="176" y="115"/>
                      <a:pt x="177" y="115"/>
                      <a:pt x="176" y="115"/>
                    </a:cubicBezTo>
                    <a:cubicBezTo>
                      <a:pt x="177" y="115"/>
                      <a:pt x="174" y="114"/>
                      <a:pt x="174" y="113"/>
                    </a:cubicBezTo>
                    <a:cubicBezTo>
                      <a:pt x="175" y="112"/>
                      <a:pt x="173" y="111"/>
                      <a:pt x="173" y="111"/>
                    </a:cubicBezTo>
                    <a:cubicBezTo>
                      <a:pt x="173" y="110"/>
                      <a:pt x="175" y="109"/>
                      <a:pt x="174" y="109"/>
                    </a:cubicBezTo>
                    <a:cubicBezTo>
                      <a:pt x="176" y="107"/>
                      <a:pt x="174" y="105"/>
                      <a:pt x="172" y="104"/>
                    </a:cubicBezTo>
                    <a:cubicBezTo>
                      <a:pt x="178" y="105"/>
                      <a:pt x="177" y="100"/>
                      <a:pt x="183" y="100"/>
                    </a:cubicBezTo>
                    <a:cubicBezTo>
                      <a:pt x="183" y="99"/>
                      <a:pt x="185" y="99"/>
                      <a:pt x="185" y="98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5" y="97"/>
                      <a:pt x="185" y="97"/>
                      <a:pt x="185" y="97"/>
                    </a:cubicBezTo>
                    <a:cubicBezTo>
                      <a:pt x="183" y="97"/>
                      <a:pt x="183" y="98"/>
                      <a:pt x="181" y="98"/>
                    </a:cubicBezTo>
                    <a:cubicBezTo>
                      <a:pt x="180" y="99"/>
                      <a:pt x="177" y="101"/>
                      <a:pt x="174" y="100"/>
                    </a:cubicBezTo>
                    <a:cubicBezTo>
                      <a:pt x="173" y="101"/>
                      <a:pt x="173" y="102"/>
                      <a:pt x="170" y="101"/>
                    </a:cubicBez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70" y="103"/>
                      <a:pt x="170" y="103"/>
                      <a:pt x="170" y="103"/>
                    </a:cubicBezTo>
                    <a:cubicBezTo>
                      <a:pt x="170" y="103"/>
                      <a:pt x="169" y="103"/>
                      <a:pt x="169" y="103"/>
                    </a:cubicBezTo>
                    <a:cubicBezTo>
                      <a:pt x="168" y="103"/>
                      <a:pt x="169" y="103"/>
                      <a:pt x="169" y="102"/>
                    </a:cubicBezTo>
                    <a:cubicBezTo>
                      <a:pt x="169" y="102"/>
                      <a:pt x="169" y="102"/>
                      <a:pt x="169" y="102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68" y="101"/>
                      <a:pt x="168" y="100"/>
                      <a:pt x="169" y="99"/>
                    </a:cubicBezTo>
                    <a:cubicBezTo>
                      <a:pt x="169" y="100"/>
                      <a:pt x="169" y="100"/>
                      <a:pt x="169" y="100"/>
                    </a:cubicBezTo>
                    <a:cubicBezTo>
                      <a:pt x="170" y="100"/>
                      <a:pt x="171" y="99"/>
                      <a:pt x="171" y="98"/>
                    </a:cubicBezTo>
                    <a:cubicBezTo>
                      <a:pt x="170" y="96"/>
                      <a:pt x="166" y="95"/>
                      <a:pt x="164" y="95"/>
                    </a:cubicBezTo>
                    <a:cubicBezTo>
                      <a:pt x="164" y="95"/>
                      <a:pt x="164" y="95"/>
                      <a:pt x="164" y="95"/>
                    </a:cubicBezTo>
                    <a:cubicBezTo>
                      <a:pt x="165" y="95"/>
                      <a:pt x="165" y="93"/>
                      <a:pt x="165" y="93"/>
                    </a:cubicBezTo>
                    <a:cubicBezTo>
                      <a:pt x="165" y="92"/>
                      <a:pt x="165" y="92"/>
                      <a:pt x="165" y="92"/>
                    </a:cubicBezTo>
                    <a:cubicBezTo>
                      <a:pt x="165" y="92"/>
                      <a:pt x="165" y="92"/>
                      <a:pt x="165" y="92"/>
                    </a:cubicBezTo>
                    <a:cubicBezTo>
                      <a:pt x="164" y="92"/>
                      <a:pt x="164" y="92"/>
                      <a:pt x="163" y="93"/>
                    </a:cubicBezTo>
                    <a:cubicBezTo>
                      <a:pt x="161" y="85"/>
                      <a:pt x="160" y="77"/>
                      <a:pt x="158" y="69"/>
                    </a:cubicBezTo>
                    <a:cubicBezTo>
                      <a:pt x="155" y="52"/>
                      <a:pt x="151" y="35"/>
                      <a:pt x="145" y="19"/>
                    </a:cubicBezTo>
                    <a:cubicBezTo>
                      <a:pt x="146" y="19"/>
                      <a:pt x="146" y="19"/>
                      <a:pt x="146" y="19"/>
                    </a:cubicBezTo>
                    <a:cubicBezTo>
                      <a:pt x="145" y="13"/>
                      <a:pt x="143" y="8"/>
                      <a:pt x="140" y="4"/>
                    </a:cubicBezTo>
                    <a:cubicBezTo>
                      <a:pt x="139" y="3"/>
                      <a:pt x="138" y="0"/>
                      <a:pt x="136" y="1"/>
                    </a:cubicBezTo>
                    <a:cubicBezTo>
                      <a:pt x="134" y="1"/>
                      <a:pt x="135" y="5"/>
                      <a:pt x="136" y="6"/>
                    </a:cubicBezTo>
                    <a:cubicBezTo>
                      <a:pt x="138" y="12"/>
                      <a:pt x="142" y="15"/>
                      <a:pt x="144" y="19"/>
                    </a:cubicBezTo>
                    <a:cubicBezTo>
                      <a:pt x="144" y="19"/>
                      <a:pt x="144" y="19"/>
                      <a:pt x="144" y="19"/>
                    </a:cubicBezTo>
                    <a:cubicBezTo>
                      <a:pt x="150" y="35"/>
                      <a:pt x="154" y="52"/>
                      <a:pt x="157" y="69"/>
                    </a:cubicBezTo>
                    <a:cubicBezTo>
                      <a:pt x="159" y="77"/>
                      <a:pt x="160" y="85"/>
                      <a:pt x="162" y="93"/>
                    </a:cubicBezTo>
                    <a:cubicBezTo>
                      <a:pt x="162" y="94"/>
                      <a:pt x="162" y="94"/>
                      <a:pt x="162" y="94"/>
                    </a:cubicBezTo>
                    <a:cubicBezTo>
                      <a:pt x="160" y="94"/>
                      <a:pt x="160" y="93"/>
                      <a:pt x="159" y="92"/>
                    </a:cubicBezTo>
                    <a:cubicBezTo>
                      <a:pt x="158" y="92"/>
                      <a:pt x="158" y="92"/>
                      <a:pt x="158" y="92"/>
                    </a:cubicBezTo>
                    <a:cubicBezTo>
                      <a:pt x="159" y="94"/>
                      <a:pt x="160" y="96"/>
                      <a:pt x="161" y="99"/>
                    </a:cubicBezTo>
                    <a:cubicBezTo>
                      <a:pt x="164" y="109"/>
                      <a:pt x="161" y="120"/>
                      <a:pt x="160" y="130"/>
                    </a:cubicBezTo>
                    <a:cubicBezTo>
                      <a:pt x="158" y="150"/>
                      <a:pt x="160" y="170"/>
                      <a:pt x="160" y="190"/>
                    </a:cubicBezTo>
                    <a:cubicBezTo>
                      <a:pt x="161" y="208"/>
                      <a:pt x="160" y="225"/>
                      <a:pt x="160" y="243"/>
                    </a:cubicBezTo>
                    <a:cubicBezTo>
                      <a:pt x="160" y="255"/>
                      <a:pt x="156" y="269"/>
                      <a:pt x="163" y="279"/>
                    </a:cubicBezTo>
                    <a:cubicBezTo>
                      <a:pt x="163" y="281"/>
                      <a:pt x="164" y="282"/>
                      <a:pt x="165" y="283"/>
                    </a:cubicBezTo>
                    <a:cubicBezTo>
                      <a:pt x="168" y="287"/>
                      <a:pt x="174" y="289"/>
                      <a:pt x="176" y="294"/>
                    </a:cubicBezTo>
                    <a:cubicBezTo>
                      <a:pt x="177" y="296"/>
                      <a:pt x="177" y="298"/>
                      <a:pt x="178" y="300"/>
                    </a:cubicBezTo>
                    <a:cubicBezTo>
                      <a:pt x="178" y="301"/>
                      <a:pt x="178" y="301"/>
                      <a:pt x="178" y="302"/>
                    </a:cubicBezTo>
                    <a:cubicBezTo>
                      <a:pt x="179" y="305"/>
                      <a:pt x="180" y="311"/>
                      <a:pt x="183" y="311"/>
                    </a:cubicBezTo>
                    <a:cubicBezTo>
                      <a:pt x="186" y="310"/>
                      <a:pt x="187" y="304"/>
                      <a:pt x="188" y="302"/>
                    </a:cubicBezTo>
                    <a:cubicBezTo>
                      <a:pt x="189" y="299"/>
                      <a:pt x="190" y="295"/>
                      <a:pt x="193" y="295"/>
                    </a:cubicBezTo>
                    <a:cubicBezTo>
                      <a:pt x="197" y="293"/>
                      <a:pt x="203" y="297"/>
                      <a:pt x="206" y="299"/>
                    </a:cubicBezTo>
                    <a:cubicBezTo>
                      <a:pt x="208" y="300"/>
                      <a:pt x="210" y="302"/>
                      <a:pt x="212" y="303"/>
                    </a:cubicBezTo>
                    <a:cubicBezTo>
                      <a:pt x="214" y="305"/>
                      <a:pt x="221" y="308"/>
                      <a:pt x="222" y="303"/>
                    </a:cubicBezTo>
                    <a:cubicBezTo>
                      <a:pt x="222" y="298"/>
                      <a:pt x="214" y="297"/>
                      <a:pt x="211" y="296"/>
                    </a:cubicBezTo>
                    <a:cubicBezTo>
                      <a:pt x="208" y="295"/>
                      <a:pt x="204" y="292"/>
                      <a:pt x="199" y="290"/>
                    </a:cubicBezTo>
                    <a:cubicBezTo>
                      <a:pt x="194" y="288"/>
                      <a:pt x="189" y="286"/>
                      <a:pt x="184" y="285"/>
                    </a:cubicBezTo>
                    <a:cubicBezTo>
                      <a:pt x="184" y="285"/>
                      <a:pt x="184" y="285"/>
                      <a:pt x="184" y="285"/>
                    </a:cubicBezTo>
                    <a:cubicBezTo>
                      <a:pt x="184" y="284"/>
                      <a:pt x="184" y="283"/>
                      <a:pt x="186" y="283"/>
                    </a:cubicBezTo>
                    <a:cubicBezTo>
                      <a:pt x="186" y="282"/>
                      <a:pt x="186" y="282"/>
                      <a:pt x="185" y="282"/>
                    </a:cubicBezTo>
                    <a:cubicBezTo>
                      <a:pt x="186" y="281"/>
                      <a:pt x="186" y="281"/>
                      <a:pt x="186" y="281"/>
                    </a:cubicBezTo>
                    <a:cubicBezTo>
                      <a:pt x="187" y="281"/>
                      <a:pt x="188" y="280"/>
                      <a:pt x="188" y="280"/>
                    </a:cubicBezTo>
                    <a:cubicBezTo>
                      <a:pt x="189" y="278"/>
                      <a:pt x="191" y="277"/>
                      <a:pt x="193" y="276"/>
                    </a:cubicBezTo>
                    <a:cubicBezTo>
                      <a:pt x="194" y="275"/>
                      <a:pt x="196" y="274"/>
                      <a:pt x="197" y="274"/>
                    </a:cubicBezTo>
                    <a:cubicBezTo>
                      <a:pt x="199" y="275"/>
                      <a:pt x="199" y="279"/>
                      <a:pt x="202" y="279"/>
                    </a:cubicBezTo>
                    <a:cubicBezTo>
                      <a:pt x="205" y="278"/>
                      <a:pt x="203" y="274"/>
                      <a:pt x="203" y="273"/>
                    </a:cubicBezTo>
                    <a:cubicBezTo>
                      <a:pt x="203" y="272"/>
                      <a:pt x="204" y="271"/>
                      <a:pt x="205" y="270"/>
                    </a:cubicBezTo>
                    <a:cubicBezTo>
                      <a:pt x="205" y="269"/>
                      <a:pt x="206" y="267"/>
                      <a:pt x="206" y="267"/>
                    </a:cubicBezTo>
                    <a:cubicBezTo>
                      <a:pt x="207" y="267"/>
                      <a:pt x="210" y="269"/>
                      <a:pt x="210" y="270"/>
                    </a:cubicBezTo>
                    <a:cubicBezTo>
                      <a:pt x="211" y="270"/>
                      <a:pt x="212" y="271"/>
                      <a:pt x="213" y="271"/>
                    </a:cubicBezTo>
                    <a:cubicBezTo>
                      <a:pt x="213" y="272"/>
                      <a:pt x="214" y="272"/>
                      <a:pt x="215" y="273"/>
                    </a:cubicBezTo>
                    <a:cubicBezTo>
                      <a:pt x="215" y="274"/>
                      <a:pt x="216" y="275"/>
                      <a:pt x="216" y="276"/>
                    </a:cubicBezTo>
                    <a:cubicBezTo>
                      <a:pt x="217" y="277"/>
                      <a:pt x="218" y="278"/>
                      <a:pt x="219" y="280"/>
                    </a:cubicBezTo>
                    <a:cubicBezTo>
                      <a:pt x="219" y="280"/>
                      <a:pt x="219" y="280"/>
                      <a:pt x="219" y="281"/>
                    </a:cubicBezTo>
                    <a:cubicBezTo>
                      <a:pt x="220" y="281"/>
                      <a:pt x="220" y="281"/>
                      <a:pt x="221" y="281"/>
                    </a:cubicBezTo>
                    <a:cubicBezTo>
                      <a:pt x="221" y="282"/>
                      <a:pt x="221" y="282"/>
                      <a:pt x="221" y="282"/>
                    </a:cubicBezTo>
                    <a:cubicBezTo>
                      <a:pt x="221" y="282"/>
                      <a:pt x="221" y="282"/>
                      <a:pt x="221" y="282"/>
                    </a:cubicBezTo>
                    <a:cubicBezTo>
                      <a:pt x="223" y="286"/>
                      <a:pt x="227" y="289"/>
                      <a:pt x="231" y="291"/>
                    </a:cubicBezTo>
                    <a:cubicBezTo>
                      <a:pt x="230" y="293"/>
                      <a:pt x="229" y="293"/>
                      <a:pt x="230" y="294"/>
                    </a:cubicBezTo>
                    <a:cubicBezTo>
                      <a:pt x="230" y="296"/>
                      <a:pt x="232" y="296"/>
                      <a:pt x="234" y="297"/>
                    </a:cubicBezTo>
                    <a:cubicBezTo>
                      <a:pt x="237" y="299"/>
                      <a:pt x="238" y="301"/>
                      <a:pt x="240" y="305"/>
                    </a:cubicBezTo>
                    <a:cubicBezTo>
                      <a:pt x="240" y="306"/>
                      <a:pt x="241" y="308"/>
                      <a:pt x="242" y="310"/>
                    </a:cubicBezTo>
                    <a:cubicBezTo>
                      <a:pt x="242" y="311"/>
                      <a:pt x="241" y="313"/>
                      <a:pt x="242" y="315"/>
                    </a:cubicBezTo>
                    <a:cubicBezTo>
                      <a:pt x="243" y="320"/>
                      <a:pt x="249" y="324"/>
                      <a:pt x="250" y="317"/>
                    </a:cubicBezTo>
                    <a:cubicBezTo>
                      <a:pt x="250" y="312"/>
                      <a:pt x="248" y="310"/>
                      <a:pt x="247" y="307"/>
                    </a:cubicBezTo>
                    <a:cubicBezTo>
                      <a:pt x="246" y="306"/>
                      <a:pt x="246" y="304"/>
                      <a:pt x="245" y="302"/>
                    </a:cubicBezTo>
                    <a:cubicBezTo>
                      <a:pt x="241" y="295"/>
                      <a:pt x="238" y="292"/>
                      <a:pt x="232" y="290"/>
                    </a:cubicBezTo>
                    <a:cubicBezTo>
                      <a:pt x="228" y="288"/>
                      <a:pt x="225" y="285"/>
                      <a:pt x="223" y="281"/>
                    </a:cubicBezTo>
                    <a:cubicBezTo>
                      <a:pt x="223" y="281"/>
                      <a:pt x="223" y="281"/>
                      <a:pt x="223" y="281"/>
                    </a:cubicBezTo>
                    <a:cubicBezTo>
                      <a:pt x="223" y="281"/>
                      <a:pt x="223" y="281"/>
                      <a:pt x="223" y="281"/>
                    </a:cubicBezTo>
                    <a:cubicBezTo>
                      <a:pt x="222" y="278"/>
                      <a:pt x="221" y="277"/>
                      <a:pt x="219" y="275"/>
                    </a:cubicBezTo>
                    <a:cubicBezTo>
                      <a:pt x="218" y="274"/>
                      <a:pt x="216" y="272"/>
                      <a:pt x="216" y="271"/>
                    </a:cubicBezTo>
                    <a:cubicBezTo>
                      <a:pt x="217" y="270"/>
                      <a:pt x="218" y="270"/>
                      <a:pt x="219" y="269"/>
                    </a:cubicBezTo>
                    <a:cubicBezTo>
                      <a:pt x="220" y="269"/>
                      <a:pt x="221" y="268"/>
                      <a:pt x="221" y="268"/>
                    </a:cubicBezTo>
                    <a:cubicBezTo>
                      <a:pt x="223" y="267"/>
                      <a:pt x="226" y="264"/>
                      <a:pt x="227" y="264"/>
                    </a:cubicBezTo>
                    <a:cubicBezTo>
                      <a:pt x="227" y="264"/>
                      <a:pt x="227" y="265"/>
                      <a:pt x="228" y="265"/>
                    </a:cubicBezTo>
                    <a:cubicBezTo>
                      <a:pt x="230" y="267"/>
                      <a:pt x="231" y="265"/>
                      <a:pt x="233" y="266"/>
                    </a:cubicBezTo>
                    <a:cubicBezTo>
                      <a:pt x="234" y="266"/>
                      <a:pt x="236" y="268"/>
                      <a:pt x="237" y="268"/>
                    </a:cubicBezTo>
                    <a:cubicBezTo>
                      <a:pt x="239" y="270"/>
                      <a:pt x="240" y="271"/>
                      <a:pt x="241" y="271"/>
                    </a:cubicBezTo>
                    <a:cubicBezTo>
                      <a:pt x="248" y="277"/>
                      <a:pt x="248" y="277"/>
                      <a:pt x="248" y="277"/>
                    </a:cubicBezTo>
                    <a:cubicBezTo>
                      <a:pt x="259" y="285"/>
                      <a:pt x="269" y="294"/>
                      <a:pt x="281" y="300"/>
                    </a:cubicBezTo>
                    <a:cubicBezTo>
                      <a:pt x="283" y="301"/>
                      <a:pt x="285" y="302"/>
                      <a:pt x="287" y="303"/>
                    </a:cubicBezTo>
                    <a:cubicBezTo>
                      <a:pt x="306" y="316"/>
                      <a:pt x="323" y="333"/>
                      <a:pt x="340" y="352"/>
                    </a:cubicBezTo>
                    <a:cubicBezTo>
                      <a:pt x="351" y="365"/>
                      <a:pt x="361" y="380"/>
                      <a:pt x="367" y="391"/>
                    </a:cubicBezTo>
                    <a:cubicBezTo>
                      <a:pt x="366" y="391"/>
                      <a:pt x="366" y="391"/>
                      <a:pt x="366" y="391"/>
                    </a:cubicBezTo>
                    <a:cubicBezTo>
                      <a:pt x="367" y="392"/>
                      <a:pt x="366" y="393"/>
                      <a:pt x="366" y="394"/>
                    </a:cubicBezTo>
                    <a:cubicBezTo>
                      <a:pt x="366" y="397"/>
                      <a:pt x="368" y="400"/>
                      <a:pt x="369" y="403"/>
                    </a:cubicBezTo>
                    <a:cubicBezTo>
                      <a:pt x="369" y="406"/>
                      <a:pt x="369" y="409"/>
                      <a:pt x="369" y="412"/>
                    </a:cubicBezTo>
                    <a:cubicBezTo>
                      <a:pt x="369" y="413"/>
                      <a:pt x="369" y="415"/>
                      <a:pt x="369" y="416"/>
                    </a:cubicBezTo>
                    <a:cubicBezTo>
                      <a:pt x="369" y="421"/>
                      <a:pt x="368" y="423"/>
                      <a:pt x="372" y="425"/>
                    </a:cubicBezTo>
                    <a:cubicBezTo>
                      <a:pt x="373" y="426"/>
                      <a:pt x="379" y="429"/>
                      <a:pt x="379" y="427"/>
                    </a:cubicBezTo>
                    <a:cubicBezTo>
                      <a:pt x="380" y="426"/>
                      <a:pt x="379" y="426"/>
                      <a:pt x="378" y="425"/>
                    </a:cubicBezTo>
                    <a:close/>
                    <a:moveTo>
                      <a:pt x="214" y="278"/>
                    </a:moveTo>
                    <a:cubicBezTo>
                      <a:pt x="215" y="277"/>
                      <a:pt x="215" y="275"/>
                      <a:pt x="214" y="275"/>
                    </a:cubicBezTo>
                    <a:cubicBezTo>
                      <a:pt x="211" y="272"/>
                      <a:pt x="210" y="278"/>
                      <a:pt x="214" y="278"/>
                    </a:cubicBezTo>
                    <a:close/>
                    <a:moveTo>
                      <a:pt x="196" y="365"/>
                    </a:moveTo>
                    <a:cubicBezTo>
                      <a:pt x="196" y="365"/>
                      <a:pt x="196" y="365"/>
                      <a:pt x="196" y="365"/>
                    </a:cubicBezTo>
                    <a:cubicBezTo>
                      <a:pt x="195" y="364"/>
                      <a:pt x="195" y="365"/>
                      <a:pt x="196" y="365"/>
                    </a:cubicBezTo>
                    <a:close/>
                    <a:moveTo>
                      <a:pt x="43" y="228"/>
                    </a:moveTo>
                    <a:cubicBezTo>
                      <a:pt x="43" y="228"/>
                      <a:pt x="42" y="229"/>
                      <a:pt x="42" y="230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2" y="231"/>
                      <a:pt x="42" y="231"/>
                      <a:pt x="42" y="231"/>
                    </a:cubicBezTo>
                    <a:cubicBezTo>
                      <a:pt x="43" y="231"/>
                      <a:pt x="43" y="230"/>
                      <a:pt x="44" y="230"/>
                    </a:cubicBezTo>
                    <a:cubicBezTo>
                      <a:pt x="44" y="229"/>
                      <a:pt x="44" y="229"/>
                      <a:pt x="44" y="228"/>
                    </a:cubicBezTo>
                    <a:cubicBezTo>
                      <a:pt x="44" y="228"/>
                      <a:pt x="44" y="228"/>
                      <a:pt x="44" y="228"/>
                    </a:cubicBezTo>
                    <a:lnTo>
                      <a:pt x="43" y="228"/>
                    </a:lnTo>
                    <a:close/>
                    <a:moveTo>
                      <a:pt x="48" y="232"/>
                    </a:moveTo>
                    <a:cubicBezTo>
                      <a:pt x="51" y="232"/>
                      <a:pt x="53" y="225"/>
                      <a:pt x="48" y="225"/>
                    </a:cubicBezTo>
                    <a:cubicBezTo>
                      <a:pt x="46" y="226"/>
                      <a:pt x="45" y="231"/>
                      <a:pt x="48" y="232"/>
                    </a:cubicBezTo>
                    <a:close/>
                    <a:moveTo>
                      <a:pt x="55" y="328"/>
                    </a:moveTo>
                    <a:cubicBezTo>
                      <a:pt x="55" y="328"/>
                      <a:pt x="55" y="329"/>
                      <a:pt x="56" y="329"/>
                    </a:cubicBezTo>
                    <a:cubicBezTo>
                      <a:pt x="55" y="329"/>
                      <a:pt x="56" y="328"/>
                      <a:pt x="55" y="328"/>
                    </a:cubicBezTo>
                    <a:close/>
                    <a:moveTo>
                      <a:pt x="45" y="206"/>
                    </a:moveTo>
                    <a:cubicBezTo>
                      <a:pt x="49" y="206"/>
                      <a:pt x="51" y="203"/>
                      <a:pt x="51" y="201"/>
                    </a:cubicBezTo>
                    <a:cubicBezTo>
                      <a:pt x="47" y="200"/>
                      <a:pt x="43" y="203"/>
                      <a:pt x="45" y="206"/>
                    </a:cubicBezTo>
                    <a:close/>
                    <a:moveTo>
                      <a:pt x="35" y="91"/>
                    </a:moveTo>
                    <a:cubicBezTo>
                      <a:pt x="35" y="90"/>
                      <a:pt x="35" y="90"/>
                      <a:pt x="34" y="90"/>
                    </a:cubicBezTo>
                    <a:cubicBezTo>
                      <a:pt x="33" y="90"/>
                      <a:pt x="33" y="92"/>
                      <a:pt x="35" y="92"/>
                    </a:cubicBezTo>
                    <a:cubicBezTo>
                      <a:pt x="35" y="91"/>
                      <a:pt x="35" y="91"/>
                      <a:pt x="35" y="91"/>
                    </a:cubicBezTo>
                    <a:close/>
                    <a:moveTo>
                      <a:pt x="53" y="164"/>
                    </a:moveTo>
                    <a:cubicBezTo>
                      <a:pt x="53" y="165"/>
                      <a:pt x="55" y="165"/>
                      <a:pt x="57" y="166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57" y="166"/>
                      <a:pt x="57" y="166"/>
                      <a:pt x="57" y="166"/>
                    </a:cubicBezTo>
                    <a:cubicBezTo>
                      <a:pt x="56" y="165"/>
                      <a:pt x="54" y="163"/>
                      <a:pt x="53" y="164"/>
                    </a:cubicBezTo>
                    <a:close/>
                    <a:moveTo>
                      <a:pt x="22" y="87"/>
                    </a:moveTo>
                    <a:cubicBezTo>
                      <a:pt x="22" y="87"/>
                      <a:pt x="23" y="86"/>
                      <a:pt x="23" y="85"/>
                    </a:cubicBezTo>
                    <a:cubicBezTo>
                      <a:pt x="22" y="85"/>
                      <a:pt x="22" y="85"/>
                      <a:pt x="21" y="85"/>
                    </a:cubicBezTo>
                    <a:cubicBezTo>
                      <a:pt x="21" y="86"/>
                      <a:pt x="20" y="87"/>
                      <a:pt x="22" y="87"/>
                    </a:cubicBezTo>
                    <a:close/>
                    <a:moveTo>
                      <a:pt x="41" y="93"/>
                    </a:moveTo>
                    <a:cubicBezTo>
                      <a:pt x="41" y="93"/>
                      <a:pt x="40" y="94"/>
                      <a:pt x="41" y="94"/>
                    </a:cubicBezTo>
                    <a:cubicBezTo>
                      <a:pt x="41" y="95"/>
                      <a:pt x="42" y="95"/>
                      <a:pt x="43" y="95"/>
                    </a:cubicBezTo>
                    <a:cubicBezTo>
                      <a:pt x="44" y="94"/>
                      <a:pt x="43" y="92"/>
                      <a:pt x="41" y="93"/>
                    </a:cubicBezTo>
                    <a:close/>
                    <a:moveTo>
                      <a:pt x="50" y="186"/>
                    </a:moveTo>
                    <a:cubicBezTo>
                      <a:pt x="51" y="185"/>
                      <a:pt x="52" y="183"/>
                      <a:pt x="53" y="181"/>
                    </a:cubicBezTo>
                    <a:cubicBezTo>
                      <a:pt x="52" y="181"/>
                      <a:pt x="52" y="181"/>
                      <a:pt x="52" y="181"/>
                    </a:cubicBezTo>
                    <a:cubicBezTo>
                      <a:pt x="52" y="181"/>
                      <a:pt x="52" y="181"/>
                      <a:pt x="52" y="181"/>
                    </a:cubicBezTo>
                    <a:cubicBezTo>
                      <a:pt x="44" y="178"/>
                      <a:pt x="40" y="188"/>
                      <a:pt x="50" y="186"/>
                    </a:cubicBezTo>
                    <a:close/>
                    <a:moveTo>
                      <a:pt x="279" y="267"/>
                    </a:moveTo>
                    <a:cubicBezTo>
                      <a:pt x="279" y="265"/>
                      <a:pt x="278" y="265"/>
                      <a:pt x="277" y="264"/>
                    </a:cubicBezTo>
                    <a:cubicBezTo>
                      <a:pt x="273" y="264"/>
                      <a:pt x="276" y="268"/>
                      <a:pt x="279" y="267"/>
                    </a:cubicBezTo>
                    <a:close/>
                    <a:moveTo>
                      <a:pt x="265" y="273"/>
                    </a:moveTo>
                    <a:cubicBezTo>
                      <a:pt x="265" y="274"/>
                      <a:pt x="265" y="274"/>
                      <a:pt x="265" y="275"/>
                    </a:cubicBezTo>
                    <a:cubicBezTo>
                      <a:pt x="266" y="277"/>
                      <a:pt x="269" y="279"/>
                      <a:pt x="271" y="280"/>
                    </a:cubicBezTo>
                    <a:cubicBezTo>
                      <a:pt x="274" y="277"/>
                      <a:pt x="270" y="271"/>
                      <a:pt x="265" y="273"/>
                    </a:cubicBezTo>
                    <a:close/>
                    <a:moveTo>
                      <a:pt x="227" y="195"/>
                    </a:moveTo>
                    <a:cubicBezTo>
                      <a:pt x="228" y="195"/>
                      <a:pt x="228" y="195"/>
                      <a:pt x="228" y="195"/>
                    </a:cubicBezTo>
                    <a:cubicBezTo>
                      <a:pt x="228" y="194"/>
                      <a:pt x="228" y="194"/>
                      <a:pt x="228" y="194"/>
                    </a:cubicBezTo>
                    <a:cubicBezTo>
                      <a:pt x="227" y="194"/>
                      <a:pt x="227" y="194"/>
                      <a:pt x="227" y="194"/>
                    </a:cubicBezTo>
                    <a:lnTo>
                      <a:pt x="227" y="195"/>
                    </a:lnTo>
                    <a:close/>
                    <a:moveTo>
                      <a:pt x="239" y="194"/>
                    </a:moveTo>
                    <a:cubicBezTo>
                      <a:pt x="240" y="194"/>
                      <a:pt x="240" y="192"/>
                      <a:pt x="239" y="191"/>
                    </a:cubicBezTo>
                    <a:cubicBezTo>
                      <a:pt x="237" y="191"/>
                      <a:pt x="237" y="191"/>
                      <a:pt x="237" y="191"/>
                    </a:cubicBezTo>
                    <a:cubicBezTo>
                      <a:pt x="236" y="192"/>
                      <a:pt x="237" y="194"/>
                      <a:pt x="239" y="194"/>
                    </a:cubicBezTo>
                    <a:close/>
                    <a:moveTo>
                      <a:pt x="241" y="261"/>
                    </a:moveTo>
                    <a:cubicBezTo>
                      <a:pt x="241" y="262"/>
                      <a:pt x="241" y="262"/>
                      <a:pt x="241" y="262"/>
                    </a:cubicBezTo>
                    <a:cubicBezTo>
                      <a:pt x="243" y="263"/>
                      <a:pt x="243" y="261"/>
                      <a:pt x="241" y="261"/>
                    </a:cubicBezTo>
                    <a:close/>
                    <a:moveTo>
                      <a:pt x="237" y="252"/>
                    </a:moveTo>
                    <a:cubicBezTo>
                      <a:pt x="237" y="251"/>
                      <a:pt x="236" y="251"/>
                      <a:pt x="236" y="251"/>
                    </a:cubicBezTo>
                    <a:cubicBezTo>
                      <a:pt x="235" y="251"/>
                      <a:pt x="235" y="252"/>
                      <a:pt x="237" y="252"/>
                    </a:cubicBezTo>
                    <a:close/>
                    <a:moveTo>
                      <a:pt x="203" y="285"/>
                    </a:moveTo>
                    <a:cubicBezTo>
                      <a:pt x="202" y="285"/>
                      <a:pt x="202" y="284"/>
                      <a:pt x="202" y="284"/>
                    </a:cubicBezTo>
                    <a:cubicBezTo>
                      <a:pt x="201" y="285"/>
                      <a:pt x="203" y="285"/>
                      <a:pt x="203" y="285"/>
                    </a:cubicBezTo>
                    <a:close/>
                    <a:moveTo>
                      <a:pt x="269" y="287"/>
                    </a:moveTo>
                    <a:cubicBezTo>
                      <a:pt x="268" y="289"/>
                      <a:pt x="269" y="290"/>
                      <a:pt x="271" y="290"/>
                    </a:cubicBezTo>
                    <a:cubicBezTo>
                      <a:pt x="272" y="288"/>
                      <a:pt x="271" y="286"/>
                      <a:pt x="269" y="287"/>
                    </a:cubicBezTo>
                    <a:close/>
                    <a:moveTo>
                      <a:pt x="263" y="205"/>
                    </a:moveTo>
                    <a:cubicBezTo>
                      <a:pt x="262" y="206"/>
                      <a:pt x="264" y="205"/>
                      <a:pt x="263" y="205"/>
                    </a:cubicBezTo>
                    <a:close/>
                    <a:moveTo>
                      <a:pt x="200" y="279"/>
                    </a:moveTo>
                    <a:cubicBezTo>
                      <a:pt x="200" y="279"/>
                      <a:pt x="200" y="279"/>
                      <a:pt x="200" y="279"/>
                    </a:cubicBezTo>
                    <a:cubicBezTo>
                      <a:pt x="200" y="279"/>
                      <a:pt x="200" y="279"/>
                      <a:pt x="200" y="279"/>
                    </a:cubicBezTo>
                    <a:close/>
                    <a:moveTo>
                      <a:pt x="192" y="150"/>
                    </a:moveTo>
                    <a:cubicBezTo>
                      <a:pt x="193" y="151"/>
                      <a:pt x="193" y="151"/>
                      <a:pt x="193" y="151"/>
                    </a:cubicBezTo>
                    <a:cubicBezTo>
                      <a:pt x="192" y="151"/>
                      <a:pt x="192" y="151"/>
                      <a:pt x="192" y="151"/>
                    </a:cubicBezTo>
                    <a:cubicBezTo>
                      <a:pt x="192" y="152"/>
                      <a:pt x="193" y="152"/>
                      <a:pt x="195" y="152"/>
                    </a:cubicBezTo>
                    <a:cubicBezTo>
                      <a:pt x="195" y="152"/>
                      <a:pt x="195" y="152"/>
                      <a:pt x="195" y="152"/>
                    </a:cubicBezTo>
                    <a:cubicBezTo>
                      <a:pt x="195" y="152"/>
                      <a:pt x="195" y="152"/>
                      <a:pt x="195" y="152"/>
                    </a:cubicBezTo>
                    <a:cubicBezTo>
                      <a:pt x="195" y="151"/>
                      <a:pt x="194" y="150"/>
                      <a:pt x="192" y="150"/>
                    </a:cubicBezTo>
                    <a:close/>
                    <a:moveTo>
                      <a:pt x="174" y="110"/>
                    </a:moveTo>
                    <a:cubicBezTo>
                      <a:pt x="174" y="112"/>
                      <a:pt x="176" y="110"/>
                      <a:pt x="174" y="110"/>
                    </a:cubicBezTo>
                    <a:close/>
                    <a:moveTo>
                      <a:pt x="200" y="279"/>
                    </a:moveTo>
                    <a:cubicBezTo>
                      <a:pt x="200" y="279"/>
                      <a:pt x="200" y="279"/>
                      <a:pt x="200" y="279"/>
                    </a:cubicBezTo>
                    <a:cubicBezTo>
                      <a:pt x="199" y="279"/>
                      <a:pt x="199" y="279"/>
                      <a:pt x="199" y="279"/>
                    </a:cubicBezTo>
                    <a:cubicBezTo>
                      <a:pt x="199" y="279"/>
                      <a:pt x="199" y="279"/>
                      <a:pt x="200" y="279"/>
                    </a:cubicBezTo>
                    <a:close/>
                    <a:moveTo>
                      <a:pt x="266" y="168"/>
                    </a:moveTo>
                    <a:cubicBezTo>
                      <a:pt x="264" y="168"/>
                      <a:pt x="264" y="168"/>
                      <a:pt x="264" y="168"/>
                    </a:cubicBezTo>
                    <a:cubicBezTo>
                      <a:pt x="264" y="169"/>
                      <a:pt x="264" y="169"/>
                      <a:pt x="264" y="169"/>
                    </a:cubicBezTo>
                    <a:cubicBezTo>
                      <a:pt x="265" y="169"/>
                      <a:pt x="266" y="169"/>
                      <a:pt x="266" y="168"/>
                    </a:cubicBezTo>
                    <a:close/>
                    <a:moveTo>
                      <a:pt x="274" y="187"/>
                    </a:moveTo>
                    <a:cubicBezTo>
                      <a:pt x="273" y="187"/>
                      <a:pt x="273" y="187"/>
                      <a:pt x="272" y="187"/>
                    </a:cubicBezTo>
                    <a:cubicBezTo>
                      <a:pt x="272" y="187"/>
                      <a:pt x="272" y="188"/>
                      <a:pt x="273" y="188"/>
                    </a:cubicBezTo>
                    <a:cubicBezTo>
                      <a:pt x="274" y="188"/>
                      <a:pt x="274" y="187"/>
                      <a:pt x="274" y="187"/>
                    </a:cubicBezTo>
                    <a:close/>
                    <a:moveTo>
                      <a:pt x="274" y="201"/>
                    </a:moveTo>
                    <a:cubicBezTo>
                      <a:pt x="275" y="200"/>
                      <a:pt x="274" y="199"/>
                      <a:pt x="273" y="199"/>
                    </a:cubicBezTo>
                    <a:cubicBezTo>
                      <a:pt x="272" y="200"/>
                      <a:pt x="272" y="201"/>
                      <a:pt x="274" y="201"/>
                    </a:cubicBezTo>
                    <a:close/>
                    <a:moveTo>
                      <a:pt x="272" y="165"/>
                    </a:moveTo>
                    <a:cubicBezTo>
                      <a:pt x="270" y="166"/>
                      <a:pt x="271" y="167"/>
                      <a:pt x="272" y="165"/>
                    </a:cubicBezTo>
                    <a:close/>
                    <a:moveTo>
                      <a:pt x="44" y="251"/>
                    </a:moveTo>
                    <a:cubicBezTo>
                      <a:pt x="43" y="252"/>
                      <a:pt x="45" y="251"/>
                      <a:pt x="44" y="251"/>
                    </a:cubicBezTo>
                    <a:close/>
                    <a:moveTo>
                      <a:pt x="73" y="332"/>
                    </a:moveTo>
                    <a:cubicBezTo>
                      <a:pt x="73" y="333"/>
                      <a:pt x="73" y="331"/>
                      <a:pt x="73" y="332"/>
                    </a:cubicBezTo>
                    <a:close/>
                    <a:moveTo>
                      <a:pt x="73" y="324"/>
                    </a:moveTo>
                    <a:cubicBezTo>
                      <a:pt x="73" y="324"/>
                      <a:pt x="73" y="324"/>
                      <a:pt x="73" y="324"/>
                    </a:cubicBezTo>
                    <a:cubicBezTo>
                      <a:pt x="72" y="325"/>
                      <a:pt x="70" y="328"/>
                      <a:pt x="72" y="330"/>
                    </a:cubicBezTo>
                    <a:cubicBezTo>
                      <a:pt x="72" y="330"/>
                      <a:pt x="72" y="330"/>
                      <a:pt x="73" y="330"/>
                    </a:cubicBezTo>
                    <a:cubicBezTo>
                      <a:pt x="74" y="329"/>
                      <a:pt x="75" y="326"/>
                      <a:pt x="74" y="324"/>
                    </a:cubicBezTo>
                    <a:lnTo>
                      <a:pt x="73" y="324"/>
                    </a:lnTo>
                    <a:close/>
                    <a:moveTo>
                      <a:pt x="76" y="368"/>
                    </a:moveTo>
                    <a:cubicBezTo>
                      <a:pt x="76" y="367"/>
                      <a:pt x="76" y="367"/>
                      <a:pt x="76" y="367"/>
                    </a:cubicBezTo>
                    <a:cubicBezTo>
                      <a:pt x="75" y="367"/>
                      <a:pt x="75" y="368"/>
                      <a:pt x="75" y="368"/>
                    </a:cubicBezTo>
                    <a:cubicBezTo>
                      <a:pt x="75" y="369"/>
                      <a:pt x="75" y="369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5" y="370"/>
                      <a:pt x="75" y="370"/>
                      <a:pt x="75" y="370"/>
                    </a:cubicBezTo>
                    <a:cubicBezTo>
                      <a:pt x="76" y="370"/>
                      <a:pt x="77" y="369"/>
                      <a:pt x="76" y="367"/>
                    </a:cubicBezTo>
                    <a:lnTo>
                      <a:pt x="76" y="368"/>
                    </a:lnTo>
                    <a:close/>
                    <a:moveTo>
                      <a:pt x="56" y="253"/>
                    </a:moveTo>
                    <a:cubicBezTo>
                      <a:pt x="55" y="253"/>
                      <a:pt x="55" y="253"/>
                      <a:pt x="55" y="253"/>
                    </a:cubicBezTo>
                    <a:cubicBezTo>
                      <a:pt x="55" y="253"/>
                      <a:pt x="55" y="253"/>
                      <a:pt x="55" y="253"/>
                    </a:cubicBezTo>
                    <a:cubicBezTo>
                      <a:pt x="55" y="253"/>
                      <a:pt x="55" y="254"/>
                      <a:pt x="56" y="253"/>
                    </a:cubicBezTo>
                    <a:close/>
                    <a:moveTo>
                      <a:pt x="85" y="355"/>
                    </a:moveTo>
                    <a:cubicBezTo>
                      <a:pt x="84" y="356"/>
                      <a:pt x="85" y="358"/>
                      <a:pt x="86" y="358"/>
                    </a:cubicBezTo>
                    <a:cubicBezTo>
                      <a:pt x="87" y="357"/>
                      <a:pt x="86" y="355"/>
                      <a:pt x="85" y="355"/>
                    </a:cubicBezTo>
                    <a:close/>
                    <a:moveTo>
                      <a:pt x="68" y="314"/>
                    </a:moveTo>
                    <a:cubicBezTo>
                      <a:pt x="67" y="314"/>
                      <a:pt x="67" y="314"/>
                      <a:pt x="66" y="314"/>
                    </a:cubicBezTo>
                    <a:cubicBezTo>
                      <a:pt x="65" y="315"/>
                      <a:pt x="65" y="315"/>
                      <a:pt x="65" y="316"/>
                    </a:cubicBezTo>
                    <a:cubicBezTo>
                      <a:pt x="64" y="315"/>
                      <a:pt x="64" y="314"/>
                      <a:pt x="63" y="314"/>
                    </a:cubicBezTo>
                    <a:cubicBezTo>
                      <a:pt x="61" y="315"/>
                      <a:pt x="63" y="319"/>
                      <a:pt x="65" y="319"/>
                    </a:cubicBezTo>
                    <a:cubicBezTo>
                      <a:pt x="65" y="319"/>
                      <a:pt x="65" y="318"/>
                      <a:pt x="65" y="317"/>
                    </a:cubicBezTo>
                    <a:cubicBezTo>
                      <a:pt x="67" y="317"/>
                      <a:pt x="67" y="315"/>
                      <a:pt x="69" y="315"/>
                    </a:cubicBezTo>
                    <a:cubicBezTo>
                      <a:pt x="68" y="315"/>
                      <a:pt x="68" y="315"/>
                      <a:pt x="68" y="315"/>
                    </a:cubicBezTo>
                    <a:cubicBezTo>
                      <a:pt x="69" y="315"/>
                      <a:pt x="69" y="315"/>
                      <a:pt x="69" y="315"/>
                    </a:cubicBezTo>
                    <a:cubicBezTo>
                      <a:pt x="69" y="314"/>
                      <a:pt x="69" y="314"/>
                      <a:pt x="68" y="314"/>
                    </a:cubicBezTo>
                    <a:close/>
                    <a:moveTo>
                      <a:pt x="123" y="350"/>
                    </a:moveTo>
                    <a:cubicBezTo>
                      <a:pt x="123" y="351"/>
                      <a:pt x="124" y="351"/>
                      <a:pt x="124" y="351"/>
                    </a:cubicBezTo>
                    <a:cubicBezTo>
                      <a:pt x="124" y="350"/>
                      <a:pt x="124" y="350"/>
                      <a:pt x="123" y="350"/>
                    </a:cubicBezTo>
                    <a:close/>
                    <a:moveTo>
                      <a:pt x="113" y="345"/>
                    </a:moveTo>
                    <a:cubicBezTo>
                      <a:pt x="111" y="345"/>
                      <a:pt x="111" y="350"/>
                      <a:pt x="112" y="352"/>
                    </a:cubicBezTo>
                    <a:cubicBezTo>
                      <a:pt x="113" y="351"/>
                      <a:pt x="113" y="349"/>
                      <a:pt x="114" y="348"/>
                    </a:cubicBezTo>
                    <a:cubicBezTo>
                      <a:pt x="114" y="348"/>
                      <a:pt x="114" y="348"/>
                      <a:pt x="114" y="348"/>
                    </a:cubicBezTo>
                    <a:cubicBezTo>
                      <a:pt x="114" y="348"/>
                      <a:pt x="114" y="348"/>
                      <a:pt x="114" y="348"/>
                    </a:cubicBezTo>
                    <a:cubicBezTo>
                      <a:pt x="114" y="347"/>
                      <a:pt x="114" y="345"/>
                      <a:pt x="113" y="345"/>
                    </a:cubicBezTo>
                    <a:close/>
                    <a:moveTo>
                      <a:pt x="67" y="297"/>
                    </a:moveTo>
                    <a:cubicBezTo>
                      <a:pt x="67" y="297"/>
                      <a:pt x="67" y="298"/>
                      <a:pt x="67" y="298"/>
                    </a:cubicBezTo>
                    <a:cubicBezTo>
                      <a:pt x="65" y="299"/>
                      <a:pt x="70" y="297"/>
                      <a:pt x="67" y="297"/>
                    </a:cubicBezTo>
                    <a:close/>
                    <a:moveTo>
                      <a:pt x="31" y="163"/>
                    </a:moveTo>
                    <a:cubicBezTo>
                      <a:pt x="33" y="163"/>
                      <a:pt x="34" y="162"/>
                      <a:pt x="34" y="161"/>
                    </a:cubicBezTo>
                    <a:cubicBezTo>
                      <a:pt x="32" y="160"/>
                      <a:pt x="30" y="161"/>
                      <a:pt x="31" y="163"/>
                    </a:cubicBezTo>
                    <a:close/>
                    <a:moveTo>
                      <a:pt x="58" y="295"/>
                    </a:moveTo>
                    <a:cubicBezTo>
                      <a:pt x="59" y="294"/>
                      <a:pt x="59" y="294"/>
                      <a:pt x="59" y="294"/>
                    </a:cubicBezTo>
                    <a:cubicBezTo>
                      <a:pt x="58" y="293"/>
                      <a:pt x="57" y="294"/>
                      <a:pt x="56" y="293"/>
                    </a:cubicBezTo>
                    <a:cubicBezTo>
                      <a:pt x="57" y="294"/>
                      <a:pt x="56" y="294"/>
                      <a:pt x="56" y="295"/>
                    </a:cubicBezTo>
                    <a:cubicBezTo>
                      <a:pt x="57" y="296"/>
                      <a:pt x="57" y="295"/>
                      <a:pt x="58" y="295"/>
                    </a:cubicBezTo>
                    <a:close/>
                    <a:moveTo>
                      <a:pt x="57" y="274"/>
                    </a:moveTo>
                    <a:cubicBezTo>
                      <a:pt x="57" y="275"/>
                      <a:pt x="57" y="275"/>
                      <a:pt x="57" y="27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58" y="275"/>
                      <a:pt x="58" y="275"/>
                      <a:pt x="58" y="275"/>
                    </a:cubicBezTo>
                    <a:cubicBezTo>
                      <a:pt x="58" y="274"/>
                      <a:pt x="58" y="274"/>
                      <a:pt x="58" y="274"/>
                    </a:cubicBezTo>
                    <a:lnTo>
                      <a:pt x="57" y="274"/>
                    </a:lnTo>
                    <a:close/>
                    <a:moveTo>
                      <a:pt x="55" y="331"/>
                    </a:moveTo>
                    <a:cubicBezTo>
                      <a:pt x="55" y="331"/>
                      <a:pt x="55" y="331"/>
                      <a:pt x="55" y="331"/>
                    </a:cubicBezTo>
                    <a:cubicBezTo>
                      <a:pt x="56" y="332"/>
                      <a:pt x="56" y="331"/>
                      <a:pt x="55" y="331"/>
                    </a:cubicBezTo>
                    <a:close/>
                    <a:moveTo>
                      <a:pt x="59" y="301"/>
                    </a:moveTo>
                    <a:cubicBezTo>
                      <a:pt x="59" y="302"/>
                      <a:pt x="59" y="302"/>
                      <a:pt x="59" y="302"/>
                    </a:cubicBezTo>
                    <a:cubicBezTo>
                      <a:pt x="59" y="302"/>
                      <a:pt x="59" y="302"/>
                      <a:pt x="59" y="302"/>
                    </a:cubicBezTo>
                    <a:cubicBezTo>
                      <a:pt x="61" y="303"/>
                      <a:pt x="62" y="301"/>
                      <a:pt x="63" y="301"/>
                    </a:cubicBezTo>
                    <a:cubicBezTo>
                      <a:pt x="63" y="300"/>
                      <a:pt x="63" y="299"/>
                      <a:pt x="62" y="298"/>
                    </a:cubicBezTo>
                    <a:cubicBezTo>
                      <a:pt x="62" y="298"/>
                      <a:pt x="62" y="299"/>
                      <a:pt x="61" y="299"/>
                    </a:cubicBezTo>
                    <a:cubicBezTo>
                      <a:pt x="61" y="298"/>
                      <a:pt x="62" y="298"/>
                      <a:pt x="62" y="297"/>
                    </a:cubicBezTo>
                    <a:cubicBezTo>
                      <a:pt x="61" y="297"/>
                      <a:pt x="61" y="297"/>
                      <a:pt x="61" y="297"/>
                    </a:cubicBezTo>
                    <a:cubicBezTo>
                      <a:pt x="61" y="297"/>
                      <a:pt x="61" y="297"/>
                      <a:pt x="61" y="297"/>
                    </a:cubicBezTo>
                    <a:cubicBezTo>
                      <a:pt x="60" y="297"/>
                      <a:pt x="60" y="298"/>
                      <a:pt x="60" y="299"/>
                    </a:cubicBezTo>
                    <a:cubicBezTo>
                      <a:pt x="60" y="299"/>
                      <a:pt x="59" y="299"/>
                      <a:pt x="59" y="299"/>
                    </a:cubicBezTo>
                    <a:cubicBezTo>
                      <a:pt x="59" y="300"/>
                      <a:pt x="58" y="300"/>
                      <a:pt x="57" y="301"/>
                    </a:cubicBezTo>
                    <a:cubicBezTo>
                      <a:pt x="58" y="301"/>
                      <a:pt x="59" y="301"/>
                      <a:pt x="59" y="301"/>
                    </a:cubicBezTo>
                    <a:close/>
                    <a:moveTo>
                      <a:pt x="60" y="294"/>
                    </a:moveTo>
                    <a:cubicBezTo>
                      <a:pt x="61" y="294"/>
                      <a:pt x="61" y="294"/>
                      <a:pt x="61" y="295"/>
                    </a:cubicBezTo>
                    <a:cubicBezTo>
                      <a:pt x="63" y="295"/>
                      <a:pt x="63" y="295"/>
                      <a:pt x="63" y="295"/>
                    </a:cubicBezTo>
                    <a:cubicBezTo>
                      <a:pt x="63" y="294"/>
                      <a:pt x="63" y="293"/>
                      <a:pt x="63" y="292"/>
                    </a:cubicBezTo>
                    <a:cubicBezTo>
                      <a:pt x="62" y="292"/>
                      <a:pt x="61" y="293"/>
                      <a:pt x="61" y="293"/>
                    </a:cubicBezTo>
                    <a:cubicBezTo>
                      <a:pt x="60" y="293"/>
                      <a:pt x="62" y="294"/>
                      <a:pt x="61" y="294"/>
                    </a:cubicBezTo>
                    <a:cubicBezTo>
                      <a:pt x="61" y="294"/>
                      <a:pt x="60" y="294"/>
                      <a:pt x="60" y="294"/>
                    </a:cubicBezTo>
                    <a:close/>
                    <a:moveTo>
                      <a:pt x="65" y="310"/>
                    </a:moveTo>
                    <a:cubicBezTo>
                      <a:pt x="65" y="309"/>
                      <a:pt x="65" y="308"/>
                      <a:pt x="64" y="307"/>
                    </a:cubicBezTo>
                    <a:cubicBezTo>
                      <a:pt x="61" y="306"/>
                      <a:pt x="59" y="307"/>
                      <a:pt x="58" y="308"/>
                    </a:cubicBezTo>
                    <a:cubicBezTo>
                      <a:pt x="56" y="313"/>
                      <a:pt x="65" y="314"/>
                      <a:pt x="65" y="310"/>
                    </a:cubicBezTo>
                    <a:close/>
                    <a:moveTo>
                      <a:pt x="58" y="306"/>
                    </a:moveTo>
                    <a:cubicBezTo>
                      <a:pt x="58" y="306"/>
                      <a:pt x="58" y="306"/>
                      <a:pt x="58" y="306"/>
                    </a:cubicBezTo>
                    <a:cubicBezTo>
                      <a:pt x="58" y="306"/>
                      <a:pt x="58" y="306"/>
                      <a:pt x="58" y="306"/>
                    </a:cubicBezTo>
                    <a:cubicBezTo>
                      <a:pt x="59" y="306"/>
                      <a:pt x="60" y="305"/>
                      <a:pt x="59" y="304"/>
                    </a:cubicBezTo>
                    <a:cubicBezTo>
                      <a:pt x="59" y="304"/>
                      <a:pt x="59" y="304"/>
                      <a:pt x="59" y="304"/>
                    </a:cubicBezTo>
                    <a:cubicBezTo>
                      <a:pt x="59" y="304"/>
                      <a:pt x="59" y="304"/>
                      <a:pt x="59" y="304"/>
                    </a:cubicBezTo>
                    <a:cubicBezTo>
                      <a:pt x="58" y="304"/>
                      <a:pt x="58" y="304"/>
                      <a:pt x="58" y="304"/>
                    </a:cubicBezTo>
                    <a:cubicBezTo>
                      <a:pt x="58" y="305"/>
                      <a:pt x="58" y="305"/>
                      <a:pt x="58" y="306"/>
                    </a:cubicBezTo>
                    <a:close/>
                    <a:moveTo>
                      <a:pt x="66" y="294"/>
                    </a:moveTo>
                    <a:cubicBezTo>
                      <a:pt x="65" y="294"/>
                      <a:pt x="65" y="294"/>
                      <a:pt x="65" y="293"/>
                    </a:cubicBezTo>
                    <a:cubicBezTo>
                      <a:pt x="64" y="293"/>
                      <a:pt x="64" y="293"/>
                      <a:pt x="64" y="293"/>
                    </a:cubicBezTo>
                    <a:cubicBezTo>
                      <a:pt x="64" y="294"/>
                      <a:pt x="64" y="294"/>
                      <a:pt x="64" y="294"/>
                    </a:cubicBezTo>
                    <a:cubicBezTo>
                      <a:pt x="65" y="294"/>
                      <a:pt x="65" y="294"/>
                      <a:pt x="66" y="294"/>
                    </a:cubicBezTo>
                    <a:close/>
                    <a:moveTo>
                      <a:pt x="24" y="205"/>
                    </a:moveTo>
                    <a:cubicBezTo>
                      <a:pt x="25" y="205"/>
                      <a:pt x="26" y="203"/>
                      <a:pt x="25" y="202"/>
                    </a:cubicBezTo>
                    <a:cubicBezTo>
                      <a:pt x="23" y="202"/>
                      <a:pt x="21" y="205"/>
                      <a:pt x="24" y="205"/>
                    </a:cubicBezTo>
                    <a:close/>
                    <a:moveTo>
                      <a:pt x="23" y="165"/>
                    </a:moveTo>
                    <a:cubicBezTo>
                      <a:pt x="23" y="166"/>
                      <a:pt x="23" y="166"/>
                      <a:pt x="23" y="166"/>
                    </a:cubicBezTo>
                    <a:cubicBezTo>
                      <a:pt x="24" y="167"/>
                      <a:pt x="24" y="165"/>
                      <a:pt x="23" y="165"/>
                    </a:cubicBezTo>
                    <a:close/>
                    <a:moveTo>
                      <a:pt x="23" y="257"/>
                    </a:moveTo>
                    <a:cubicBezTo>
                      <a:pt x="25" y="258"/>
                      <a:pt x="29" y="259"/>
                      <a:pt x="30" y="257"/>
                    </a:cubicBezTo>
                    <a:cubicBezTo>
                      <a:pt x="29" y="255"/>
                      <a:pt x="26" y="255"/>
                      <a:pt x="24" y="256"/>
                    </a:cubicBezTo>
                    <a:cubicBezTo>
                      <a:pt x="24" y="256"/>
                      <a:pt x="23" y="257"/>
                      <a:pt x="23" y="257"/>
                    </a:cubicBezTo>
                    <a:close/>
                    <a:moveTo>
                      <a:pt x="29" y="164"/>
                    </a:moveTo>
                    <a:cubicBezTo>
                      <a:pt x="29" y="163"/>
                      <a:pt x="27" y="163"/>
                      <a:pt x="26" y="164"/>
                    </a:cubicBezTo>
                    <a:cubicBezTo>
                      <a:pt x="26" y="164"/>
                      <a:pt x="27" y="164"/>
                      <a:pt x="27" y="165"/>
                    </a:cubicBezTo>
                    <a:cubicBezTo>
                      <a:pt x="28" y="165"/>
                      <a:pt x="28" y="165"/>
                      <a:pt x="29" y="164"/>
                    </a:cubicBezTo>
                    <a:close/>
                    <a:moveTo>
                      <a:pt x="22" y="210"/>
                    </a:moveTo>
                    <a:cubicBezTo>
                      <a:pt x="22" y="211"/>
                      <a:pt x="23" y="212"/>
                      <a:pt x="23" y="213"/>
                    </a:cubicBezTo>
                    <a:cubicBezTo>
                      <a:pt x="25" y="213"/>
                      <a:pt x="25" y="212"/>
                      <a:pt x="26" y="212"/>
                    </a:cubicBezTo>
                    <a:cubicBezTo>
                      <a:pt x="26" y="210"/>
                      <a:pt x="24" y="208"/>
                      <a:pt x="22" y="210"/>
                    </a:cubicBezTo>
                    <a:close/>
                    <a:moveTo>
                      <a:pt x="31" y="246"/>
                    </a:moveTo>
                    <a:cubicBezTo>
                      <a:pt x="33" y="246"/>
                      <a:pt x="33" y="245"/>
                      <a:pt x="33" y="244"/>
                    </a:cubicBezTo>
                    <a:cubicBezTo>
                      <a:pt x="31" y="244"/>
                      <a:pt x="31" y="245"/>
                      <a:pt x="31" y="246"/>
                    </a:cubicBezTo>
                    <a:close/>
                    <a:moveTo>
                      <a:pt x="34" y="234"/>
                    </a:moveTo>
                    <a:cubicBezTo>
                      <a:pt x="33" y="236"/>
                      <a:pt x="34" y="238"/>
                      <a:pt x="36" y="238"/>
                    </a:cubicBezTo>
                    <a:cubicBezTo>
                      <a:pt x="36" y="237"/>
                      <a:pt x="37" y="236"/>
                      <a:pt x="36" y="235"/>
                    </a:cubicBezTo>
                    <a:cubicBezTo>
                      <a:pt x="36" y="235"/>
                      <a:pt x="36" y="235"/>
                      <a:pt x="36" y="235"/>
                    </a:cubicBezTo>
                    <a:cubicBezTo>
                      <a:pt x="36" y="235"/>
                      <a:pt x="36" y="235"/>
                      <a:pt x="36" y="235"/>
                    </a:cubicBezTo>
                    <a:cubicBezTo>
                      <a:pt x="36" y="234"/>
                      <a:pt x="35" y="234"/>
                      <a:pt x="34" y="234"/>
                    </a:cubicBezTo>
                    <a:close/>
                    <a:moveTo>
                      <a:pt x="31" y="199"/>
                    </a:moveTo>
                    <a:cubicBezTo>
                      <a:pt x="32" y="199"/>
                      <a:pt x="33" y="199"/>
                      <a:pt x="34" y="199"/>
                    </a:cubicBezTo>
                    <a:cubicBezTo>
                      <a:pt x="35" y="196"/>
                      <a:pt x="30" y="196"/>
                      <a:pt x="31" y="199"/>
                    </a:cubicBezTo>
                    <a:close/>
                    <a:moveTo>
                      <a:pt x="12" y="211"/>
                    </a:moveTo>
                    <a:cubicBezTo>
                      <a:pt x="14" y="212"/>
                      <a:pt x="15" y="210"/>
                      <a:pt x="13" y="210"/>
                    </a:cubicBezTo>
                    <a:cubicBezTo>
                      <a:pt x="12" y="210"/>
                      <a:pt x="12" y="211"/>
                      <a:pt x="12" y="211"/>
                    </a:cubicBezTo>
                    <a:close/>
                    <a:moveTo>
                      <a:pt x="21" y="172"/>
                    </a:moveTo>
                    <a:cubicBezTo>
                      <a:pt x="22" y="172"/>
                      <a:pt x="25" y="170"/>
                      <a:pt x="24" y="168"/>
                    </a:cubicBezTo>
                    <a:cubicBezTo>
                      <a:pt x="23" y="164"/>
                      <a:pt x="16" y="169"/>
                      <a:pt x="21" y="172"/>
                    </a:cubicBezTo>
                    <a:close/>
                    <a:moveTo>
                      <a:pt x="7" y="171"/>
                    </a:moveTo>
                    <a:cubicBezTo>
                      <a:pt x="6" y="173"/>
                      <a:pt x="5" y="175"/>
                      <a:pt x="7" y="176"/>
                    </a:cubicBezTo>
                    <a:cubicBezTo>
                      <a:pt x="7" y="174"/>
                      <a:pt x="9" y="175"/>
                      <a:pt x="9" y="173"/>
                    </a:cubicBezTo>
                    <a:cubicBezTo>
                      <a:pt x="9" y="172"/>
                      <a:pt x="7" y="172"/>
                      <a:pt x="7" y="171"/>
                    </a:cubicBezTo>
                    <a:close/>
                    <a:moveTo>
                      <a:pt x="6" y="106"/>
                    </a:moveTo>
                    <a:cubicBezTo>
                      <a:pt x="6" y="106"/>
                      <a:pt x="6" y="106"/>
                      <a:pt x="6" y="106"/>
                    </a:cubicBezTo>
                    <a:cubicBezTo>
                      <a:pt x="5" y="106"/>
                      <a:pt x="5" y="106"/>
                      <a:pt x="5" y="106"/>
                    </a:cubicBezTo>
                    <a:cubicBezTo>
                      <a:pt x="5" y="107"/>
                      <a:pt x="5" y="108"/>
                      <a:pt x="5" y="109"/>
                    </a:cubicBezTo>
                    <a:cubicBezTo>
                      <a:pt x="7" y="109"/>
                      <a:pt x="8" y="109"/>
                      <a:pt x="8" y="108"/>
                    </a:cubicBezTo>
                    <a:cubicBezTo>
                      <a:pt x="8" y="107"/>
                      <a:pt x="7" y="106"/>
                      <a:pt x="6" y="106"/>
                    </a:cubicBezTo>
                    <a:close/>
                    <a:moveTo>
                      <a:pt x="8" y="222"/>
                    </a:moveTo>
                    <a:cubicBezTo>
                      <a:pt x="8" y="224"/>
                      <a:pt x="8" y="225"/>
                      <a:pt x="7" y="226"/>
                    </a:cubicBezTo>
                    <a:cubicBezTo>
                      <a:pt x="9" y="225"/>
                      <a:pt x="12" y="225"/>
                      <a:pt x="12" y="222"/>
                    </a:cubicBezTo>
                    <a:cubicBezTo>
                      <a:pt x="10" y="221"/>
                      <a:pt x="9" y="223"/>
                      <a:pt x="8" y="222"/>
                    </a:cubicBezTo>
                    <a:close/>
                    <a:moveTo>
                      <a:pt x="159" y="317"/>
                    </a:moveTo>
                    <a:cubicBezTo>
                      <a:pt x="153" y="324"/>
                      <a:pt x="153" y="324"/>
                      <a:pt x="153" y="324"/>
                    </a:cubicBezTo>
                    <a:cubicBezTo>
                      <a:pt x="153" y="324"/>
                      <a:pt x="153" y="324"/>
                      <a:pt x="153" y="324"/>
                    </a:cubicBezTo>
                    <a:cubicBezTo>
                      <a:pt x="153" y="324"/>
                      <a:pt x="152" y="324"/>
                      <a:pt x="152" y="324"/>
                    </a:cubicBezTo>
                    <a:cubicBezTo>
                      <a:pt x="151" y="324"/>
                      <a:pt x="150" y="323"/>
                      <a:pt x="149" y="323"/>
                    </a:cubicBezTo>
                    <a:cubicBezTo>
                      <a:pt x="150" y="322"/>
                      <a:pt x="150" y="323"/>
                      <a:pt x="152" y="323"/>
                    </a:cubicBezTo>
                    <a:cubicBezTo>
                      <a:pt x="151" y="322"/>
                      <a:pt x="154" y="322"/>
                      <a:pt x="154" y="321"/>
                    </a:cubicBezTo>
                    <a:cubicBezTo>
                      <a:pt x="153" y="320"/>
                      <a:pt x="152" y="319"/>
                      <a:pt x="151" y="318"/>
                    </a:cubicBezTo>
                    <a:cubicBezTo>
                      <a:pt x="145" y="318"/>
                      <a:pt x="138" y="318"/>
                      <a:pt x="134" y="318"/>
                    </a:cubicBezTo>
                    <a:cubicBezTo>
                      <a:pt x="118" y="318"/>
                      <a:pt x="84" y="325"/>
                      <a:pt x="84" y="300"/>
                    </a:cubicBezTo>
                    <a:cubicBezTo>
                      <a:pt x="84" y="294"/>
                      <a:pt x="87" y="288"/>
                      <a:pt x="92" y="285"/>
                    </a:cubicBezTo>
                    <a:cubicBezTo>
                      <a:pt x="97" y="281"/>
                      <a:pt x="104" y="282"/>
                      <a:pt x="108" y="277"/>
                    </a:cubicBezTo>
                    <a:cubicBezTo>
                      <a:pt x="110" y="272"/>
                      <a:pt x="110" y="266"/>
                      <a:pt x="110" y="262"/>
                    </a:cubicBezTo>
                    <a:cubicBezTo>
                      <a:pt x="109" y="247"/>
                      <a:pt x="107" y="232"/>
                      <a:pt x="108" y="217"/>
                    </a:cubicBezTo>
                    <a:cubicBezTo>
                      <a:pt x="109" y="198"/>
                      <a:pt x="121" y="165"/>
                      <a:pt x="102" y="140"/>
                    </a:cubicBezTo>
                    <a:cubicBezTo>
                      <a:pt x="96" y="131"/>
                      <a:pt x="89" y="148"/>
                      <a:pt x="81" y="151"/>
                    </a:cubicBezTo>
                    <a:cubicBezTo>
                      <a:pt x="71" y="155"/>
                      <a:pt x="62" y="155"/>
                      <a:pt x="57" y="144"/>
                    </a:cubicBezTo>
                    <a:cubicBezTo>
                      <a:pt x="54" y="136"/>
                      <a:pt x="53" y="126"/>
                      <a:pt x="56" y="118"/>
                    </a:cubicBezTo>
                    <a:cubicBezTo>
                      <a:pt x="58" y="115"/>
                      <a:pt x="60" y="113"/>
                      <a:pt x="63" y="111"/>
                    </a:cubicBezTo>
                    <a:cubicBezTo>
                      <a:pt x="63" y="111"/>
                      <a:pt x="63" y="111"/>
                      <a:pt x="62" y="111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2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8"/>
                      <a:pt x="62" y="107"/>
                      <a:pt x="63" y="106"/>
                    </a:cubicBezTo>
                    <a:cubicBezTo>
                      <a:pt x="62" y="106"/>
                      <a:pt x="62" y="106"/>
                      <a:pt x="62" y="106"/>
                    </a:cubicBezTo>
                    <a:cubicBezTo>
                      <a:pt x="62" y="106"/>
                      <a:pt x="62" y="106"/>
                      <a:pt x="62" y="106"/>
                    </a:cubicBezTo>
                    <a:cubicBezTo>
                      <a:pt x="62" y="107"/>
                      <a:pt x="61" y="108"/>
                      <a:pt x="60" y="108"/>
                    </a:cubicBezTo>
                    <a:cubicBezTo>
                      <a:pt x="59" y="109"/>
                      <a:pt x="58" y="108"/>
                      <a:pt x="57" y="107"/>
                    </a:cubicBezTo>
                    <a:cubicBezTo>
                      <a:pt x="52" y="101"/>
                      <a:pt x="47" y="93"/>
                      <a:pt x="41" y="85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6" y="76"/>
                      <a:pt x="34" y="73"/>
                      <a:pt x="31" y="71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29" y="68"/>
                      <a:pt x="27" y="64"/>
                      <a:pt x="23" y="62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2" y="61"/>
                      <a:pt x="21" y="60"/>
                      <a:pt x="20" y="59"/>
                    </a:cubicBezTo>
                    <a:cubicBezTo>
                      <a:pt x="17" y="56"/>
                      <a:pt x="14" y="53"/>
                      <a:pt x="11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47"/>
                      <a:pt x="10" y="42"/>
                      <a:pt x="6" y="43"/>
                    </a:cubicBezTo>
                    <a:cubicBezTo>
                      <a:pt x="4" y="43"/>
                      <a:pt x="4" y="49"/>
                      <a:pt x="7" y="51"/>
                    </a:cubicBezTo>
                    <a:cubicBezTo>
                      <a:pt x="8" y="51"/>
                      <a:pt x="9" y="51"/>
                      <a:pt x="11" y="51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4" y="53"/>
                      <a:pt x="17" y="56"/>
                      <a:pt x="19" y="59"/>
                    </a:cubicBezTo>
                    <a:cubicBezTo>
                      <a:pt x="20" y="60"/>
                      <a:pt x="21" y="62"/>
                      <a:pt x="22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4" y="67"/>
                      <a:pt x="26" y="70"/>
                      <a:pt x="30" y="72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3" y="74"/>
                      <a:pt x="35" y="77"/>
                      <a:pt x="37" y="80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40" y="85"/>
                      <a:pt x="40" y="85"/>
                      <a:pt x="40" y="85"/>
                    </a:cubicBezTo>
                    <a:cubicBezTo>
                      <a:pt x="46" y="93"/>
                      <a:pt x="51" y="101"/>
                      <a:pt x="56" y="108"/>
                    </a:cubicBezTo>
                    <a:cubicBezTo>
                      <a:pt x="55" y="108"/>
                      <a:pt x="55" y="108"/>
                      <a:pt x="54" y="108"/>
                    </a:cubicBezTo>
                    <a:cubicBezTo>
                      <a:pt x="52" y="107"/>
                      <a:pt x="50" y="108"/>
                      <a:pt x="49" y="108"/>
                    </a:cubicBezTo>
                    <a:cubicBezTo>
                      <a:pt x="48" y="108"/>
                      <a:pt x="48" y="107"/>
                      <a:pt x="48" y="106"/>
                    </a:cubicBezTo>
                    <a:cubicBezTo>
                      <a:pt x="47" y="106"/>
                      <a:pt x="47" y="105"/>
                      <a:pt x="46" y="105"/>
                    </a:cubicBezTo>
                    <a:cubicBezTo>
                      <a:pt x="46" y="105"/>
                      <a:pt x="46" y="105"/>
                      <a:pt x="46" y="104"/>
                    </a:cubicBezTo>
                    <a:cubicBezTo>
                      <a:pt x="46" y="104"/>
                      <a:pt x="45" y="104"/>
                      <a:pt x="45" y="104"/>
                    </a:cubicBezTo>
                    <a:cubicBezTo>
                      <a:pt x="44" y="103"/>
                      <a:pt x="44" y="103"/>
                      <a:pt x="44" y="103"/>
                    </a:cubicBezTo>
                    <a:cubicBezTo>
                      <a:pt x="43" y="102"/>
                      <a:pt x="42" y="104"/>
                      <a:pt x="44" y="104"/>
                    </a:cubicBezTo>
                    <a:cubicBezTo>
                      <a:pt x="44" y="104"/>
                      <a:pt x="44" y="104"/>
                      <a:pt x="44" y="104"/>
                    </a:cubicBezTo>
                    <a:cubicBezTo>
                      <a:pt x="46" y="105"/>
                      <a:pt x="47" y="107"/>
                      <a:pt x="48" y="109"/>
                    </a:cubicBezTo>
                    <a:cubicBezTo>
                      <a:pt x="47" y="109"/>
                      <a:pt x="46" y="110"/>
                      <a:pt x="46" y="111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5" y="111"/>
                      <a:pt x="45" y="111"/>
                      <a:pt x="45" y="112"/>
                    </a:cubicBezTo>
                    <a:cubicBezTo>
                      <a:pt x="45" y="112"/>
                      <a:pt x="45" y="112"/>
                      <a:pt x="44" y="112"/>
                    </a:cubicBezTo>
                    <a:cubicBezTo>
                      <a:pt x="44" y="112"/>
                      <a:pt x="43" y="112"/>
                      <a:pt x="43" y="113"/>
                    </a:cubicBezTo>
                    <a:cubicBezTo>
                      <a:pt x="42" y="114"/>
                      <a:pt x="42" y="115"/>
                      <a:pt x="42" y="117"/>
                    </a:cubicBezTo>
                    <a:cubicBezTo>
                      <a:pt x="42" y="117"/>
                      <a:pt x="42" y="117"/>
                      <a:pt x="42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2" y="118"/>
                      <a:pt x="42" y="119"/>
                      <a:pt x="42" y="119"/>
                    </a:cubicBezTo>
                    <a:cubicBezTo>
                      <a:pt x="42" y="119"/>
                      <a:pt x="42" y="119"/>
                      <a:pt x="42" y="119"/>
                    </a:cubicBezTo>
                    <a:cubicBezTo>
                      <a:pt x="42" y="119"/>
                      <a:pt x="42" y="119"/>
                      <a:pt x="42" y="119"/>
                    </a:cubicBezTo>
                    <a:cubicBezTo>
                      <a:pt x="42" y="120"/>
                      <a:pt x="43" y="120"/>
                      <a:pt x="42" y="120"/>
                    </a:cubicBezTo>
                    <a:cubicBezTo>
                      <a:pt x="43" y="121"/>
                      <a:pt x="43" y="122"/>
                      <a:pt x="43" y="123"/>
                    </a:cubicBezTo>
                    <a:cubicBezTo>
                      <a:pt x="43" y="123"/>
                      <a:pt x="44" y="123"/>
                      <a:pt x="44" y="123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4" y="124"/>
                      <a:pt x="45" y="126"/>
                      <a:pt x="45" y="126"/>
                    </a:cubicBezTo>
                    <a:cubicBezTo>
                      <a:pt x="45" y="126"/>
                      <a:pt x="45" y="127"/>
                      <a:pt x="45" y="127"/>
                    </a:cubicBezTo>
                    <a:cubicBezTo>
                      <a:pt x="41" y="126"/>
                      <a:pt x="38" y="128"/>
                      <a:pt x="39" y="132"/>
                    </a:cubicBezTo>
                    <a:cubicBezTo>
                      <a:pt x="39" y="133"/>
                      <a:pt x="40" y="135"/>
                      <a:pt x="41" y="136"/>
                    </a:cubicBezTo>
                    <a:cubicBezTo>
                      <a:pt x="41" y="136"/>
                      <a:pt x="42" y="136"/>
                      <a:pt x="42" y="136"/>
                    </a:cubicBezTo>
                    <a:cubicBezTo>
                      <a:pt x="44" y="137"/>
                      <a:pt x="46" y="136"/>
                      <a:pt x="47" y="135"/>
                    </a:cubicBezTo>
                    <a:cubicBezTo>
                      <a:pt x="48" y="134"/>
                      <a:pt x="48" y="133"/>
                      <a:pt x="49" y="133"/>
                    </a:cubicBezTo>
                    <a:cubicBezTo>
                      <a:pt x="50" y="134"/>
                      <a:pt x="51" y="134"/>
                      <a:pt x="51" y="136"/>
                    </a:cubicBezTo>
                    <a:cubicBezTo>
                      <a:pt x="52" y="136"/>
                      <a:pt x="52" y="137"/>
                      <a:pt x="53" y="137"/>
                    </a:cubicBezTo>
                    <a:cubicBezTo>
                      <a:pt x="52" y="137"/>
                      <a:pt x="53" y="138"/>
                      <a:pt x="52" y="138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3" y="138"/>
                      <a:pt x="53" y="138"/>
                      <a:pt x="53" y="139"/>
                    </a:cubicBezTo>
                    <a:cubicBezTo>
                      <a:pt x="53" y="139"/>
                      <a:pt x="53" y="140"/>
                      <a:pt x="52" y="140"/>
                    </a:cubicBezTo>
                    <a:cubicBezTo>
                      <a:pt x="52" y="140"/>
                      <a:pt x="52" y="138"/>
                      <a:pt x="51" y="139"/>
                    </a:cubicBezTo>
                    <a:cubicBezTo>
                      <a:pt x="51" y="139"/>
                      <a:pt x="51" y="140"/>
                      <a:pt x="51" y="141"/>
                    </a:cubicBezTo>
                    <a:cubicBezTo>
                      <a:pt x="51" y="142"/>
                      <a:pt x="52" y="143"/>
                      <a:pt x="52" y="143"/>
                    </a:cubicBezTo>
                    <a:cubicBezTo>
                      <a:pt x="53" y="144"/>
                      <a:pt x="53" y="143"/>
                      <a:pt x="54" y="143"/>
                    </a:cubicBezTo>
                    <a:cubicBezTo>
                      <a:pt x="53" y="143"/>
                      <a:pt x="52" y="144"/>
                      <a:pt x="52" y="145"/>
                    </a:cubicBezTo>
                    <a:cubicBezTo>
                      <a:pt x="52" y="147"/>
                      <a:pt x="54" y="148"/>
                      <a:pt x="55" y="148"/>
                    </a:cubicBezTo>
                    <a:cubicBezTo>
                      <a:pt x="56" y="148"/>
                      <a:pt x="56" y="147"/>
                      <a:pt x="57" y="146"/>
                    </a:cubicBezTo>
                    <a:cubicBezTo>
                      <a:pt x="57" y="147"/>
                      <a:pt x="58" y="148"/>
                      <a:pt x="58" y="148"/>
                    </a:cubicBezTo>
                    <a:cubicBezTo>
                      <a:pt x="58" y="149"/>
                      <a:pt x="57" y="149"/>
                      <a:pt x="57" y="149"/>
                    </a:cubicBezTo>
                    <a:cubicBezTo>
                      <a:pt x="58" y="149"/>
                      <a:pt x="58" y="149"/>
                      <a:pt x="58" y="149"/>
                    </a:cubicBezTo>
                    <a:cubicBezTo>
                      <a:pt x="57" y="150"/>
                      <a:pt x="57" y="150"/>
                      <a:pt x="57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7" y="150"/>
                      <a:pt x="57" y="150"/>
                      <a:pt x="57" y="150"/>
                    </a:cubicBezTo>
                    <a:cubicBezTo>
                      <a:pt x="57" y="150"/>
                      <a:pt x="56" y="150"/>
                      <a:pt x="56" y="150"/>
                    </a:cubicBezTo>
                    <a:cubicBezTo>
                      <a:pt x="56" y="149"/>
                      <a:pt x="56" y="149"/>
                      <a:pt x="56" y="149"/>
                    </a:cubicBezTo>
                    <a:cubicBezTo>
                      <a:pt x="55" y="150"/>
                      <a:pt x="53" y="149"/>
                      <a:pt x="51" y="149"/>
                    </a:cubicBezTo>
                    <a:cubicBezTo>
                      <a:pt x="49" y="150"/>
                      <a:pt x="49" y="153"/>
                      <a:pt x="50" y="154"/>
                    </a:cubicBezTo>
                    <a:cubicBezTo>
                      <a:pt x="49" y="154"/>
                      <a:pt x="49" y="155"/>
                      <a:pt x="48" y="155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48" y="156"/>
                      <a:pt x="48" y="156"/>
                      <a:pt x="48" y="156"/>
                    </a:cubicBezTo>
                    <a:cubicBezTo>
                      <a:pt x="50" y="156"/>
                      <a:pt x="50" y="156"/>
                      <a:pt x="50" y="156"/>
                    </a:cubicBezTo>
                    <a:cubicBezTo>
                      <a:pt x="50" y="156"/>
                      <a:pt x="51" y="155"/>
                      <a:pt x="51" y="155"/>
                    </a:cubicBezTo>
                    <a:cubicBezTo>
                      <a:pt x="51" y="156"/>
                      <a:pt x="51" y="156"/>
                      <a:pt x="51" y="157"/>
                    </a:cubicBezTo>
                    <a:cubicBezTo>
                      <a:pt x="51" y="158"/>
                      <a:pt x="50" y="158"/>
                      <a:pt x="51" y="159"/>
                    </a:cubicBezTo>
                    <a:cubicBezTo>
                      <a:pt x="52" y="159"/>
                      <a:pt x="52" y="158"/>
                      <a:pt x="52" y="158"/>
                    </a:cubicBezTo>
                    <a:cubicBezTo>
                      <a:pt x="54" y="159"/>
                      <a:pt x="55" y="158"/>
                      <a:pt x="55" y="156"/>
                    </a:cubicBezTo>
                    <a:cubicBezTo>
                      <a:pt x="55" y="156"/>
                      <a:pt x="55" y="156"/>
                      <a:pt x="55" y="156"/>
                    </a:cubicBezTo>
                    <a:cubicBezTo>
                      <a:pt x="55" y="156"/>
                      <a:pt x="55" y="156"/>
                      <a:pt x="55" y="156"/>
                    </a:cubicBezTo>
                    <a:cubicBezTo>
                      <a:pt x="55" y="156"/>
                      <a:pt x="55" y="156"/>
                      <a:pt x="55" y="156"/>
                    </a:cubicBezTo>
                    <a:cubicBezTo>
                      <a:pt x="55" y="156"/>
                      <a:pt x="55" y="156"/>
                      <a:pt x="55" y="156"/>
                    </a:cubicBezTo>
                    <a:cubicBezTo>
                      <a:pt x="54" y="155"/>
                      <a:pt x="53" y="154"/>
                      <a:pt x="52" y="155"/>
                    </a:cubicBezTo>
                    <a:cubicBezTo>
                      <a:pt x="54" y="154"/>
                      <a:pt x="56" y="153"/>
                      <a:pt x="58" y="152"/>
                    </a:cubicBezTo>
                    <a:cubicBezTo>
                      <a:pt x="58" y="152"/>
                      <a:pt x="59" y="153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59" y="154"/>
                      <a:pt x="59" y="154"/>
                      <a:pt x="60" y="154"/>
                    </a:cubicBezTo>
                    <a:cubicBezTo>
                      <a:pt x="59" y="155"/>
                      <a:pt x="58" y="155"/>
                      <a:pt x="57" y="155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8" y="155"/>
                      <a:pt x="59" y="155"/>
                      <a:pt x="60" y="155"/>
                    </a:cubicBezTo>
                    <a:cubicBezTo>
                      <a:pt x="61" y="157"/>
                      <a:pt x="59" y="158"/>
                      <a:pt x="59" y="160"/>
                    </a:cubicBezTo>
                    <a:cubicBezTo>
                      <a:pt x="59" y="160"/>
                      <a:pt x="59" y="161"/>
                      <a:pt x="59" y="162"/>
                    </a:cubicBezTo>
                    <a:cubicBezTo>
                      <a:pt x="59" y="162"/>
                      <a:pt x="59" y="163"/>
                      <a:pt x="59" y="163"/>
                    </a:cubicBezTo>
                    <a:cubicBezTo>
                      <a:pt x="59" y="164"/>
                      <a:pt x="60" y="165"/>
                      <a:pt x="61" y="165"/>
                    </a:cubicBezTo>
                    <a:cubicBezTo>
                      <a:pt x="61" y="166"/>
                      <a:pt x="62" y="166"/>
                      <a:pt x="62" y="166"/>
                    </a:cubicBezTo>
                    <a:cubicBezTo>
                      <a:pt x="63" y="166"/>
                      <a:pt x="63" y="166"/>
                      <a:pt x="64" y="166"/>
                    </a:cubicBezTo>
                    <a:cubicBezTo>
                      <a:pt x="64" y="166"/>
                      <a:pt x="64" y="166"/>
                      <a:pt x="64" y="166"/>
                    </a:cubicBezTo>
                    <a:cubicBezTo>
                      <a:pt x="63" y="167"/>
                      <a:pt x="63" y="168"/>
                      <a:pt x="61" y="168"/>
                    </a:cubicBezTo>
                    <a:cubicBezTo>
                      <a:pt x="62" y="168"/>
                      <a:pt x="62" y="168"/>
                      <a:pt x="62" y="168"/>
                    </a:cubicBezTo>
                    <a:cubicBezTo>
                      <a:pt x="61" y="168"/>
                      <a:pt x="61" y="168"/>
                      <a:pt x="61" y="168"/>
                    </a:cubicBezTo>
                    <a:cubicBezTo>
                      <a:pt x="61" y="168"/>
                      <a:pt x="61" y="168"/>
                      <a:pt x="61" y="168"/>
                    </a:cubicBezTo>
                    <a:cubicBezTo>
                      <a:pt x="61" y="169"/>
                      <a:pt x="59" y="169"/>
                      <a:pt x="58" y="170"/>
                    </a:cubicBezTo>
                    <a:cubicBezTo>
                      <a:pt x="56" y="168"/>
                      <a:pt x="53" y="167"/>
                      <a:pt x="50" y="166"/>
                    </a:cubicBezTo>
                    <a:cubicBezTo>
                      <a:pt x="43" y="163"/>
                      <a:pt x="37" y="159"/>
                      <a:pt x="31" y="155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4"/>
                      <a:pt x="27" y="151"/>
                      <a:pt x="25" y="151"/>
                    </a:cubicBezTo>
                    <a:cubicBezTo>
                      <a:pt x="21" y="149"/>
                      <a:pt x="21" y="149"/>
                      <a:pt x="21" y="149"/>
                    </a:cubicBezTo>
                    <a:cubicBezTo>
                      <a:pt x="17" y="146"/>
                      <a:pt x="13" y="143"/>
                      <a:pt x="9" y="140"/>
                    </a:cubicBezTo>
                    <a:cubicBezTo>
                      <a:pt x="9" y="140"/>
                      <a:pt x="9" y="140"/>
                      <a:pt x="9" y="140"/>
                    </a:cubicBezTo>
                    <a:cubicBezTo>
                      <a:pt x="9" y="140"/>
                      <a:pt x="9" y="140"/>
                      <a:pt x="9" y="140"/>
                    </a:cubicBezTo>
                    <a:cubicBezTo>
                      <a:pt x="13" y="143"/>
                      <a:pt x="17" y="146"/>
                      <a:pt x="21" y="149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5" y="154"/>
                      <a:pt x="27" y="155"/>
                      <a:pt x="29" y="156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36" y="160"/>
                      <a:pt x="43" y="165"/>
                      <a:pt x="49" y="168"/>
                    </a:cubicBezTo>
                    <a:cubicBezTo>
                      <a:pt x="49" y="168"/>
                      <a:pt x="49" y="168"/>
                      <a:pt x="49" y="168"/>
                    </a:cubicBezTo>
                    <a:cubicBezTo>
                      <a:pt x="52" y="169"/>
                      <a:pt x="54" y="171"/>
                      <a:pt x="57" y="172"/>
                    </a:cubicBezTo>
                    <a:cubicBezTo>
                      <a:pt x="57" y="174"/>
                      <a:pt x="57" y="175"/>
                      <a:pt x="57" y="176"/>
                    </a:cubicBezTo>
                    <a:cubicBezTo>
                      <a:pt x="56" y="176"/>
                      <a:pt x="55" y="176"/>
                      <a:pt x="55" y="177"/>
                    </a:cubicBezTo>
                    <a:cubicBezTo>
                      <a:pt x="55" y="178"/>
                      <a:pt x="57" y="177"/>
                      <a:pt x="58" y="178"/>
                    </a:cubicBezTo>
                    <a:cubicBezTo>
                      <a:pt x="58" y="179"/>
                      <a:pt x="57" y="179"/>
                      <a:pt x="56" y="179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7" y="179"/>
                      <a:pt x="57" y="179"/>
                      <a:pt x="57" y="179"/>
                    </a:cubicBezTo>
                    <a:cubicBezTo>
                      <a:pt x="58" y="179"/>
                      <a:pt x="58" y="179"/>
                      <a:pt x="58" y="179"/>
                    </a:cubicBezTo>
                    <a:cubicBezTo>
                      <a:pt x="58" y="180"/>
                      <a:pt x="56" y="180"/>
                      <a:pt x="57" y="181"/>
                    </a:cubicBezTo>
                    <a:cubicBezTo>
                      <a:pt x="58" y="181"/>
                      <a:pt x="60" y="180"/>
                      <a:pt x="61" y="181"/>
                    </a:cubicBezTo>
                    <a:cubicBezTo>
                      <a:pt x="62" y="182"/>
                      <a:pt x="60" y="182"/>
                      <a:pt x="60" y="184"/>
                    </a:cubicBezTo>
                    <a:cubicBezTo>
                      <a:pt x="62" y="184"/>
                      <a:pt x="62" y="183"/>
                      <a:pt x="63" y="183"/>
                    </a:cubicBezTo>
                    <a:cubicBezTo>
                      <a:pt x="63" y="184"/>
                      <a:pt x="63" y="184"/>
                      <a:pt x="64" y="184"/>
                    </a:cubicBezTo>
                    <a:cubicBezTo>
                      <a:pt x="64" y="184"/>
                      <a:pt x="64" y="185"/>
                      <a:pt x="64" y="186"/>
                    </a:cubicBezTo>
                    <a:cubicBezTo>
                      <a:pt x="64" y="186"/>
                      <a:pt x="63" y="187"/>
                      <a:pt x="63" y="188"/>
                    </a:cubicBezTo>
                    <a:cubicBezTo>
                      <a:pt x="62" y="191"/>
                      <a:pt x="62" y="195"/>
                      <a:pt x="61" y="199"/>
                    </a:cubicBezTo>
                    <a:cubicBezTo>
                      <a:pt x="61" y="199"/>
                      <a:pt x="61" y="199"/>
                      <a:pt x="60" y="199"/>
                    </a:cubicBezTo>
                    <a:cubicBezTo>
                      <a:pt x="59" y="200"/>
                      <a:pt x="59" y="201"/>
                      <a:pt x="59" y="203"/>
                    </a:cubicBezTo>
                    <a:cubicBezTo>
                      <a:pt x="59" y="203"/>
                      <a:pt x="59" y="203"/>
                      <a:pt x="59" y="203"/>
                    </a:cubicBezTo>
                    <a:cubicBezTo>
                      <a:pt x="55" y="203"/>
                      <a:pt x="52" y="205"/>
                      <a:pt x="51" y="207"/>
                    </a:cubicBezTo>
                    <a:cubicBezTo>
                      <a:pt x="51" y="208"/>
                      <a:pt x="51" y="209"/>
                      <a:pt x="51" y="210"/>
                    </a:cubicBezTo>
                    <a:cubicBezTo>
                      <a:pt x="51" y="212"/>
                      <a:pt x="52" y="214"/>
                      <a:pt x="53" y="215"/>
                    </a:cubicBezTo>
                    <a:cubicBezTo>
                      <a:pt x="54" y="214"/>
                      <a:pt x="56" y="214"/>
                      <a:pt x="56" y="215"/>
                    </a:cubicBezTo>
                    <a:cubicBezTo>
                      <a:pt x="56" y="215"/>
                      <a:pt x="56" y="216"/>
                      <a:pt x="55" y="216"/>
                    </a:cubicBezTo>
                    <a:cubicBezTo>
                      <a:pt x="56" y="216"/>
                      <a:pt x="56" y="216"/>
                      <a:pt x="56" y="216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6" y="217"/>
                      <a:pt x="56" y="216"/>
                      <a:pt x="57" y="216"/>
                    </a:cubicBezTo>
                    <a:cubicBezTo>
                      <a:pt x="57" y="219"/>
                      <a:pt x="58" y="220"/>
                      <a:pt x="58" y="221"/>
                    </a:cubicBezTo>
                    <a:cubicBezTo>
                      <a:pt x="58" y="223"/>
                      <a:pt x="57" y="224"/>
                      <a:pt x="58" y="225"/>
                    </a:cubicBezTo>
                    <a:cubicBezTo>
                      <a:pt x="59" y="226"/>
                      <a:pt x="61" y="226"/>
                      <a:pt x="62" y="227"/>
                    </a:cubicBezTo>
                    <a:cubicBezTo>
                      <a:pt x="61" y="228"/>
                      <a:pt x="61" y="230"/>
                      <a:pt x="60" y="231"/>
                    </a:cubicBezTo>
                    <a:cubicBezTo>
                      <a:pt x="59" y="231"/>
                      <a:pt x="58" y="231"/>
                      <a:pt x="57" y="231"/>
                    </a:cubicBezTo>
                    <a:cubicBezTo>
                      <a:pt x="56" y="231"/>
                      <a:pt x="57" y="229"/>
                      <a:pt x="56" y="229"/>
                    </a:cubicBezTo>
                    <a:cubicBezTo>
                      <a:pt x="55" y="229"/>
                      <a:pt x="55" y="229"/>
                      <a:pt x="54" y="229"/>
                    </a:cubicBezTo>
                    <a:cubicBezTo>
                      <a:pt x="54" y="231"/>
                      <a:pt x="54" y="232"/>
                      <a:pt x="55" y="234"/>
                    </a:cubicBezTo>
                    <a:cubicBezTo>
                      <a:pt x="56" y="233"/>
                      <a:pt x="58" y="233"/>
                      <a:pt x="60" y="233"/>
                    </a:cubicBezTo>
                    <a:cubicBezTo>
                      <a:pt x="59" y="233"/>
                      <a:pt x="59" y="234"/>
                      <a:pt x="59" y="234"/>
                    </a:cubicBezTo>
                    <a:cubicBezTo>
                      <a:pt x="59" y="234"/>
                      <a:pt x="59" y="234"/>
                      <a:pt x="59" y="234"/>
                    </a:cubicBezTo>
                    <a:cubicBezTo>
                      <a:pt x="58" y="234"/>
                      <a:pt x="58" y="234"/>
                      <a:pt x="58" y="235"/>
                    </a:cubicBezTo>
                    <a:cubicBezTo>
                      <a:pt x="57" y="234"/>
                      <a:pt x="56" y="234"/>
                      <a:pt x="54" y="234"/>
                    </a:cubicBezTo>
                    <a:cubicBezTo>
                      <a:pt x="52" y="232"/>
                      <a:pt x="47" y="232"/>
                      <a:pt x="45" y="234"/>
                    </a:cubicBezTo>
                    <a:cubicBezTo>
                      <a:pt x="45" y="237"/>
                      <a:pt x="47" y="238"/>
                      <a:pt x="49" y="238"/>
                    </a:cubicBezTo>
                    <a:cubicBezTo>
                      <a:pt x="51" y="238"/>
                      <a:pt x="53" y="237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5" y="238"/>
                      <a:pt x="55" y="238"/>
                      <a:pt x="55" y="238"/>
                    </a:cubicBezTo>
                    <a:cubicBezTo>
                      <a:pt x="55" y="238"/>
                      <a:pt x="57" y="238"/>
                      <a:pt x="58" y="238"/>
                    </a:cubicBezTo>
                    <a:cubicBezTo>
                      <a:pt x="58" y="238"/>
                      <a:pt x="58" y="238"/>
                      <a:pt x="58" y="238"/>
                    </a:cubicBezTo>
                    <a:cubicBezTo>
                      <a:pt x="58" y="238"/>
                      <a:pt x="58" y="238"/>
                      <a:pt x="58" y="238"/>
                    </a:cubicBezTo>
                    <a:cubicBezTo>
                      <a:pt x="58" y="237"/>
                      <a:pt x="59" y="237"/>
                      <a:pt x="59" y="237"/>
                    </a:cubicBezTo>
                    <a:cubicBezTo>
                      <a:pt x="59" y="237"/>
                      <a:pt x="60" y="237"/>
                      <a:pt x="60" y="238"/>
                    </a:cubicBezTo>
                    <a:cubicBezTo>
                      <a:pt x="60" y="239"/>
                      <a:pt x="60" y="239"/>
                      <a:pt x="60" y="240"/>
                    </a:cubicBezTo>
                    <a:cubicBezTo>
                      <a:pt x="59" y="239"/>
                      <a:pt x="59" y="240"/>
                      <a:pt x="59" y="240"/>
                    </a:cubicBezTo>
                    <a:cubicBezTo>
                      <a:pt x="59" y="240"/>
                      <a:pt x="59" y="239"/>
                      <a:pt x="59" y="239"/>
                    </a:cubicBezTo>
                    <a:cubicBezTo>
                      <a:pt x="58" y="240"/>
                      <a:pt x="58" y="240"/>
                      <a:pt x="59" y="241"/>
                    </a:cubicBezTo>
                    <a:cubicBezTo>
                      <a:pt x="59" y="241"/>
                      <a:pt x="59" y="241"/>
                      <a:pt x="59" y="241"/>
                    </a:cubicBezTo>
                    <a:cubicBezTo>
                      <a:pt x="59" y="241"/>
                      <a:pt x="59" y="241"/>
                      <a:pt x="59" y="241"/>
                    </a:cubicBezTo>
                    <a:cubicBezTo>
                      <a:pt x="60" y="241"/>
                      <a:pt x="60" y="241"/>
                      <a:pt x="60" y="241"/>
                    </a:cubicBezTo>
                    <a:cubicBezTo>
                      <a:pt x="60" y="242"/>
                      <a:pt x="60" y="242"/>
                      <a:pt x="59" y="242"/>
                    </a:cubicBezTo>
                    <a:cubicBezTo>
                      <a:pt x="59" y="242"/>
                      <a:pt x="59" y="242"/>
                      <a:pt x="59" y="242"/>
                    </a:cubicBezTo>
                    <a:cubicBezTo>
                      <a:pt x="59" y="242"/>
                      <a:pt x="59" y="242"/>
                      <a:pt x="59" y="242"/>
                    </a:cubicBezTo>
                    <a:cubicBezTo>
                      <a:pt x="58" y="241"/>
                      <a:pt x="58" y="241"/>
                      <a:pt x="58" y="241"/>
                    </a:cubicBezTo>
                    <a:cubicBezTo>
                      <a:pt x="58" y="242"/>
                      <a:pt x="58" y="243"/>
                      <a:pt x="58" y="243"/>
                    </a:cubicBezTo>
                    <a:cubicBezTo>
                      <a:pt x="58" y="244"/>
                      <a:pt x="58" y="244"/>
                      <a:pt x="58" y="244"/>
                    </a:cubicBezTo>
                    <a:cubicBezTo>
                      <a:pt x="58" y="245"/>
                      <a:pt x="57" y="244"/>
                      <a:pt x="57" y="245"/>
                    </a:cubicBezTo>
                    <a:cubicBezTo>
                      <a:pt x="58" y="246"/>
                      <a:pt x="58" y="246"/>
                      <a:pt x="59" y="246"/>
                    </a:cubicBezTo>
                    <a:cubicBezTo>
                      <a:pt x="59" y="247"/>
                      <a:pt x="59" y="248"/>
                      <a:pt x="59" y="249"/>
                    </a:cubicBezTo>
                    <a:cubicBezTo>
                      <a:pt x="59" y="247"/>
                      <a:pt x="58" y="249"/>
                      <a:pt x="58" y="249"/>
                    </a:cubicBezTo>
                    <a:cubicBezTo>
                      <a:pt x="58" y="249"/>
                      <a:pt x="58" y="249"/>
                      <a:pt x="58" y="250"/>
                    </a:cubicBezTo>
                    <a:cubicBezTo>
                      <a:pt x="58" y="250"/>
                      <a:pt x="58" y="251"/>
                      <a:pt x="58" y="251"/>
                    </a:cubicBezTo>
                    <a:cubicBezTo>
                      <a:pt x="56" y="251"/>
                      <a:pt x="55" y="252"/>
                      <a:pt x="54" y="252"/>
                    </a:cubicBezTo>
                    <a:cubicBezTo>
                      <a:pt x="52" y="251"/>
                      <a:pt x="50" y="250"/>
                      <a:pt x="48" y="251"/>
                    </a:cubicBezTo>
                    <a:cubicBezTo>
                      <a:pt x="49" y="252"/>
                      <a:pt x="50" y="252"/>
                      <a:pt x="51" y="253"/>
                    </a:cubicBezTo>
                    <a:cubicBezTo>
                      <a:pt x="48" y="254"/>
                      <a:pt x="44" y="255"/>
                      <a:pt x="41" y="256"/>
                    </a:cubicBezTo>
                    <a:cubicBezTo>
                      <a:pt x="41" y="254"/>
                      <a:pt x="39" y="252"/>
                      <a:pt x="36" y="254"/>
                    </a:cubicBezTo>
                    <a:cubicBezTo>
                      <a:pt x="36" y="255"/>
                      <a:pt x="37" y="256"/>
                      <a:pt x="38" y="256"/>
                    </a:cubicBezTo>
                    <a:cubicBezTo>
                      <a:pt x="37" y="256"/>
                      <a:pt x="37" y="256"/>
                      <a:pt x="37" y="256"/>
                    </a:cubicBezTo>
                    <a:cubicBezTo>
                      <a:pt x="37" y="256"/>
                      <a:pt x="36" y="256"/>
                      <a:pt x="35" y="256"/>
                    </a:cubicBezTo>
                    <a:cubicBezTo>
                      <a:pt x="35" y="256"/>
                      <a:pt x="35" y="256"/>
                      <a:pt x="35" y="256"/>
                    </a:cubicBezTo>
                    <a:cubicBezTo>
                      <a:pt x="34" y="256"/>
                      <a:pt x="34" y="256"/>
                      <a:pt x="34" y="256"/>
                    </a:cubicBezTo>
                    <a:cubicBezTo>
                      <a:pt x="34" y="255"/>
                      <a:pt x="34" y="255"/>
                      <a:pt x="34" y="255"/>
                    </a:cubicBezTo>
                    <a:cubicBezTo>
                      <a:pt x="33" y="256"/>
                      <a:pt x="32" y="257"/>
                      <a:pt x="31" y="258"/>
                    </a:cubicBezTo>
                    <a:cubicBezTo>
                      <a:pt x="25" y="259"/>
                      <a:pt x="20" y="259"/>
                      <a:pt x="14" y="260"/>
                    </a:cubicBezTo>
                    <a:cubicBezTo>
                      <a:pt x="9" y="261"/>
                      <a:pt x="5" y="262"/>
                      <a:pt x="0" y="262"/>
                    </a:cubicBezTo>
                    <a:cubicBezTo>
                      <a:pt x="0" y="262"/>
                      <a:pt x="0" y="263"/>
                      <a:pt x="0" y="263"/>
                    </a:cubicBezTo>
                    <a:cubicBezTo>
                      <a:pt x="0" y="263"/>
                      <a:pt x="0" y="263"/>
                      <a:pt x="0" y="263"/>
                    </a:cubicBezTo>
                    <a:cubicBezTo>
                      <a:pt x="5" y="263"/>
                      <a:pt x="10" y="262"/>
                      <a:pt x="14" y="261"/>
                    </a:cubicBezTo>
                    <a:cubicBezTo>
                      <a:pt x="20" y="260"/>
                      <a:pt x="25" y="260"/>
                      <a:pt x="31" y="259"/>
                    </a:cubicBezTo>
                    <a:cubicBezTo>
                      <a:pt x="31" y="259"/>
                      <a:pt x="31" y="259"/>
                      <a:pt x="31" y="259"/>
                    </a:cubicBezTo>
                    <a:cubicBezTo>
                      <a:pt x="27" y="266"/>
                      <a:pt x="41" y="270"/>
                      <a:pt x="40" y="259"/>
                    </a:cubicBezTo>
                    <a:cubicBezTo>
                      <a:pt x="39" y="258"/>
                      <a:pt x="39" y="258"/>
                      <a:pt x="38" y="257"/>
                    </a:cubicBezTo>
                    <a:cubicBezTo>
                      <a:pt x="38" y="257"/>
                      <a:pt x="39" y="257"/>
                      <a:pt x="39" y="257"/>
                    </a:cubicBezTo>
                    <a:cubicBezTo>
                      <a:pt x="39" y="257"/>
                      <a:pt x="39" y="257"/>
                      <a:pt x="39" y="257"/>
                    </a:cubicBezTo>
                    <a:cubicBezTo>
                      <a:pt x="39" y="257"/>
                      <a:pt x="40" y="257"/>
                      <a:pt x="40" y="257"/>
                    </a:cubicBezTo>
                    <a:cubicBezTo>
                      <a:pt x="45" y="256"/>
                      <a:pt x="49" y="255"/>
                      <a:pt x="54" y="253"/>
                    </a:cubicBezTo>
                    <a:cubicBezTo>
                      <a:pt x="54" y="253"/>
                      <a:pt x="54" y="253"/>
                      <a:pt x="54" y="253"/>
                    </a:cubicBezTo>
                    <a:cubicBezTo>
                      <a:pt x="54" y="253"/>
                      <a:pt x="54" y="253"/>
                      <a:pt x="54" y="253"/>
                    </a:cubicBezTo>
                    <a:cubicBezTo>
                      <a:pt x="54" y="253"/>
                      <a:pt x="55" y="253"/>
                      <a:pt x="55" y="252"/>
                    </a:cubicBezTo>
                    <a:cubicBezTo>
                      <a:pt x="55" y="253"/>
                      <a:pt x="55" y="253"/>
                      <a:pt x="55" y="253"/>
                    </a:cubicBezTo>
                    <a:cubicBezTo>
                      <a:pt x="56" y="253"/>
                      <a:pt x="56" y="253"/>
                      <a:pt x="56" y="253"/>
                    </a:cubicBezTo>
                    <a:cubicBezTo>
                      <a:pt x="56" y="253"/>
                      <a:pt x="56" y="252"/>
                      <a:pt x="55" y="252"/>
                    </a:cubicBezTo>
                    <a:cubicBezTo>
                      <a:pt x="56" y="252"/>
                      <a:pt x="57" y="252"/>
                      <a:pt x="58" y="251"/>
                    </a:cubicBezTo>
                    <a:cubicBezTo>
                      <a:pt x="58" y="251"/>
                      <a:pt x="58" y="251"/>
                      <a:pt x="59" y="251"/>
                    </a:cubicBezTo>
                    <a:cubicBezTo>
                      <a:pt x="59" y="252"/>
                      <a:pt x="60" y="252"/>
                      <a:pt x="60" y="252"/>
                    </a:cubicBezTo>
                    <a:cubicBezTo>
                      <a:pt x="60" y="253"/>
                      <a:pt x="60" y="253"/>
                      <a:pt x="60" y="253"/>
                    </a:cubicBezTo>
                    <a:cubicBezTo>
                      <a:pt x="59" y="252"/>
                      <a:pt x="58" y="252"/>
                      <a:pt x="57" y="253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4"/>
                      <a:pt x="59" y="255"/>
                      <a:pt x="60" y="254"/>
                    </a:cubicBezTo>
                    <a:cubicBezTo>
                      <a:pt x="60" y="255"/>
                      <a:pt x="61" y="256"/>
                      <a:pt x="62" y="257"/>
                    </a:cubicBezTo>
                    <a:cubicBezTo>
                      <a:pt x="62" y="258"/>
                      <a:pt x="62" y="260"/>
                      <a:pt x="63" y="260"/>
                    </a:cubicBezTo>
                    <a:cubicBezTo>
                      <a:pt x="63" y="261"/>
                      <a:pt x="64" y="261"/>
                      <a:pt x="64" y="261"/>
                    </a:cubicBezTo>
                    <a:cubicBezTo>
                      <a:pt x="64" y="262"/>
                      <a:pt x="65" y="262"/>
                      <a:pt x="65" y="263"/>
                    </a:cubicBezTo>
                    <a:cubicBezTo>
                      <a:pt x="65" y="263"/>
                      <a:pt x="65" y="263"/>
                      <a:pt x="65" y="263"/>
                    </a:cubicBezTo>
                    <a:cubicBezTo>
                      <a:pt x="65" y="263"/>
                      <a:pt x="64" y="262"/>
                      <a:pt x="64" y="262"/>
                    </a:cubicBezTo>
                    <a:cubicBezTo>
                      <a:pt x="64" y="262"/>
                      <a:pt x="64" y="263"/>
                      <a:pt x="64" y="263"/>
                    </a:cubicBezTo>
                    <a:cubicBezTo>
                      <a:pt x="63" y="263"/>
                      <a:pt x="62" y="262"/>
                      <a:pt x="62" y="262"/>
                    </a:cubicBezTo>
                    <a:cubicBezTo>
                      <a:pt x="62" y="262"/>
                      <a:pt x="61" y="263"/>
                      <a:pt x="60" y="262"/>
                    </a:cubicBezTo>
                    <a:cubicBezTo>
                      <a:pt x="61" y="262"/>
                      <a:pt x="61" y="262"/>
                      <a:pt x="61" y="262"/>
                    </a:cubicBezTo>
                    <a:cubicBezTo>
                      <a:pt x="60" y="263"/>
                      <a:pt x="60" y="263"/>
                      <a:pt x="60" y="263"/>
                    </a:cubicBezTo>
                    <a:cubicBezTo>
                      <a:pt x="61" y="263"/>
                      <a:pt x="61" y="264"/>
                      <a:pt x="61" y="264"/>
                    </a:cubicBezTo>
                    <a:cubicBezTo>
                      <a:pt x="60" y="264"/>
                      <a:pt x="59" y="265"/>
                      <a:pt x="59" y="264"/>
                    </a:cubicBezTo>
                    <a:cubicBezTo>
                      <a:pt x="59" y="265"/>
                      <a:pt x="57" y="265"/>
                      <a:pt x="58" y="267"/>
                    </a:cubicBezTo>
                    <a:cubicBezTo>
                      <a:pt x="59" y="268"/>
                      <a:pt x="59" y="267"/>
                      <a:pt x="61" y="268"/>
                    </a:cubicBezTo>
                    <a:cubicBezTo>
                      <a:pt x="61" y="266"/>
                      <a:pt x="61" y="266"/>
                      <a:pt x="61" y="266"/>
                    </a:cubicBezTo>
                    <a:cubicBezTo>
                      <a:pt x="63" y="265"/>
                      <a:pt x="65" y="265"/>
                      <a:pt x="66" y="266"/>
                    </a:cubicBezTo>
                    <a:cubicBezTo>
                      <a:pt x="64" y="266"/>
                      <a:pt x="64" y="269"/>
                      <a:pt x="66" y="269"/>
                    </a:cubicBezTo>
                    <a:cubicBezTo>
                      <a:pt x="66" y="269"/>
                      <a:pt x="66" y="269"/>
                      <a:pt x="66" y="269"/>
                    </a:cubicBezTo>
                    <a:cubicBezTo>
                      <a:pt x="66" y="269"/>
                      <a:pt x="66" y="269"/>
                      <a:pt x="66" y="269"/>
                    </a:cubicBezTo>
                    <a:cubicBezTo>
                      <a:pt x="66" y="269"/>
                      <a:pt x="66" y="269"/>
                      <a:pt x="66" y="269"/>
                    </a:cubicBezTo>
                    <a:cubicBezTo>
                      <a:pt x="67" y="272"/>
                      <a:pt x="66" y="273"/>
                      <a:pt x="68" y="274"/>
                    </a:cubicBezTo>
                    <a:cubicBezTo>
                      <a:pt x="65" y="275"/>
                      <a:pt x="66" y="276"/>
                      <a:pt x="63" y="277"/>
                    </a:cubicBezTo>
                    <a:cubicBezTo>
                      <a:pt x="63" y="277"/>
                      <a:pt x="63" y="277"/>
                      <a:pt x="63" y="277"/>
                    </a:cubicBezTo>
                    <a:cubicBezTo>
                      <a:pt x="63" y="278"/>
                      <a:pt x="63" y="278"/>
                      <a:pt x="63" y="278"/>
                    </a:cubicBezTo>
                    <a:cubicBezTo>
                      <a:pt x="64" y="278"/>
                      <a:pt x="64" y="278"/>
                      <a:pt x="64" y="278"/>
                    </a:cubicBezTo>
                    <a:cubicBezTo>
                      <a:pt x="64" y="278"/>
                      <a:pt x="64" y="278"/>
                      <a:pt x="64" y="278"/>
                    </a:cubicBezTo>
                    <a:cubicBezTo>
                      <a:pt x="63" y="278"/>
                      <a:pt x="63" y="278"/>
                      <a:pt x="63" y="278"/>
                    </a:cubicBezTo>
                    <a:cubicBezTo>
                      <a:pt x="63" y="279"/>
                      <a:pt x="63" y="279"/>
                      <a:pt x="63" y="279"/>
                    </a:cubicBezTo>
                    <a:cubicBezTo>
                      <a:pt x="63" y="278"/>
                      <a:pt x="63" y="278"/>
                      <a:pt x="63" y="278"/>
                    </a:cubicBezTo>
                    <a:cubicBezTo>
                      <a:pt x="62" y="278"/>
                      <a:pt x="62" y="279"/>
                      <a:pt x="62" y="279"/>
                    </a:cubicBezTo>
                    <a:cubicBezTo>
                      <a:pt x="62" y="279"/>
                      <a:pt x="62" y="279"/>
                      <a:pt x="62" y="279"/>
                    </a:cubicBezTo>
                    <a:cubicBezTo>
                      <a:pt x="61" y="279"/>
                      <a:pt x="61" y="279"/>
                      <a:pt x="61" y="279"/>
                    </a:cubicBezTo>
                    <a:cubicBezTo>
                      <a:pt x="61" y="281"/>
                      <a:pt x="63" y="281"/>
                      <a:pt x="64" y="280"/>
                    </a:cubicBezTo>
                    <a:cubicBezTo>
                      <a:pt x="65" y="281"/>
                      <a:pt x="65" y="281"/>
                      <a:pt x="65" y="281"/>
                    </a:cubicBezTo>
                    <a:cubicBezTo>
                      <a:pt x="65" y="281"/>
                      <a:pt x="65" y="281"/>
                      <a:pt x="65" y="281"/>
                    </a:cubicBezTo>
                    <a:cubicBezTo>
                      <a:pt x="65" y="281"/>
                      <a:pt x="65" y="281"/>
                      <a:pt x="65" y="281"/>
                    </a:cubicBezTo>
                    <a:cubicBezTo>
                      <a:pt x="65" y="280"/>
                      <a:pt x="65" y="280"/>
                      <a:pt x="65" y="280"/>
                    </a:cubicBezTo>
                    <a:cubicBezTo>
                      <a:pt x="64" y="280"/>
                      <a:pt x="64" y="281"/>
                      <a:pt x="64" y="282"/>
                    </a:cubicBezTo>
                    <a:cubicBezTo>
                      <a:pt x="61" y="282"/>
                      <a:pt x="59" y="287"/>
                      <a:pt x="61" y="290"/>
                    </a:cubicBezTo>
                    <a:cubicBezTo>
                      <a:pt x="61" y="290"/>
                      <a:pt x="62" y="291"/>
                      <a:pt x="62" y="292"/>
                    </a:cubicBezTo>
                    <a:cubicBezTo>
                      <a:pt x="63" y="292"/>
                      <a:pt x="63" y="292"/>
                      <a:pt x="63" y="292"/>
                    </a:cubicBezTo>
                    <a:cubicBezTo>
                      <a:pt x="63" y="292"/>
                      <a:pt x="63" y="292"/>
                      <a:pt x="63" y="292"/>
                    </a:cubicBezTo>
                    <a:cubicBezTo>
                      <a:pt x="65" y="292"/>
                      <a:pt x="67" y="292"/>
                      <a:pt x="68" y="291"/>
                    </a:cubicBezTo>
                    <a:cubicBezTo>
                      <a:pt x="68" y="292"/>
                      <a:pt x="68" y="293"/>
                      <a:pt x="69" y="294"/>
                    </a:cubicBezTo>
                    <a:cubicBezTo>
                      <a:pt x="70" y="295"/>
                      <a:pt x="71" y="294"/>
                      <a:pt x="71" y="295"/>
                    </a:cubicBezTo>
                    <a:cubicBezTo>
                      <a:pt x="71" y="297"/>
                      <a:pt x="71" y="297"/>
                      <a:pt x="70" y="298"/>
                    </a:cubicBezTo>
                    <a:cubicBezTo>
                      <a:pt x="73" y="298"/>
                      <a:pt x="72" y="300"/>
                      <a:pt x="74" y="300"/>
                    </a:cubicBezTo>
                    <a:cubicBezTo>
                      <a:pt x="74" y="301"/>
                      <a:pt x="74" y="302"/>
                      <a:pt x="74" y="304"/>
                    </a:cubicBezTo>
                    <a:cubicBezTo>
                      <a:pt x="73" y="304"/>
                      <a:pt x="72" y="305"/>
                      <a:pt x="71" y="306"/>
                    </a:cubicBezTo>
                    <a:cubicBezTo>
                      <a:pt x="72" y="306"/>
                      <a:pt x="72" y="307"/>
                      <a:pt x="73" y="308"/>
                    </a:cubicBezTo>
                    <a:cubicBezTo>
                      <a:pt x="72" y="307"/>
                      <a:pt x="72" y="307"/>
                      <a:pt x="72" y="307"/>
                    </a:cubicBezTo>
                    <a:cubicBezTo>
                      <a:pt x="71" y="308"/>
                      <a:pt x="70" y="309"/>
                      <a:pt x="70" y="310"/>
                    </a:cubicBezTo>
                    <a:cubicBezTo>
                      <a:pt x="71" y="310"/>
                      <a:pt x="72" y="310"/>
                      <a:pt x="73" y="310"/>
                    </a:cubicBezTo>
                    <a:cubicBezTo>
                      <a:pt x="74" y="310"/>
                      <a:pt x="74" y="310"/>
                      <a:pt x="74" y="309"/>
                    </a:cubicBezTo>
                    <a:cubicBezTo>
                      <a:pt x="74" y="309"/>
                      <a:pt x="74" y="309"/>
                      <a:pt x="75" y="309"/>
                    </a:cubicBezTo>
                    <a:cubicBezTo>
                      <a:pt x="75" y="309"/>
                      <a:pt x="75" y="309"/>
                      <a:pt x="75" y="310"/>
                    </a:cubicBezTo>
                    <a:cubicBezTo>
                      <a:pt x="76" y="309"/>
                      <a:pt x="76" y="309"/>
                      <a:pt x="76" y="309"/>
                    </a:cubicBezTo>
                    <a:cubicBezTo>
                      <a:pt x="76" y="310"/>
                      <a:pt x="76" y="310"/>
                      <a:pt x="76" y="310"/>
                    </a:cubicBezTo>
                    <a:cubicBezTo>
                      <a:pt x="76" y="309"/>
                      <a:pt x="76" y="309"/>
                      <a:pt x="76" y="308"/>
                    </a:cubicBezTo>
                    <a:cubicBezTo>
                      <a:pt x="77" y="308"/>
                      <a:pt x="78" y="308"/>
                      <a:pt x="79" y="308"/>
                    </a:cubicBezTo>
                    <a:cubicBezTo>
                      <a:pt x="79" y="309"/>
                      <a:pt x="79" y="310"/>
                      <a:pt x="79" y="311"/>
                    </a:cubicBezTo>
                    <a:cubicBezTo>
                      <a:pt x="79" y="312"/>
                      <a:pt x="79" y="313"/>
                      <a:pt x="79" y="313"/>
                    </a:cubicBezTo>
                    <a:cubicBezTo>
                      <a:pt x="79" y="314"/>
                      <a:pt x="79" y="316"/>
                      <a:pt x="79" y="317"/>
                    </a:cubicBezTo>
                    <a:cubicBezTo>
                      <a:pt x="78" y="317"/>
                      <a:pt x="77" y="317"/>
                      <a:pt x="76" y="316"/>
                    </a:cubicBezTo>
                    <a:cubicBezTo>
                      <a:pt x="76" y="316"/>
                      <a:pt x="76" y="317"/>
                      <a:pt x="76" y="317"/>
                    </a:cubicBezTo>
                    <a:cubicBezTo>
                      <a:pt x="76" y="316"/>
                      <a:pt x="76" y="314"/>
                      <a:pt x="76" y="313"/>
                    </a:cubicBezTo>
                    <a:cubicBezTo>
                      <a:pt x="75" y="313"/>
                      <a:pt x="75" y="313"/>
                      <a:pt x="75" y="313"/>
                    </a:cubicBezTo>
                    <a:cubicBezTo>
                      <a:pt x="75" y="312"/>
                      <a:pt x="75" y="312"/>
                      <a:pt x="75" y="312"/>
                    </a:cubicBezTo>
                    <a:cubicBezTo>
                      <a:pt x="75" y="314"/>
                      <a:pt x="75" y="316"/>
                      <a:pt x="74" y="318"/>
                    </a:cubicBezTo>
                    <a:cubicBezTo>
                      <a:pt x="74" y="318"/>
                      <a:pt x="74" y="318"/>
                      <a:pt x="74" y="318"/>
                    </a:cubicBezTo>
                    <a:cubicBezTo>
                      <a:pt x="75" y="319"/>
                      <a:pt x="72" y="319"/>
                      <a:pt x="73" y="320"/>
                    </a:cubicBezTo>
                    <a:cubicBezTo>
                      <a:pt x="74" y="319"/>
                      <a:pt x="73" y="320"/>
                      <a:pt x="73" y="321"/>
                    </a:cubicBezTo>
                    <a:cubicBezTo>
                      <a:pt x="74" y="321"/>
                      <a:pt x="74" y="321"/>
                      <a:pt x="74" y="321"/>
                    </a:cubicBezTo>
                    <a:cubicBezTo>
                      <a:pt x="74" y="322"/>
                      <a:pt x="75" y="322"/>
                      <a:pt x="76" y="323"/>
                    </a:cubicBezTo>
                    <a:cubicBezTo>
                      <a:pt x="78" y="323"/>
                      <a:pt x="78" y="323"/>
                      <a:pt x="79" y="323"/>
                    </a:cubicBezTo>
                    <a:cubicBezTo>
                      <a:pt x="79" y="323"/>
                      <a:pt x="79" y="324"/>
                      <a:pt x="79" y="324"/>
                    </a:cubicBezTo>
                    <a:cubicBezTo>
                      <a:pt x="79" y="326"/>
                      <a:pt x="79" y="327"/>
                      <a:pt x="79" y="328"/>
                    </a:cubicBezTo>
                    <a:cubicBezTo>
                      <a:pt x="79" y="331"/>
                      <a:pt x="79" y="334"/>
                      <a:pt x="79" y="337"/>
                    </a:cubicBezTo>
                    <a:cubicBezTo>
                      <a:pt x="78" y="340"/>
                      <a:pt x="79" y="344"/>
                      <a:pt x="78" y="346"/>
                    </a:cubicBezTo>
                    <a:cubicBezTo>
                      <a:pt x="78" y="346"/>
                      <a:pt x="78" y="346"/>
                      <a:pt x="78" y="346"/>
                    </a:cubicBezTo>
                    <a:cubicBezTo>
                      <a:pt x="78" y="346"/>
                      <a:pt x="78" y="346"/>
                      <a:pt x="78" y="346"/>
                    </a:cubicBezTo>
                    <a:cubicBezTo>
                      <a:pt x="78" y="346"/>
                      <a:pt x="78" y="346"/>
                      <a:pt x="78" y="346"/>
                    </a:cubicBezTo>
                    <a:cubicBezTo>
                      <a:pt x="78" y="348"/>
                      <a:pt x="77" y="351"/>
                      <a:pt x="78" y="354"/>
                    </a:cubicBezTo>
                    <a:cubicBezTo>
                      <a:pt x="80" y="354"/>
                      <a:pt x="82" y="356"/>
                      <a:pt x="82" y="358"/>
                    </a:cubicBezTo>
                    <a:cubicBezTo>
                      <a:pt x="82" y="358"/>
                      <a:pt x="82" y="358"/>
                      <a:pt x="82" y="358"/>
                    </a:cubicBezTo>
                    <a:cubicBezTo>
                      <a:pt x="82" y="358"/>
                      <a:pt x="82" y="358"/>
                      <a:pt x="82" y="358"/>
                    </a:cubicBezTo>
                    <a:cubicBezTo>
                      <a:pt x="83" y="358"/>
                      <a:pt x="83" y="358"/>
                      <a:pt x="83" y="358"/>
                    </a:cubicBezTo>
                    <a:cubicBezTo>
                      <a:pt x="83" y="358"/>
                      <a:pt x="83" y="358"/>
                      <a:pt x="83" y="358"/>
                    </a:cubicBezTo>
                    <a:cubicBezTo>
                      <a:pt x="84" y="358"/>
                      <a:pt x="84" y="358"/>
                      <a:pt x="84" y="358"/>
                    </a:cubicBezTo>
                    <a:cubicBezTo>
                      <a:pt x="84" y="357"/>
                      <a:pt x="84" y="356"/>
                      <a:pt x="84" y="354"/>
                    </a:cubicBezTo>
                    <a:cubicBezTo>
                      <a:pt x="83" y="352"/>
                      <a:pt x="81" y="350"/>
                      <a:pt x="81" y="347"/>
                    </a:cubicBezTo>
                    <a:cubicBezTo>
                      <a:pt x="79" y="345"/>
                      <a:pt x="80" y="343"/>
                      <a:pt x="80" y="341"/>
                    </a:cubicBezTo>
                    <a:cubicBezTo>
                      <a:pt x="80" y="341"/>
                      <a:pt x="80" y="340"/>
                      <a:pt x="80" y="339"/>
                    </a:cubicBezTo>
                    <a:cubicBezTo>
                      <a:pt x="79" y="335"/>
                      <a:pt x="80" y="331"/>
                      <a:pt x="80" y="328"/>
                    </a:cubicBezTo>
                    <a:cubicBezTo>
                      <a:pt x="80" y="327"/>
                      <a:pt x="80" y="326"/>
                      <a:pt x="80" y="326"/>
                    </a:cubicBezTo>
                    <a:cubicBezTo>
                      <a:pt x="80" y="324"/>
                      <a:pt x="80" y="323"/>
                      <a:pt x="80" y="322"/>
                    </a:cubicBezTo>
                    <a:cubicBezTo>
                      <a:pt x="80" y="322"/>
                      <a:pt x="80" y="322"/>
                      <a:pt x="80" y="322"/>
                    </a:cubicBezTo>
                    <a:cubicBezTo>
                      <a:pt x="80" y="321"/>
                      <a:pt x="82" y="322"/>
                      <a:pt x="82" y="322"/>
                    </a:cubicBezTo>
                    <a:cubicBezTo>
                      <a:pt x="81" y="322"/>
                      <a:pt x="81" y="322"/>
                      <a:pt x="81" y="322"/>
                    </a:cubicBezTo>
                    <a:cubicBezTo>
                      <a:pt x="81" y="323"/>
                      <a:pt x="81" y="323"/>
                      <a:pt x="81" y="323"/>
                    </a:cubicBezTo>
                    <a:cubicBezTo>
                      <a:pt x="81" y="323"/>
                      <a:pt x="81" y="323"/>
                      <a:pt x="81" y="323"/>
                    </a:cubicBezTo>
                    <a:cubicBezTo>
                      <a:pt x="81" y="324"/>
                      <a:pt x="82" y="323"/>
                      <a:pt x="82" y="324"/>
                    </a:cubicBezTo>
                    <a:cubicBezTo>
                      <a:pt x="82" y="325"/>
                      <a:pt x="82" y="325"/>
                      <a:pt x="82" y="325"/>
                    </a:cubicBezTo>
                    <a:cubicBezTo>
                      <a:pt x="82" y="325"/>
                      <a:pt x="82" y="325"/>
                      <a:pt x="82" y="325"/>
                    </a:cubicBezTo>
                    <a:cubicBezTo>
                      <a:pt x="151" y="325"/>
                      <a:pt x="151" y="325"/>
                      <a:pt x="151" y="325"/>
                    </a:cubicBezTo>
                    <a:cubicBezTo>
                      <a:pt x="149" y="326"/>
                      <a:pt x="149" y="329"/>
                      <a:pt x="151" y="329"/>
                    </a:cubicBezTo>
                    <a:cubicBezTo>
                      <a:pt x="153" y="329"/>
                      <a:pt x="153" y="327"/>
                      <a:pt x="154" y="325"/>
                    </a:cubicBezTo>
                    <a:cubicBezTo>
                      <a:pt x="154" y="325"/>
                      <a:pt x="154" y="325"/>
                      <a:pt x="154" y="325"/>
                    </a:cubicBezTo>
                    <a:cubicBezTo>
                      <a:pt x="161" y="317"/>
                      <a:pt x="161" y="317"/>
                      <a:pt x="161" y="317"/>
                    </a:cubicBezTo>
                    <a:cubicBezTo>
                      <a:pt x="160" y="317"/>
                      <a:pt x="160" y="317"/>
                      <a:pt x="159" y="317"/>
                    </a:cubicBezTo>
                    <a:close/>
                    <a:moveTo>
                      <a:pt x="53" y="141"/>
                    </a:moveTo>
                    <a:cubicBezTo>
                      <a:pt x="53" y="140"/>
                      <a:pt x="53" y="140"/>
                      <a:pt x="53" y="139"/>
                    </a:cubicBezTo>
                    <a:cubicBezTo>
                      <a:pt x="54" y="140"/>
                      <a:pt x="54" y="141"/>
                      <a:pt x="54" y="141"/>
                    </a:cubicBezTo>
                    <a:cubicBezTo>
                      <a:pt x="54" y="141"/>
                      <a:pt x="53" y="141"/>
                      <a:pt x="53" y="141"/>
                    </a:cubicBezTo>
                    <a:close/>
                    <a:moveTo>
                      <a:pt x="63" y="231"/>
                    </a:moveTo>
                    <a:cubicBezTo>
                      <a:pt x="63" y="231"/>
                      <a:pt x="62" y="231"/>
                      <a:pt x="62" y="231"/>
                    </a:cubicBezTo>
                    <a:cubicBezTo>
                      <a:pt x="62" y="230"/>
                      <a:pt x="63" y="230"/>
                      <a:pt x="63" y="229"/>
                    </a:cubicBezTo>
                    <a:cubicBezTo>
                      <a:pt x="64" y="228"/>
                      <a:pt x="63" y="230"/>
                      <a:pt x="63" y="230"/>
                    </a:cubicBezTo>
                    <a:cubicBezTo>
                      <a:pt x="63" y="230"/>
                      <a:pt x="63" y="231"/>
                      <a:pt x="63" y="231"/>
                    </a:cubicBezTo>
                    <a:cubicBezTo>
                      <a:pt x="63" y="231"/>
                      <a:pt x="63" y="231"/>
                      <a:pt x="63" y="231"/>
                    </a:cubicBezTo>
                    <a:close/>
                    <a:moveTo>
                      <a:pt x="66" y="281"/>
                    </a:moveTo>
                    <a:cubicBezTo>
                      <a:pt x="66" y="281"/>
                      <a:pt x="65" y="281"/>
                      <a:pt x="65" y="281"/>
                    </a:cubicBezTo>
                    <a:cubicBezTo>
                      <a:pt x="65" y="281"/>
                      <a:pt x="65" y="281"/>
                      <a:pt x="65" y="281"/>
                    </a:cubicBezTo>
                    <a:cubicBezTo>
                      <a:pt x="65" y="281"/>
                      <a:pt x="65" y="281"/>
                      <a:pt x="65" y="281"/>
                    </a:cubicBezTo>
                    <a:cubicBezTo>
                      <a:pt x="65" y="281"/>
                      <a:pt x="67" y="280"/>
                      <a:pt x="67" y="281"/>
                    </a:cubicBezTo>
                    <a:cubicBezTo>
                      <a:pt x="66" y="281"/>
                      <a:pt x="66" y="281"/>
                      <a:pt x="66" y="281"/>
                    </a:cubicBezTo>
                    <a:close/>
                    <a:moveTo>
                      <a:pt x="70" y="287"/>
                    </a:moveTo>
                    <a:cubicBezTo>
                      <a:pt x="70" y="287"/>
                      <a:pt x="70" y="287"/>
                      <a:pt x="70" y="287"/>
                    </a:cubicBezTo>
                    <a:cubicBezTo>
                      <a:pt x="70" y="287"/>
                      <a:pt x="70" y="287"/>
                      <a:pt x="70" y="287"/>
                    </a:cubicBezTo>
                    <a:cubicBezTo>
                      <a:pt x="70" y="287"/>
                      <a:pt x="70" y="287"/>
                      <a:pt x="70" y="287"/>
                    </a:cubicBezTo>
                    <a:close/>
                    <a:moveTo>
                      <a:pt x="71" y="284"/>
                    </a:moveTo>
                    <a:cubicBezTo>
                      <a:pt x="72" y="284"/>
                      <a:pt x="72" y="284"/>
                      <a:pt x="72" y="284"/>
                    </a:cubicBezTo>
                    <a:cubicBezTo>
                      <a:pt x="71" y="284"/>
                      <a:pt x="71" y="284"/>
                      <a:pt x="71" y="284"/>
                    </a:cubicBezTo>
                    <a:cubicBezTo>
                      <a:pt x="71" y="284"/>
                      <a:pt x="71" y="284"/>
                      <a:pt x="71" y="284"/>
                    </a:cubicBezTo>
                    <a:cubicBezTo>
                      <a:pt x="71" y="285"/>
                      <a:pt x="71" y="285"/>
                      <a:pt x="70" y="285"/>
                    </a:cubicBezTo>
                    <a:cubicBezTo>
                      <a:pt x="70" y="285"/>
                      <a:pt x="70" y="285"/>
                      <a:pt x="70" y="284"/>
                    </a:cubicBezTo>
                    <a:cubicBezTo>
                      <a:pt x="70" y="284"/>
                      <a:pt x="70" y="284"/>
                      <a:pt x="70" y="284"/>
                    </a:cubicBezTo>
                    <a:cubicBezTo>
                      <a:pt x="70" y="284"/>
                      <a:pt x="71" y="284"/>
                      <a:pt x="71" y="284"/>
                    </a:cubicBezTo>
                    <a:cubicBezTo>
                      <a:pt x="71" y="284"/>
                      <a:pt x="71" y="284"/>
                      <a:pt x="71" y="284"/>
                    </a:cubicBezTo>
                    <a:cubicBezTo>
                      <a:pt x="71" y="283"/>
                      <a:pt x="71" y="283"/>
                      <a:pt x="71" y="283"/>
                    </a:cubicBezTo>
                    <a:cubicBezTo>
                      <a:pt x="71" y="282"/>
                      <a:pt x="73" y="283"/>
                      <a:pt x="71" y="284"/>
                    </a:cubicBezTo>
                    <a:close/>
                    <a:moveTo>
                      <a:pt x="83" y="318"/>
                    </a:moveTo>
                    <a:cubicBezTo>
                      <a:pt x="82" y="318"/>
                      <a:pt x="82" y="318"/>
                      <a:pt x="81" y="317"/>
                    </a:cubicBezTo>
                    <a:cubicBezTo>
                      <a:pt x="82" y="316"/>
                      <a:pt x="82" y="315"/>
                      <a:pt x="82" y="314"/>
                    </a:cubicBezTo>
                    <a:cubicBezTo>
                      <a:pt x="83" y="314"/>
                      <a:pt x="83" y="314"/>
                      <a:pt x="83" y="315"/>
                    </a:cubicBezTo>
                    <a:cubicBezTo>
                      <a:pt x="83" y="315"/>
                      <a:pt x="82" y="315"/>
                      <a:pt x="82" y="315"/>
                    </a:cubicBezTo>
                    <a:cubicBezTo>
                      <a:pt x="83" y="316"/>
                      <a:pt x="83" y="316"/>
                      <a:pt x="83" y="316"/>
                    </a:cubicBezTo>
                    <a:cubicBezTo>
                      <a:pt x="82" y="316"/>
                      <a:pt x="82" y="316"/>
                      <a:pt x="82" y="316"/>
                    </a:cubicBezTo>
                    <a:cubicBezTo>
                      <a:pt x="83" y="317"/>
                      <a:pt x="84" y="317"/>
                      <a:pt x="83" y="318"/>
                    </a:cubicBezTo>
                    <a:close/>
                    <a:moveTo>
                      <a:pt x="13" y="168"/>
                    </a:moveTo>
                    <a:cubicBezTo>
                      <a:pt x="16" y="168"/>
                      <a:pt x="17" y="167"/>
                      <a:pt x="16" y="166"/>
                    </a:cubicBezTo>
                    <a:cubicBezTo>
                      <a:pt x="14" y="165"/>
                      <a:pt x="12" y="167"/>
                      <a:pt x="13" y="168"/>
                    </a:cubicBezTo>
                    <a:close/>
                    <a:moveTo>
                      <a:pt x="14" y="187"/>
                    </a:moveTo>
                    <a:cubicBezTo>
                      <a:pt x="16" y="187"/>
                      <a:pt x="17" y="185"/>
                      <a:pt x="16" y="183"/>
                    </a:cubicBezTo>
                    <a:cubicBezTo>
                      <a:pt x="14" y="183"/>
                      <a:pt x="12" y="186"/>
                      <a:pt x="14" y="187"/>
                    </a:cubicBezTo>
                    <a:close/>
                  </a:path>
                </a:pathLst>
              </a:custGeom>
              <a:solidFill>
                <a:srgbClr val="EB6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401212" y="2520664"/>
            <a:ext cx="5853542" cy="1497158"/>
            <a:chOff x="6401212" y="2520664"/>
            <a:chExt cx="5853542" cy="1497158"/>
          </a:xfrm>
        </p:grpSpPr>
        <p:grpSp>
          <p:nvGrpSpPr>
            <p:cNvPr id="13" name="组合 12"/>
            <p:cNvGrpSpPr/>
            <p:nvPr/>
          </p:nvGrpSpPr>
          <p:grpSpPr>
            <a:xfrm>
              <a:off x="6401212" y="2662517"/>
              <a:ext cx="5853542" cy="1355305"/>
              <a:chOff x="6401212" y="2662517"/>
              <a:chExt cx="5853542" cy="1355305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002074" y="3120656"/>
                <a:ext cx="5252680" cy="897166"/>
                <a:chOff x="6464191" y="1865598"/>
                <a:chExt cx="5467833" cy="897166"/>
              </a:xfrm>
            </p:grpSpPr>
            <p:grpSp>
              <p:nvGrpSpPr>
                <p:cNvPr id="93" name="组合 92"/>
                <p:cNvGrpSpPr/>
                <p:nvPr/>
              </p:nvGrpSpPr>
              <p:grpSpPr>
                <a:xfrm>
                  <a:off x="6464191" y="2014684"/>
                  <a:ext cx="5467833" cy="748080"/>
                  <a:chOff x="6724167" y="2041578"/>
                  <a:chExt cx="5467833" cy="748080"/>
                </a:xfrm>
              </p:grpSpPr>
              <p:grpSp>
                <p:nvGrpSpPr>
                  <p:cNvPr id="80" name="Group 3"/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10907861" y="2141617"/>
                    <a:ext cx="434251" cy="435737"/>
                    <a:chOff x="3607592" y="2403135"/>
                    <a:chExt cx="718723" cy="718723"/>
                  </a:xfrm>
                </p:grpSpPr>
                <p:sp>
                  <p:nvSpPr>
                    <p:cNvPr id="81" name="Oval 365"/>
                    <p:cNvSpPr/>
                    <p:nvPr/>
                  </p:nvSpPr>
                  <p:spPr>
                    <a:xfrm>
                      <a:off x="3607592" y="2403135"/>
                      <a:ext cx="718723" cy="718723"/>
                    </a:xfrm>
                    <a:prstGeom prst="ellipse">
                      <a:avLst/>
                    </a:prstGeom>
                    <a:solidFill>
                      <a:schemeClr val="bg1">
                        <a:alpha val="39000"/>
                      </a:schemeClr>
                    </a:solidFill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82" name="Oval 366"/>
                    <p:cNvSpPr/>
                    <p:nvPr/>
                  </p:nvSpPr>
                  <p:spPr>
                    <a:xfrm>
                      <a:off x="3713076" y="2512466"/>
                      <a:ext cx="498816" cy="5000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0"/>
                    </a:gradFill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83" name="Oval 367"/>
                    <p:cNvSpPr/>
                    <p:nvPr/>
                  </p:nvSpPr>
                  <p:spPr>
                    <a:xfrm>
                      <a:off x="3852529" y="2646892"/>
                      <a:ext cx="228847" cy="231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2">
                            <a:lumMod val="67000"/>
                          </a:schemeClr>
                        </a:gs>
                        <a:gs pos="48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</p:grpSp>
              <p:cxnSp>
                <p:nvCxnSpPr>
                  <p:cNvPr id="84" name="Straight Connector 372"/>
                  <p:cNvCxnSpPr>
                    <a:stCxn id="81" idx="6"/>
                    <a:endCxn id="86" idx="2"/>
                  </p:cNvCxnSpPr>
                  <p:nvPr/>
                </p:nvCxnSpPr>
                <p:spPr bwMode="auto">
                  <a:xfrm flipH="1">
                    <a:off x="8351261" y="2359486"/>
                    <a:ext cx="2556600" cy="386"/>
                  </a:xfrm>
                  <a:prstGeom prst="line">
                    <a:avLst/>
                  </a:prstGeom>
                  <a:ln w="19050">
                    <a:solidFill>
                      <a:schemeClr val="accent2"/>
                    </a:solidFill>
                    <a:prstDash val="sysDash"/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5" name="Group 3"/>
                  <p:cNvGrpSpPr>
                    <a:grpSpLocks/>
                  </p:cNvGrpSpPr>
                  <p:nvPr/>
                </p:nvGrpSpPr>
                <p:grpSpPr bwMode="auto">
                  <a:xfrm flipH="1">
                    <a:off x="7716844" y="2041578"/>
                    <a:ext cx="634417" cy="636587"/>
                    <a:chOff x="3607592" y="2403135"/>
                    <a:chExt cx="718723" cy="718723"/>
                  </a:xfrm>
                </p:grpSpPr>
                <p:sp>
                  <p:nvSpPr>
                    <p:cNvPr id="86" name="Oval 375"/>
                    <p:cNvSpPr/>
                    <p:nvPr/>
                  </p:nvSpPr>
                  <p:spPr>
                    <a:xfrm>
                      <a:off x="3607592" y="2403135"/>
                      <a:ext cx="718723" cy="718723"/>
                    </a:xfrm>
                    <a:prstGeom prst="ellipse">
                      <a:avLst/>
                    </a:prstGeom>
                    <a:solidFill>
                      <a:schemeClr val="bg1">
                        <a:alpha val="39000"/>
                      </a:schemeClr>
                    </a:solidFill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87" name="Oval 376"/>
                    <p:cNvSpPr/>
                    <p:nvPr/>
                  </p:nvSpPr>
                  <p:spPr>
                    <a:xfrm>
                      <a:off x="3713076" y="2512466"/>
                      <a:ext cx="498816" cy="50006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lumMod val="85000"/>
                          </a:schemeClr>
                        </a:gs>
                      </a:gsLst>
                      <a:lin ang="5400000" scaled="0"/>
                    </a:gradFill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  <p:sp>
                  <p:nvSpPr>
                    <p:cNvPr id="88" name="Oval 377"/>
                    <p:cNvSpPr/>
                    <p:nvPr/>
                  </p:nvSpPr>
                  <p:spPr>
                    <a:xfrm>
                      <a:off x="3852529" y="2646892"/>
                      <a:ext cx="228847" cy="23121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  <a:ln w="3175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defRPr/>
                      </a:pPr>
                      <a:endParaRPr lang="nb-NO" sz="2400">
                        <a:solidFill>
                          <a:prstClr val="black"/>
                        </a:solidFill>
                        <a:ea typeface="ＭＳ Ｐゴシック" charset="-128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89" name="矩形 88"/>
                  <p:cNvSpPr/>
                  <p:nvPr/>
                </p:nvSpPr>
                <p:spPr>
                  <a:xfrm>
                    <a:off x="6724167" y="2213847"/>
                    <a:ext cx="112891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Điều</a:t>
                    </a:r>
                    <a:r>
                      <a:rPr lang="en-US" altLang="zh-CN" sz="1600" dirty="0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 </a:t>
                    </a:r>
                    <a:r>
                      <a:rPr lang="en-US" altLang="zh-CN" sz="16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Khiển</a:t>
                    </a:r>
                    <a:endParaRPr lang="zh-CN" altLang="en-US" sz="1600" dirty="0">
                      <a:solidFill>
                        <a:prstClr val="black"/>
                      </a:solidFill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90" name="矩形 89"/>
                  <p:cNvSpPr/>
                  <p:nvPr/>
                </p:nvSpPr>
                <p:spPr>
                  <a:xfrm>
                    <a:off x="11376850" y="2204883"/>
                    <a:ext cx="81515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Thiết</a:t>
                    </a:r>
                    <a:r>
                      <a:rPr lang="en-US" altLang="zh-CN" sz="1600" dirty="0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 </a:t>
                    </a:r>
                    <a:r>
                      <a:rPr lang="en-US" altLang="zh-CN" sz="16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bị</a:t>
                    </a:r>
                    <a:endParaRPr lang="zh-CN" altLang="en-US" sz="1600" dirty="0">
                      <a:solidFill>
                        <a:prstClr val="black"/>
                      </a:solidFill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91" name="矩形 90"/>
                  <p:cNvSpPr/>
                  <p:nvPr/>
                </p:nvSpPr>
                <p:spPr>
                  <a:xfrm>
                    <a:off x="8854412" y="2374757"/>
                    <a:ext cx="1490449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14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Tính</a:t>
                    </a:r>
                    <a:r>
                      <a:rPr lang="en-US" altLang="zh-CN" sz="1400" dirty="0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 </a:t>
                    </a:r>
                    <a:r>
                      <a:rPr lang="en-US" altLang="zh-CN" sz="14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hiệu</a:t>
                    </a:r>
                    <a:r>
                      <a:rPr lang="en-US" altLang="zh-CN" sz="1400" dirty="0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 2 </a:t>
                    </a:r>
                    <a:r>
                      <a:rPr lang="en-US" altLang="zh-CN" sz="1400" dirty="0" err="1" smtClean="0">
                        <a:solidFill>
                          <a:prstClr val="black"/>
                        </a:solidFill>
                        <a:ea typeface="Roboto" panose="02000000000000000000" pitchFamily="2" charset="0"/>
                      </a:rPr>
                      <a:t>chiều</a:t>
                    </a:r>
                    <a:endParaRPr lang="zh-CN" altLang="en-US" sz="14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pic>
              <p:nvPicPr>
                <p:cNvPr id="94" name="图片 9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750" y="1865598"/>
                  <a:ext cx="1089215" cy="407494"/>
                </a:xfrm>
                <a:prstGeom prst="rect">
                  <a:avLst/>
                </a:prstGeom>
              </p:spPr>
            </p:pic>
          </p:grpSp>
          <p:sp>
            <p:nvSpPr>
              <p:cNvPr id="97" name="矩形 96"/>
              <p:cNvSpPr/>
              <p:nvPr/>
            </p:nvSpPr>
            <p:spPr>
              <a:xfrm>
                <a:off x="7274479" y="2692399"/>
                <a:ext cx="3565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T</a:t>
                </a:r>
                <a:r>
                  <a:rPr lang="en-US" altLang="zh-CN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ương tác dữ liệu </a:t>
                </a:r>
                <a:r>
                  <a:rPr lang="en-US" altLang="zh-CN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2 </a:t>
                </a:r>
                <a:r>
                  <a:rPr lang="en-US" altLang="zh-CN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chiều</a:t>
                </a:r>
                <a:r>
                  <a:rPr lang="en-US" altLang="zh-CN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và</a:t>
                </a:r>
                <a:r>
                  <a:rPr lang="en-US" altLang="zh-CN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định</a:t>
                </a:r>
                <a:r>
                  <a:rPr lang="en-US" altLang="zh-CN" dirty="0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 </a:t>
                </a:r>
                <a:r>
                  <a:rPr lang="en-US" altLang="zh-CN" dirty="0" err="1" smtClean="0">
                    <a:solidFill>
                      <a:prstClr val="black"/>
                    </a:solidFill>
                    <a:ea typeface="Roboto" panose="02000000000000000000" pitchFamily="2" charset="0"/>
                  </a:rPr>
                  <a:t>kỳ</a:t>
                </a:r>
                <a:endParaRPr lang="en-US" altLang="zh-CN" dirty="0">
                  <a:solidFill>
                    <a:prstClr val="black"/>
                  </a:solidFill>
                  <a:ea typeface="Roboto" panose="02000000000000000000" pitchFamily="2" charset="0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6401212" y="2662517"/>
                <a:ext cx="802340" cy="802340"/>
              </a:xfrm>
              <a:prstGeom prst="ellipse">
                <a:avLst/>
              </a:prstGeom>
              <a:gradFill flip="none" rotWithShape="1">
                <a:gsLst>
                  <a:gs pos="3000">
                    <a:schemeClr val="bg1"/>
                  </a:gs>
                  <a:gs pos="99000">
                    <a:schemeClr val="bg1">
                      <a:lumMod val="75000"/>
                    </a:schemeClr>
                  </a:gs>
                  <a:gs pos="45000">
                    <a:schemeClr val="bg1">
                      <a:lumMod val="9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zh-CN" altLang="en-US" sz="240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8" name="AutoShape 7"/>
            <p:cNvSpPr>
              <a:spLocks noChangeAspect="1" noChangeArrowheads="1" noTextEdit="1"/>
            </p:cNvSpPr>
            <p:nvPr/>
          </p:nvSpPr>
          <p:spPr bwMode="auto">
            <a:xfrm>
              <a:off x="6470812" y="2522361"/>
              <a:ext cx="727847" cy="112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9"/>
            <p:cNvSpPr>
              <a:spLocks noEditPoints="1"/>
            </p:cNvSpPr>
            <p:nvPr/>
          </p:nvSpPr>
          <p:spPr bwMode="auto">
            <a:xfrm>
              <a:off x="6470812" y="2520664"/>
              <a:ext cx="727847" cy="1125703"/>
            </a:xfrm>
            <a:custGeom>
              <a:avLst/>
              <a:gdLst>
                <a:gd name="T0" fmla="*/ 281 w 360"/>
                <a:gd name="T1" fmla="*/ 326 h 559"/>
                <a:gd name="T2" fmla="*/ 279 w 360"/>
                <a:gd name="T3" fmla="*/ 326 h 559"/>
                <a:gd name="T4" fmla="*/ 291 w 360"/>
                <a:gd name="T5" fmla="*/ 351 h 559"/>
                <a:gd name="T6" fmla="*/ 301 w 360"/>
                <a:gd name="T7" fmla="*/ 271 h 559"/>
                <a:gd name="T8" fmla="*/ 262 w 360"/>
                <a:gd name="T9" fmla="*/ 118 h 559"/>
                <a:gd name="T10" fmla="*/ 167 w 360"/>
                <a:gd name="T11" fmla="*/ 18 h 559"/>
                <a:gd name="T12" fmla="*/ 226 w 360"/>
                <a:gd name="T13" fmla="*/ 102 h 559"/>
                <a:gd name="T14" fmla="*/ 266 w 360"/>
                <a:gd name="T15" fmla="*/ 324 h 559"/>
                <a:gd name="T16" fmla="*/ 268 w 360"/>
                <a:gd name="T17" fmla="*/ 313 h 559"/>
                <a:gd name="T18" fmla="*/ 295 w 360"/>
                <a:gd name="T19" fmla="*/ 417 h 559"/>
                <a:gd name="T20" fmla="*/ 253 w 360"/>
                <a:gd name="T21" fmla="*/ 299 h 559"/>
                <a:gd name="T22" fmla="*/ 276 w 360"/>
                <a:gd name="T23" fmla="*/ 314 h 559"/>
                <a:gd name="T24" fmla="*/ 265 w 360"/>
                <a:gd name="T25" fmla="*/ 250 h 559"/>
                <a:gd name="T26" fmla="*/ 328 w 360"/>
                <a:gd name="T27" fmla="*/ 388 h 559"/>
                <a:gd name="T28" fmla="*/ 326 w 360"/>
                <a:gd name="T29" fmla="*/ 366 h 559"/>
                <a:gd name="T30" fmla="*/ 291 w 360"/>
                <a:gd name="T31" fmla="*/ 401 h 559"/>
                <a:gd name="T32" fmla="*/ 295 w 360"/>
                <a:gd name="T33" fmla="*/ 347 h 559"/>
                <a:gd name="T34" fmla="*/ 298 w 360"/>
                <a:gd name="T35" fmla="*/ 338 h 559"/>
                <a:gd name="T36" fmla="*/ 292 w 360"/>
                <a:gd name="T37" fmla="*/ 312 h 559"/>
                <a:gd name="T38" fmla="*/ 268 w 360"/>
                <a:gd name="T39" fmla="*/ 160 h 559"/>
                <a:gd name="T40" fmla="*/ 287 w 360"/>
                <a:gd name="T41" fmla="*/ 255 h 559"/>
                <a:gd name="T42" fmla="*/ 280 w 360"/>
                <a:gd name="T43" fmla="*/ 362 h 559"/>
                <a:gd name="T44" fmla="*/ 272 w 360"/>
                <a:gd name="T45" fmla="*/ 423 h 559"/>
                <a:gd name="T46" fmla="*/ 260 w 360"/>
                <a:gd name="T47" fmla="*/ 422 h 559"/>
                <a:gd name="T48" fmla="*/ 258 w 360"/>
                <a:gd name="T49" fmla="*/ 393 h 559"/>
                <a:gd name="T50" fmla="*/ 267 w 360"/>
                <a:gd name="T51" fmla="*/ 339 h 559"/>
                <a:gd name="T52" fmla="*/ 256 w 360"/>
                <a:gd name="T53" fmla="*/ 309 h 559"/>
                <a:gd name="T54" fmla="*/ 252 w 360"/>
                <a:gd name="T55" fmla="*/ 288 h 559"/>
                <a:gd name="T56" fmla="*/ 236 w 360"/>
                <a:gd name="T57" fmla="*/ 260 h 559"/>
                <a:gd name="T58" fmla="*/ 263 w 360"/>
                <a:gd name="T59" fmla="*/ 175 h 559"/>
                <a:gd name="T60" fmla="*/ 200 w 360"/>
                <a:gd name="T61" fmla="*/ 107 h 559"/>
                <a:gd name="T62" fmla="*/ 69 w 360"/>
                <a:gd name="T63" fmla="*/ 120 h 559"/>
                <a:gd name="T64" fmla="*/ 194 w 360"/>
                <a:gd name="T65" fmla="*/ 387 h 559"/>
                <a:gd name="T66" fmla="*/ 3 w 360"/>
                <a:gd name="T67" fmla="*/ 557 h 559"/>
                <a:gd name="T68" fmla="*/ 134 w 360"/>
                <a:gd name="T69" fmla="*/ 399 h 559"/>
                <a:gd name="T70" fmla="*/ 198 w 360"/>
                <a:gd name="T71" fmla="*/ 482 h 559"/>
                <a:gd name="T72" fmla="*/ 236 w 360"/>
                <a:gd name="T73" fmla="*/ 394 h 559"/>
                <a:gd name="T74" fmla="*/ 210 w 360"/>
                <a:gd name="T75" fmla="*/ 133 h 559"/>
                <a:gd name="T76" fmla="*/ 268 w 360"/>
                <a:gd name="T77" fmla="*/ 354 h 559"/>
                <a:gd name="T78" fmla="*/ 188 w 360"/>
                <a:gd name="T79" fmla="*/ 388 h 559"/>
                <a:gd name="T80" fmla="*/ 261 w 360"/>
                <a:gd name="T81" fmla="*/ 307 h 559"/>
                <a:gd name="T82" fmla="*/ 254 w 360"/>
                <a:gd name="T83" fmla="*/ 336 h 559"/>
                <a:gd name="T84" fmla="*/ 189 w 360"/>
                <a:gd name="T85" fmla="*/ 404 h 559"/>
                <a:gd name="T86" fmla="*/ 286 w 360"/>
                <a:gd name="T87" fmla="*/ 442 h 559"/>
                <a:gd name="T88" fmla="*/ 328 w 360"/>
                <a:gd name="T89" fmla="*/ 405 h 559"/>
                <a:gd name="T90" fmla="*/ 325 w 360"/>
                <a:gd name="T91" fmla="*/ 378 h 559"/>
                <a:gd name="T92" fmla="*/ 268 w 360"/>
                <a:gd name="T93" fmla="*/ 386 h 559"/>
                <a:gd name="T94" fmla="*/ 265 w 360"/>
                <a:gd name="T95" fmla="*/ 424 h 559"/>
                <a:gd name="T96" fmla="*/ 46 w 360"/>
                <a:gd name="T97" fmla="*/ 413 h 559"/>
                <a:gd name="T98" fmla="*/ 82 w 360"/>
                <a:gd name="T99" fmla="*/ 404 h 559"/>
                <a:gd name="T100" fmla="*/ 47 w 360"/>
                <a:gd name="T101" fmla="*/ 324 h 559"/>
                <a:gd name="T102" fmla="*/ 38 w 360"/>
                <a:gd name="T103" fmla="*/ 359 h 559"/>
                <a:gd name="T104" fmla="*/ 73 w 360"/>
                <a:gd name="T105" fmla="*/ 231 h 559"/>
                <a:gd name="T106" fmla="*/ 82 w 360"/>
                <a:gd name="T107" fmla="*/ 271 h 559"/>
                <a:gd name="T108" fmla="*/ 79 w 360"/>
                <a:gd name="T109" fmla="*/ 34 h 559"/>
                <a:gd name="T110" fmla="*/ 116 w 360"/>
                <a:gd name="T111" fmla="*/ 283 h 559"/>
                <a:gd name="T112" fmla="*/ 163 w 360"/>
                <a:gd name="T113" fmla="*/ 467 h 559"/>
                <a:gd name="T114" fmla="*/ 164 w 360"/>
                <a:gd name="T115" fmla="*/ 480 h 559"/>
                <a:gd name="T116" fmla="*/ 243 w 360"/>
                <a:gd name="T117" fmla="*/ 401 h 559"/>
                <a:gd name="T118" fmla="*/ 125 w 360"/>
                <a:gd name="T119" fmla="*/ 458 h 559"/>
                <a:gd name="T120" fmla="*/ 111 w 360"/>
                <a:gd name="T121" fmla="*/ 502 h 559"/>
                <a:gd name="T122" fmla="*/ 156 w 360"/>
                <a:gd name="T123" fmla="*/ 443 h 559"/>
                <a:gd name="T124" fmla="*/ 135 w 360"/>
                <a:gd name="T125" fmla="*/ 484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60" h="559">
                  <a:moveTo>
                    <a:pt x="285" y="323"/>
                  </a:moveTo>
                  <a:cubicBezTo>
                    <a:pt x="284" y="323"/>
                    <a:pt x="284" y="323"/>
                    <a:pt x="284" y="323"/>
                  </a:cubicBezTo>
                  <a:cubicBezTo>
                    <a:pt x="284" y="323"/>
                    <a:pt x="284" y="323"/>
                    <a:pt x="284" y="323"/>
                  </a:cubicBezTo>
                  <a:cubicBezTo>
                    <a:pt x="285" y="323"/>
                    <a:pt x="285" y="323"/>
                    <a:pt x="285" y="323"/>
                  </a:cubicBezTo>
                  <a:close/>
                  <a:moveTo>
                    <a:pt x="283" y="337"/>
                  </a:moveTo>
                  <a:cubicBezTo>
                    <a:pt x="283" y="337"/>
                    <a:pt x="284" y="337"/>
                    <a:pt x="284" y="337"/>
                  </a:cubicBezTo>
                  <a:cubicBezTo>
                    <a:pt x="284" y="336"/>
                    <a:pt x="283" y="337"/>
                    <a:pt x="283" y="337"/>
                  </a:cubicBezTo>
                  <a:close/>
                  <a:moveTo>
                    <a:pt x="279" y="345"/>
                  </a:moveTo>
                  <a:cubicBezTo>
                    <a:pt x="279" y="346"/>
                    <a:pt x="279" y="346"/>
                    <a:pt x="279" y="346"/>
                  </a:cubicBezTo>
                  <a:cubicBezTo>
                    <a:pt x="279" y="346"/>
                    <a:pt x="279" y="345"/>
                    <a:pt x="279" y="345"/>
                  </a:cubicBezTo>
                  <a:cubicBezTo>
                    <a:pt x="279" y="345"/>
                    <a:pt x="279" y="345"/>
                    <a:pt x="279" y="345"/>
                  </a:cubicBezTo>
                  <a:close/>
                  <a:moveTo>
                    <a:pt x="280" y="334"/>
                  </a:moveTo>
                  <a:cubicBezTo>
                    <a:pt x="280" y="334"/>
                    <a:pt x="280" y="334"/>
                    <a:pt x="280" y="334"/>
                  </a:cubicBezTo>
                  <a:cubicBezTo>
                    <a:pt x="280" y="334"/>
                    <a:pt x="280" y="334"/>
                    <a:pt x="280" y="334"/>
                  </a:cubicBezTo>
                  <a:cubicBezTo>
                    <a:pt x="281" y="335"/>
                    <a:pt x="281" y="334"/>
                    <a:pt x="281" y="334"/>
                  </a:cubicBezTo>
                  <a:cubicBezTo>
                    <a:pt x="281" y="334"/>
                    <a:pt x="281" y="334"/>
                    <a:pt x="281" y="334"/>
                  </a:cubicBezTo>
                  <a:cubicBezTo>
                    <a:pt x="281" y="334"/>
                    <a:pt x="281" y="334"/>
                    <a:pt x="281" y="334"/>
                  </a:cubicBezTo>
                  <a:cubicBezTo>
                    <a:pt x="281" y="334"/>
                    <a:pt x="280" y="334"/>
                    <a:pt x="280" y="334"/>
                  </a:cubicBezTo>
                  <a:close/>
                  <a:moveTo>
                    <a:pt x="281" y="338"/>
                  </a:moveTo>
                  <a:cubicBezTo>
                    <a:pt x="281" y="337"/>
                    <a:pt x="281" y="337"/>
                    <a:pt x="281" y="337"/>
                  </a:cubicBezTo>
                  <a:cubicBezTo>
                    <a:pt x="281" y="337"/>
                    <a:pt x="281" y="337"/>
                    <a:pt x="281" y="337"/>
                  </a:cubicBezTo>
                  <a:cubicBezTo>
                    <a:pt x="281" y="337"/>
                    <a:pt x="281" y="337"/>
                    <a:pt x="281" y="338"/>
                  </a:cubicBezTo>
                  <a:close/>
                  <a:moveTo>
                    <a:pt x="282" y="326"/>
                  </a:moveTo>
                  <a:cubicBezTo>
                    <a:pt x="282" y="326"/>
                    <a:pt x="282" y="326"/>
                    <a:pt x="282" y="326"/>
                  </a:cubicBezTo>
                  <a:cubicBezTo>
                    <a:pt x="282" y="326"/>
                    <a:pt x="282" y="327"/>
                    <a:pt x="282" y="327"/>
                  </a:cubicBezTo>
                  <a:cubicBezTo>
                    <a:pt x="282" y="326"/>
                    <a:pt x="282" y="326"/>
                    <a:pt x="282" y="326"/>
                  </a:cubicBezTo>
                  <a:close/>
                  <a:moveTo>
                    <a:pt x="282" y="338"/>
                  </a:moveTo>
                  <a:cubicBezTo>
                    <a:pt x="282" y="338"/>
                    <a:pt x="282" y="338"/>
                    <a:pt x="282" y="337"/>
                  </a:cubicBezTo>
                  <a:cubicBezTo>
                    <a:pt x="282" y="337"/>
                    <a:pt x="281" y="337"/>
                    <a:pt x="282" y="338"/>
                  </a:cubicBezTo>
                  <a:cubicBezTo>
                    <a:pt x="282" y="338"/>
                    <a:pt x="282" y="338"/>
                    <a:pt x="282" y="338"/>
                  </a:cubicBezTo>
                  <a:close/>
                  <a:moveTo>
                    <a:pt x="284" y="333"/>
                  </a:moveTo>
                  <a:cubicBezTo>
                    <a:pt x="284" y="333"/>
                    <a:pt x="283" y="333"/>
                    <a:pt x="283" y="333"/>
                  </a:cubicBezTo>
                  <a:cubicBezTo>
                    <a:pt x="283" y="333"/>
                    <a:pt x="283" y="333"/>
                    <a:pt x="283" y="333"/>
                  </a:cubicBezTo>
                  <a:cubicBezTo>
                    <a:pt x="283" y="334"/>
                    <a:pt x="283" y="334"/>
                    <a:pt x="283" y="334"/>
                  </a:cubicBezTo>
                  <a:cubicBezTo>
                    <a:pt x="284" y="334"/>
                    <a:pt x="284" y="334"/>
                    <a:pt x="284" y="333"/>
                  </a:cubicBezTo>
                  <a:close/>
                  <a:moveTo>
                    <a:pt x="276" y="343"/>
                  </a:moveTo>
                  <a:cubicBezTo>
                    <a:pt x="276" y="344"/>
                    <a:pt x="277" y="344"/>
                    <a:pt x="277" y="344"/>
                  </a:cubicBezTo>
                  <a:cubicBezTo>
                    <a:pt x="277" y="344"/>
                    <a:pt x="277" y="344"/>
                    <a:pt x="277" y="343"/>
                  </a:cubicBezTo>
                  <a:cubicBezTo>
                    <a:pt x="277" y="343"/>
                    <a:pt x="276" y="343"/>
                    <a:pt x="276" y="343"/>
                  </a:cubicBezTo>
                  <a:close/>
                  <a:moveTo>
                    <a:pt x="276" y="337"/>
                  </a:moveTo>
                  <a:cubicBezTo>
                    <a:pt x="276" y="337"/>
                    <a:pt x="276" y="337"/>
                    <a:pt x="275" y="337"/>
                  </a:cubicBezTo>
                  <a:cubicBezTo>
                    <a:pt x="275" y="337"/>
                    <a:pt x="276" y="337"/>
                    <a:pt x="276" y="337"/>
                  </a:cubicBezTo>
                  <a:close/>
                  <a:moveTo>
                    <a:pt x="276" y="333"/>
                  </a:moveTo>
                  <a:cubicBezTo>
                    <a:pt x="276" y="333"/>
                    <a:pt x="276" y="333"/>
                    <a:pt x="276" y="333"/>
                  </a:cubicBezTo>
                  <a:cubicBezTo>
                    <a:pt x="276" y="332"/>
                    <a:pt x="276" y="332"/>
                    <a:pt x="276" y="333"/>
                  </a:cubicBezTo>
                  <a:close/>
                  <a:moveTo>
                    <a:pt x="276" y="344"/>
                  </a:moveTo>
                  <a:cubicBezTo>
                    <a:pt x="276" y="344"/>
                    <a:pt x="276" y="343"/>
                    <a:pt x="275" y="343"/>
                  </a:cubicBezTo>
                  <a:cubicBezTo>
                    <a:pt x="275" y="344"/>
                    <a:pt x="275" y="344"/>
                    <a:pt x="276" y="344"/>
                  </a:cubicBezTo>
                  <a:close/>
                  <a:moveTo>
                    <a:pt x="282" y="329"/>
                  </a:moveTo>
                  <a:cubicBezTo>
                    <a:pt x="282" y="329"/>
                    <a:pt x="283" y="329"/>
                    <a:pt x="283" y="329"/>
                  </a:cubicBezTo>
                  <a:cubicBezTo>
                    <a:pt x="283" y="328"/>
                    <a:pt x="282" y="328"/>
                    <a:pt x="282" y="329"/>
                  </a:cubicBezTo>
                  <a:close/>
                  <a:moveTo>
                    <a:pt x="278" y="334"/>
                  </a:moveTo>
                  <a:cubicBezTo>
                    <a:pt x="277" y="333"/>
                    <a:pt x="277" y="334"/>
                    <a:pt x="277" y="334"/>
                  </a:cubicBezTo>
                  <a:cubicBezTo>
                    <a:pt x="276" y="334"/>
                    <a:pt x="275" y="333"/>
                    <a:pt x="275" y="334"/>
                  </a:cubicBezTo>
                  <a:cubicBezTo>
                    <a:pt x="275" y="334"/>
                    <a:pt x="276" y="334"/>
                    <a:pt x="276" y="335"/>
                  </a:cubicBezTo>
                  <a:cubicBezTo>
                    <a:pt x="276" y="335"/>
                    <a:pt x="276" y="335"/>
                    <a:pt x="276" y="335"/>
                  </a:cubicBezTo>
                  <a:cubicBezTo>
                    <a:pt x="276" y="335"/>
                    <a:pt x="276" y="335"/>
                    <a:pt x="276" y="335"/>
                  </a:cubicBezTo>
                  <a:cubicBezTo>
                    <a:pt x="277" y="335"/>
                    <a:pt x="277" y="335"/>
                    <a:pt x="277" y="335"/>
                  </a:cubicBezTo>
                  <a:cubicBezTo>
                    <a:pt x="277" y="335"/>
                    <a:pt x="277" y="335"/>
                    <a:pt x="277" y="335"/>
                  </a:cubicBezTo>
                  <a:cubicBezTo>
                    <a:pt x="277" y="334"/>
                    <a:pt x="277" y="334"/>
                    <a:pt x="277" y="334"/>
                  </a:cubicBezTo>
                  <a:cubicBezTo>
                    <a:pt x="277" y="334"/>
                    <a:pt x="278" y="334"/>
                    <a:pt x="278" y="334"/>
                  </a:cubicBezTo>
                  <a:close/>
                  <a:moveTo>
                    <a:pt x="278" y="335"/>
                  </a:moveTo>
                  <a:cubicBezTo>
                    <a:pt x="278" y="335"/>
                    <a:pt x="278" y="335"/>
                    <a:pt x="278" y="335"/>
                  </a:cubicBezTo>
                  <a:cubicBezTo>
                    <a:pt x="278" y="335"/>
                    <a:pt x="279" y="335"/>
                    <a:pt x="280" y="334"/>
                  </a:cubicBezTo>
                  <a:cubicBezTo>
                    <a:pt x="280" y="334"/>
                    <a:pt x="280" y="334"/>
                    <a:pt x="280" y="334"/>
                  </a:cubicBezTo>
                  <a:cubicBezTo>
                    <a:pt x="280" y="334"/>
                    <a:pt x="280" y="334"/>
                    <a:pt x="280" y="334"/>
                  </a:cubicBezTo>
                  <a:cubicBezTo>
                    <a:pt x="279" y="334"/>
                    <a:pt x="278" y="334"/>
                    <a:pt x="278" y="334"/>
                  </a:cubicBezTo>
                  <a:lnTo>
                    <a:pt x="278" y="335"/>
                  </a:lnTo>
                  <a:close/>
                  <a:moveTo>
                    <a:pt x="279" y="338"/>
                  </a:moveTo>
                  <a:cubicBezTo>
                    <a:pt x="279" y="338"/>
                    <a:pt x="279" y="338"/>
                    <a:pt x="279" y="338"/>
                  </a:cubicBezTo>
                  <a:cubicBezTo>
                    <a:pt x="279" y="338"/>
                    <a:pt x="279" y="338"/>
                    <a:pt x="279" y="338"/>
                  </a:cubicBezTo>
                  <a:cubicBezTo>
                    <a:pt x="279" y="338"/>
                    <a:pt x="279" y="338"/>
                    <a:pt x="279" y="338"/>
                  </a:cubicBezTo>
                  <a:close/>
                  <a:moveTo>
                    <a:pt x="289" y="362"/>
                  </a:moveTo>
                  <a:cubicBezTo>
                    <a:pt x="289" y="361"/>
                    <a:pt x="288" y="361"/>
                    <a:pt x="288" y="361"/>
                  </a:cubicBezTo>
                  <a:cubicBezTo>
                    <a:pt x="288" y="362"/>
                    <a:pt x="288" y="362"/>
                    <a:pt x="289" y="362"/>
                  </a:cubicBezTo>
                  <a:close/>
                  <a:moveTo>
                    <a:pt x="280" y="326"/>
                  </a:moveTo>
                  <a:cubicBezTo>
                    <a:pt x="280" y="327"/>
                    <a:pt x="281" y="326"/>
                    <a:pt x="281" y="326"/>
                  </a:cubicBezTo>
                  <a:cubicBezTo>
                    <a:pt x="281" y="326"/>
                    <a:pt x="281" y="326"/>
                    <a:pt x="281" y="326"/>
                  </a:cubicBezTo>
                  <a:cubicBezTo>
                    <a:pt x="281" y="326"/>
                    <a:pt x="281" y="326"/>
                    <a:pt x="281" y="326"/>
                  </a:cubicBezTo>
                  <a:cubicBezTo>
                    <a:pt x="281" y="326"/>
                    <a:pt x="280" y="326"/>
                    <a:pt x="280" y="326"/>
                  </a:cubicBezTo>
                  <a:close/>
                  <a:moveTo>
                    <a:pt x="279" y="331"/>
                  </a:moveTo>
                  <a:cubicBezTo>
                    <a:pt x="279" y="330"/>
                    <a:pt x="278" y="330"/>
                    <a:pt x="278" y="331"/>
                  </a:cubicBezTo>
                  <a:cubicBezTo>
                    <a:pt x="279" y="331"/>
                    <a:pt x="279" y="331"/>
                    <a:pt x="279" y="331"/>
                  </a:cubicBezTo>
                  <a:close/>
                  <a:moveTo>
                    <a:pt x="285" y="325"/>
                  </a:moveTo>
                  <a:cubicBezTo>
                    <a:pt x="285" y="325"/>
                    <a:pt x="285" y="325"/>
                    <a:pt x="285" y="325"/>
                  </a:cubicBezTo>
                  <a:cubicBezTo>
                    <a:pt x="285" y="325"/>
                    <a:pt x="285" y="325"/>
                    <a:pt x="285" y="325"/>
                  </a:cubicBezTo>
                  <a:cubicBezTo>
                    <a:pt x="285" y="324"/>
                    <a:pt x="284" y="325"/>
                    <a:pt x="284" y="325"/>
                  </a:cubicBezTo>
                  <a:cubicBezTo>
                    <a:pt x="284" y="325"/>
                    <a:pt x="285" y="325"/>
                    <a:pt x="285" y="325"/>
                  </a:cubicBezTo>
                  <a:close/>
                  <a:moveTo>
                    <a:pt x="278" y="300"/>
                  </a:moveTo>
                  <a:cubicBezTo>
                    <a:pt x="279" y="301"/>
                    <a:pt x="280" y="300"/>
                    <a:pt x="280" y="299"/>
                  </a:cubicBezTo>
                  <a:cubicBezTo>
                    <a:pt x="279" y="299"/>
                    <a:pt x="278" y="299"/>
                    <a:pt x="278" y="300"/>
                  </a:cubicBezTo>
                  <a:close/>
                  <a:moveTo>
                    <a:pt x="277" y="301"/>
                  </a:moveTo>
                  <a:cubicBezTo>
                    <a:pt x="277" y="301"/>
                    <a:pt x="278" y="301"/>
                    <a:pt x="278" y="301"/>
                  </a:cubicBezTo>
                  <a:cubicBezTo>
                    <a:pt x="277" y="300"/>
                    <a:pt x="277" y="301"/>
                    <a:pt x="277" y="301"/>
                  </a:cubicBezTo>
                  <a:close/>
                  <a:moveTo>
                    <a:pt x="277" y="298"/>
                  </a:moveTo>
                  <a:cubicBezTo>
                    <a:pt x="278" y="298"/>
                    <a:pt x="278" y="297"/>
                    <a:pt x="278" y="296"/>
                  </a:cubicBezTo>
                  <a:cubicBezTo>
                    <a:pt x="277" y="296"/>
                    <a:pt x="277" y="297"/>
                    <a:pt x="277" y="298"/>
                  </a:cubicBezTo>
                  <a:close/>
                  <a:moveTo>
                    <a:pt x="279" y="299"/>
                  </a:moveTo>
                  <a:cubicBezTo>
                    <a:pt x="280" y="299"/>
                    <a:pt x="281" y="299"/>
                    <a:pt x="281" y="298"/>
                  </a:cubicBezTo>
                  <a:cubicBezTo>
                    <a:pt x="280" y="298"/>
                    <a:pt x="279" y="298"/>
                    <a:pt x="279" y="299"/>
                  </a:cubicBezTo>
                  <a:close/>
                  <a:moveTo>
                    <a:pt x="278" y="332"/>
                  </a:moveTo>
                  <a:cubicBezTo>
                    <a:pt x="278" y="331"/>
                    <a:pt x="277" y="331"/>
                    <a:pt x="277" y="331"/>
                  </a:cubicBezTo>
                  <a:cubicBezTo>
                    <a:pt x="278" y="331"/>
                    <a:pt x="278" y="330"/>
                    <a:pt x="279" y="330"/>
                  </a:cubicBezTo>
                  <a:cubicBezTo>
                    <a:pt x="279" y="330"/>
                    <a:pt x="280" y="330"/>
                    <a:pt x="280" y="329"/>
                  </a:cubicBezTo>
                  <a:cubicBezTo>
                    <a:pt x="281" y="329"/>
                    <a:pt x="280" y="328"/>
                    <a:pt x="280" y="328"/>
                  </a:cubicBezTo>
                  <a:cubicBezTo>
                    <a:pt x="280" y="327"/>
                    <a:pt x="281" y="328"/>
                    <a:pt x="281" y="327"/>
                  </a:cubicBezTo>
                  <a:cubicBezTo>
                    <a:pt x="280" y="327"/>
                    <a:pt x="277" y="326"/>
                    <a:pt x="277" y="328"/>
                  </a:cubicBezTo>
                  <a:cubicBezTo>
                    <a:pt x="277" y="328"/>
                    <a:pt x="277" y="328"/>
                    <a:pt x="277" y="328"/>
                  </a:cubicBezTo>
                  <a:cubicBezTo>
                    <a:pt x="277" y="328"/>
                    <a:pt x="277" y="328"/>
                    <a:pt x="277" y="328"/>
                  </a:cubicBezTo>
                  <a:cubicBezTo>
                    <a:pt x="278" y="330"/>
                    <a:pt x="276" y="329"/>
                    <a:pt x="276" y="331"/>
                  </a:cubicBezTo>
                  <a:cubicBezTo>
                    <a:pt x="276" y="330"/>
                    <a:pt x="276" y="331"/>
                    <a:pt x="276" y="330"/>
                  </a:cubicBezTo>
                  <a:cubicBezTo>
                    <a:pt x="276" y="331"/>
                    <a:pt x="276" y="331"/>
                    <a:pt x="276" y="331"/>
                  </a:cubicBezTo>
                  <a:cubicBezTo>
                    <a:pt x="275" y="330"/>
                    <a:pt x="275" y="330"/>
                    <a:pt x="275" y="330"/>
                  </a:cubicBezTo>
                  <a:cubicBezTo>
                    <a:pt x="272" y="331"/>
                    <a:pt x="276" y="333"/>
                    <a:pt x="278" y="332"/>
                  </a:cubicBezTo>
                  <a:close/>
                  <a:moveTo>
                    <a:pt x="277" y="327"/>
                  </a:moveTo>
                  <a:cubicBezTo>
                    <a:pt x="277" y="327"/>
                    <a:pt x="277" y="327"/>
                    <a:pt x="277" y="327"/>
                  </a:cubicBezTo>
                  <a:cubicBezTo>
                    <a:pt x="276" y="327"/>
                    <a:pt x="276" y="327"/>
                    <a:pt x="276" y="327"/>
                  </a:cubicBezTo>
                  <a:cubicBezTo>
                    <a:pt x="276" y="327"/>
                    <a:pt x="276" y="327"/>
                    <a:pt x="276" y="327"/>
                  </a:cubicBezTo>
                  <a:lnTo>
                    <a:pt x="277" y="327"/>
                  </a:lnTo>
                  <a:close/>
                  <a:moveTo>
                    <a:pt x="275" y="311"/>
                  </a:moveTo>
                  <a:cubicBezTo>
                    <a:pt x="275" y="311"/>
                    <a:pt x="276" y="311"/>
                    <a:pt x="276" y="311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5" y="311"/>
                    <a:pt x="275" y="311"/>
                    <a:pt x="275" y="311"/>
                  </a:cubicBezTo>
                  <a:close/>
                  <a:moveTo>
                    <a:pt x="282" y="297"/>
                  </a:moveTo>
                  <a:cubicBezTo>
                    <a:pt x="282" y="297"/>
                    <a:pt x="280" y="298"/>
                    <a:pt x="280" y="299"/>
                  </a:cubicBezTo>
                  <a:cubicBezTo>
                    <a:pt x="281" y="300"/>
                    <a:pt x="282" y="299"/>
                    <a:pt x="283" y="298"/>
                  </a:cubicBezTo>
                  <a:cubicBezTo>
                    <a:pt x="283" y="298"/>
                    <a:pt x="284" y="297"/>
                    <a:pt x="284" y="296"/>
                  </a:cubicBezTo>
                  <a:cubicBezTo>
                    <a:pt x="284" y="296"/>
                    <a:pt x="284" y="296"/>
                    <a:pt x="284" y="296"/>
                  </a:cubicBezTo>
                  <a:cubicBezTo>
                    <a:pt x="283" y="296"/>
                    <a:pt x="283" y="296"/>
                    <a:pt x="282" y="297"/>
                  </a:cubicBezTo>
                  <a:close/>
                  <a:moveTo>
                    <a:pt x="275" y="313"/>
                  </a:moveTo>
                  <a:cubicBezTo>
                    <a:pt x="276" y="313"/>
                    <a:pt x="276" y="312"/>
                    <a:pt x="276" y="312"/>
                  </a:cubicBezTo>
                  <a:cubicBezTo>
                    <a:pt x="275" y="312"/>
                    <a:pt x="275" y="312"/>
                    <a:pt x="275" y="313"/>
                  </a:cubicBezTo>
                  <a:close/>
                  <a:moveTo>
                    <a:pt x="281" y="311"/>
                  </a:moveTo>
                  <a:cubicBezTo>
                    <a:pt x="281" y="311"/>
                    <a:pt x="281" y="311"/>
                    <a:pt x="281" y="311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1"/>
                    <a:pt x="282" y="310"/>
                    <a:pt x="281" y="310"/>
                  </a:cubicBezTo>
                  <a:lnTo>
                    <a:pt x="281" y="311"/>
                  </a:lnTo>
                  <a:close/>
                  <a:moveTo>
                    <a:pt x="282" y="338"/>
                  </a:moveTo>
                  <a:cubicBezTo>
                    <a:pt x="282" y="338"/>
                    <a:pt x="283" y="338"/>
                    <a:pt x="283" y="338"/>
                  </a:cubicBezTo>
                  <a:cubicBezTo>
                    <a:pt x="283" y="338"/>
                    <a:pt x="282" y="338"/>
                    <a:pt x="282" y="338"/>
                  </a:cubicBezTo>
                  <a:close/>
                  <a:moveTo>
                    <a:pt x="280" y="311"/>
                  </a:moveTo>
                  <a:cubicBezTo>
                    <a:pt x="279" y="311"/>
                    <a:pt x="276" y="311"/>
                    <a:pt x="277" y="312"/>
                  </a:cubicBezTo>
                  <a:cubicBezTo>
                    <a:pt x="277" y="313"/>
                    <a:pt x="280" y="312"/>
                    <a:pt x="280" y="311"/>
                  </a:cubicBezTo>
                  <a:close/>
                  <a:moveTo>
                    <a:pt x="285" y="349"/>
                  </a:moveTo>
                  <a:cubicBezTo>
                    <a:pt x="285" y="349"/>
                    <a:pt x="284" y="348"/>
                    <a:pt x="284" y="349"/>
                  </a:cubicBezTo>
                  <a:cubicBezTo>
                    <a:pt x="284" y="349"/>
                    <a:pt x="285" y="349"/>
                    <a:pt x="285" y="349"/>
                  </a:cubicBezTo>
                  <a:close/>
                  <a:moveTo>
                    <a:pt x="282" y="335"/>
                  </a:moveTo>
                  <a:cubicBezTo>
                    <a:pt x="282" y="335"/>
                    <a:pt x="283" y="335"/>
                    <a:pt x="282" y="335"/>
                  </a:cubicBezTo>
                  <a:cubicBezTo>
                    <a:pt x="282" y="334"/>
                    <a:pt x="282" y="335"/>
                    <a:pt x="282" y="335"/>
                  </a:cubicBezTo>
                  <a:close/>
                  <a:moveTo>
                    <a:pt x="279" y="327"/>
                  </a:moveTo>
                  <a:cubicBezTo>
                    <a:pt x="279" y="327"/>
                    <a:pt x="279" y="326"/>
                    <a:pt x="279" y="326"/>
                  </a:cubicBezTo>
                  <a:cubicBezTo>
                    <a:pt x="279" y="326"/>
                    <a:pt x="279" y="327"/>
                    <a:pt x="279" y="327"/>
                  </a:cubicBezTo>
                  <a:close/>
                  <a:moveTo>
                    <a:pt x="284" y="308"/>
                  </a:moveTo>
                  <a:cubicBezTo>
                    <a:pt x="283" y="307"/>
                    <a:pt x="282" y="308"/>
                    <a:pt x="282" y="308"/>
                  </a:cubicBezTo>
                  <a:cubicBezTo>
                    <a:pt x="282" y="308"/>
                    <a:pt x="284" y="308"/>
                    <a:pt x="284" y="308"/>
                  </a:cubicBezTo>
                  <a:close/>
                  <a:moveTo>
                    <a:pt x="282" y="309"/>
                  </a:moveTo>
                  <a:cubicBezTo>
                    <a:pt x="282" y="309"/>
                    <a:pt x="282" y="309"/>
                    <a:pt x="282" y="309"/>
                  </a:cubicBezTo>
                  <a:cubicBezTo>
                    <a:pt x="282" y="310"/>
                    <a:pt x="282" y="310"/>
                    <a:pt x="282" y="309"/>
                  </a:cubicBezTo>
                  <a:close/>
                  <a:moveTo>
                    <a:pt x="279" y="302"/>
                  </a:moveTo>
                  <a:cubicBezTo>
                    <a:pt x="280" y="302"/>
                    <a:pt x="280" y="302"/>
                    <a:pt x="280" y="302"/>
                  </a:cubicBezTo>
                  <a:cubicBezTo>
                    <a:pt x="280" y="301"/>
                    <a:pt x="279" y="301"/>
                    <a:pt x="279" y="302"/>
                  </a:cubicBezTo>
                  <a:close/>
                  <a:moveTo>
                    <a:pt x="280" y="307"/>
                  </a:moveTo>
                  <a:cubicBezTo>
                    <a:pt x="280" y="307"/>
                    <a:pt x="278" y="307"/>
                    <a:pt x="278" y="307"/>
                  </a:cubicBezTo>
                  <a:cubicBezTo>
                    <a:pt x="279" y="308"/>
                    <a:pt x="280" y="308"/>
                    <a:pt x="280" y="307"/>
                  </a:cubicBezTo>
                  <a:close/>
                  <a:moveTo>
                    <a:pt x="280" y="344"/>
                  </a:moveTo>
                  <a:cubicBezTo>
                    <a:pt x="280" y="343"/>
                    <a:pt x="278" y="343"/>
                    <a:pt x="278" y="344"/>
                  </a:cubicBezTo>
                  <a:cubicBezTo>
                    <a:pt x="278" y="344"/>
                    <a:pt x="280" y="344"/>
                    <a:pt x="280" y="344"/>
                  </a:cubicBezTo>
                  <a:close/>
                  <a:moveTo>
                    <a:pt x="293" y="356"/>
                  </a:moveTo>
                  <a:cubicBezTo>
                    <a:pt x="292" y="356"/>
                    <a:pt x="291" y="357"/>
                    <a:pt x="291" y="357"/>
                  </a:cubicBezTo>
                  <a:cubicBezTo>
                    <a:pt x="292" y="357"/>
                    <a:pt x="292" y="357"/>
                    <a:pt x="293" y="356"/>
                  </a:cubicBezTo>
                  <a:close/>
                  <a:moveTo>
                    <a:pt x="294" y="354"/>
                  </a:moveTo>
                  <a:cubicBezTo>
                    <a:pt x="293" y="354"/>
                    <a:pt x="292" y="353"/>
                    <a:pt x="292" y="354"/>
                  </a:cubicBezTo>
                  <a:cubicBezTo>
                    <a:pt x="291" y="355"/>
                    <a:pt x="294" y="355"/>
                    <a:pt x="294" y="354"/>
                  </a:cubicBezTo>
                  <a:close/>
                  <a:moveTo>
                    <a:pt x="297" y="339"/>
                  </a:moveTo>
                  <a:cubicBezTo>
                    <a:pt x="297" y="340"/>
                    <a:pt x="298" y="340"/>
                    <a:pt x="298" y="339"/>
                  </a:cubicBezTo>
                  <a:cubicBezTo>
                    <a:pt x="298" y="339"/>
                    <a:pt x="297" y="339"/>
                    <a:pt x="297" y="339"/>
                  </a:cubicBezTo>
                  <a:close/>
                  <a:moveTo>
                    <a:pt x="292" y="342"/>
                  </a:moveTo>
                  <a:cubicBezTo>
                    <a:pt x="292" y="342"/>
                    <a:pt x="291" y="341"/>
                    <a:pt x="290" y="341"/>
                  </a:cubicBezTo>
                  <a:cubicBezTo>
                    <a:pt x="289" y="341"/>
                    <a:pt x="289" y="341"/>
                    <a:pt x="289" y="341"/>
                  </a:cubicBezTo>
                  <a:cubicBezTo>
                    <a:pt x="289" y="341"/>
                    <a:pt x="289" y="342"/>
                    <a:pt x="289" y="342"/>
                  </a:cubicBezTo>
                  <a:cubicBezTo>
                    <a:pt x="289" y="342"/>
                    <a:pt x="291" y="342"/>
                    <a:pt x="292" y="342"/>
                  </a:cubicBezTo>
                  <a:close/>
                  <a:moveTo>
                    <a:pt x="298" y="308"/>
                  </a:moveTo>
                  <a:cubicBezTo>
                    <a:pt x="298" y="308"/>
                    <a:pt x="299" y="308"/>
                    <a:pt x="299" y="307"/>
                  </a:cubicBezTo>
                  <a:cubicBezTo>
                    <a:pt x="299" y="307"/>
                    <a:pt x="297" y="307"/>
                    <a:pt x="298" y="308"/>
                  </a:cubicBezTo>
                  <a:close/>
                  <a:moveTo>
                    <a:pt x="300" y="327"/>
                  </a:moveTo>
                  <a:cubicBezTo>
                    <a:pt x="300" y="327"/>
                    <a:pt x="301" y="327"/>
                    <a:pt x="301" y="326"/>
                  </a:cubicBezTo>
                  <a:cubicBezTo>
                    <a:pt x="301" y="325"/>
                    <a:pt x="300" y="326"/>
                    <a:pt x="300" y="327"/>
                  </a:cubicBezTo>
                  <a:close/>
                  <a:moveTo>
                    <a:pt x="291" y="346"/>
                  </a:moveTo>
                  <a:cubicBezTo>
                    <a:pt x="290" y="346"/>
                    <a:pt x="290" y="346"/>
                    <a:pt x="290" y="346"/>
                  </a:cubicBezTo>
                  <a:cubicBezTo>
                    <a:pt x="290" y="346"/>
                    <a:pt x="290" y="346"/>
                    <a:pt x="289" y="347"/>
                  </a:cubicBezTo>
                  <a:cubicBezTo>
                    <a:pt x="290" y="347"/>
                    <a:pt x="290" y="347"/>
                    <a:pt x="290" y="347"/>
                  </a:cubicBezTo>
                  <a:cubicBezTo>
                    <a:pt x="290" y="347"/>
                    <a:pt x="291" y="347"/>
                    <a:pt x="291" y="346"/>
                  </a:cubicBezTo>
                  <a:close/>
                  <a:moveTo>
                    <a:pt x="294" y="348"/>
                  </a:moveTo>
                  <a:cubicBezTo>
                    <a:pt x="294" y="348"/>
                    <a:pt x="295" y="348"/>
                    <a:pt x="294" y="348"/>
                  </a:cubicBezTo>
                  <a:close/>
                  <a:moveTo>
                    <a:pt x="300" y="332"/>
                  </a:moveTo>
                  <a:cubicBezTo>
                    <a:pt x="300" y="331"/>
                    <a:pt x="299" y="331"/>
                    <a:pt x="299" y="332"/>
                  </a:cubicBezTo>
                  <a:cubicBezTo>
                    <a:pt x="299" y="332"/>
                    <a:pt x="300" y="332"/>
                    <a:pt x="300" y="332"/>
                  </a:cubicBezTo>
                  <a:close/>
                  <a:moveTo>
                    <a:pt x="294" y="350"/>
                  </a:moveTo>
                  <a:cubicBezTo>
                    <a:pt x="294" y="349"/>
                    <a:pt x="293" y="350"/>
                    <a:pt x="293" y="350"/>
                  </a:cubicBezTo>
                  <a:cubicBezTo>
                    <a:pt x="294" y="350"/>
                    <a:pt x="295" y="350"/>
                    <a:pt x="294" y="350"/>
                  </a:cubicBezTo>
                  <a:close/>
                  <a:moveTo>
                    <a:pt x="287" y="332"/>
                  </a:moveTo>
                  <a:cubicBezTo>
                    <a:pt x="287" y="332"/>
                    <a:pt x="287" y="332"/>
                    <a:pt x="287" y="332"/>
                  </a:cubicBezTo>
                  <a:cubicBezTo>
                    <a:pt x="288" y="332"/>
                    <a:pt x="288" y="332"/>
                    <a:pt x="288" y="331"/>
                  </a:cubicBezTo>
                  <a:cubicBezTo>
                    <a:pt x="287" y="331"/>
                    <a:pt x="287" y="331"/>
                    <a:pt x="287" y="332"/>
                  </a:cubicBezTo>
                  <a:close/>
                  <a:moveTo>
                    <a:pt x="279" y="347"/>
                  </a:moveTo>
                  <a:cubicBezTo>
                    <a:pt x="280" y="347"/>
                    <a:pt x="280" y="347"/>
                    <a:pt x="280" y="347"/>
                  </a:cubicBezTo>
                  <a:cubicBezTo>
                    <a:pt x="280" y="346"/>
                    <a:pt x="280" y="346"/>
                    <a:pt x="280" y="346"/>
                  </a:cubicBezTo>
                  <a:cubicBezTo>
                    <a:pt x="279" y="346"/>
                    <a:pt x="279" y="346"/>
                    <a:pt x="279" y="346"/>
                  </a:cubicBezTo>
                  <a:lnTo>
                    <a:pt x="279" y="347"/>
                  </a:lnTo>
                  <a:close/>
                  <a:moveTo>
                    <a:pt x="287" y="342"/>
                  </a:moveTo>
                  <a:cubicBezTo>
                    <a:pt x="288" y="343"/>
                    <a:pt x="288" y="342"/>
                    <a:pt x="288" y="342"/>
                  </a:cubicBezTo>
                  <a:cubicBezTo>
                    <a:pt x="288" y="341"/>
                    <a:pt x="287" y="342"/>
                    <a:pt x="287" y="342"/>
                  </a:cubicBezTo>
                  <a:close/>
                  <a:moveTo>
                    <a:pt x="286" y="352"/>
                  </a:move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6" y="352"/>
                    <a:pt x="286" y="352"/>
                    <a:pt x="286" y="352"/>
                  </a:cubicBezTo>
                  <a:close/>
                  <a:moveTo>
                    <a:pt x="290" y="372"/>
                  </a:moveTo>
                  <a:cubicBezTo>
                    <a:pt x="289" y="372"/>
                    <a:pt x="287" y="371"/>
                    <a:pt x="287" y="372"/>
                  </a:cubicBezTo>
                  <a:cubicBezTo>
                    <a:pt x="286" y="374"/>
                    <a:pt x="290" y="374"/>
                    <a:pt x="290" y="372"/>
                  </a:cubicBezTo>
                  <a:close/>
                  <a:moveTo>
                    <a:pt x="290" y="358"/>
                  </a:moveTo>
                  <a:cubicBezTo>
                    <a:pt x="290" y="358"/>
                    <a:pt x="290" y="358"/>
                    <a:pt x="290" y="358"/>
                  </a:cubicBezTo>
                  <a:cubicBezTo>
                    <a:pt x="290" y="358"/>
                    <a:pt x="289" y="358"/>
                    <a:pt x="289" y="358"/>
                  </a:cubicBezTo>
                  <a:cubicBezTo>
                    <a:pt x="289" y="358"/>
                    <a:pt x="290" y="358"/>
                    <a:pt x="290" y="358"/>
                  </a:cubicBezTo>
                  <a:close/>
                  <a:moveTo>
                    <a:pt x="291" y="351"/>
                  </a:moveTo>
                  <a:cubicBezTo>
                    <a:pt x="291" y="351"/>
                    <a:pt x="290" y="350"/>
                    <a:pt x="289" y="350"/>
                  </a:cubicBezTo>
                  <a:cubicBezTo>
                    <a:pt x="290" y="350"/>
                    <a:pt x="290" y="350"/>
                    <a:pt x="290" y="350"/>
                  </a:cubicBezTo>
                  <a:cubicBezTo>
                    <a:pt x="290" y="351"/>
                    <a:pt x="290" y="351"/>
                    <a:pt x="290" y="351"/>
                  </a:cubicBezTo>
                  <a:cubicBezTo>
                    <a:pt x="290" y="351"/>
                    <a:pt x="290" y="351"/>
                    <a:pt x="291" y="351"/>
                  </a:cubicBezTo>
                  <a:close/>
                  <a:moveTo>
                    <a:pt x="287" y="371"/>
                  </a:moveTo>
                  <a:cubicBezTo>
                    <a:pt x="286" y="371"/>
                    <a:pt x="286" y="371"/>
                    <a:pt x="286" y="371"/>
                  </a:cubicBezTo>
                  <a:cubicBezTo>
                    <a:pt x="286" y="371"/>
                    <a:pt x="286" y="371"/>
                    <a:pt x="286" y="371"/>
                  </a:cubicBezTo>
                  <a:cubicBezTo>
                    <a:pt x="287" y="371"/>
                    <a:pt x="287" y="371"/>
                    <a:pt x="287" y="371"/>
                  </a:cubicBezTo>
                  <a:close/>
                  <a:moveTo>
                    <a:pt x="287" y="371"/>
                  </a:moveTo>
                  <a:cubicBezTo>
                    <a:pt x="287" y="371"/>
                    <a:pt x="287" y="371"/>
                    <a:pt x="287" y="371"/>
                  </a:cubicBezTo>
                  <a:cubicBezTo>
                    <a:pt x="287" y="371"/>
                    <a:pt x="287" y="371"/>
                    <a:pt x="286" y="371"/>
                  </a:cubicBezTo>
                  <a:cubicBezTo>
                    <a:pt x="286" y="371"/>
                    <a:pt x="286" y="371"/>
                    <a:pt x="287" y="371"/>
                  </a:cubicBezTo>
                  <a:close/>
                  <a:moveTo>
                    <a:pt x="286" y="323"/>
                  </a:moveTo>
                  <a:cubicBezTo>
                    <a:pt x="286" y="324"/>
                    <a:pt x="287" y="324"/>
                    <a:pt x="287" y="324"/>
                  </a:cubicBezTo>
                  <a:cubicBezTo>
                    <a:pt x="288" y="324"/>
                    <a:pt x="287" y="323"/>
                    <a:pt x="287" y="323"/>
                  </a:cubicBezTo>
                  <a:cubicBezTo>
                    <a:pt x="287" y="323"/>
                    <a:pt x="286" y="323"/>
                    <a:pt x="286" y="323"/>
                  </a:cubicBezTo>
                  <a:close/>
                  <a:moveTo>
                    <a:pt x="283" y="311"/>
                  </a:moveTo>
                  <a:cubicBezTo>
                    <a:pt x="283" y="311"/>
                    <a:pt x="282" y="311"/>
                    <a:pt x="282" y="311"/>
                  </a:cubicBezTo>
                  <a:cubicBezTo>
                    <a:pt x="281" y="312"/>
                    <a:pt x="280" y="312"/>
                    <a:pt x="280" y="313"/>
                  </a:cubicBezTo>
                  <a:cubicBezTo>
                    <a:pt x="280" y="314"/>
                    <a:pt x="281" y="314"/>
                    <a:pt x="282" y="314"/>
                  </a:cubicBezTo>
                  <a:cubicBezTo>
                    <a:pt x="283" y="313"/>
                    <a:pt x="284" y="313"/>
                    <a:pt x="285" y="312"/>
                  </a:cubicBezTo>
                  <a:cubicBezTo>
                    <a:pt x="287" y="312"/>
                    <a:pt x="289" y="312"/>
                    <a:pt x="288" y="310"/>
                  </a:cubicBezTo>
                  <a:cubicBezTo>
                    <a:pt x="287" y="310"/>
                    <a:pt x="286" y="310"/>
                    <a:pt x="285" y="311"/>
                  </a:cubicBezTo>
                  <a:cubicBezTo>
                    <a:pt x="284" y="311"/>
                    <a:pt x="284" y="311"/>
                    <a:pt x="283" y="311"/>
                  </a:cubicBezTo>
                  <a:close/>
                  <a:moveTo>
                    <a:pt x="283" y="357"/>
                  </a:moveTo>
                  <a:cubicBezTo>
                    <a:pt x="283" y="357"/>
                    <a:pt x="283" y="357"/>
                    <a:pt x="284" y="357"/>
                  </a:cubicBezTo>
                  <a:cubicBezTo>
                    <a:pt x="284" y="357"/>
                    <a:pt x="282" y="357"/>
                    <a:pt x="283" y="357"/>
                  </a:cubicBezTo>
                  <a:close/>
                  <a:moveTo>
                    <a:pt x="281" y="360"/>
                  </a:moveTo>
                  <a:cubicBezTo>
                    <a:pt x="281" y="360"/>
                    <a:pt x="281" y="360"/>
                    <a:pt x="281" y="361"/>
                  </a:cubicBezTo>
                  <a:cubicBezTo>
                    <a:pt x="281" y="361"/>
                    <a:pt x="281" y="361"/>
                    <a:pt x="281" y="361"/>
                  </a:cubicBezTo>
                  <a:cubicBezTo>
                    <a:pt x="282" y="362"/>
                    <a:pt x="283" y="362"/>
                    <a:pt x="284" y="361"/>
                  </a:cubicBezTo>
                  <a:cubicBezTo>
                    <a:pt x="285" y="360"/>
                    <a:pt x="282" y="359"/>
                    <a:pt x="281" y="360"/>
                  </a:cubicBezTo>
                  <a:close/>
                  <a:moveTo>
                    <a:pt x="293" y="290"/>
                  </a:moveTo>
                  <a:cubicBezTo>
                    <a:pt x="292" y="291"/>
                    <a:pt x="290" y="291"/>
                    <a:pt x="290" y="292"/>
                  </a:cubicBezTo>
                  <a:cubicBezTo>
                    <a:pt x="291" y="293"/>
                    <a:pt x="294" y="291"/>
                    <a:pt x="293" y="290"/>
                  </a:cubicBezTo>
                  <a:close/>
                  <a:moveTo>
                    <a:pt x="284" y="342"/>
                  </a:moveTo>
                  <a:cubicBezTo>
                    <a:pt x="284" y="342"/>
                    <a:pt x="284" y="342"/>
                    <a:pt x="284" y="342"/>
                  </a:cubicBezTo>
                  <a:cubicBezTo>
                    <a:pt x="283" y="342"/>
                    <a:pt x="282" y="342"/>
                    <a:pt x="281" y="342"/>
                  </a:cubicBezTo>
                  <a:cubicBezTo>
                    <a:pt x="281" y="341"/>
                    <a:pt x="280" y="341"/>
                    <a:pt x="279" y="341"/>
                  </a:cubicBezTo>
                  <a:cubicBezTo>
                    <a:pt x="279" y="342"/>
                    <a:pt x="280" y="342"/>
                    <a:pt x="280" y="342"/>
                  </a:cubicBezTo>
                  <a:cubicBezTo>
                    <a:pt x="280" y="342"/>
                    <a:pt x="280" y="342"/>
                    <a:pt x="280" y="342"/>
                  </a:cubicBezTo>
                  <a:cubicBezTo>
                    <a:pt x="280" y="343"/>
                    <a:pt x="281" y="343"/>
                    <a:pt x="281" y="344"/>
                  </a:cubicBezTo>
                  <a:cubicBezTo>
                    <a:pt x="281" y="344"/>
                    <a:pt x="280" y="344"/>
                    <a:pt x="280" y="344"/>
                  </a:cubicBezTo>
                  <a:cubicBezTo>
                    <a:pt x="280" y="345"/>
                    <a:pt x="281" y="345"/>
                    <a:pt x="282" y="345"/>
                  </a:cubicBezTo>
                  <a:cubicBezTo>
                    <a:pt x="282" y="344"/>
                    <a:pt x="283" y="344"/>
                    <a:pt x="284" y="344"/>
                  </a:cubicBezTo>
                  <a:cubicBezTo>
                    <a:pt x="284" y="343"/>
                    <a:pt x="284" y="343"/>
                    <a:pt x="284" y="342"/>
                  </a:cubicBezTo>
                  <a:close/>
                  <a:moveTo>
                    <a:pt x="282" y="346"/>
                  </a:moveTo>
                  <a:cubicBezTo>
                    <a:pt x="283" y="346"/>
                    <a:pt x="283" y="346"/>
                    <a:pt x="283" y="346"/>
                  </a:cubicBezTo>
                  <a:cubicBezTo>
                    <a:pt x="283" y="345"/>
                    <a:pt x="282" y="345"/>
                    <a:pt x="282" y="346"/>
                  </a:cubicBezTo>
                  <a:close/>
                  <a:moveTo>
                    <a:pt x="274" y="311"/>
                  </a:moveTo>
                  <a:cubicBezTo>
                    <a:pt x="275" y="311"/>
                    <a:pt x="275" y="311"/>
                    <a:pt x="275" y="311"/>
                  </a:cubicBezTo>
                  <a:cubicBezTo>
                    <a:pt x="275" y="311"/>
                    <a:pt x="275" y="311"/>
                    <a:pt x="274" y="311"/>
                  </a:cubicBezTo>
                  <a:close/>
                  <a:moveTo>
                    <a:pt x="295" y="264"/>
                  </a:moveTo>
                  <a:cubicBezTo>
                    <a:pt x="296" y="264"/>
                    <a:pt x="297" y="263"/>
                    <a:pt x="297" y="262"/>
                  </a:cubicBezTo>
                  <a:cubicBezTo>
                    <a:pt x="297" y="262"/>
                    <a:pt x="297" y="262"/>
                    <a:pt x="297" y="262"/>
                  </a:cubicBezTo>
                  <a:cubicBezTo>
                    <a:pt x="296" y="262"/>
                    <a:pt x="294" y="263"/>
                    <a:pt x="295" y="264"/>
                  </a:cubicBezTo>
                  <a:close/>
                  <a:moveTo>
                    <a:pt x="285" y="363"/>
                  </a:moveTo>
                  <a:cubicBezTo>
                    <a:pt x="285" y="362"/>
                    <a:pt x="283" y="362"/>
                    <a:pt x="284" y="363"/>
                  </a:cubicBezTo>
                  <a:cubicBezTo>
                    <a:pt x="284" y="364"/>
                    <a:pt x="285" y="364"/>
                    <a:pt x="285" y="363"/>
                  </a:cubicBezTo>
                  <a:close/>
                  <a:moveTo>
                    <a:pt x="301" y="246"/>
                  </a:moveTo>
                  <a:cubicBezTo>
                    <a:pt x="301" y="247"/>
                    <a:pt x="300" y="247"/>
                    <a:pt x="299" y="248"/>
                  </a:cubicBezTo>
                  <a:cubicBezTo>
                    <a:pt x="300" y="248"/>
                    <a:pt x="301" y="247"/>
                    <a:pt x="302" y="246"/>
                  </a:cubicBezTo>
                  <a:cubicBezTo>
                    <a:pt x="301" y="246"/>
                    <a:pt x="301" y="246"/>
                    <a:pt x="301" y="246"/>
                  </a:cubicBezTo>
                  <a:close/>
                  <a:moveTo>
                    <a:pt x="297" y="297"/>
                  </a:moveTo>
                  <a:cubicBezTo>
                    <a:pt x="297" y="297"/>
                    <a:pt x="297" y="297"/>
                    <a:pt x="297" y="297"/>
                  </a:cubicBezTo>
                  <a:cubicBezTo>
                    <a:pt x="298" y="297"/>
                    <a:pt x="298" y="297"/>
                    <a:pt x="298" y="297"/>
                  </a:cubicBezTo>
                  <a:cubicBezTo>
                    <a:pt x="298" y="297"/>
                    <a:pt x="298" y="297"/>
                    <a:pt x="298" y="297"/>
                  </a:cubicBezTo>
                  <a:lnTo>
                    <a:pt x="297" y="297"/>
                  </a:lnTo>
                  <a:close/>
                  <a:moveTo>
                    <a:pt x="301" y="280"/>
                  </a:moveTo>
                  <a:cubicBezTo>
                    <a:pt x="301" y="280"/>
                    <a:pt x="301" y="279"/>
                    <a:pt x="301" y="279"/>
                  </a:cubicBezTo>
                  <a:cubicBezTo>
                    <a:pt x="301" y="279"/>
                    <a:pt x="300" y="279"/>
                    <a:pt x="300" y="279"/>
                  </a:cubicBezTo>
                  <a:cubicBezTo>
                    <a:pt x="300" y="279"/>
                    <a:pt x="300" y="280"/>
                    <a:pt x="301" y="280"/>
                  </a:cubicBezTo>
                  <a:cubicBezTo>
                    <a:pt x="301" y="281"/>
                    <a:pt x="301" y="281"/>
                    <a:pt x="301" y="280"/>
                  </a:cubicBezTo>
                  <a:close/>
                  <a:moveTo>
                    <a:pt x="299" y="297"/>
                  </a:moveTo>
                  <a:cubicBezTo>
                    <a:pt x="299" y="297"/>
                    <a:pt x="299" y="297"/>
                    <a:pt x="299" y="297"/>
                  </a:cubicBezTo>
                  <a:cubicBezTo>
                    <a:pt x="298" y="298"/>
                    <a:pt x="297" y="298"/>
                    <a:pt x="297" y="298"/>
                  </a:cubicBezTo>
                  <a:cubicBezTo>
                    <a:pt x="298" y="298"/>
                    <a:pt x="299" y="298"/>
                    <a:pt x="299" y="297"/>
                  </a:cubicBezTo>
                  <a:close/>
                  <a:moveTo>
                    <a:pt x="295" y="261"/>
                  </a:moveTo>
                  <a:cubicBezTo>
                    <a:pt x="297" y="261"/>
                    <a:pt x="297" y="260"/>
                    <a:pt x="297" y="258"/>
                  </a:cubicBezTo>
                  <a:cubicBezTo>
                    <a:pt x="296" y="257"/>
                    <a:pt x="295" y="259"/>
                    <a:pt x="295" y="261"/>
                  </a:cubicBezTo>
                  <a:close/>
                  <a:moveTo>
                    <a:pt x="301" y="271"/>
                  </a:moveTo>
                  <a:cubicBezTo>
                    <a:pt x="301" y="271"/>
                    <a:pt x="302" y="271"/>
                    <a:pt x="302" y="270"/>
                  </a:cubicBezTo>
                  <a:cubicBezTo>
                    <a:pt x="301" y="270"/>
                    <a:pt x="301" y="270"/>
                    <a:pt x="301" y="271"/>
                  </a:cubicBezTo>
                  <a:close/>
                  <a:moveTo>
                    <a:pt x="298" y="227"/>
                  </a:moveTo>
                  <a:cubicBezTo>
                    <a:pt x="298" y="228"/>
                    <a:pt x="299" y="228"/>
                    <a:pt x="300" y="228"/>
                  </a:cubicBezTo>
                  <a:cubicBezTo>
                    <a:pt x="301" y="229"/>
                    <a:pt x="301" y="228"/>
                    <a:pt x="300" y="227"/>
                  </a:cubicBezTo>
                  <a:cubicBezTo>
                    <a:pt x="299" y="226"/>
                    <a:pt x="297" y="226"/>
                    <a:pt x="298" y="227"/>
                  </a:cubicBezTo>
                  <a:close/>
                  <a:moveTo>
                    <a:pt x="297" y="248"/>
                  </a:moveTo>
                  <a:cubicBezTo>
                    <a:pt x="297" y="249"/>
                    <a:pt x="297" y="249"/>
                    <a:pt x="297" y="249"/>
                  </a:cubicBezTo>
                  <a:cubicBezTo>
                    <a:pt x="296" y="250"/>
                    <a:pt x="294" y="251"/>
                    <a:pt x="295" y="253"/>
                  </a:cubicBezTo>
                  <a:cubicBezTo>
                    <a:pt x="296" y="253"/>
                    <a:pt x="297" y="252"/>
                    <a:pt x="297" y="251"/>
                  </a:cubicBezTo>
                  <a:cubicBezTo>
                    <a:pt x="298" y="250"/>
                    <a:pt x="298" y="249"/>
                    <a:pt x="298" y="248"/>
                  </a:cubicBezTo>
                  <a:cubicBezTo>
                    <a:pt x="298" y="248"/>
                    <a:pt x="298" y="248"/>
                    <a:pt x="298" y="248"/>
                  </a:cubicBezTo>
                  <a:cubicBezTo>
                    <a:pt x="298" y="248"/>
                    <a:pt x="297" y="248"/>
                    <a:pt x="297" y="248"/>
                  </a:cubicBezTo>
                  <a:close/>
                  <a:moveTo>
                    <a:pt x="296" y="331"/>
                  </a:moveTo>
                  <a:cubicBezTo>
                    <a:pt x="296" y="330"/>
                    <a:pt x="294" y="330"/>
                    <a:pt x="294" y="332"/>
                  </a:cubicBezTo>
                  <a:cubicBezTo>
                    <a:pt x="295" y="332"/>
                    <a:pt x="296" y="332"/>
                    <a:pt x="297" y="332"/>
                  </a:cubicBezTo>
                  <a:cubicBezTo>
                    <a:pt x="297" y="331"/>
                    <a:pt x="296" y="331"/>
                    <a:pt x="296" y="331"/>
                  </a:cubicBezTo>
                  <a:close/>
                  <a:moveTo>
                    <a:pt x="299" y="260"/>
                  </a:moveTo>
                  <a:cubicBezTo>
                    <a:pt x="300" y="260"/>
                    <a:pt x="301" y="260"/>
                    <a:pt x="301" y="259"/>
                  </a:cubicBezTo>
                  <a:cubicBezTo>
                    <a:pt x="301" y="259"/>
                    <a:pt x="299" y="259"/>
                    <a:pt x="299" y="260"/>
                  </a:cubicBezTo>
                  <a:close/>
                  <a:moveTo>
                    <a:pt x="278" y="336"/>
                  </a:moveTo>
                  <a:cubicBezTo>
                    <a:pt x="278" y="336"/>
                    <a:pt x="278" y="336"/>
                    <a:pt x="278" y="336"/>
                  </a:cubicBezTo>
                  <a:cubicBezTo>
                    <a:pt x="278" y="336"/>
                    <a:pt x="278" y="336"/>
                    <a:pt x="278" y="336"/>
                  </a:cubicBezTo>
                  <a:close/>
                  <a:moveTo>
                    <a:pt x="271" y="98"/>
                  </a:moveTo>
                  <a:cubicBezTo>
                    <a:pt x="270" y="98"/>
                    <a:pt x="270" y="98"/>
                    <a:pt x="270" y="99"/>
                  </a:cubicBezTo>
                  <a:cubicBezTo>
                    <a:pt x="271" y="99"/>
                    <a:pt x="272" y="99"/>
                    <a:pt x="271" y="98"/>
                  </a:cubicBezTo>
                  <a:close/>
                  <a:moveTo>
                    <a:pt x="236" y="114"/>
                  </a:moveTo>
                  <a:cubicBezTo>
                    <a:pt x="236" y="116"/>
                    <a:pt x="237" y="116"/>
                    <a:pt x="238" y="115"/>
                  </a:cubicBezTo>
                  <a:cubicBezTo>
                    <a:pt x="239" y="114"/>
                    <a:pt x="240" y="114"/>
                    <a:pt x="241" y="114"/>
                  </a:cubicBezTo>
                  <a:cubicBezTo>
                    <a:pt x="243" y="114"/>
                    <a:pt x="244" y="112"/>
                    <a:pt x="244" y="110"/>
                  </a:cubicBezTo>
                  <a:cubicBezTo>
                    <a:pt x="245" y="107"/>
                    <a:pt x="244" y="107"/>
                    <a:pt x="243" y="109"/>
                  </a:cubicBezTo>
                  <a:cubicBezTo>
                    <a:pt x="242" y="109"/>
                    <a:pt x="241" y="110"/>
                    <a:pt x="241" y="109"/>
                  </a:cubicBezTo>
                  <a:cubicBezTo>
                    <a:pt x="240" y="109"/>
                    <a:pt x="239" y="110"/>
                    <a:pt x="239" y="110"/>
                  </a:cubicBezTo>
                  <a:cubicBezTo>
                    <a:pt x="239" y="111"/>
                    <a:pt x="238" y="112"/>
                    <a:pt x="237" y="112"/>
                  </a:cubicBezTo>
                  <a:cubicBezTo>
                    <a:pt x="236" y="113"/>
                    <a:pt x="236" y="113"/>
                    <a:pt x="236" y="114"/>
                  </a:cubicBezTo>
                  <a:close/>
                  <a:moveTo>
                    <a:pt x="266" y="67"/>
                  </a:moveTo>
                  <a:cubicBezTo>
                    <a:pt x="266" y="67"/>
                    <a:pt x="267" y="67"/>
                    <a:pt x="267" y="67"/>
                  </a:cubicBezTo>
                  <a:cubicBezTo>
                    <a:pt x="267" y="66"/>
                    <a:pt x="266" y="65"/>
                    <a:pt x="265" y="66"/>
                  </a:cubicBezTo>
                  <a:cubicBezTo>
                    <a:pt x="266" y="66"/>
                    <a:pt x="266" y="66"/>
                    <a:pt x="266" y="66"/>
                  </a:cubicBezTo>
                  <a:lnTo>
                    <a:pt x="266" y="67"/>
                  </a:lnTo>
                  <a:close/>
                  <a:moveTo>
                    <a:pt x="267" y="134"/>
                  </a:moveTo>
                  <a:cubicBezTo>
                    <a:pt x="268" y="134"/>
                    <a:pt x="268" y="134"/>
                    <a:pt x="268" y="134"/>
                  </a:cubicBezTo>
                  <a:cubicBezTo>
                    <a:pt x="268" y="135"/>
                    <a:pt x="270" y="135"/>
                    <a:pt x="270" y="133"/>
                  </a:cubicBezTo>
                  <a:cubicBezTo>
                    <a:pt x="270" y="133"/>
                    <a:pt x="268" y="133"/>
                    <a:pt x="267" y="133"/>
                  </a:cubicBezTo>
                  <a:lnTo>
                    <a:pt x="267" y="134"/>
                  </a:lnTo>
                  <a:close/>
                  <a:moveTo>
                    <a:pt x="272" y="131"/>
                  </a:moveTo>
                  <a:cubicBezTo>
                    <a:pt x="272" y="131"/>
                    <a:pt x="273" y="131"/>
                    <a:pt x="273" y="130"/>
                  </a:cubicBezTo>
                  <a:cubicBezTo>
                    <a:pt x="274" y="129"/>
                    <a:pt x="274" y="129"/>
                    <a:pt x="272" y="130"/>
                  </a:cubicBezTo>
                  <a:cubicBezTo>
                    <a:pt x="271" y="130"/>
                    <a:pt x="271" y="130"/>
                    <a:pt x="272" y="131"/>
                  </a:cubicBezTo>
                  <a:close/>
                  <a:moveTo>
                    <a:pt x="273" y="190"/>
                  </a:moveTo>
                  <a:cubicBezTo>
                    <a:pt x="273" y="192"/>
                    <a:pt x="274" y="193"/>
                    <a:pt x="277" y="193"/>
                  </a:cubicBezTo>
                  <a:cubicBezTo>
                    <a:pt x="279" y="193"/>
                    <a:pt x="279" y="193"/>
                    <a:pt x="279" y="192"/>
                  </a:cubicBezTo>
                  <a:cubicBezTo>
                    <a:pt x="279" y="191"/>
                    <a:pt x="279" y="190"/>
                    <a:pt x="277" y="190"/>
                  </a:cubicBezTo>
                  <a:cubicBezTo>
                    <a:pt x="274" y="188"/>
                    <a:pt x="273" y="189"/>
                    <a:pt x="273" y="190"/>
                  </a:cubicBezTo>
                  <a:close/>
                  <a:moveTo>
                    <a:pt x="250" y="106"/>
                  </a:moveTo>
                  <a:cubicBezTo>
                    <a:pt x="252" y="107"/>
                    <a:pt x="253" y="103"/>
                    <a:pt x="250" y="103"/>
                  </a:cubicBezTo>
                  <a:cubicBezTo>
                    <a:pt x="248" y="104"/>
                    <a:pt x="248" y="106"/>
                    <a:pt x="250" y="106"/>
                  </a:cubicBezTo>
                  <a:close/>
                  <a:moveTo>
                    <a:pt x="281" y="92"/>
                  </a:moveTo>
                  <a:cubicBezTo>
                    <a:pt x="279" y="91"/>
                    <a:pt x="276" y="93"/>
                    <a:pt x="277" y="96"/>
                  </a:cubicBezTo>
                  <a:cubicBezTo>
                    <a:pt x="279" y="95"/>
                    <a:pt x="280" y="94"/>
                    <a:pt x="281" y="92"/>
                  </a:cubicBezTo>
                  <a:close/>
                  <a:moveTo>
                    <a:pt x="248" y="37"/>
                  </a:moveTo>
                  <a:cubicBezTo>
                    <a:pt x="249" y="37"/>
                    <a:pt x="249" y="37"/>
                    <a:pt x="249" y="36"/>
                  </a:cubicBezTo>
                  <a:cubicBezTo>
                    <a:pt x="249" y="36"/>
                    <a:pt x="249" y="35"/>
                    <a:pt x="248" y="35"/>
                  </a:cubicBezTo>
                  <a:cubicBezTo>
                    <a:pt x="248" y="35"/>
                    <a:pt x="248" y="36"/>
                    <a:pt x="248" y="37"/>
                  </a:cubicBezTo>
                  <a:cubicBezTo>
                    <a:pt x="248" y="37"/>
                    <a:pt x="248" y="38"/>
                    <a:pt x="248" y="37"/>
                  </a:cubicBezTo>
                  <a:close/>
                  <a:moveTo>
                    <a:pt x="247" y="114"/>
                  </a:moveTo>
                  <a:cubicBezTo>
                    <a:pt x="248" y="114"/>
                    <a:pt x="248" y="113"/>
                    <a:pt x="248" y="112"/>
                  </a:cubicBezTo>
                  <a:cubicBezTo>
                    <a:pt x="246" y="111"/>
                    <a:pt x="245" y="114"/>
                    <a:pt x="247" y="114"/>
                  </a:cubicBezTo>
                  <a:close/>
                  <a:moveTo>
                    <a:pt x="267" y="137"/>
                  </a:moveTo>
                  <a:cubicBezTo>
                    <a:pt x="267" y="136"/>
                    <a:pt x="265" y="135"/>
                    <a:pt x="264" y="135"/>
                  </a:cubicBezTo>
                  <a:cubicBezTo>
                    <a:pt x="263" y="137"/>
                    <a:pt x="266" y="139"/>
                    <a:pt x="267" y="137"/>
                  </a:cubicBezTo>
                  <a:close/>
                  <a:moveTo>
                    <a:pt x="262" y="130"/>
                  </a:moveTo>
                  <a:cubicBezTo>
                    <a:pt x="261" y="128"/>
                    <a:pt x="260" y="131"/>
                    <a:pt x="261" y="132"/>
                  </a:cubicBezTo>
                  <a:cubicBezTo>
                    <a:pt x="262" y="132"/>
                    <a:pt x="263" y="131"/>
                    <a:pt x="262" y="130"/>
                  </a:cubicBezTo>
                  <a:close/>
                  <a:moveTo>
                    <a:pt x="263" y="118"/>
                  </a:moveTo>
                  <a:cubicBezTo>
                    <a:pt x="264" y="118"/>
                    <a:pt x="264" y="117"/>
                    <a:pt x="264" y="116"/>
                  </a:cubicBezTo>
                  <a:cubicBezTo>
                    <a:pt x="264" y="115"/>
                    <a:pt x="262" y="116"/>
                    <a:pt x="262" y="118"/>
                  </a:cubicBezTo>
                  <a:cubicBezTo>
                    <a:pt x="263" y="118"/>
                    <a:pt x="263" y="118"/>
                    <a:pt x="263" y="118"/>
                  </a:cubicBezTo>
                  <a:close/>
                  <a:moveTo>
                    <a:pt x="272" y="122"/>
                  </a:moveTo>
                  <a:cubicBezTo>
                    <a:pt x="273" y="119"/>
                    <a:pt x="269" y="121"/>
                    <a:pt x="270" y="123"/>
                  </a:cubicBezTo>
                  <a:cubicBezTo>
                    <a:pt x="271" y="123"/>
                    <a:pt x="272" y="122"/>
                    <a:pt x="272" y="122"/>
                  </a:cubicBezTo>
                  <a:close/>
                  <a:moveTo>
                    <a:pt x="300" y="192"/>
                  </a:moveTo>
                  <a:cubicBezTo>
                    <a:pt x="300" y="193"/>
                    <a:pt x="300" y="193"/>
                    <a:pt x="301" y="193"/>
                  </a:cubicBezTo>
                  <a:cubicBezTo>
                    <a:pt x="302" y="192"/>
                    <a:pt x="302" y="192"/>
                    <a:pt x="302" y="192"/>
                  </a:cubicBezTo>
                  <a:cubicBezTo>
                    <a:pt x="301" y="191"/>
                    <a:pt x="301" y="191"/>
                    <a:pt x="300" y="192"/>
                  </a:cubicBezTo>
                  <a:close/>
                  <a:moveTo>
                    <a:pt x="297" y="152"/>
                  </a:moveTo>
                  <a:cubicBezTo>
                    <a:pt x="298" y="153"/>
                    <a:pt x="300" y="153"/>
                    <a:pt x="300" y="151"/>
                  </a:cubicBezTo>
                  <a:cubicBezTo>
                    <a:pt x="299" y="150"/>
                    <a:pt x="297" y="150"/>
                    <a:pt x="297" y="152"/>
                  </a:cubicBezTo>
                  <a:close/>
                  <a:moveTo>
                    <a:pt x="301" y="258"/>
                  </a:moveTo>
                  <a:cubicBezTo>
                    <a:pt x="302" y="258"/>
                    <a:pt x="303" y="257"/>
                    <a:pt x="303" y="257"/>
                  </a:cubicBezTo>
                  <a:cubicBezTo>
                    <a:pt x="304" y="256"/>
                    <a:pt x="305" y="255"/>
                    <a:pt x="305" y="254"/>
                  </a:cubicBezTo>
                  <a:cubicBezTo>
                    <a:pt x="305" y="254"/>
                    <a:pt x="305" y="254"/>
                    <a:pt x="305" y="254"/>
                  </a:cubicBezTo>
                  <a:cubicBezTo>
                    <a:pt x="304" y="255"/>
                    <a:pt x="303" y="256"/>
                    <a:pt x="303" y="256"/>
                  </a:cubicBezTo>
                  <a:cubicBezTo>
                    <a:pt x="302" y="257"/>
                    <a:pt x="301" y="257"/>
                    <a:pt x="301" y="258"/>
                  </a:cubicBezTo>
                  <a:close/>
                  <a:moveTo>
                    <a:pt x="298" y="162"/>
                  </a:moveTo>
                  <a:cubicBezTo>
                    <a:pt x="296" y="163"/>
                    <a:pt x="294" y="163"/>
                    <a:pt x="294" y="164"/>
                  </a:cubicBezTo>
                  <a:cubicBezTo>
                    <a:pt x="294" y="164"/>
                    <a:pt x="295" y="164"/>
                    <a:pt x="297" y="164"/>
                  </a:cubicBezTo>
                  <a:cubicBezTo>
                    <a:pt x="299" y="164"/>
                    <a:pt x="301" y="164"/>
                    <a:pt x="301" y="163"/>
                  </a:cubicBezTo>
                  <a:cubicBezTo>
                    <a:pt x="301" y="163"/>
                    <a:pt x="300" y="162"/>
                    <a:pt x="298" y="162"/>
                  </a:cubicBezTo>
                  <a:close/>
                  <a:moveTo>
                    <a:pt x="284" y="1"/>
                  </a:moveTo>
                  <a:cubicBezTo>
                    <a:pt x="284" y="0"/>
                    <a:pt x="282" y="0"/>
                    <a:pt x="281" y="1"/>
                  </a:cubicBezTo>
                  <a:cubicBezTo>
                    <a:pt x="281" y="2"/>
                    <a:pt x="281" y="2"/>
                    <a:pt x="282" y="2"/>
                  </a:cubicBezTo>
                  <a:cubicBezTo>
                    <a:pt x="283" y="2"/>
                    <a:pt x="284" y="2"/>
                    <a:pt x="284" y="1"/>
                  </a:cubicBezTo>
                  <a:close/>
                  <a:moveTo>
                    <a:pt x="299" y="299"/>
                  </a:moveTo>
                  <a:cubicBezTo>
                    <a:pt x="298" y="299"/>
                    <a:pt x="297" y="300"/>
                    <a:pt x="297" y="301"/>
                  </a:cubicBezTo>
                  <a:cubicBezTo>
                    <a:pt x="298" y="300"/>
                    <a:pt x="298" y="301"/>
                    <a:pt x="298" y="301"/>
                  </a:cubicBezTo>
                  <a:cubicBezTo>
                    <a:pt x="300" y="300"/>
                    <a:pt x="302" y="299"/>
                    <a:pt x="304" y="299"/>
                  </a:cubicBezTo>
                  <a:cubicBezTo>
                    <a:pt x="304" y="297"/>
                    <a:pt x="306" y="298"/>
                    <a:pt x="306" y="296"/>
                  </a:cubicBezTo>
                  <a:cubicBezTo>
                    <a:pt x="305" y="296"/>
                    <a:pt x="304" y="296"/>
                    <a:pt x="304" y="297"/>
                  </a:cubicBezTo>
                  <a:cubicBezTo>
                    <a:pt x="302" y="298"/>
                    <a:pt x="301" y="298"/>
                    <a:pt x="299" y="299"/>
                  </a:cubicBezTo>
                  <a:close/>
                  <a:moveTo>
                    <a:pt x="302" y="264"/>
                  </a:moveTo>
                  <a:cubicBezTo>
                    <a:pt x="302" y="264"/>
                    <a:pt x="302" y="264"/>
                    <a:pt x="302" y="264"/>
                  </a:cubicBezTo>
                  <a:cubicBezTo>
                    <a:pt x="303" y="264"/>
                    <a:pt x="303" y="264"/>
                    <a:pt x="303" y="264"/>
                  </a:cubicBezTo>
                  <a:cubicBezTo>
                    <a:pt x="303" y="264"/>
                    <a:pt x="303" y="264"/>
                    <a:pt x="303" y="264"/>
                  </a:cubicBezTo>
                  <a:lnTo>
                    <a:pt x="302" y="264"/>
                  </a:lnTo>
                  <a:close/>
                  <a:moveTo>
                    <a:pt x="282" y="115"/>
                  </a:moveTo>
                  <a:cubicBezTo>
                    <a:pt x="279" y="115"/>
                    <a:pt x="278" y="117"/>
                    <a:pt x="279" y="118"/>
                  </a:cubicBezTo>
                  <a:cubicBezTo>
                    <a:pt x="280" y="119"/>
                    <a:pt x="281" y="118"/>
                    <a:pt x="283" y="117"/>
                  </a:cubicBezTo>
                  <a:cubicBezTo>
                    <a:pt x="285" y="115"/>
                    <a:pt x="286" y="114"/>
                    <a:pt x="286" y="113"/>
                  </a:cubicBezTo>
                  <a:cubicBezTo>
                    <a:pt x="285" y="113"/>
                    <a:pt x="284" y="113"/>
                    <a:pt x="284" y="114"/>
                  </a:cubicBezTo>
                  <a:cubicBezTo>
                    <a:pt x="284" y="114"/>
                    <a:pt x="283" y="114"/>
                    <a:pt x="282" y="115"/>
                  </a:cubicBezTo>
                  <a:close/>
                  <a:moveTo>
                    <a:pt x="286" y="77"/>
                  </a:moveTo>
                  <a:cubicBezTo>
                    <a:pt x="286" y="77"/>
                    <a:pt x="287" y="77"/>
                    <a:pt x="287" y="77"/>
                  </a:cubicBezTo>
                  <a:cubicBezTo>
                    <a:pt x="287" y="76"/>
                    <a:pt x="286" y="76"/>
                    <a:pt x="286" y="76"/>
                  </a:cubicBezTo>
                  <a:cubicBezTo>
                    <a:pt x="286" y="76"/>
                    <a:pt x="285" y="76"/>
                    <a:pt x="285" y="77"/>
                  </a:cubicBezTo>
                  <a:cubicBezTo>
                    <a:pt x="285" y="77"/>
                    <a:pt x="286" y="77"/>
                    <a:pt x="286" y="77"/>
                  </a:cubicBezTo>
                  <a:close/>
                  <a:moveTo>
                    <a:pt x="295" y="89"/>
                  </a:moveTo>
                  <a:cubicBezTo>
                    <a:pt x="297" y="90"/>
                    <a:pt x="298" y="89"/>
                    <a:pt x="299" y="88"/>
                  </a:cubicBezTo>
                  <a:cubicBezTo>
                    <a:pt x="300" y="86"/>
                    <a:pt x="300" y="86"/>
                    <a:pt x="299" y="85"/>
                  </a:cubicBezTo>
                  <a:cubicBezTo>
                    <a:pt x="298" y="84"/>
                    <a:pt x="297" y="84"/>
                    <a:pt x="295" y="86"/>
                  </a:cubicBezTo>
                  <a:cubicBezTo>
                    <a:pt x="294" y="88"/>
                    <a:pt x="294" y="88"/>
                    <a:pt x="295" y="89"/>
                  </a:cubicBezTo>
                  <a:close/>
                  <a:moveTo>
                    <a:pt x="295" y="131"/>
                  </a:moveTo>
                  <a:cubicBezTo>
                    <a:pt x="295" y="130"/>
                    <a:pt x="295" y="129"/>
                    <a:pt x="295" y="128"/>
                  </a:cubicBezTo>
                  <a:cubicBezTo>
                    <a:pt x="292" y="128"/>
                    <a:pt x="292" y="130"/>
                    <a:pt x="291" y="132"/>
                  </a:cubicBezTo>
                  <a:cubicBezTo>
                    <a:pt x="292" y="133"/>
                    <a:pt x="294" y="132"/>
                    <a:pt x="295" y="131"/>
                  </a:cubicBezTo>
                  <a:close/>
                  <a:moveTo>
                    <a:pt x="291" y="162"/>
                  </a:moveTo>
                  <a:cubicBezTo>
                    <a:pt x="291" y="162"/>
                    <a:pt x="291" y="162"/>
                    <a:pt x="291" y="162"/>
                  </a:cubicBezTo>
                  <a:cubicBezTo>
                    <a:pt x="292" y="159"/>
                    <a:pt x="288" y="158"/>
                    <a:pt x="288" y="160"/>
                  </a:cubicBezTo>
                  <a:cubicBezTo>
                    <a:pt x="287" y="161"/>
                    <a:pt x="289" y="163"/>
                    <a:pt x="291" y="162"/>
                  </a:cubicBezTo>
                  <a:close/>
                  <a:moveTo>
                    <a:pt x="227" y="67"/>
                  </a:moveTo>
                  <a:cubicBezTo>
                    <a:pt x="227" y="66"/>
                    <a:pt x="227" y="65"/>
                    <a:pt x="227" y="65"/>
                  </a:cubicBezTo>
                  <a:cubicBezTo>
                    <a:pt x="226" y="64"/>
                    <a:pt x="225" y="64"/>
                    <a:pt x="225" y="65"/>
                  </a:cubicBezTo>
                  <a:cubicBezTo>
                    <a:pt x="225" y="66"/>
                    <a:pt x="225" y="67"/>
                    <a:pt x="226" y="67"/>
                  </a:cubicBezTo>
                  <a:cubicBezTo>
                    <a:pt x="227" y="68"/>
                    <a:pt x="227" y="68"/>
                    <a:pt x="227" y="67"/>
                  </a:cubicBezTo>
                  <a:close/>
                  <a:moveTo>
                    <a:pt x="168" y="97"/>
                  </a:moveTo>
                  <a:cubicBezTo>
                    <a:pt x="169" y="96"/>
                    <a:pt x="170" y="95"/>
                    <a:pt x="170" y="95"/>
                  </a:cubicBezTo>
                  <a:cubicBezTo>
                    <a:pt x="170" y="93"/>
                    <a:pt x="168" y="94"/>
                    <a:pt x="167" y="96"/>
                  </a:cubicBezTo>
                  <a:cubicBezTo>
                    <a:pt x="167" y="97"/>
                    <a:pt x="167" y="98"/>
                    <a:pt x="168" y="97"/>
                  </a:cubicBezTo>
                  <a:close/>
                  <a:moveTo>
                    <a:pt x="159" y="90"/>
                  </a:moveTo>
                  <a:cubicBezTo>
                    <a:pt x="159" y="89"/>
                    <a:pt x="159" y="89"/>
                    <a:pt x="159" y="89"/>
                  </a:cubicBezTo>
                  <a:cubicBezTo>
                    <a:pt x="159" y="90"/>
                    <a:pt x="159" y="90"/>
                    <a:pt x="159" y="91"/>
                  </a:cubicBezTo>
                  <a:cubicBezTo>
                    <a:pt x="159" y="91"/>
                    <a:pt x="159" y="90"/>
                    <a:pt x="159" y="90"/>
                  </a:cubicBezTo>
                  <a:close/>
                  <a:moveTo>
                    <a:pt x="168" y="20"/>
                  </a:moveTo>
                  <a:cubicBezTo>
                    <a:pt x="167" y="19"/>
                    <a:pt x="167" y="18"/>
                    <a:pt x="167" y="18"/>
                  </a:cubicBezTo>
                  <a:cubicBezTo>
                    <a:pt x="166" y="18"/>
                    <a:pt x="166" y="22"/>
                    <a:pt x="167" y="24"/>
                  </a:cubicBezTo>
                  <a:cubicBezTo>
                    <a:pt x="168" y="25"/>
                    <a:pt x="168" y="23"/>
                    <a:pt x="168" y="20"/>
                  </a:cubicBezTo>
                  <a:close/>
                  <a:moveTo>
                    <a:pt x="167" y="66"/>
                  </a:moveTo>
                  <a:cubicBezTo>
                    <a:pt x="166" y="67"/>
                    <a:pt x="166" y="69"/>
                    <a:pt x="167" y="69"/>
                  </a:cubicBezTo>
                  <a:cubicBezTo>
                    <a:pt x="168" y="69"/>
                    <a:pt x="168" y="68"/>
                    <a:pt x="168" y="67"/>
                  </a:cubicBezTo>
                  <a:cubicBezTo>
                    <a:pt x="168" y="66"/>
                    <a:pt x="168" y="66"/>
                    <a:pt x="167" y="66"/>
                  </a:cubicBezTo>
                  <a:close/>
                  <a:moveTo>
                    <a:pt x="179" y="85"/>
                  </a:moveTo>
                  <a:cubicBezTo>
                    <a:pt x="178" y="86"/>
                    <a:pt x="180" y="85"/>
                    <a:pt x="179" y="85"/>
                  </a:cubicBezTo>
                  <a:close/>
                  <a:moveTo>
                    <a:pt x="179" y="93"/>
                  </a:moveTo>
                  <a:cubicBezTo>
                    <a:pt x="179" y="93"/>
                    <a:pt x="179" y="93"/>
                    <a:pt x="179" y="92"/>
                  </a:cubicBezTo>
                  <a:cubicBezTo>
                    <a:pt x="178" y="90"/>
                    <a:pt x="177" y="93"/>
                    <a:pt x="179" y="93"/>
                  </a:cubicBezTo>
                  <a:close/>
                  <a:moveTo>
                    <a:pt x="180" y="82"/>
                  </a:moveTo>
                  <a:cubicBezTo>
                    <a:pt x="180" y="84"/>
                    <a:pt x="181" y="88"/>
                    <a:pt x="181" y="88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79" y="91"/>
                    <a:pt x="181" y="96"/>
                    <a:pt x="186" y="96"/>
                  </a:cubicBezTo>
                  <a:cubicBezTo>
                    <a:pt x="188" y="95"/>
                    <a:pt x="190" y="94"/>
                    <a:pt x="190" y="91"/>
                  </a:cubicBezTo>
                  <a:cubicBezTo>
                    <a:pt x="191" y="87"/>
                    <a:pt x="185" y="84"/>
                    <a:pt x="182" y="87"/>
                  </a:cubicBezTo>
                  <a:cubicBezTo>
                    <a:pt x="182" y="86"/>
                    <a:pt x="182" y="84"/>
                    <a:pt x="181" y="77"/>
                  </a:cubicBezTo>
                  <a:cubicBezTo>
                    <a:pt x="181" y="75"/>
                    <a:pt x="180" y="73"/>
                    <a:pt x="180" y="73"/>
                  </a:cubicBezTo>
                  <a:cubicBezTo>
                    <a:pt x="180" y="74"/>
                    <a:pt x="180" y="75"/>
                    <a:pt x="180" y="78"/>
                  </a:cubicBezTo>
                  <a:cubicBezTo>
                    <a:pt x="180" y="80"/>
                    <a:pt x="181" y="82"/>
                    <a:pt x="180" y="82"/>
                  </a:cubicBezTo>
                  <a:close/>
                  <a:moveTo>
                    <a:pt x="139" y="93"/>
                  </a:moveTo>
                  <a:cubicBezTo>
                    <a:pt x="139" y="93"/>
                    <a:pt x="139" y="93"/>
                    <a:pt x="139" y="92"/>
                  </a:cubicBezTo>
                  <a:cubicBezTo>
                    <a:pt x="138" y="91"/>
                    <a:pt x="138" y="91"/>
                    <a:pt x="138" y="92"/>
                  </a:cubicBezTo>
                  <a:cubicBezTo>
                    <a:pt x="138" y="93"/>
                    <a:pt x="138" y="93"/>
                    <a:pt x="139" y="93"/>
                  </a:cubicBezTo>
                  <a:close/>
                  <a:moveTo>
                    <a:pt x="129" y="116"/>
                  </a:moveTo>
                  <a:cubicBezTo>
                    <a:pt x="130" y="117"/>
                    <a:pt x="131" y="117"/>
                    <a:pt x="130" y="116"/>
                  </a:cubicBezTo>
                  <a:cubicBezTo>
                    <a:pt x="130" y="115"/>
                    <a:pt x="129" y="115"/>
                    <a:pt x="128" y="115"/>
                  </a:cubicBezTo>
                  <a:cubicBezTo>
                    <a:pt x="127" y="115"/>
                    <a:pt x="128" y="115"/>
                    <a:pt x="129" y="116"/>
                  </a:cubicBezTo>
                  <a:close/>
                  <a:moveTo>
                    <a:pt x="127" y="119"/>
                  </a:moveTo>
                  <a:cubicBezTo>
                    <a:pt x="128" y="119"/>
                    <a:pt x="128" y="119"/>
                    <a:pt x="128" y="119"/>
                  </a:cubicBezTo>
                  <a:cubicBezTo>
                    <a:pt x="127" y="118"/>
                    <a:pt x="127" y="117"/>
                    <a:pt x="127" y="116"/>
                  </a:cubicBezTo>
                  <a:cubicBezTo>
                    <a:pt x="127" y="115"/>
                    <a:pt x="127" y="114"/>
                    <a:pt x="126" y="114"/>
                  </a:cubicBezTo>
                  <a:cubicBezTo>
                    <a:pt x="125" y="113"/>
                    <a:pt x="125" y="114"/>
                    <a:pt x="126" y="116"/>
                  </a:cubicBezTo>
                  <a:cubicBezTo>
                    <a:pt x="126" y="117"/>
                    <a:pt x="127" y="118"/>
                    <a:pt x="127" y="119"/>
                  </a:cubicBezTo>
                  <a:close/>
                  <a:moveTo>
                    <a:pt x="148" y="34"/>
                  </a:moveTo>
                  <a:cubicBezTo>
                    <a:pt x="148" y="33"/>
                    <a:pt x="148" y="33"/>
                    <a:pt x="148" y="32"/>
                  </a:cubicBezTo>
                  <a:cubicBezTo>
                    <a:pt x="148" y="32"/>
                    <a:pt x="147" y="32"/>
                    <a:pt x="147" y="32"/>
                  </a:cubicBezTo>
                  <a:cubicBezTo>
                    <a:pt x="146" y="32"/>
                    <a:pt x="146" y="33"/>
                    <a:pt x="146" y="33"/>
                  </a:cubicBezTo>
                  <a:cubicBezTo>
                    <a:pt x="147" y="34"/>
                    <a:pt x="147" y="34"/>
                    <a:pt x="148" y="34"/>
                  </a:cubicBezTo>
                  <a:close/>
                  <a:moveTo>
                    <a:pt x="143" y="66"/>
                  </a:moveTo>
                  <a:cubicBezTo>
                    <a:pt x="143" y="65"/>
                    <a:pt x="143" y="65"/>
                    <a:pt x="143" y="66"/>
                  </a:cubicBezTo>
                  <a:cubicBezTo>
                    <a:pt x="142" y="66"/>
                    <a:pt x="142" y="67"/>
                    <a:pt x="143" y="67"/>
                  </a:cubicBezTo>
                  <a:cubicBezTo>
                    <a:pt x="143" y="67"/>
                    <a:pt x="143" y="67"/>
                    <a:pt x="143" y="66"/>
                  </a:cubicBezTo>
                  <a:close/>
                  <a:moveTo>
                    <a:pt x="139" y="133"/>
                  </a:moveTo>
                  <a:cubicBezTo>
                    <a:pt x="140" y="133"/>
                    <a:pt x="140" y="132"/>
                    <a:pt x="140" y="132"/>
                  </a:cubicBezTo>
                  <a:cubicBezTo>
                    <a:pt x="140" y="131"/>
                    <a:pt x="140" y="131"/>
                    <a:pt x="139" y="132"/>
                  </a:cubicBezTo>
                  <a:cubicBezTo>
                    <a:pt x="138" y="132"/>
                    <a:pt x="138" y="133"/>
                    <a:pt x="139" y="133"/>
                  </a:cubicBezTo>
                  <a:close/>
                  <a:moveTo>
                    <a:pt x="226" y="111"/>
                  </a:moveTo>
                  <a:cubicBezTo>
                    <a:pt x="226" y="110"/>
                    <a:pt x="226" y="110"/>
                    <a:pt x="226" y="110"/>
                  </a:cubicBezTo>
                  <a:cubicBezTo>
                    <a:pt x="225" y="110"/>
                    <a:pt x="225" y="110"/>
                    <a:pt x="224" y="111"/>
                  </a:cubicBezTo>
                  <a:cubicBezTo>
                    <a:pt x="224" y="112"/>
                    <a:pt x="223" y="112"/>
                    <a:pt x="224" y="112"/>
                  </a:cubicBezTo>
                  <a:cubicBezTo>
                    <a:pt x="224" y="112"/>
                    <a:pt x="225" y="112"/>
                    <a:pt x="226" y="111"/>
                  </a:cubicBezTo>
                  <a:close/>
                  <a:moveTo>
                    <a:pt x="218" y="96"/>
                  </a:moveTo>
                  <a:cubicBezTo>
                    <a:pt x="222" y="98"/>
                    <a:pt x="225" y="95"/>
                    <a:pt x="224" y="92"/>
                  </a:cubicBezTo>
                  <a:cubicBezTo>
                    <a:pt x="224" y="91"/>
                    <a:pt x="223" y="91"/>
                    <a:pt x="223" y="90"/>
                  </a:cubicBezTo>
                  <a:cubicBezTo>
                    <a:pt x="222" y="89"/>
                    <a:pt x="220" y="87"/>
                    <a:pt x="219" y="88"/>
                  </a:cubicBezTo>
                  <a:cubicBezTo>
                    <a:pt x="219" y="88"/>
                    <a:pt x="219" y="89"/>
                    <a:pt x="219" y="90"/>
                  </a:cubicBezTo>
                  <a:cubicBezTo>
                    <a:pt x="217" y="91"/>
                    <a:pt x="216" y="92"/>
                    <a:pt x="217" y="94"/>
                  </a:cubicBezTo>
                  <a:cubicBezTo>
                    <a:pt x="218" y="95"/>
                    <a:pt x="218" y="95"/>
                    <a:pt x="218" y="96"/>
                  </a:cubicBezTo>
                  <a:close/>
                  <a:moveTo>
                    <a:pt x="215" y="27"/>
                  </a:moveTo>
                  <a:cubicBezTo>
                    <a:pt x="216" y="25"/>
                    <a:pt x="216" y="24"/>
                    <a:pt x="215" y="24"/>
                  </a:cubicBezTo>
                  <a:cubicBezTo>
                    <a:pt x="215" y="24"/>
                    <a:pt x="214" y="27"/>
                    <a:pt x="214" y="29"/>
                  </a:cubicBezTo>
                  <a:cubicBezTo>
                    <a:pt x="214" y="30"/>
                    <a:pt x="214" y="29"/>
                    <a:pt x="215" y="27"/>
                  </a:cubicBezTo>
                  <a:close/>
                  <a:moveTo>
                    <a:pt x="212" y="99"/>
                  </a:moveTo>
                  <a:cubicBezTo>
                    <a:pt x="209" y="100"/>
                    <a:pt x="209" y="106"/>
                    <a:pt x="212" y="110"/>
                  </a:cubicBezTo>
                  <a:cubicBezTo>
                    <a:pt x="214" y="113"/>
                    <a:pt x="218" y="113"/>
                    <a:pt x="222" y="111"/>
                  </a:cubicBezTo>
                  <a:cubicBezTo>
                    <a:pt x="224" y="110"/>
                    <a:pt x="225" y="108"/>
                    <a:pt x="226" y="108"/>
                  </a:cubicBezTo>
                  <a:cubicBezTo>
                    <a:pt x="226" y="108"/>
                    <a:pt x="226" y="108"/>
                    <a:pt x="226" y="108"/>
                  </a:cubicBezTo>
                  <a:cubicBezTo>
                    <a:pt x="226" y="110"/>
                    <a:pt x="228" y="111"/>
                    <a:pt x="229" y="113"/>
                  </a:cubicBezTo>
                  <a:cubicBezTo>
                    <a:pt x="230" y="113"/>
                    <a:pt x="230" y="113"/>
                    <a:pt x="230" y="113"/>
                  </a:cubicBezTo>
                  <a:cubicBezTo>
                    <a:pt x="230" y="113"/>
                    <a:pt x="230" y="113"/>
                    <a:pt x="230" y="113"/>
                  </a:cubicBezTo>
                  <a:cubicBezTo>
                    <a:pt x="230" y="112"/>
                    <a:pt x="231" y="112"/>
                    <a:pt x="230" y="111"/>
                  </a:cubicBezTo>
                  <a:cubicBezTo>
                    <a:pt x="230" y="110"/>
                    <a:pt x="229" y="111"/>
                    <a:pt x="229" y="110"/>
                  </a:cubicBezTo>
                  <a:cubicBezTo>
                    <a:pt x="229" y="108"/>
                    <a:pt x="228" y="106"/>
                    <a:pt x="227" y="105"/>
                  </a:cubicBezTo>
                  <a:cubicBezTo>
                    <a:pt x="226" y="104"/>
                    <a:pt x="226" y="103"/>
                    <a:pt x="226" y="103"/>
                  </a:cubicBezTo>
                  <a:cubicBezTo>
                    <a:pt x="226" y="102"/>
                    <a:pt x="226" y="102"/>
                    <a:pt x="226" y="102"/>
                  </a:cubicBezTo>
                  <a:cubicBezTo>
                    <a:pt x="227" y="102"/>
                    <a:pt x="227" y="102"/>
                    <a:pt x="226" y="102"/>
                  </a:cubicBezTo>
                  <a:cubicBezTo>
                    <a:pt x="226" y="102"/>
                    <a:pt x="225" y="102"/>
                    <a:pt x="225" y="101"/>
                  </a:cubicBezTo>
                  <a:cubicBezTo>
                    <a:pt x="225" y="100"/>
                    <a:pt x="224" y="100"/>
                    <a:pt x="224" y="100"/>
                  </a:cubicBezTo>
                  <a:cubicBezTo>
                    <a:pt x="223" y="99"/>
                    <a:pt x="221" y="98"/>
                    <a:pt x="220" y="97"/>
                  </a:cubicBezTo>
                  <a:cubicBezTo>
                    <a:pt x="218" y="96"/>
                    <a:pt x="217" y="96"/>
                    <a:pt x="216" y="97"/>
                  </a:cubicBezTo>
                  <a:cubicBezTo>
                    <a:pt x="216" y="97"/>
                    <a:pt x="215" y="97"/>
                    <a:pt x="214" y="97"/>
                  </a:cubicBezTo>
                  <a:cubicBezTo>
                    <a:pt x="213" y="97"/>
                    <a:pt x="212" y="97"/>
                    <a:pt x="213" y="97"/>
                  </a:cubicBezTo>
                  <a:cubicBezTo>
                    <a:pt x="213" y="98"/>
                    <a:pt x="213" y="98"/>
                    <a:pt x="212" y="99"/>
                  </a:cubicBezTo>
                  <a:close/>
                  <a:moveTo>
                    <a:pt x="225" y="106"/>
                  </a:moveTo>
                  <a:cubicBezTo>
                    <a:pt x="225" y="106"/>
                    <a:pt x="225" y="106"/>
                    <a:pt x="225" y="106"/>
                  </a:cubicBezTo>
                  <a:cubicBezTo>
                    <a:pt x="225" y="105"/>
                    <a:pt x="224" y="105"/>
                    <a:pt x="224" y="104"/>
                  </a:cubicBezTo>
                  <a:cubicBezTo>
                    <a:pt x="225" y="105"/>
                    <a:pt x="225" y="105"/>
                    <a:pt x="225" y="106"/>
                  </a:cubicBezTo>
                  <a:close/>
                  <a:moveTo>
                    <a:pt x="187" y="45"/>
                  </a:moveTo>
                  <a:cubicBezTo>
                    <a:pt x="188" y="45"/>
                    <a:pt x="188" y="44"/>
                    <a:pt x="188" y="43"/>
                  </a:cubicBezTo>
                  <a:cubicBezTo>
                    <a:pt x="188" y="43"/>
                    <a:pt x="188" y="42"/>
                    <a:pt x="187" y="42"/>
                  </a:cubicBezTo>
                  <a:cubicBezTo>
                    <a:pt x="187" y="42"/>
                    <a:pt x="187" y="43"/>
                    <a:pt x="187" y="44"/>
                  </a:cubicBezTo>
                  <a:cubicBezTo>
                    <a:pt x="187" y="46"/>
                    <a:pt x="187" y="47"/>
                    <a:pt x="187" y="45"/>
                  </a:cubicBezTo>
                  <a:close/>
                  <a:moveTo>
                    <a:pt x="226" y="117"/>
                  </a:move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5" y="114"/>
                    <a:pt x="225" y="115"/>
                  </a:cubicBezTo>
                  <a:cubicBezTo>
                    <a:pt x="225" y="116"/>
                    <a:pt x="225" y="117"/>
                    <a:pt x="226" y="117"/>
                  </a:cubicBezTo>
                  <a:close/>
                  <a:moveTo>
                    <a:pt x="307" y="276"/>
                  </a:moveTo>
                  <a:cubicBezTo>
                    <a:pt x="308" y="276"/>
                    <a:pt x="308" y="275"/>
                    <a:pt x="308" y="275"/>
                  </a:cubicBezTo>
                  <a:cubicBezTo>
                    <a:pt x="307" y="274"/>
                    <a:pt x="306" y="274"/>
                    <a:pt x="306" y="275"/>
                  </a:cubicBezTo>
                  <a:cubicBezTo>
                    <a:pt x="306" y="275"/>
                    <a:pt x="306" y="276"/>
                    <a:pt x="307" y="276"/>
                  </a:cubicBezTo>
                  <a:close/>
                  <a:moveTo>
                    <a:pt x="226" y="51"/>
                  </a:moveTo>
                  <a:cubicBezTo>
                    <a:pt x="228" y="51"/>
                    <a:pt x="229" y="51"/>
                    <a:pt x="229" y="49"/>
                  </a:cubicBezTo>
                  <a:cubicBezTo>
                    <a:pt x="228" y="48"/>
                    <a:pt x="226" y="49"/>
                    <a:pt x="226" y="50"/>
                  </a:cubicBezTo>
                  <a:cubicBezTo>
                    <a:pt x="226" y="50"/>
                    <a:pt x="226" y="50"/>
                    <a:pt x="226" y="51"/>
                  </a:cubicBezTo>
                  <a:close/>
                  <a:moveTo>
                    <a:pt x="236" y="49"/>
                  </a:moveTo>
                  <a:cubicBezTo>
                    <a:pt x="236" y="49"/>
                    <a:pt x="237" y="48"/>
                    <a:pt x="237" y="47"/>
                  </a:cubicBezTo>
                  <a:cubicBezTo>
                    <a:pt x="237" y="45"/>
                    <a:pt x="237" y="45"/>
                    <a:pt x="237" y="45"/>
                  </a:cubicBezTo>
                  <a:cubicBezTo>
                    <a:pt x="236" y="47"/>
                    <a:pt x="236" y="47"/>
                    <a:pt x="236" y="47"/>
                  </a:cubicBezTo>
                  <a:cubicBezTo>
                    <a:pt x="235" y="49"/>
                    <a:pt x="235" y="50"/>
                    <a:pt x="236" y="49"/>
                  </a:cubicBezTo>
                  <a:close/>
                  <a:moveTo>
                    <a:pt x="208" y="96"/>
                  </a:moveTo>
                  <a:cubicBezTo>
                    <a:pt x="210" y="96"/>
                    <a:pt x="210" y="96"/>
                    <a:pt x="210" y="95"/>
                  </a:cubicBezTo>
                  <a:cubicBezTo>
                    <a:pt x="210" y="92"/>
                    <a:pt x="207" y="91"/>
                    <a:pt x="206" y="94"/>
                  </a:cubicBezTo>
                  <a:cubicBezTo>
                    <a:pt x="205" y="96"/>
                    <a:pt x="206" y="96"/>
                    <a:pt x="208" y="96"/>
                  </a:cubicBezTo>
                  <a:close/>
                  <a:moveTo>
                    <a:pt x="275" y="309"/>
                  </a:moveTo>
                  <a:cubicBezTo>
                    <a:pt x="274" y="310"/>
                    <a:pt x="275" y="310"/>
                    <a:pt x="275" y="309"/>
                  </a:cubicBezTo>
                  <a:close/>
                  <a:moveTo>
                    <a:pt x="211" y="81"/>
                  </a:moveTo>
                  <a:cubicBezTo>
                    <a:pt x="211" y="81"/>
                    <a:pt x="211" y="80"/>
                    <a:pt x="210" y="81"/>
                  </a:cubicBezTo>
                  <a:cubicBezTo>
                    <a:pt x="210" y="82"/>
                    <a:pt x="210" y="82"/>
                    <a:pt x="210" y="82"/>
                  </a:cubicBezTo>
                  <a:cubicBezTo>
                    <a:pt x="211" y="83"/>
                    <a:pt x="211" y="82"/>
                    <a:pt x="211" y="81"/>
                  </a:cubicBezTo>
                  <a:close/>
                  <a:moveTo>
                    <a:pt x="212" y="57"/>
                  </a:moveTo>
                  <a:cubicBezTo>
                    <a:pt x="212" y="56"/>
                    <a:pt x="212" y="54"/>
                    <a:pt x="210" y="54"/>
                  </a:cubicBezTo>
                  <a:cubicBezTo>
                    <a:pt x="210" y="56"/>
                    <a:pt x="210" y="57"/>
                    <a:pt x="212" y="57"/>
                  </a:cubicBezTo>
                  <a:close/>
                  <a:moveTo>
                    <a:pt x="207" y="97"/>
                  </a:moveTo>
                  <a:cubicBezTo>
                    <a:pt x="206" y="98"/>
                    <a:pt x="206" y="98"/>
                    <a:pt x="207" y="99"/>
                  </a:cubicBezTo>
                  <a:cubicBezTo>
                    <a:pt x="207" y="99"/>
                    <a:pt x="207" y="98"/>
                    <a:pt x="207" y="98"/>
                  </a:cubicBezTo>
                  <a:cubicBezTo>
                    <a:pt x="207" y="97"/>
                    <a:pt x="207" y="97"/>
                    <a:pt x="207" y="97"/>
                  </a:cubicBezTo>
                  <a:close/>
                  <a:moveTo>
                    <a:pt x="276" y="348"/>
                  </a:moveTo>
                  <a:cubicBezTo>
                    <a:pt x="276" y="348"/>
                    <a:pt x="276" y="348"/>
                    <a:pt x="276" y="347"/>
                  </a:cubicBezTo>
                  <a:cubicBezTo>
                    <a:pt x="276" y="347"/>
                    <a:pt x="275" y="347"/>
                    <a:pt x="275" y="347"/>
                  </a:cubicBezTo>
                  <a:cubicBezTo>
                    <a:pt x="275" y="348"/>
                    <a:pt x="275" y="348"/>
                    <a:pt x="276" y="348"/>
                  </a:cubicBezTo>
                  <a:close/>
                  <a:moveTo>
                    <a:pt x="277" y="351"/>
                  </a:moveTo>
                  <a:cubicBezTo>
                    <a:pt x="277" y="351"/>
                    <a:pt x="277" y="351"/>
                    <a:pt x="277" y="350"/>
                  </a:cubicBezTo>
                  <a:cubicBezTo>
                    <a:pt x="277" y="350"/>
                    <a:pt x="277" y="350"/>
                    <a:pt x="277" y="350"/>
                  </a:cubicBezTo>
                  <a:cubicBezTo>
                    <a:pt x="277" y="350"/>
                    <a:pt x="277" y="350"/>
                    <a:pt x="277" y="350"/>
                  </a:cubicBezTo>
                  <a:cubicBezTo>
                    <a:pt x="276" y="350"/>
                    <a:pt x="276" y="350"/>
                    <a:pt x="276" y="350"/>
                  </a:cubicBezTo>
                  <a:cubicBezTo>
                    <a:pt x="276" y="350"/>
                    <a:pt x="276" y="350"/>
                    <a:pt x="276" y="350"/>
                  </a:cubicBezTo>
                  <a:cubicBezTo>
                    <a:pt x="276" y="350"/>
                    <a:pt x="276" y="350"/>
                    <a:pt x="276" y="350"/>
                  </a:cubicBezTo>
                  <a:cubicBezTo>
                    <a:pt x="276" y="350"/>
                    <a:pt x="276" y="350"/>
                    <a:pt x="276" y="350"/>
                  </a:cubicBezTo>
                  <a:cubicBezTo>
                    <a:pt x="276" y="350"/>
                    <a:pt x="276" y="351"/>
                    <a:pt x="276" y="351"/>
                  </a:cubicBezTo>
                  <a:cubicBezTo>
                    <a:pt x="276" y="351"/>
                    <a:pt x="277" y="351"/>
                    <a:pt x="277" y="351"/>
                  </a:cubicBezTo>
                  <a:close/>
                  <a:moveTo>
                    <a:pt x="275" y="342"/>
                  </a:moveTo>
                  <a:cubicBezTo>
                    <a:pt x="275" y="342"/>
                    <a:pt x="275" y="342"/>
                    <a:pt x="275" y="341"/>
                  </a:cubicBezTo>
                  <a:cubicBezTo>
                    <a:pt x="275" y="341"/>
                    <a:pt x="275" y="341"/>
                    <a:pt x="275" y="342"/>
                  </a:cubicBezTo>
                  <a:close/>
                  <a:moveTo>
                    <a:pt x="307" y="271"/>
                  </a:moveTo>
                  <a:cubicBezTo>
                    <a:pt x="306" y="270"/>
                    <a:pt x="306" y="271"/>
                    <a:pt x="306" y="271"/>
                  </a:cubicBezTo>
                  <a:cubicBezTo>
                    <a:pt x="306" y="271"/>
                    <a:pt x="307" y="271"/>
                    <a:pt x="307" y="271"/>
                  </a:cubicBezTo>
                  <a:close/>
                  <a:moveTo>
                    <a:pt x="274" y="321"/>
                  </a:moveTo>
                  <a:cubicBezTo>
                    <a:pt x="274" y="321"/>
                    <a:pt x="273" y="320"/>
                    <a:pt x="272" y="321"/>
                  </a:cubicBezTo>
                  <a:cubicBezTo>
                    <a:pt x="272" y="321"/>
                    <a:pt x="273" y="322"/>
                    <a:pt x="274" y="321"/>
                  </a:cubicBezTo>
                  <a:close/>
                  <a:moveTo>
                    <a:pt x="269" y="323"/>
                  </a:moveTo>
                  <a:cubicBezTo>
                    <a:pt x="269" y="323"/>
                    <a:pt x="268" y="323"/>
                    <a:pt x="267" y="323"/>
                  </a:cubicBezTo>
                  <a:cubicBezTo>
                    <a:pt x="267" y="323"/>
                    <a:pt x="267" y="324"/>
                    <a:pt x="266" y="324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67" y="325"/>
                    <a:pt x="269" y="325"/>
                    <a:pt x="269" y="323"/>
                  </a:cubicBezTo>
                  <a:close/>
                  <a:moveTo>
                    <a:pt x="274" y="336"/>
                  </a:moveTo>
                  <a:cubicBezTo>
                    <a:pt x="274" y="336"/>
                    <a:pt x="274" y="336"/>
                    <a:pt x="274" y="336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6"/>
                    <a:pt x="275" y="336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5" y="335"/>
                    <a:pt x="274" y="335"/>
                    <a:pt x="274" y="335"/>
                  </a:cubicBezTo>
                  <a:cubicBezTo>
                    <a:pt x="274" y="336"/>
                    <a:pt x="274" y="336"/>
                    <a:pt x="274" y="336"/>
                  </a:cubicBezTo>
                  <a:close/>
                  <a:moveTo>
                    <a:pt x="297" y="363"/>
                  </a:moveTo>
                  <a:cubicBezTo>
                    <a:pt x="297" y="362"/>
                    <a:pt x="294" y="362"/>
                    <a:pt x="294" y="363"/>
                  </a:cubicBezTo>
                  <a:cubicBezTo>
                    <a:pt x="295" y="363"/>
                    <a:pt x="297" y="363"/>
                    <a:pt x="297" y="363"/>
                  </a:cubicBezTo>
                  <a:close/>
                  <a:moveTo>
                    <a:pt x="293" y="373"/>
                  </a:moveTo>
                  <a:cubicBezTo>
                    <a:pt x="293" y="373"/>
                    <a:pt x="292" y="373"/>
                    <a:pt x="291" y="373"/>
                  </a:cubicBezTo>
                  <a:cubicBezTo>
                    <a:pt x="291" y="373"/>
                    <a:pt x="291" y="373"/>
                    <a:pt x="291" y="373"/>
                  </a:cubicBezTo>
                  <a:cubicBezTo>
                    <a:pt x="291" y="374"/>
                    <a:pt x="293" y="375"/>
                    <a:pt x="294" y="375"/>
                  </a:cubicBezTo>
                  <a:cubicBezTo>
                    <a:pt x="294" y="374"/>
                    <a:pt x="294" y="374"/>
                    <a:pt x="293" y="373"/>
                  </a:cubicBezTo>
                  <a:close/>
                  <a:moveTo>
                    <a:pt x="282" y="389"/>
                  </a:moveTo>
                  <a:cubicBezTo>
                    <a:pt x="282" y="389"/>
                    <a:pt x="281" y="388"/>
                    <a:pt x="281" y="389"/>
                  </a:cubicBezTo>
                  <a:cubicBezTo>
                    <a:pt x="281" y="389"/>
                    <a:pt x="281" y="389"/>
                    <a:pt x="282" y="389"/>
                  </a:cubicBezTo>
                  <a:close/>
                  <a:moveTo>
                    <a:pt x="286" y="366"/>
                  </a:moveTo>
                  <a:cubicBezTo>
                    <a:pt x="286" y="365"/>
                    <a:pt x="285" y="365"/>
                    <a:pt x="284" y="364"/>
                  </a:cubicBezTo>
                  <a:cubicBezTo>
                    <a:pt x="284" y="364"/>
                    <a:pt x="284" y="364"/>
                    <a:pt x="283" y="364"/>
                  </a:cubicBezTo>
                  <a:cubicBezTo>
                    <a:pt x="283" y="363"/>
                    <a:pt x="282" y="363"/>
                    <a:pt x="281" y="364"/>
                  </a:cubicBezTo>
                  <a:cubicBezTo>
                    <a:pt x="281" y="364"/>
                    <a:pt x="281" y="364"/>
                    <a:pt x="281" y="364"/>
                  </a:cubicBezTo>
                  <a:cubicBezTo>
                    <a:pt x="281" y="364"/>
                    <a:pt x="281" y="364"/>
                    <a:pt x="281" y="364"/>
                  </a:cubicBezTo>
                  <a:cubicBezTo>
                    <a:pt x="280" y="365"/>
                    <a:pt x="282" y="366"/>
                    <a:pt x="283" y="366"/>
                  </a:cubicBezTo>
                  <a:cubicBezTo>
                    <a:pt x="284" y="366"/>
                    <a:pt x="285" y="366"/>
                    <a:pt x="286" y="366"/>
                  </a:cubicBezTo>
                  <a:close/>
                  <a:moveTo>
                    <a:pt x="281" y="370"/>
                  </a:moveTo>
                  <a:cubicBezTo>
                    <a:pt x="281" y="369"/>
                    <a:pt x="280" y="369"/>
                    <a:pt x="280" y="370"/>
                  </a:cubicBezTo>
                  <a:cubicBezTo>
                    <a:pt x="280" y="370"/>
                    <a:pt x="281" y="370"/>
                    <a:pt x="281" y="370"/>
                  </a:cubicBezTo>
                  <a:close/>
                  <a:moveTo>
                    <a:pt x="282" y="358"/>
                  </a:moveTo>
                  <a:cubicBezTo>
                    <a:pt x="282" y="358"/>
                    <a:pt x="281" y="358"/>
                    <a:pt x="281" y="357"/>
                  </a:cubicBezTo>
                  <a:cubicBezTo>
                    <a:pt x="281" y="358"/>
                    <a:pt x="280" y="357"/>
                    <a:pt x="280" y="357"/>
                  </a:cubicBezTo>
                  <a:cubicBezTo>
                    <a:pt x="280" y="358"/>
                    <a:pt x="281" y="359"/>
                    <a:pt x="282" y="358"/>
                  </a:cubicBezTo>
                  <a:close/>
                  <a:moveTo>
                    <a:pt x="281" y="351"/>
                  </a:moveTo>
                  <a:cubicBezTo>
                    <a:pt x="281" y="351"/>
                    <a:pt x="281" y="351"/>
                    <a:pt x="281" y="351"/>
                  </a:cubicBezTo>
                  <a:cubicBezTo>
                    <a:pt x="281" y="351"/>
                    <a:pt x="280" y="352"/>
                    <a:pt x="281" y="352"/>
                  </a:cubicBezTo>
                  <a:cubicBezTo>
                    <a:pt x="281" y="352"/>
                    <a:pt x="281" y="352"/>
                    <a:pt x="281" y="352"/>
                  </a:cubicBezTo>
                  <a:cubicBezTo>
                    <a:pt x="281" y="352"/>
                    <a:pt x="281" y="352"/>
                    <a:pt x="281" y="352"/>
                  </a:cubicBezTo>
                  <a:cubicBezTo>
                    <a:pt x="281" y="352"/>
                    <a:pt x="281" y="352"/>
                    <a:pt x="281" y="351"/>
                  </a:cubicBezTo>
                  <a:close/>
                  <a:moveTo>
                    <a:pt x="270" y="306"/>
                  </a:moveTo>
                  <a:cubicBezTo>
                    <a:pt x="270" y="306"/>
                    <a:pt x="270" y="306"/>
                    <a:pt x="270" y="306"/>
                  </a:cubicBezTo>
                  <a:cubicBezTo>
                    <a:pt x="271" y="306"/>
                    <a:pt x="271" y="306"/>
                    <a:pt x="272" y="306"/>
                  </a:cubicBezTo>
                  <a:cubicBezTo>
                    <a:pt x="272" y="307"/>
                    <a:pt x="272" y="306"/>
                    <a:pt x="272" y="306"/>
                  </a:cubicBezTo>
                  <a:cubicBezTo>
                    <a:pt x="273" y="306"/>
                    <a:pt x="273" y="306"/>
                    <a:pt x="273" y="305"/>
                  </a:cubicBezTo>
                  <a:cubicBezTo>
                    <a:pt x="272" y="305"/>
                    <a:pt x="271" y="305"/>
                    <a:pt x="270" y="306"/>
                  </a:cubicBezTo>
                  <a:close/>
                  <a:moveTo>
                    <a:pt x="273" y="307"/>
                  </a:moveTo>
                  <a:cubicBezTo>
                    <a:pt x="273" y="308"/>
                    <a:pt x="273" y="308"/>
                    <a:pt x="273" y="308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4" y="308"/>
                    <a:pt x="274" y="307"/>
                    <a:pt x="273" y="307"/>
                  </a:cubicBezTo>
                  <a:close/>
                  <a:moveTo>
                    <a:pt x="274" y="311"/>
                  </a:moveTo>
                  <a:cubicBezTo>
                    <a:pt x="274" y="312"/>
                    <a:pt x="274" y="312"/>
                    <a:pt x="274" y="312"/>
                  </a:cubicBezTo>
                  <a:cubicBezTo>
                    <a:pt x="274" y="312"/>
                    <a:pt x="274" y="312"/>
                    <a:pt x="274" y="311"/>
                  </a:cubicBezTo>
                  <a:close/>
                  <a:moveTo>
                    <a:pt x="266" y="307"/>
                  </a:moveTo>
                  <a:cubicBezTo>
                    <a:pt x="266" y="308"/>
                    <a:pt x="267" y="307"/>
                    <a:pt x="267" y="307"/>
                  </a:cubicBezTo>
                  <a:cubicBezTo>
                    <a:pt x="267" y="306"/>
                    <a:pt x="266" y="306"/>
                    <a:pt x="266" y="307"/>
                  </a:cubicBezTo>
                  <a:close/>
                  <a:moveTo>
                    <a:pt x="274" y="298"/>
                  </a:moveTo>
                  <a:cubicBezTo>
                    <a:pt x="274" y="299"/>
                    <a:pt x="274" y="299"/>
                    <a:pt x="274" y="299"/>
                  </a:cubicBezTo>
                  <a:cubicBezTo>
                    <a:pt x="273" y="299"/>
                    <a:pt x="273" y="298"/>
                    <a:pt x="273" y="298"/>
                  </a:cubicBezTo>
                  <a:cubicBezTo>
                    <a:pt x="273" y="298"/>
                    <a:pt x="273" y="298"/>
                    <a:pt x="273" y="298"/>
                  </a:cubicBezTo>
                  <a:cubicBezTo>
                    <a:pt x="272" y="300"/>
                    <a:pt x="271" y="300"/>
                    <a:pt x="271" y="301"/>
                  </a:cubicBezTo>
                  <a:cubicBezTo>
                    <a:pt x="273" y="302"/>
                    <a:pt x="274" y="300"/>
                    <a:pt x="275" y="299"/>
                  </a:cubicBezTo>
                  <a:cubicBezTo>
                    <a:pt x="275" y="299"/>
                    <a:pt x="275" y="299"/>
                    <a:pt x="274" y="298"/>
                  </a:cubicBezTo>
                  <a:close/>
                  <a:moveTo>
                    <a:pt x="273" y="307"/>
                  </a:moveTo>
                  <a:cubicBezTo>
                    <a:pt x="273" y="307"/>
                    <a:pt x="272" y="307"/>
                    <a:pt x="272" y="307"/>
                  </a:cubicBezTo>
                  <a:cubicBezTo>
                    <a:pt x="272" y="307"/>
                    <a:pt x="273" y="307"/>
                    <a:pt x="273" y="307"/>
                  </a:cubicBezTo>
                  <a:close/>
                  <a:moveTo>
                    <a:pt x="272" y="314"/>
                  </a:moveTo>
                  <a:cubicBezTo>
                    <a:pt x="272" y="314"/>
                    <a:pt x="272" y="315"/>
                    <a:pt x="273" y="315"/>
                  </a:cubicBezTo>
                  <a:cubicBezTo>
                    <a:pt x="273" y="314"/>
                    <a:pt x="273" y="314"/>
                    <a:pt x="272" y="314"/>
                  </a:cubicBezTo>
                  <a:cubicBezTo>
                    <a:pt x="272" y="314"/>
                    <a:pt x="272" y="314"/>
                    <a:pt x="272" y="314"/>
                  </a:cubicBezTo>
                  <a:close/>
                  <a:moveTo>
                    <a:pt x="270" y="310"/>
                  </a:moveTo>
                  <a:cubicBezTo>
                    <a:pt x="269" y="309"/>
                    <a:pt x="269" y="310"/>
                    <a:pt x="269" y="311"/>
                  </a:cubicBezTo>
                  <a:cubicBezTo>
                    <a:pt x="270" y="311"/>
                    <a:pt x="270" y="311"/>
                    <a:pt x="270" y="310"/>
                  </a:cubicBezTo>
                  <a:close/>
                  <a:moveTo>
                    <a:pt x="268" y="313"/>
                  </a:moveTo>
                  <a:cubicBezTo>
                    <a:pt x="269" y="313"/>
                    <a:pt x="269" y="312"/>
                    <a:pt x="269" y="311"/>
                  </a:cubicBezTo>
                  <a:cubicBezTo>
                    <a:pt x="268" y="311"/>
                    <a:pt x="267" y="312"/>
                    <a:pt x="268" y="313"/>
                  </a:cubicBezTo>
                  <a:close/>
                  <a:moveTo>
                    <a:pt x="271" y="298"/>
                  </a:moveTo>
                  <a:cubicBezTo>
                    <a:pt x="270" y="298"/>
                    <a:pt x="270" y="298"/>
                    <a:pt x="269" y="299"/>
                  </a:cubicBezTo>
                  <a:cubicBezTo>
                    <a:pt x="269" y="299"/>
                    <a:pt x="269" y="299"/>
                    <a:pt x="268" y="300"/>
                  </a:cubicBezTo>
                  <a:cubicBezTo>
                    <a:pt x="268" y="300"/>
                    <a:pt x="268" y="300"/>
                    <a:pt x="268" y="301"/>
                  </a:cubicBezTo>
                  <a:cubicBezTo>
                    <a:pt x="267" y="301"/>
                    <a:pt x="266" y="302"/>
                    <a:pt x="266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6" y="303"/>
                    <a:pt x="266" y="303"/>
                    <a:pt x="266" y="303"/>
                  </a:cubicBezTo>
                  <a:cubicBezTo>
                    <a:pt x="266" y="303"/>
                    <a:pt x="266" y="303"/>
                    <a:pt x="266" y="303"/>
                  </a:cubicBezTo>
                  <a:cubicBezTo>
                    <a:pt x="267" y="303"/>
                    <a:pt x="268" y="303"/>
                    <a:pt x="268" y="302"/>
                  </a:cubicBezTo>
                  <a:cubicBezTo>
                    <a:pt x="270" y="301"/>
                    <a:pt x="271" y="299"/>
                    <a:pt x="271" y="298"/>
                  </a:cubicBezTo>
                  <a:cubicBezTo>
                    <a:pt x="271" y="298"/>
                    <a:pt x="271" y="298"/>
                    <a:pt x="271" y="298"/>
                  </a:cubicBezTo>
                  <a:close/>
                  <a:moveTo>
                    <a:pt x="271" y="312"/>
                  </a:moveTo>
                  <a:cubicBezTo>
                    <a:pt x="271" y="312"/>
                    <a:pt x="271" y="312"/>
                    <a:pt x="271" y="311"/>
                  </a:cubicBezTo>
                  <a:cubicBezTo>
                    <a:pt x="271" y="311"/>
                    <a:pt x="270" y="312"/>
                    <a:pt x="271" y="312"/>
                  </a:cubicBezTo>
                  <a:close/>
                  <a:moveTo>
                    <a:pt x="271" y="317"/>
                  </a:moveTo>
                  <a:cubicBezTo>
                    <a:pt x="271" y="317"/>
                    <a:pt x="271" y="317"/>
                    <a:pt x="271" y="317"/>
                  </a:cubicBezTo>
                  <a:cubicBezTo>
                    <a:pt x="272" y="317"/>
                    <a:pt x="272" y="317"/>
                    <a:pt x="272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6"/>
                    <a:pt x="271" y="316"/>
                    <a:pt x="271" y="317"/>
                  </a:cubicBezTo>
                  <a:close/>
                  <a:moveTo>
                    <a:pt x="278" y="346"/>
                  </a:moveTo>
                  <a:cubicBezTo>
                    <a:pt x="278" y="345"/>
                    <a:pt x="278" y="345"/>
                    <a:pt x="277" y="345"/>
                  </a:cubicBezTo>
                  <a:cubicBezTo>
                    <a:pt x="275" y="346"/>
                    <a:pt x="278" y="347"/>
                    <a:pt x="278" y="346"/>
                  </a:cubicBezTo>
                  <a:close/>
                  <a:moveTo>
                    <a:pt x="316" y="376"/>
                  </a:moveTo>
                  <a:cubicBezTo>
                    <a:pt x="316" y="375"/>
                    <a:pt x="314" y="375"/>
                    <a:pt x="314" y="376"/>
                  </a:cubicBezTo>
                  <a:cubicBezTo>
                    <a:pt x="315" y="376"/>
                    <a:pt x="315" y="376"/>
                    <a:pt x="316" y="376"/>
                  </a:cubicBezTo>
                  <a:close/>
                  <a:moveTo>
                    <a:pt x="315" y="295"/>
                  </a:moveTo>
                  <a:cubicBezTo>
                    <a:pt x="314" y="294"/>
                    <a:pt x="313" y="295"/>
                    <a:pt x="312" y="296"/>
                  </a:cubicBezTo>
                  <a:cubicBezTo>
                    <a:pt x="313" y="297"/>
                    <a:pt x="314" y="296"/>
                    <a:pt x="314" y="296"/>
                  </a:cubicBezTo>
                  <a:cubicBezTo>
                    <a:pt x="315" y="296"/>
                    <a:pt x="316" y="296"/>
                    <a:pt x="315" y="295"/>
                  </a:cubicBezTo>
                  <a:close/>
                  <a:moveTo>
                    <a:pt x="316" y="346"/>
                  </a:moveTo>
                  <a:cubicBezTo>
                    <a:pt x="316" y="346"/>
                    <a:pt x="314" y="346"/>
                    <a:pt x="314" y="347"/>
                  </a:cubicBezTo>
                  <a:cubicBezTo>
                    <a:pt x="315" y="347"/>
                    <a:pt x="316" y="347"/>
                    <a:pt x="316" y="346"/>
                  </a:cubicBezTo>
                  <a:close/>
                  <a:moveTo>
                    <a:pt x="314" y="375"/>
                  </a:moveTo>
                  <a:cubicBezTo>
                    <a:pt x="314" y="374"/>
                    <a:pt x="314" y="374"/>
                    <a:pt x="314" y="374"/>
                  </a:cubicBezTo>
                  <a:cubicBezTo>
                    <a:pt x="313" y="374"/>
                    <a:pt x="312" y="373"/>
                    <a:pt x="312" y="373"/>
                  </a:cubicBezTo>
                  <a:cubicBezTo>
                    <a:pt x="311" y="374"/>
                    <a:pt x="313" y="375"/>
                    <a:pt x="314" y="375"/>
                  </a:cubicBezTo>
                  <a:close/>
                  <a:moveTo>
                    <a:pt x="313" y="362"/>
                  </a:moveTo>
                  <a:cubicBezTo>
                    <a:pt x="313" y="363"/>
                    <a:pt x="313" y="363"/>
                    <a:pt x="314" y="363"/>
                  </a:cubicBezTo>
                  <a:cubicBezTo>
                    <a:pt x="314" y="362"/>
                    <a:pt x="313" y="362"/>
                    <a:pt x="313" y="362"/>
                  </a:cubicBezTo>
                  <a:close/>
                  <a:moveTo>
                    <a:pt x="320" y="283"/>
                  </a:moveTo>
                  <a:cubicBezTo>
                    <a:pt x="319" y="283"/>
                    <a:pt x="318" y="283"/>
                    <a:pt x="318" y="284"/>
                  </a:cubicBezTo>
                  <a:cubicBezTo>
                    <a:pt x="319" y="284"/>
                    <a:pt x="320" y="284"/>
                    <a:pt x="320" y="283"/>
                  </a:cubicBezTo>
                  <a:close/>
                  <a:moveTo>
                    <a:pt x="313" y="236"/>
                  </a:moveTo>
                  <a:cubicBezTo>
                    <a:pt x="313" y="233"/>
                    <a:pt x="312" y="232"/>
                    <a:pt x="309" y="231"/>
                  </a:cubicBezTo>
                  <a:cubicBezTo>
                    <a:pt x="310" y="233"/>
                    <a:pt x="311" y="236"/>
                    <a:pt x="313" y="236"/>
                  </a:cubicBezTo>
                  <a:close/>
                  <a:moveTo>
                    <a:pt x="317" y="62"/>
                  </a:moveTo>
                  <a:cubicBezTo>
                    <a:pt x="316" y="60"/>
                    <a:pt x="313" y="63"/>
                    <a:pt x="314" y="64"/>
                  </a:cubicBezTo>
                  <a:cubicBezTo>
                    <a:pt x="315" y="65"/>
                    <a:pt x="317" y="63"/>
                    <a:pt x="317" y="62"/>
                  </a:cubicBezTo>
                  <a:close/>
                  <a:moveTo>
                    <a:pt x="312" y="261"/>
                  </a:moveTo>
                  <a:cubicBezTo>
                    <a:pt x="312" y="261"/>
                    <a:pt x="313" y="261"/>
                    <a:pt x="313" y="260"/>
                  </a:cubicBezTo>
                  <a:cubicBezTo>
                    <a:pt x="312" y="259"/>
                    <a:pt x="312" y="260"/>
                    <a:pt x="311" y="261"/>
                  </a:cubicBezTo>
                  <a:cubicBezTo>
                    <a:pt x="310" y="261"/>
                    <a:pt x="310" y="261"/>
                    <a:pt x="309" y="262"/>
                  </a:cubicBezTo>
                  <a:cubicBezTo>
                    <a:pt x="309" y="263"/>
                    <a:pt x="307" y="264"/>
                    <a:pt x="307" y="265"/>
                  </a:cubicBezTo>
                  <a:cubicBezTo>
                    <a:pt x="310" y="264"/>
                    <a:pt x="311" y="263"/>
                    <a:pt x="312" y="261"/>
                  </a:cubicBezTo>
                  <a:close/>
                  <a:moveTo>
                    <a:pt x="312" y="257"/>
                  </a:moveTo>
                  <a:cubicBezTo>
                    <a:pt x="313" y="257"/>
                    <a:pt x="313" y="257"/>
                    <a:pt x="313" y="257"/>
                  </a:cubicBezTo>
                  <a:cubicBezTo>
                    <a:pt x="312" y="257"/>
                    <a:pt x="312" y="257"/>
                    <a:pt x="312" y="257"/>
                  </a:cubicBezTo>
                  <a:close/>
                  <a:moveTo>
                    <a:pt x="317" y="239"/>
                  </a:moveTo>
                  <a:cubicBezTo>
                    <a:pt x="317" y="240"/>
                    <a:pt x="318" y="241"/>
                    <a:pt x="319" y="242"/>
                  </a:cubicBezTo>
                  <a:cubicBezTo>
                    <a:pt x="319" y="242"/>
                    <a:pt x="320" y="242"/>
                    <a:pt x="320" y="241"/>
                  </a:cubicBezTo>
                  <a:cubicBezTo>
                    <a:pt x="320" y="240"/>
                    <a:pt x="319" y="239"/>
                    <a:pt x="319" y="238"/>
                  </a:cubicBezTo>
                  <a:cubicBezTo>
                    <a:pt x="317" y="235"/>
                    <a:pt x="317" y="232"/>
                    <a:pt x="314" y="231"/>
                  </a:cubicBezTo>
                  <a:cubicBezTo>
                    <a:pt x="314" y="231"/>
                    <a:pt x="313" y="231"/>
                    <a:pt x="313" y="231"/>
                  </a:cubicBezTo>
                  <a:cubicBezTo>
                    <a:pt x="313" y="231"/>
                    <a:pt x="313" y="232"/>
                    <a:pt x="313" y="232"/>
                  </a:cubicBezTo>
                  <a:cubicBezTo>
                    <a:pt x="313" y="235"/>
                    <a:pt x="315" y="237"/>
                    <a:pt x="317" y="239"/>
                  </a:cubicBezTo>
                  <a:close/>
                  <a:moveTo>
                    <a:pt x="312" y="359"/>
                  </a:moveTo>
                  <a:cubicBezTo>
                    <a:pt x="312" y="359"/>
                    <a:pt x="311" y="359"/>
                    <a:pt x="311" y="359"/>
                  </a:cubicBezTo>
                  <a:cubicBezTo>
                    <a:pt x="311" y="360"/>
                    <a:pt x="312" y="360"/>
                    <a:pt x="312" y="359"/>
                  </a:cubicBezTo>
                  <a:close/>
                  <a:moveTo>
                    <a:pt x="298" y="430"/>
                  </a:moveTo>
                  <a:cubicBezTo>
                    <a:pt x="298" y="431"/>
                    <a:pt x="299" y="431"/>
                    <a:pt x="300" y="431"/>
                  </a:cubicBezTo>
                  <a:cubicBezTo>
                    <a:pt x="300" y="430"/>
                    <a:pt x="299" y="430"/>
                    <a:pt x="298" y="430"/>
                  </a:cubicBezTo>
                  <a:close/>
                  <a:moveTo>
                    <a:pt x="295" y="417"/>
                  </a:moveTo>
                  <a:cubicBezTo>
                    <a:pt x="295" y="417"/>
                    <a:pt x="295" y="416"/>
                    <a:pt x="294" y="416"/>
                  </a:cubicBezTo>
                  <a:cubicBezTo>
                    <a:pt x="294" y="417"/>
                    <a:pt x="294" y="418"/>
                    <a:pt x="295" y="417"/>
                  </a:cubicBezTo>
                  <a:close/>
                  <a:moveTo>
                    <a:pt x="312" y="343"/>
                  </a:moveTo>
                  <a:cubicBezTo>
                    <a:pt x="312" y="342"/>
                    <a:pt x="311" y="343"/>
                    <a:pt x="311" y="343"/>
                  </a:cubicBezTo>
                  <a:cubicBezTo>
                    <a:pt x="311" y="343"/>
                    <a:pt x="312" y="343"/>
                    <a:pt x="312" y="343"/>
                  </a:cubicBezTo>
                  <a:close/>
                  <a:moveTo>
                    <a:pt x="298" y="439"/>
                  </a:moveTo>
                  <a:cubicBezTo>
                    <a:pt x="299" y="440"/>
                    <a:pt x="299" y="441"/>
                    <a:pt x="300" y="441"/>
                  </a:cubicBezTo>
                  <a:cubicBezTo>
                    <a:pt x="300" y="441"/>
                    <a:pt x="300" y="440"/>
                    <a:pt x="299" y="439"/>
                  </a:cubicBezTo>
                  <a:cubicBezTo>
                    <a:pt x="298" y="437"/>
                    <a:pt x="298" y="436"/>
                    <a:pt x="296" y="434"/>
                  </a:cubicBezTo>
                  <a:cubicBezTo>
                    <a:pt x="296" y="434"/>
                    <a:pt x="296" y="434"/>
                    <a:pt x="296" y="434"/>
                  </a:cubicBezTo>
                  <a:cubicBezTo>
                    <a:pt x="296" y="436"/>
                    <a:pt x="296" y="436"/>
                    <a:pt x="297" y="437"/>
                  </a:cubicBezTo>
                  <a:cubicBezTo>
                    <a:pt x="297" y="438"/>
                    <a:pt x="298" y="438"/>
                    <a:pt x="298" y="439"/>
                  </a:cubicBezTo>
                  <a:close/>
                  <a:moveTo>
                    <a:pt x="296" y="371"/>
                  </a:moveTo>
                  <a:cubicBezTo>
                    <a:pt x="296" y="371"/>
                    <a:pt x="295" y="371"/>
                    <a:pt x="295" y="371"/>
                  </a:cubicBezTo>
                  <a:cubicBezTo>
                    <a:pt x="295" y="371"/>
                    <a:pt x="295" y="371"/>
                    <a:pt x="296" y="371"/>
                  </a:cubicBezTo>
                  <a:close/>
                  <a:moveTo>
                    <a:pt x="301" y="354"/>
                  </a:moveTo>
                  <a:cubicBezTo>
                    <a:pt x="301" y="354"/>
                    <a:pt x="300" y="354"/>
                    <a:pt x="300" y="354"/>
                  </a:cubicBezTo>
                  <a:cubicBezTo>
                    <a:pt x="301" y="355"/>
                    <a:pt x="302" y="354"/>
                    <a:pt x="301" y="354"/>
                  </a:cubicBezTo>
                  <a:close/>
                  <a:moveTo>
                    <a:pt x="296" y="385"/>
                  </a:moveTo>
                  <a:cubicBezTo>
                    <a:pt x="296" y="384"/>
                    <a:pt x="296" y="384"/>
                    <a:pt x="296" y="384"/>
                  </a:cubicBezTo>
                  <a:cubicBezTo>
                    <a:pt x="296" y="385"/>
                    <a:pt x="296" y="385"/>
                    <a:pt x="296" y="385"/>
                  </a:cubicBezTo>
                  <a:close/>
                  <a:moveTo>
                    <a:pt x="300" y="387"/>
                  </a:moveTo>
                  <a:cubicBezTo>
                    <a:pt x="299" y="386"/>
                    <a:pt x="300" y="387"/>
                    <a:pt x="300" y="387"/>
                  </a:cubicBezTo>
                  <a:close/>
                  <a:moveTo>
                    <a:pt x="306" y="336"/>
                  </a:moveTo>
                  <a:cubicBezTo>
                    <a:pt x="306" y="336"/>
                    <a:pt x="307" y="335"/>
                    <a:pt x="307" y="335"/>
                  </a:cubicBezTo>
                  <a:cubicBezTo>
                    <a:pt x="307" y="334"/>
                    <a:pt x="305" y="336"/>
                    <a:pt x="304" y="335"/>
                  </a:cubicBezTo>
                  <a:cubicBezTo>
                    <a:pt x="304" y="336"/>
                    <a:pt x="302" y="336"/>
                    <a:pt x="302" y="337"/>
                  </a:cubicBezTo>
                  <a:cubicBezTo>
                    <a:pt x="303" y="338"/>
                    <a:pt x="305" y="336"/>
                    <a:pt x="306" y="336"/>
                  </a:cubicBezTo>
                  <a:close/>
                  <a:moveTo>
                    <a:pt x="311" y="336"/>
                  </a:moveTo>
                  <a:cubicBezTo>
                    <a:pt x="312" y="337"/>
                    <a:pt x="313" y="337"/>
                    <a:pt x="313" y="336"/>
                  </a:cubicBezTo>
                  <a:cubicBezTo>
                    <a:pt x="313" y="335"/>
                    <a:pt x="311" y="336"/>
                    <a:pt x="311" y="336"/>
                  </a:cubicBezTo>
                  <a:close/>
                  <a:moveTo>
                    <a:pt x="307" y="342"/>
                  </a:moveTo>
                  <a:cubicBezTo>
                    <a:pt x="307" y="342"/>
                    <a:pt x="307" y="342"/>
                    <a:pt x="308" y="342"/>
                  </a:cubicBezTo>
                  <a:cubicBezTo>
                    <a:pt x="308" y="342"/>
                    <a:pt x="307" y="342"/>
                    <a:pt x="307" y="342"/>
                  </a:cubicBezTo>
                  <a:cubicBezTo>
                    <a:pt x="307" y="342"/>
                    <a:pt x="307" y="342"/>
                    <a:pt x="307" y="342"/>
                  </a:cubicBezTo>
                  <a:cubicBezTo>
                    <a:pt x="307" y="342"/>
                    <a:pt x="307" y="342"/>
                    <a:pt x="307" y="342"/>
                  </a:cubicBezTo>
                  <a:cubicBezTo>
                    <a:pt x="307" y="342"/>
                    <a:pt x="307" y="342"/>
                    <a:pt x="307" y="342"/>
                  </a:cubicBezTo>
                  <a:close/>
                  <a:moveTo>
                    <a:pt x="305" y="340"/>
                  </a:moveTo>
                  <a:cubicBezTo>
                    <a:pt x="305" y="339"/>
                    <a:pt x="305" y="339"/>
                    <a:pt x="304" y="340"/>
                  </a:cubicBezTo>
                  <a:cubicBezTo>
                    <a:pt x="305" y="340"/>
                    <a:pt x="305" y="340"/>
                    <a:pt x="305" y="340"/>
                  </a:cubicBezTo>
                  <a:close/>
                  <a:moveTo>
                    <a:pt x="307" y="384"/>
                  </a:moveTo>
                  <a:cubicBezTo>
                    <a:pt x="307" y="383"/>
                    <a:pt x="305" y="383"/>
                    <a:pt x="305" y="383"/>
                  </a:cubicBezTo>
                  <a:cubicBezTo>
                    <a:pt x="305" y="384"/>
                    <a:pt x="306" y="385"/>
                    <a:pt x="307" y="384"/>
                  </a:cubicBezTo>
                  <a:close/>
                  <a:moveTo>
                    <a:pt x="252" y="245"/>
                  </a:moveTo>
                  <a:cubicBezTo>
                    <a:pt x="252" y="244"/>
                    <a:pt x="252" y="244"/>
                    <a:pt x="252" y="244"/>
                  </a:cubicBezTo>
                  <a:cubicBezTo>
                    <a:pt x="252" y="244"/>
                    <a:pt x="252" y="244"/>
                    <a:pt x="252" y="244"/>
                  </a:cubicBezTo>
                  <a:cubicBezTo>
                    <a:pt x="252" y="245"/>
                    <a:pt x="252" y="245"/>
                    <a:pt x="252" y="245"/>
                  </a:cubicBezTo>
                  <a:close/>
                  <a:moveTo>
                    <a:pt x="278" y="273"/>
                  </a:moveTo>
                  <a:cubicBezTo>
                    <a:pt x="279" y="272"/>
                    <a:pt x="279" y="272"/>
                    <a:pt x="279" y="271"/>
                  </a:cubicBezTo>
                  <a:cubicBezTo>
                    <a:pt x="278" y="271"/>
                    <a:pt x="278" y="272"/>
                    <a:pt x="278" y="272"/>
                  </a:cubicBezTo>
                  <a:cubicBezTo>
                    <a:pt x="278" y="272"/>
                    <a:pt x="278" y="272"/>
                    <a:pt x="278" y="272"/>
                  </a:cubicBezTo>
                  <a:lnTo>
                    <a:pt x="278" y="273"/>
                  </a:lnTo>
                  <a:close/>
                  <a:moveTo>
                    <a:pt x="277" y="223"/>
                  </a:moveTo>
                  <a:cubicBezTo>
                    <a:pt x="275" y="221"/>
                    <a:pt x="273" y="220"/>
                    <a:pt x="273" y="222"/>
                  </a:cubicBezTo>
                  <a:cubicBezTo>
                    <a:pt x="273" y="222"/>
                    <a:pt x="277" y="226"/>
                    <a:pt x="278" y="226"/>
                  </a:cubicBezTo>
                  <a:cubicBezTo>
                    <a:pt x="279" y="226"/>
                    <a:pt x="279" y="225"/>
                    <a:pt x="277" y="223"/>
                  </a:cubicBezTo>
                  <a:close/>
                  <a:moveTo>
                    <a:pt x="274" y="266"/>
                  </a:moveTo>
                  <a:cubicBezTo>
                    <a:pt x="274" y="266"/>
                    <a:pt x="274" y="266"/>
                    <a:pt x="274" y="265"/>
                  </a:cubicBezTo>
                  <a:cubicBezTo>
                    <a:pt x="274" y="265"/>
                    <a:pt x="274" y="266"/>
                    <a:pt x="274" y="266"/>
                  </a:cubicBezTo>
                  <a:close/>
                  <a:moveTo>
                    <a:pt x="278" y="273"/>
                  </a:moveTo>
                  <a:cubicBezTo>
                    <a:pt x="278" y="273"/>
                    <a:pt x="278" y="273"/>
                    <a:pt x="278" y="273"/>
                  </a:cubicBezTo>
                  <a:cubicBezTo>
                    <a:pt x="278" y="272"/>
                    <a:pt x="278" y="272"/>
                    <a:pt x="278" y="272"/>
                  </a:cubicBezTo>
                  <a:cubicBezTo>
                    <a:pt x="277" y="273"/>
                    <a:pt x="276" y="274"/>
                    <a:pt x="276" y="276"/>
                  </a:cubicBezTo>
                  <a:cubicBezTo>
                    <a:pt x="278" y="276"/>
                    <a:pt x="278" y="274"/>
                    <a:pt x="278" y="273"/>
                  </a:cubicBezTo>
                  <a:close/>
                  <a:moveTo>
                    <a:pt x="279" y="277"/>
                  </a:moveTo>
                  <a:cubicBezTo>
                    <a:pt x="279" y="277"/>
                    <a:pt x="279" y="277"/>
                    <a:pt x="279" y="277"/>
                  </a:cubicBezTo>
                  <a:cubicBezTo>
                    <a:pt x="279" y="277"/>
                    <a:pt x="279" y="276"/>
                    <a:pt x="279" y="276"/>
                  </a:cubicBezTo>
                  <a:cubicBezTo>
                    <a:pt x="279" y="277"/>
                    <a:pt x="278" y="277"/>
                    <a:pt x="279" y="277"/>
                  </a:cubicBezTo>
                  <a:close/>
                  <a:moveTo>
                    <a:pt x="280" y="288"/>
                  </a:moveTo>
                  <a:cubicBezTo>
                    <a:pt x="280" y="288"/>
                    <a:pt x="280" y="287"/>
                    <a:pt x="279" y="287"/>
                  </a:cubicBezTo>
                  <a:cubicBezTo>
                    <a:pt x="279" y="287"/>
                    <a:pt x="278" y="288"/>
                    <a:pt x="278" y="288"/>
                  </a:cubicBezTo>
                  <a:cubicBezTo>
                    <a:pt x="279" y="289"/>
                    <a:pt x="279" y="289"/>
                    <a:pt x="280" y="288"/>
                  </a:cubicBezTo>
                  <a:close/>
                  <a:moveTo>
                    <a:pt x="255" y="297"/>
                  </a:moveTo>
                  <a:cubicBezTo>
                    <a:pt x="255" y="296"/>
                    <a:pt x="253" y="296"/>
                    <a:pt x="252" y="297"/>
                  </a:cubicBezTo>
                  <a:cubicBezTo>
                    <a:pt x="251" y="298"/>
                    <a:pt x="251" y="298"/>
                    <a:pt x="251" y="299"/>
                  </a:cubicBezTo>
                  <a:cubicBezTo>
                    <a:pt x="251" y="299"/>
                    <a:pt x="251" y="299"/>
                    <a:pt x="251" y="300"/>
                  </a:cubicBezTo>
                  <a:cubicBezTo>
                    <a:pt x="251" y="300"/>
                    <a:pt x="251" y="300"/>
                    <a:pt x="251" y="300"/>
                  </a:cubicBezTo>
                  <a:cubicBezTo>
                    <a:pt x="251" y="300"/>
                    <a:pt x="251" y="300"/>
                    <a:pt x="251" y="300"/>
                  </a:cubicBezTo>
                  <a:cubicBezTo>
                    <a:pt x="251" y="300"/>
                    <a:pt x="252" y="299"/>
                    <a:pt x="253" y="299"/>
                  </a:cubicBezTo>
                  <a:cubicBezTo>
                    <a:pt x="252" y="300"/>
                    <a:pt x="252" y="300"/>
                    <a:pt x="253" y="300"/>
                  </a:cubicBezTo>
                  <a:cubicBezTo>
                    <a:pt x="253" y="300"/>
                    <a:pt x="253" y="300"/>
                    <a:pt x="253" y="300"/>
                  </a:cubicBezTo>
                  <a:cubicBezTo>
                    <a:pt x="253" y="300"/>
                    <a:pt x="253" y="300"/>
                    <a:pt x="253" y="300"/>
                  </a:cubicBezTo>
                  <a:cubicBezTo>
                    <a:pt x="253" y="300"/>
                    <a:pt x="253" y="300"/>
                    <a:pt x="253" y="300"/>
                  </a:cubicBezTo>
                  <a:cubicBezTo>
                    <a:pt x="253" y="299"/>
                    <a:pt x="253" y="299"/>
                    <a:pt x="253" y="299"/>
                  </a:cubicBezTo>
                  <a:cubicBezTo>
                    <a:pt x="254" y="298"/>
                    <a:pt x="255" y="298"/>
                    <a:pt x="255" y="297"/>
                  </a:cubicBezTo>
                  <a:close/>
                  <a:moveTo>
                    <a:pt x="251" y="304"/>
                  </a:moveTo>
                  <a:cubicBezTo>
                    <a:pt x="251" y="304"/>
                    <a:pt x="251" y="304"/>
                    <a:pt x="251" y="304"/>
                  </a:cubicBezTo>
                  <a:cubicBezTo>
                    <a:pt x="251" y="304"/>
                    <a:pt x="251" y="304"/>
                    <a:pt x="251" y="304"/>
                  </a:cubicBezTo>
                  <a:cubicBezTo>
                    <a:pt x="251" y="304"/>
                    <a:pt x="250" y="305"/>
                    <a:pt x="250" y="305"/>
                  </a:cubicBezTo>
                  <a:cubicBezTo>
                    <a:pt x="250" y="305"/>
                    <a:pt x="250" y="305"/>
                    <a:pt x="250" y="305"/>
                  </a:cubicBezTo>
                  <a:cubicBezTo>
                    <a:pt x="250" y="305"/>
                    <a:pt x="250" y="305"/>
                    <a:pt x="250" y="305"/>
                  </a:cubicBezTo>
                  <a:cubicBezTo>
                    <a:pt x="250" y="305"/>
                    <a:pt x="250" y="305"/>
                    <a:pt x="250" y="306"/>
                  </a:cubicBezTo>
                  <a:cubicBezTo>
                    <a:pt x="250" y="306"/>
                    <a:pt x="250" y="306"/>
                    <a:pt x="250" y="306"/>
                  </a:cubicBezTo>
                  <a:cubicBezTo>
                    <a:pt x="250" y="306"/>
                    <a:pt x="250" y="306"/>
                    <a:pt x="250" y="306"/>
                  </a:cubicBezTo>
                  <a:cubicBezTo>
                    <a:pt x="251" y="305"/>
                    <a:pt x="251" y="305"/>
                    <a:pt x="251" y="304"/>
                  </a:cubicBezTo>
                  <a:close/>
                  <a:moveTo>
                    <a:pt x="266" y="269"/>
                  </a:moveTo>
                  <a:cubicBezTo>
                    <a:pt x="266" y="269"/>
                    <a:pt x="265" y="270"/>
                    <a:pt x="264" y="271"/>
                  </a:cubicBezTo>
                  <a:cubicBezTo>
                    <a:pt x="265" y="271"/>
                    <a:pt x="266" y="270"/>
                    <a:pt x="266" y="269"/>
                  </a:cubicBezTo>
                  <a:close/>
                  <a:moveTo>
                    <a:pt x="266" y="285"/>
                  </a:moveTo>
                  <a:cubicBezTo>
                    <a:pt x="265" y="285"/>
                    <a:pt x="265" y="285"/>
                    <a:pt x="265" y="286"/>
                  </a:cubicBezTo>
                  <a:cubicBezTo>
                    <a:pt x="266" y="286"/>
                    <a:pt x="266" y="286"/>
                    <a:pt x="266" y="285"/>
                  </a:cubicBezTo>
                  <a:close/>
                  <a:moveTo>
                    <a:pt x="264" y="266"/>
                  </a:moveTo>
                  <a:cubicBezTo>
                    <a:pt x="264" y="268"/>
                    <a:pt x="262" y="269"/>
                    <a:pt x="262" y="271"/>
                  </a:cubicBezTo>
                  <a:cubicBezTo>
                    <a:pt x="262" y="271"/>
                    <a:pt x="263" y="271"/>
                    <a:pt x="263" y="271"/>
                  </a:cubicBezTo>
                  <a:cubicBezTo>
                    <a:pt x="262" y="272"/>
                    <a:pt x="262" y="272"/>
                    <a:pt x="261" y="273"/>
                  </a:cubicBezTo>
                  <a:cubicBezTo>
                    <a:pt x="261" y="273"/>
                    <a:pt x="259" y="276"/>
                    <a:pt x="261" y="277"/>
                  </a:cubicBezTo>
                  <a:cubicBezTo>
                    <a:pt x="261" y="277"/>
                    <a:pt x="262" y="277"/>
                    <a:pt x="262" y="276"/>
                  </a:cubicBezTo>
                  <a:cubicBezTo>
                    <a:pt x="262" y="278"/>
                    <a:pt x="260" y="279"/>
                    <a:pt x="261" y="280"/>
                  </a:cubicBezTo>
                  <a:cubicBezTo>
                    <a:pt x="263" y="280"/>
                    <a:pt x="264" y="277"/>
                    <a:pt x="265" y="274"/>
                  </a:cubicBezTo>
                  <a:cubicBezTo>
                    <a:pt x="265" y="274"/>
                    <a:pt x="265" y="274"/>
                    <a:pt x="265" y="274"/>
                  </a:cubicBezTo>
                  <a:cubicBezTo>
                    <a:pt x="265" y="272"/>
                    <a:pt x="264" y="274"/>
                    <a:pt x="264" y="274"/>
                  </a:cubicBezTo>
                  <a:cubicBezTo>
                    <a:pt x="264" y="272"/>
                    <a:pt x="265" y="271"/>
                    <a:pt x="263" y="271"/>
                  </a:cubicBezTo>
                  <a:cubicBezTo>
                    <a:pt x="264" y="269"/>
                    <a:pt x="264" y="268"/>
                    <a:pt x="265" y="267"/>
                  </a:cubicBezTo>
                  <a:cubicBezTo>
                    <a:pt x="266" y="267"/>
                    <a:pt x="266" y="266"/>
                    <a:pt x="266" y="264"/>
                  </a:cubicBezTo>
                  <a:cubicBezTo>
                    <a:pt x="265" y="264"/>
                    <a:pt x="265" y="265"/>
                    <a:pt x="264" y="266"/>
                  </a:cubicBezTo>
                  <a:close/>
                  <a:moveTo>
                    <a:pt x="290" y="279"/>
                  </a:moveTo>
                  <a:cubicBezTo>
                    <a:pt x="291" y="279"/>
                    <a:pt x="291" y="279"/>
                    <a:pt x="291" y="278"/>
                  </a:cubicBezTo>
                  <a:cubicBezTo>
                    <a:pt x="291" y="278"/>
                    <a:pt x="290" y="279"/>
                    <a:pt x="290" y="279"/>
                  </a:cubicBezTo>
                  <a:close/>
                  <a:moveTo>
                    <a:pt x="267" y="321"/>
                  </a:moveTo>
                  <a:cubicBezTo>
                    <a:pt x="267" y="321"/>
                    <a:pt x="269" y="321"/>
                    <a:pt x="269" y="320"/>
                  </a:cubicBezTo>
                  <a:cubicBezTo>
                    <a:pt x="269" y="319"/>
                    <a:pt x="268" y="319"/>
                    <a:pt x="268" y="319"/>
                  </a:cubicBezTo>
                  <a:cubicBezTo>
                    <a:pt x="267" y="319"/>
                    <a:pt x="267" y="319"/>
                    <a:pt x="267" y="319"/>
                  </a:cubicBezTo>
                  <a:cubicBezTo>
                    <a:pt x="267" y="319"/>
                    <a:pt x="267" y="318"/>
                    <a:pt x="267" y="318"/>
                  </a:cubicBezTo>
                  <a:cubicBezTo>
                    <a:pt x="266" y="317"/>
                    <a:pt x="265" y="316"/>
                    <a:pt x="265" y="318"/>
                  </a:cubicBezTo>
                  <a:cubicBezTo>
                    <a:pt x="265" y="318"/>
                    <a:pt x="265" y="318"/>
                    <a:pt x="265" y="319"/>
                  </a:cubicBezTo>
                  <a:cubicBezTo>
                    <a:pt x="265" y="319"/>
                    <a:pt x="265" y="320"/>
                    <a:pt x="265" y="321"/>
                  </a:cubicBezTo>
                  <a:cubicBezTo>
                    <a:pt x="265" y="321"/>
                    <a:pt x="266" y="321"/>
                    <a:pt x="267" y="321"/>
                  </a:cubicBezTo>
                  <a:close/>
                  <a:moveTo>
                    <a:pt x="266" y="301"/>
                  </a:moveTo>
                  <a:cubicBezTo>
                    <a:pt x="265" y="301"/>
                    <a:pt x="265" y="301"/>
                    <a:pt x="265" y="301"/>
                  </a:cubicBezTo>
                  <a:cubicBezTo>
                    <a:pt x="265" y="301"/>
                    <a:pt x="265" y="301"/>
                    <a:pt x="265" y="301"/>
                  </a:cubicBezTo>
                  <a:cubicBezTo>
                    <a:pt x="266" y="301"/>
                    <a:pt x="266" y="301"/>
                    <a:pt x="266" y="301"/>
                  </a:cubicBezTo>
                  <a:close/>
                  <a:moveTo>
                    <a:pt x="265" y="310"/>
                  </a:moveTo>
                  <a:cubicBezTo>
                    <a:pt x="267" y="311"/>
                    <a:pt x="269" y="310"/>
                    <a:pt x="268" y="308"/>
                  </a:cubicBezTo>
                  <a:cubicBezTo>
                    <a:pt x="267" y="308"/>
                    <a:pt x="265" y="309"/>
                    <a:pt x="265" y="310"/>
                  </a:cubicBezTo>
                  <a:close/>
                  <a:moveTo>
                    <a:pt x="262" y="304"/>
                  </a:moveTo>
                  <a:cubicBezTo>
                    <a:pt x="263" y="304"/>
                    <a:pt x="264" y="303"/>
                    <a:pt x="264" y="302"/>
                  </a:cubicBezTo>
                  <a:cubicBezTo>
                    <a:pt x="263" y="302"/>
                    <a:pt x="262" y="303"/>
                    <a:pt x="262" y="304"/>
                  </a:cubicBezTo>
                  <a:close/>
                  <a:moveTo>
                    <a:pt x="264" y="304"/>
                  </a:moveTo>
                  <a:cubicBezTo>
                    <a:pt x="264" y="304"/>
                    <a:pt x="264" y="304"/>
                    <a:pt x="264" y="304"/>
                  </a:cubicBezTo>
                  <a:cubicBezTo>
                    <a:pt x="264" y="304"/>
                    <a:pt x="264" y="304"/>
                    <a:pt x="264" y="304"/>
                  </a:cubicBezTo>
                  <a:cubicBezTo>
                    <a:pt x="264" y="304"/>
                    <a:pt x="265" y="304"/>
                    <a:pt x="265" y="304"/>
                  </a:cubicBezTo>
                  <a:cubicBezTo>
                    <a:pt x="265" y="304"/>
                    <a:pt x="265" y="304"/>
                    <a:pt x="265" y="304"/>
                  </a:cubicBezTo>
                  <a:cubicBezTo>
                    <a:pt x="265" y="303"/>
                    <a:pt x="265" y="303"/>
                    <a:pt x="265" y="303"/>
                  </a:cubicBezTo>
                  <a:cubicBezTo>
                    <a:pt x="264" y="304"/>
                    <a:pt x="264" y="303"/>
                    <a:pt x="264" y="304"/>
                  </a:cubicBezTo>
                  <a:close/>
                  <a:moveTo>
                    <a:pt x="292" y="274"/>
                  </a:moveTo>
                  <a:cubicBezTo>
                    <a:pt x="293" y="274"/>
                    <a:pt x="292" y="273"/>
                    <a:pt x="291" y="272"/>
                  </a:cubicBezTo>
                  <a:cubicBezTo>
                    <a:pt x="291" y="272"/>
                    <a:pt x="289" y="270"/>
                    <a:pt x="287" y="269"/>
                  </a:cubicBezTo>
                  <a:cubicBezTo>
                    <a:pt x="285" y="268"/>
                    <a:pt x="283" y="266"/>
                    <a:pt x="281" y="264"/>
                  </a:cubicBezTo>
                  <a:cubicBezTo>
                    <a:pt x="279" y="263"/>
                    <a:pt x="277" y="262"/>
                    <a:pt x="276" y="262"/>
                  </a:cubicBezTo>
                  <a:cubicBezTo>
                    <a:pt x="276" y="262"/>
                    <a:pt x="276" y="262"/>
                    <a:pt x="276" y="262"/>
                  </a:cubicBezTo>
                  <a:cubicBezTo>
                    <a:pt x="276" y="263"/>
                    <a:pt x="276" y="263"/>
                    <a:pt x="276" y="264"/>
                  </a:cubicBezTo>
                  <a:cubicBezTo>
                    <a:pt x="276" y="264"/>
                    <a:pt x="276" y="263"/>
                    <a:pt x="276" y="263"/>
                  </a:cubicBezTo>
                  <a:cubicBezTo>
                    <a:pt x="277" y="264"/>
                    <a:pt x="279" y="265"/>
                    <a:pt x="282" y="267"/>
                  </a:cubicBezTo>
                  <a:cubicBezTo>
                    <a:pt x="284" y="268"/>
                    <a:pt x="287" y="270"/>
                    <a:pt x="289" y="272"/>
                  </a:cubicBezTo>
                  <a:cubicBezTo>
                    <a:pt x="291" y="273"/>
                    <a:pt x="292" y="274"/>
                    <a:pt x="292" y="274"/>
                  </a:cubicBezTo>
                  <a:close/>
                  <a:moveTo>
                    <a:pt x="276" y="314"/>
                  </a:moveTo>
                  <a:cubicBezTo>
                    <a:pt x="276" y="314"/>
                    <a:pt x="276" y="314"/>
                    <a:pt x="276" y="314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7" y="314"/>
                    <a:pt x="278" y="314"/>
                    <a:pt x="279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3"/>
                    <a:pt x="276" y="312"/>
                    <a:pt x="276" y="313"/>
                  </a:cubicBezTo>
                  <a:cubicBezTo>
                    <a:pt x="275" y="314"/>
                    <a:pt x="276" y="313"/>
                    <a:pt x="276" y="314"/>
                  </a:cubicBezTo>
                  <a:close/>
                  <a:moveTo>
                    <a:pt x="289" y="292"/>
                  </a:moveTo>
                  <a:cubicBezTo>
                    <a:pt x="288" y="292"/>
                    <a:pt x="288" y="292"/>
                    <a:pt x="288" y="292"/>
                  </a:cubicBezTo>
                  <a:cubicBezTo>
                    <a:pt x="288" y="292"/>
                    <a:pt x="289" y="292"/>
                    <a:pt x="289" y="292"/>
                  </a:cubicBezTo>
                  <a:close/>
                  <a:moveTo>
                    <a:pt x="250" y="266"/>
                  </a:moveTo>
                  <a:cubicBezTo>
                    <a:pt x="250" y="266"/>
                    <a:pt x="249" y="267"/>
                    <a:pt x="250" y="268"/>
                  </a:cubicBezTo>
                  <a:cubicBezTo>
                    <a:pt x="250" y="267"/>
                    <a:pt x="250" y="267"/>
                    <a:pt x="250" y="266"/>
                  </a:cubicBezTo>
                  <a:cubicBezTo>
                    <a:pt x="250" y="266"/>
                    <a:pt x="250" y="266"/>
                    <a:pt x="250" y="266"/>
                  </a:cubicBezTo>
                  <a:close/>
                  <a:moveTo>
                    <a:pt x="264" y="326"/>
                  </a:moveTo>
                  <a:cubicBezTo>
                    <a:pt x="264" y="326"/>
                    <a:pt x="264" y="326"/>
                    <a:pt x="264" y="326"/>
                  </a:cubicBezTo>
                  <a:cubicBezTo>
                    <a:pt x="264" y="326"/>
                    <a:pt x="264" y="327"/>
                    <a:pt x="265" y="327"/>
                  </a:cubicBezTo>
                  <a:cubicBezTo>
                    <a:pt x="265" y="326"/>
                    <a:pt x="264" y="325"/>
                    <a:pt x="264" y="326"/>
                  </a:cubicBezTo>
                  <a:close/>
                  <a:moveTo>
                    <a:pt x="276" y="302"/>
                  </a:moveTo>
                  <a:cubicBezTo>
                    <a:pt x="276" y="302"/>
                    <a:pt x="277" y="302"/>
                    <a:pt x="277" y="301"/>
                  </a:cubicBezTo>
                  <a:cubicBezTo>
                    <a:pt x="276" y="301"/>
                    <a:pt x="276" y="301"/>
                    <a:pt x="276" y="302"/>
                  </a:cubicBezTo>
                  <a:close/>
                  <a:moveTo>
                    <a:pt x="289" y="307"/>
                  </a:moveTo>
                  <a:cubicBezTo>
                    <a:pt x="290" y="306"/>
                    <a:pt x="291" y="306"/>
                    <a:pt x="291" y="306"/>
                  </a:cubicBezTo>
                  <a:cubicBezTo>
                    <a:pt x="291" y="306"/>
                    <a:pt x="293" y="306"/>
                    <a:pt x="293" y="305"/>
                  </a:cubicBezTo>
                  <a:cubicBezTo>
                    <a:pt x="293" y="304"/>
                    <a:pt x="291" y="305"/>
                    <a:pt x="291" y="305"/>
                  </a:cubicBezTo>
                  <a:cubicBezTo>
                    <a:pt x="291" y="305"/>
                    <a:pt x="292" y="305"/>
                    <a:pt x="292" y="304"/>
                  </a:cubicBezTo>
                  <a:cubicBezTo>
                    <a:pt x="291" y="304"/>
                    <a:pt x="290" y="305"/>
                    <a:pt x="290" y="305"/>
                  </a:cubicBezTo>
                  <a:cubicBezTo>
                    <a:pt x="289" y="305"/>
                    <a:pt x="287" y="305"/>
                    <a:pt x="287" y="306"/>
                  </a:cubicBezTo>
                  <a:cubicBezTo>
                    <a:pt x="287" y="306"/>
                    <a:pt x="287" y="306"/>
                    <a:pt x="287" y="306"/>
                  </a:cubicBezTo>
                  <a:cubicBezTo>
                    <a:pt x="287" y="306"/>
                    <a:pt x="287" y="307"/>
                    <a:pt x="287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7" y="308"/>
                    <a:pt x="287" y="308"/>
                    <a:pt x="287" y="308"/>
                  </a:cubicBezTo>
                  <a:cubicBezTo>
                    <a:pt x="287" y="307"/>
                    <a:pt x="289" y="307"/>
                    <a:pt x="289" y="307"/>
                  </a:cubicBezTo>
                  <a:close/>
                  <a:moveTo>
                    <a:pt x="256" y="210"/>
                  </a:moveTo>
                  <a:cubicBezTo>
                    <a:pt x="256" y="210"/>
                    <a:pt x="256" y="210"/>
                    <a:pt x="256" y="210"/>
                  </a:cubicBezTo>
                  <a:cubicBezTo>
                    <a:pt x="256" y="212"/>
                    <a:pt x="257" y="213"/>
                    <a:pt x="259" y="213"/>
                  </a:cubicBezTo>
                  <a:cubicBezTo>
                    <a:pt x="258" y="211"/>
                    <a:pt x="258" y="210"/>
                    <a:pt x="256" y="210"/>
                  </a:cubicBezTo>
                  <a:close/>
                  <a:moveTo>
                    <a:pt x="255" y="282"/>
                  </a:moveTo>
                  <a:cubicBezTo>
                    <a:pt x="255" y="282"/>
                    <a:pt x="255" y="282"/>
                    <a:pt x="255" y="282"/>
                  </a:cubicBezTo>
                  <a:cubicBezTo>
                    <a:pt x="256" y="282"/>
                    <a:pt x="256" y="282"/>
                    <a:pt x="256" y="282"/>
                  </a:cubicBezTo>
                  <a:cubicBezTo>
                    <a:pt x="256" y="282"/>
                    <a:pt x="256" y="282"/>
                    <a:pt x="256" y="282"/>
                  </a:cubicBezTo>
                  <a:lnTo>
                    <a:pt x="255" y="282"/>
                  </a:lnTo>
                  <a:close/>
                  <a:moveTo>
                    <a:pt x="257" y="284"/>
                  </a:moveTo>
                  <a:cubicBezTo>
                    <a:pt x="255" y="284"/>
                    <a:pt x="255" y="285"/>
                    <a:pt x="255" y="287"/>
                  </a:cubicBezTo>
                  <a:cubicBezTo>
                    <a:pt x="256" y="286"/>
                    <a:pt x="257" y="285"/>
                    <a:pt x="257" y="284"/>
                  </a:cubicBezTo>
                  <a:close/>
                  <a:moveTo>
                    <a:pt x="261" y="269"/>
                  </a:moveTo>
                  <a:cubicBezTo>
                    <a:pt x="262" y="269"/>
                    <a:pt x="262" y="268"/>
                    <a:pt x="262" y="267"/>
                  </a:cubicBezTo>
                  <a:cubicBezTo>
                    <a:pt x="263" y="267"/>
                    <a:pt x="263" y="267"/>
                    <a:pt x="263" y="266"/>
                  </a:cubicBezTo>
                  <a:cubicBezTo>
                    <a:pt x="262" y="266"/>
                    <a:pt x="262" y="266"/>
                    <a:pt x="262" y="266"/>
                  </a:cubicBezTo>
                  <a:cubicBezTo>
                    <a:pt x="262" y="267"/>
                    <a:pt x="260" y="268"/>
                    <a:pt x="261" y="269"/>
                  </a:cubicBezTo>
                  <a:close/>
                  <a:moveTo>
                    <a:pt x="258" y="248"/>
                  </a:moveTo>
                  <a:cubicBezTo>
                    <a:pt x="258" y="248"/>
                    <a:pt x="258" y="248"/>
                    <a:pt x="259" y="248"/>
                  </a:cubicBezTo>
                  <a:cubicBezTo>
                    <a:pt x="259" y="248"/>
                    <a:pt x="259" y="248"/>
                    <a:pt x="258" y="248"/>
                  </a:cubicBezTo>
                  <a:close/>
                  <a:moveTo>
                    <a:pt x="261" y="258"/>
                  </a:moveTo>
                  <a:cubicBezTo>
                    <a:pt x="261" y="259"/>
                    <a:pt x="259" y="260"/>
                    <a:pt x="260" y="262"/>
                  </a:cubicBezTo>
                  <a:cubicBezTo>
                    <a:pt x="262" y="262"/>
                    <a:pt x="262" y="259"/>
                    <a:pt x="262" y="258"/>
                  </a:cubicBezTo>
                  <a:cubicBezTo>
                    <a:pt x="262" y="258"/>
                    <a:pt x="261" y="258"/>
                    <a:pt x="261" y="258"/>
                  </a:cubicBezTo>
                  <a:close/>
                  <a:moveTo>
                    <a:pt x="253" y="277"/>
                  </a:moveTo>
                  <a:cubicBezTo>
                    <a:pt x="253" y="277"/>
                    <a:pt x="253" y="277"/>
                    <a:pt x="253" y="277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2" y="277"/>
                    <a:pt x="252" y="277"/>
                    <a:pt x="253" y="277"/>
                  </a:cubicBezTo>
                  <a:close/>
                  <a:moveTo>
                    <a:pt x="251" y="260"/>
                  </a:moveTo>
                  <a:cubicBezTo>
                    <a:pt x="252" y="260"/>
                    <a:pt x="252" y="259"/>
                    <a:pt x="252" y="259"/>
                  </a:cubicBezTo>
                  <a:cubicBezTo>
                    <a:pt x="251" y="259"/>
                    <a:pt x="251" y="259"/>
                    <a:pt x="251" y="260"/>
                  </a:cubicBezTo>
                  <a:close/>
                  <a:moveTo>
                    <a:pt x="254" y="238"/>
                  </a:moveTo>
                  <a:cubicBezTo>
                    <a:pt x="254" y="238"/>
                    <a:pt x="254" y="237"/>
                    <a:pt x="254" y="236"/>
                  </a:cubicBezTo>
                  <a:cubicBezTo>
                    <a:pt x="254" y="237"/>
                    <a:pt x="253" y="238"/>
                    <a:pt x="254" y="238"/>
                  </a:cubicBezTo>
                  <a:close/>
                  <a:moveTo>
                    <a:pt x="252" y="248"/>
                  </a:moveTo>
                  <a:cubicBezTo>
                    <a:pt x="252" y="249"/>
                    <a:pt x="251" y="249"/>
                    <a:pt x="251" y="250"/>
                  </a:cubicBezTo>
                  <a:cubicBezTo>
                    <a:pt x="253" y="250"/>
                    <a:pt x="253" y="249"/>
                    <a:pt x="253" y="248"/>
                  </a:cubicBezTo>
                  <a:cubicBezTo>
                    <a:pt x="253" y="247"/>
                    <a:pt x="253" y="247"/>
                    <a:pt x="252" y="248"/>
                  </a:cubicBezTo>
                  <a:close/>
                  <a:moveTo>
                    <a:pt x="255" y="243"/>
                  </a:moveTo>
                  <a:cubicBezTo>
                    <a:pt x="255" y="243"/>
                    <a:pt x="255" y="243"/>
                    <a:pt x="255" y="242"/>
                  </a:cubicBezTo>
                  <a:cubicBezTo>
                    <a:pt x="254" y="243"/>
                    <a:pt x="254" y="243"/>
                    <a:pt x="255" y="243"/>
                  </a:cubicBezTo>
                  <a:close/>
                  <a:moveTo>
                    <a:pt x="265" y="250"/>
                  </a:moveTo>
                  <a:cubicBezTo>
                    <a:pt x="265" y="251"/>
                    <a:pt x="265" y="251"/>
                    <a:pt x="265" y="251"/>
                  </a:cubicBezTo>
                  <a:cubicBezTo>
                    <a:pt x="266" y="251"/>
                    <a:pt x="266" y="250"/>
                    <a:pt x="265" y="250"/>
                  </a:cubicBezTo>
                  <a:close/>
                  <a:moveTo>
                    <a:pt x="249" y="216"/>
                  </a:moveTo>
                  <a:cubicBezTo>
                    <a:pt x="249" y="216"/>
                    <a:pt x="250" y="217"/>
                    <a:pt x="250" y="217"/>
                  </a:cubicBezTo>
                  <a:cubicBezTo>
                    <a:pt x="251" y="217"/>
                    <a:pt x="251" y="216"/>
                    <a:pt x="251" y="216"/>
                  </a:cubicBezTo>
                  <a:cubicBezTo>
                    <a:pt x="250" y="215"/>
                    <a:pt x="250" y="215"/>
                    <a:pt x="250" y="215"/>
                  </a:cubicBezTo>
                  <a:cubicBezTo>
                    <a:pt x="250" y="215"/>
                    <a:pt x="251" y="215"/>
                    <a:pt x="251" y="215"/>
                  </a:cubicBezTo>
                  <a:cubicBezTo>
                    <a:pt x="252" y="214"/>
                    <a:pt x="251" y="213"/>
                    <a:pt x="250" y="213"/>
                  </a:cubicBezTo>
                  <a:cubicBezTo>
                    <a:pt x="249" y="213"/>
                    <a:pt x="249" y="214"/>
                    <a:pt x="250" y="215"/>
                  </a:cubicBezTo>
                  <a:cubicBezTo>
                    <a:pt x="249" y="214"/>
                    <a:pt x="249" y="215"/>
                    <a:pt x="249" y="216"/>
                  </a:cubicBezTo>
                  <a:close/>
                  <a:moveTo>
                    <a:pt x="261" y="267"/>
                  </a:moveTo>
                  <a:cubicBezTo>
                    <a:pt x="260" y="267"/>
                    <a:pt x="260" y="266"/>
                    <a:pt x="261" y="266"/>
                  </a:cubicBezTo>
                  <a:cubicBezTo>
                    <a:pt x="260" y="266"/>
                    <a:pt x="260" y="266"/>
                    <a:pt x="260" y="266"/>
                  </a:cubicBezTo>
                  <a:cubicBezTo>
                    <a:pt x="260" y="267"/>
                    <a:pt x="258" y="267"/>
                    <a:pt x="259" y="268"/>
                  </a:cubicBezTo>
                  <a:cubicBezTo>
                    <a:pt x="260" y="268"/>
                    <a:pt x="260" y="267"/>
                    <a:pt x="261" y="267"/>
                  </a:cubicBezTo>
                  <a:close/>
                  <a:moveTo>
                    <a:pt x="249" y="259"/>
                  </a:moveTo>
                  <a:cubicBezTo>
                    <a:pt x="249" y="259"/>
                    <a:pt x="249" y="259"/>
                    <a:pt x="249" y="258"/>
                  </a:cubicBezTo>
                  <a:cubicBezTo>
                    <a:pt x="249" y="258"/>
                    <a:pt x="249" y="258"/>
                    <a:pt x="249" y="258"/>
                  </a:cubicBezTo>
                  <a:cubicBezTo>
                    <a:pt x="249" y="259"/>
                    <a:pt x="248" y="259"/>
                    <a:pt x="249" y="259"/>
                  </a:cubicBezTo>
                  <a:close/>
                  <a:moveTo>
                    <a:pt x="259" y="263"/>
                  </a:moveTo>
                  <a:cubicBezTo>
                    <a:pt x="259" y="263"/>
                    <a:pt x="259" y="263"/>
                    <a:pt x="259" y="263"/>
                  </a:cubicBezTo>
                  <a:cubicBezTo>
                    <a:pt x="259" y="263"/>
                    <a:pt x="259" y="263"/>
                    <a:pt x="259" y="263"/>
                  </a:cubicBezTo>
                  <a:close/>
                  <a:moveTo>
                    <a:pt x="254" y="227"/>
                  </a:moveTo>
                  <a:cubicBezTo>
                    <a:pt x="255" y="227"/>
                    <a:pt x="255" y="226"/>
                    <a:pt x="254" y="225"/>
                  </a:cubicBezTo>
                  <a:cubicBezTo>
                    <a:pt x="253" y="223"/>
                    <a:pt x="253" y="222"/>
                    <a:pt x="255" y="224"/>
                  </a:cubicBezTo>
                  <a:cubicBezTo>
                    <a:pt x="256" y="225"/>
                    <a:pt x="257" y="226"/>
                    <a:pt x="258" y="226"/>
                  </a:cubicBezTo>
                  <a:cubicBezTo>
                    <a:pt x="258" y="226"/>
                    <a:pt x="258" y="226"/>
                    <a:pt x="258" y="226"/>
                  </a:cubicBezTo>
                  <a:cubicBezTo>
                    <a:pt x="258" y="226"/>
                    <a:pt x="258" y="226"/>
                    <a:pt x="258" y="225"/>
                  </a:cubicBezTo>
                  <a:cubicBezTo>
                    <a:pt x="258" y="225"/>
                    <a:pt x="258" y="225"/>
                    <a:pt x="258" y="225"/>
                  </a:cubicBezTo>
                  <a:cubicBezTo>
                    <a:pt x="258" y="225"/>
                    <a:pt x="258" y="224"/>
                    <a:pt x="257" y="222"/>
                  </a:cubicBezTo>
                  <a:cubicBezTo>
                    <a:pt x="256" y="221"/>
                    <a:pt x="255" y="220"/>
                    <a:pt x="255" y="220"/>
                  </a:cubicBezTo>
                  <a:cubicBezTo>
                    <a:pt x="254" y="220"/>
                    <a:pt x="254" y="221"/>
                    <a:pt x="254" y="221"/>
                  </a:cubicBezTo>
                  <a:cubicBezTo>
                    <a:pt x="254" y="222"/>
                    <a:pt x="251" y="222"/>
                    <a:pt x="251" y="221"/>
                  </a:cubicBezTo>
                  <a:cubicBezTo>
                    <a:pt x="250" y="219"/>
                    <a:pt x="250" y="219"/>
                    <a:pt x="249" y="220"/>
                  </a:cubicBezTo>
                  <a:cubicBezTo>
                    <a:pt x="248" y="222"/>
                    <a:pt x="248" y="222"/>
                    <a:pt x="251" y="225"/>
                  </a:cubicBezTo>
                  <a:cubicBezTo>
                    <a:pt x="253" y="227"/>
                    <a:pt x="254" y="228"/>
                    <a:pt x="254" y="227"/>
                  </a:cubicBezTo>
                  <a:close/>
                  <a:moveTo>
                    <a:pt x="249" y="269"/>
                  </a:moveTo>
                  <a:cubicBezTo>
                    <a:pt x="250" y="269"/>
                    <a:pt x="250" y="269"/>
                    <a:pt x="250" y="269"/>
                  </a:cubicBezTo>
                  <a:cubicBezTo>
                    <a:pt x="250" y="269"/>
                    <a:pt x="250" y="269"/>
                    <a:pt x="249" y="269"/>
                  </a:cubicBezTo>
                  <a:close/>
                  <a:moveTo>
                    <a:pt x="265" y="235"/>
                  </a:moveTo>
                  <a:cubicBezTo>
                    <a:pt x="264" y="234"/>
                    <a:pt x="263" y="236"/>
                    <a:pt x="264" y="237"/>
                  </a:cubicBezTo>
                  <a:cubicBezTo>
                    <a:pt x="265" y="237"/>
                    <a:pt x="265" y="236"/>
                    <a:pt x="265" y="235"/>
                  </a:cubicBezTo>
                  <a:close/>
                  <a:moveTo>
                    <a:pt x="265" y="260"/>
                  </a:moveTo>
                  <a:cubicBezTo>
                    <a:pt x="266" y="259"/>
                    <a:pt x="266" y="259"/>
                    <a:pt x="266" y="258"/>
                  </a:cubicBezTo>
                  <a:cubicBezTo>
                    <a:pt x="266" y="258"/>
                    <a:pt x="266" y="258"/>
                    <a:pt x="265" y="258"/>
                  </a:cubicBezTo>
                  <a:cubicBezTo>
                    <a:pt x="265" y="259"/>
                    <a:pt x="263" y="260"/>
                    <a:pt x="263" y="262"/>
                  </a:cubicBezTo>
                  <a:cubicBezTo>
                    <a:pt x="264" y="262"/>
                    <a:pt x="265" y="261"/>
                    <a:pt x="265" y="260"/>
                  </a:cubicBezTo>
                  <a:close/>
                  <a:moveTo>
                    <a:pt x="266" y="232"/>
                  </a:moveTo>
                  <a:cubicBezTo>
                    <a:pt x="267" y="232"/>
                    <a:pt x="267" y="230"/>
                    <a:pt x="267" y="230"/>
                  </a:cubicBezTo>
                  <a:cubicBezTo>
                    <a:pt x="266" y="230"/>
                    <a:pt x="266" y="231"/>
                    <a:pt x="266" y="232"/>
                  </a:cubicBezTo>
                  <a:close/>
                  <a:moveTo>
                    <a:pt x="264" y="212"/>
                  </a:moveTo>
                  <a:cubicBezTo>
                    <a:pt x="263" y="216"/>
                    <a:pt x="267" y="216"/>
                    <a:pt x="267" y="214"/>
                  </a:cubicBezTo>
                  <a:cubicBezTo>
                    <a:pt x="267" y="212"/>
                    <a:pt x="265" y="211"/>
                    <a:pt x="264" y="212"/>
                  </a:cubicBezTo>
                  <a:close/>
                  <a:moveTo>
                    <a:pt x="262" y="230"/>
                  </a:moveTo>
                  <a:cubicBezTo>
                    <a:pt x="263" y="230"/>
                    <a:pt x="263" y="230"/>
                    <a:pt x="263" y="229"/>
                  </a:cubicBezTo>
                  <a:cubicBezTo>
                    <a:pt x="264" y="228"/>
                    <a:pt x="264" y="226"/>
                    <a:pt x="264" y="225"/>
                  </a:cubicBezTo>
                  <a:cubicBezTo>
                    <a:pt x="265" y="224"/>
                    <a:pt x="265" y="224"/>
                    <a:pt x="265" y="223"/>
                  </a:cubicBezTo>
                  <a:cubicBezTo>
                    <a:pt x="264" y="223"/>
                    <a:pt x="264" y="223"/>
                    <a:pt x="264" y="223"/>
                  </a:cubicBezTo>
                  <a:cubicBezTo>
                    <a:pt x="264" y="226"/>
                    <a:pt x="261" y="227"/>
                    <a:pt x="262" y="230"/>
                  </a:cubicBezTo>
                  <a:close/>
                  <a:moveTo>
                    <a:pt x="314" y="312"/>
                  </a:moveTo>
                  <a:cubicBezTo>
                    <a:pt x="314" y="311"/>
                    <a:pt x="313" y="311"/>
                    <a:pt x="313" y="311"/>
                  </a:cubicBezTo>
                  <a:cubicBezTo>
                    <a:pt x="311" y="312"/>
                    <a:pt x="307" y="312"/>
                    <a:pt x="306" y="313"/>
                  </a:cubicBezTo>
                  <a:cubicBezTo>
                    <a:pt x="306" y="313"/>
                    <a:pt x="307" y="313"/>
                    <a:pt x="308" y="313"/>
                  </a:cubicBezTo>
                  <a:cubicBezTo>
                    <a:pt x="309" y="313"/>
                    <a:pt x="310" y="313"/>
                    <a:pt x="311" y="313"/>
                  </a:cubicBezTo>
                  <a:cubicBezTo>
                    <a:pt x="312" y="312"/>
                    <a:pt x="314" y="312"/>
                    <a:pt x="314" y="312"/>
                  </a:cubicBezTo>
                  <a:close/>
                  <a:moveTo>
                    <a:pt x="330" y="262"/>
                  </a:moveTo>
                  <a:cubicBezTo>
                    <a:pt x="328" y="261"/>
                    <a:pt x="327" y="261"/>
                    <a:pt x="326" y="263"/>
                  </a:cubicBezTo>
                  <a:cubicBezTo>
                    <a:pt x="325" y="263"/>
                    <a:pt x="325" y="263"/>
                    <a:pt x="324" y="264"/>
                  </a:cubicBezTo>
                  <a:cubicBezTo>
                    <a:pt x="325" y="264"/>
                    <a:pt x="325" y="264"/>
                    <a:pt x="326" y="263"/>
                  </a:cubicBezTo>
                  <a:cubicBezTo>
                    <a:pt x="326" y="263"/>
                    <a:pt x="326" y="263"/>
                    <a:pt x="326" y="263"/>
                  </a:cubicBezTo>
                  <a:cubicBezTo>
                    <a:pt x="327" y="264"/>
                    <a:pt x="329" y="263"/>
                    <a:pt x="330" y="262"/>
                  </a:cubicBezTo>
                  <a:close/>
                  <a:moveTo>
                    <a:pt x="330" y="324"/>
                  </a:moveTo>
                  <a:cubicBezTo>
                    <a:pt x="330" y="324"/>
                    <a:pt x="329" y="324"/>
                    <a:pt x="329" y="324"/>
                  </a:cubicBezTo>
                  <a:cubicBezTo>
                    <a:pt x="329" y="325"/>
                    <a:pt x="330" y="325"/>
                    <a:pt x="330" y="324"/>
                  </a:cubicBezTo>
                  <a:close/>
                  <a:moveTo>
                    <a:pt x="328" y="388"/>
                  </a:moveTo>
                  <a:cubicBezTo>
                    <a:pt x="329" y="388"/>
                    <a:pt x="328" y="388"/>
                    <a:pt x="329" y="388"/>
                  </a:cubicBezTo>
                  <a:cubicBezTo>
                    <a:pt x="329" y="387"/>
                    <a:pt x="328" y="387"/>
                    <a:pt x="328" y="387"/>
                  </a:cubicBezTo>
                  <a:cubicBezTo>
                    <a:pt x="328" y="388"/>
                    <a:pt x="328" y="388"/>
                    <a:pt x="328" y="388"/>
                  </a:cubicBezTo>
                  <a:cubicBezTo>
                    <a:pt x="328" y="388"/>
                    <a:pt x="328" y="388"/>
                    <a:pt x="328" y="388"/>
                  </a:cubicBezTo>
                  <a:close/>
                  <a:moveTo>
                    <a:pt x="325" y="162"/>
                  </a:moveTo>
                  <a:cubicBezTo>
                    <a:pt x="326" y="162"/>
                    <a:pt x="327" y="162"/>
                    <a:pt x="328" y="162"/>
                  </a:cubicBezTo>
                  <a:cubicBezTo>
                    <a:pt x="331" y="159"/>
                    <a:pt x="329" y="154"/>
                    <a:pt x="325" y="155"/>
                  </a:cubicBezTo>
                  <a:cubicBezTo>
                    <a:pt x="322" y="156"/>
                    <a:pt x="322" y="161"/>
                    <a:pt x="325" y="162"/>
                  </a:cubicBezTo>
                  <a:close/>
                  <a:moveTo>
                    <a:pt x="327" y="313"/>
                  </a:moveTo>
                  <a:cubicBezTo>
                    <a:pt x="327" y="313"/>
                    <a:pt x="327" y="313"/>
                    <a:pt x="327" y="313"/>
                  </a:cubicBezTo>
                  <a:cubicBezTo>
                    <a:pt x="327" y="313"/>
                    <a:pt x="327" y="313"/>
                    <a:pt x="327" y="313"/>
                  </a:cubicBezTo>
                  <a:cubicBezTo>
                    <a:pt x="327" y="313"/>
                    <a:pt x="327" y="313"/>
                    <a:pt x="327" y="313"/>
                  </a:cubicBezTo>
                  <a:close/>
                  <a:moveTo>
                    <a:pt x="328" y="283"/>
                  </a:moveTo>
                  <a:cubicBezTo>
                    <a:pt x="328" y="283"/>
                    <a:pt x="327" y="283"/>
                    <a:pt x="327" y="284"/>
                  </a:cubicBezTo>
                  <a:cubicBezTo>
                    <a:pt x="328" y="284"/>
                    <a:pt x="328" y="284"/>
                    <a:pt x="328" y="283"/>
                  </a:cubicBezTo>
                  <a:close/>
                  <a:moveTo>
                    <a:pt x="322" y="318"/>
                  </a:moveTo>
                  <a:cubicBezTo>
                    <a:pt x="322" y="318"/>
                    <a:pt x="322" y="318"/>
                    <a:pt x="322" y="318"/>
                  </a:cubicBezTo>
                  <a:cubicBezTo>
                    <a:pt x="322" y="318"/>
                    <a:pt x="322" y="318"/>
                    <a:pt x="322" y="318"/>
                  </a:cubicBezTo>
                  <a:cubicBezTo>
                    <a:pt x="322" y="318"/>
                    <a:pt x="322" y="318"/>
                    <a:pt x="322" y="318"/>
                  </a:cubicBezTo>
                  <a:close/>
                  <a:moveTo>
                    <a:pt x="320" y="267"/>
                  </a:moveTo>
                  <a:cubicBezTo>
                    <a:pt x="320" y="267"/>
                    <a:pt x="320" y="267"/>
                    <a:pt x="320" y="267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320" y="267"/>
                    <a:pt x="321" y="267"/>
                    <a:pt x="321" y="266"/>
                  </a:cubicBezTo>
                  <a:cubicBezTo>
                    <a:pt x="320" y="266"/>
                    <a:pt x="320" y="266"/>
                    <a:pt x="320" y="267"/>
                  </a:cubicBezTo>
                  <a:close/>
                  <a:moveTo>
                    <a:pt x="318" y="264"/>
                  </a:moveTo>
                  <a:cubicBezTo>
                    <a:pt x="319" y="264"/>
                    <a:pt x="320" y="263"/>
                    <a:pt x="321" y="262"/>
                  </a:cubicBezTo>
                  <a:cubicBezTo>
                    <a:pt x="321" y="262"/>
                    <a:pt x="322" y="262"/>
                    <a:pt x="321" y="261"/>
                  </a:cubicBezTo>
                  <a:cubicBezTo>
                    <a:pt x="321" y="261"/>
                    <a:pt x="321" y="261"/>
                    <a:pt x="321" y="261"/>
                  </a:cubicBezTo>
                  <a:cubicBezTo>
                    <a:pt x="320" y="262"/>
                    <a:pt x="318" y="263"/>
                    <a:pt x="318" y="264"/>
                  </a:cubicBezTo>
                  <a:close/>
                  <a:moveTo>
                    <a:pt x="322" y="350"/>
                  </a:moveTo>
                  <a:cubicBezTo>
                    <a:pt x="322" y="350"/>
                    <a:pt x="322" y="350"/>
                    <a:pt x="322" y="350"/>
                  </a:cubicBezTo>
                  <a:cubicBezTo>
                    <a:pt x="322" y="350"/>
                    <a:pt x="322" y="350"/>
                    <a:pt x="322" y="350"/>
                  </a:cubicBezTo>
                  <a:cubicBezTo>
                    <a:pt x="322" y="350"/>
                    <a:pt x="322" y="350"/>
                    <a:pt x="322" y="350"/>
                  </a:cubicBezTo>
                  <a:close/>
                  <a:moveTo>
                    <a:pt x="265" y="324"/>
                  </a:moveTo>
                  <a:cubicBezTo>
                    <a:pt x="265" y="324"/>
                    <a:pt x="265" y="324"/>
                    <a:pt x="265" y="324"/>
                  </a:cubicBezTo>
                  <a:cubicBezTo>
                    <a:pt x="264" y="324"/>
                    <a:pt x="264" y="324"/>
                    <a:pt x="263" y="324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63" y="325"/>
                    <a:pt x="263" y="325"/>
                    <a:pt x="263" y="325"/>
                  </a:cubicBezTo>
                  <a:cubicBezTo>
                    <a:pt x="264" y="325"/>
                    <a:pt x="265" y="325"/>
                    <a:pt x="265" y="324"/>
                  </a:cubicBezTo>
                  <a:close/>
                  <a:moveTo>
                    <a:pt x="323" y="363"/>
                  </a:moveTo>
                  <a:cubicBezTo>
                    <a:pt x="324" y="363"/>
                    <a:pt x="324" y="363"/>
                    <a:pt x="324" y="363"/>
                  </a:cubicBezTo>
                  <a:cubicBezTo>
                    <a:pt x="324" y="363"/>
                    <a:pt x="323" y="363"/>
                    <a:pt x="323" y="363"/>
                  </a:cubicBezTo>
                  <a:close/>
                  <a:moveTo>
                    <a:pt x="335" y="348"/>
                  </a:moveTo>
                  <a:cubicBezTo>
                    <a:pt x="335" y="348"/>
                    <a:pt x="335" y="348"/>
                    <a:pt x="335" y="348"/>
                  </a:cubicBezTo>
                  <a:cubicBezTo>
                    <a:pt x="334" y="349"/>
                    <a:pt x="335" y="348"/>
                    <a:pt x="335" y="348"/>
                  </a:cubicBezTo>
                  <a:close/>
                  <a:moveTo>
                    <a:pt x="334" y="282"/>
                  </a:moveTo>
                  <a:cubicBezTo>
                    <a:pt x="334" y="282"/>
                    <a:pt x="334" y="282"/>
                    <a:pt x="334" y="283"/>
                  </a:cubicBezTo>
                  <a:cubicBezTo>
                    <a:pt x="334" y="283"/>
                    <a:pt x="334" y="283"/>
                    <a:pt x="334" y="282"/>
                  </a:cubicBezTo>
                  <a:close/>
                  <a:moveTo>
                    <a:pt x="334" y="354"/>
                  </a:moveTo>
                  <a:cubicBezTo>
                    <a:pt x="334" y="355"/>
                    <a:pt x="335" y="355"/>
                    <a:pt x="335" y="355"/>
                  </a:cubicBezTo>
                  <a:cubicBezTo>
                    <a:pt x="335" y="354"/>
                    <a:pt x="334" y="354"/>
                    <a:pt x="334" y="354"/>
                  </a:cubicBezTo>
                  <a:close/>
                  <a:moveTo>
                    <a:pt x="336" y="400"/>
                  </a:moveTo>
                  <a:cubicBezTo>
                    <a:pt x="335" y="400"/>
                    <a:pt x="335" y="400"/>
                    <a:pt x="335" y="400"/>
                  </a:cubicBezTo>
                  <a:cubicBezTo>
                    <a:pt x="335" y="401"/>
                    <a:pt x="335" y="401"/>
                    <a:pt x="335" y="401"/>
                  </a:cubicBezTo>
                  <a:cubicBezTo>
                    <a:pt x="336" y="401"/>
                    <a:pt x="336" y="401"/>
                    <a:pt x="336" y="401"/>
                  </a:cubicBezTo>
                  <a:lnTo>
                    <a:pt x="336" y="400"/>
                  </a:lnTo>
                  <a:close/>
                  <a:moveTo>
                    <a:pt x="327" y="239"/>
                  </a:moveTo>
                  <a:cubicBezTo>
                    <a:pt x="328" y="239"/>
                    <a:pt x="329" y="238"/>
                    <a:pt x="330" y="237"/>
                  </a:cubicBezTo>
                  <a:cubicBezTo>
                    <a:pt x="330" y="237"/>
                    <a:pt x="330" y="237"/>
                    <a:pt x="330" y="236"/>
                  </a:cubicBezTo>
                  <a:cubicBezTo>
                    <a:pt x="330" y="236"/>
                    <a:pt x="330" y="236"/>
                    <a:pt x="330" y="236"/>
                  </a:cubicBezTo>
                  <a:cubicBezTo>
                    <a:pt x="329" y="237"/>
                    <a:pt x="328" y="238"/>
                    <a:pt x="327" y="239"/>
                  </a:cubicBezTo>
                  <a:close/>
                  <a:moveTo>
                    <a:pt x="327" y="264"/>
                  </a:moveTo>
                  <a:cubicBezTo>
                    <a:pt x="326" y="265"/>
                    <a:pt x="325" y="265"/>
                    <a:pt x="324" y="267"/>
                  </a:cubicBezTo>
                  <a:cubicBezTo>
                    <a:pt x="326" y="266"/>
                    <a:pt x="327" y="265"/>
                    <a:pt x="328" y="265"/>
                  </a:cubicBezTo>
                  <a:cubicBezTo>
                    <a:pt x="327" y="264"/>
                    <a:pt x="327" y="264"/>
                    <a:pt x="327" y="264"/>
                  </a:cubicBezTo>
                  <a:close/>
                  <a:moveTo>
                    <a:pt x="325" y="278"/>
                  </a:moveTo>
                  <a:cubicBezTo>
                    <a:pt x="325" y="278"/>
                    <a:pt x="325" y="278"/>
                    <a:pt x="325" y="279"/>
                  </a:cubicBezTo>
                  <a:cubicBezTo>
                    <a:pt x="325" y="279"/>
                    <a:pt x="325" y="279"/>
                    <a:pt x="325" y="279"/>
                  </a:cubicBezTo>
                  <a:cubicBezTo>
                    <a:pt x="325" y="278"/>
                    <a:pt x="325" y="278"/>
                    <a:pt x="325" y="278"/>
                  </a:cubicBezTo>
                  <a:close/>
                  <a:moveTo>
                    <a:pt x="327" y="326"/>
                  </a:moveTo>
                  <a:cubicBezTo>
                    <a:pt x="326" y="326"/>
                    <a:pt x="326" y="326"/>
                    <a:pt x="326" y="327"/>
                  </a:cubicBezTo>
                  <a:cubicBezTo>
                    <a:pt x="326" y="327"/>
                    <a:pt x="327" y="327"/>
                    <a:pt x="327" y="326"/>
                  </a:cubicBezTo>
                  <a:close/>
                  <a:moveTo>
                    <a:pt x="319" y="319"/>
                  </a:moveTo>
                  <a:cubicBezTo>
                    <a:pt x="319" y="319"/>
                    <a:pt x="320" y="319"/>
                    <a:pt x="320" y="319"/>
                  </a:cubicBezTo>
                  <a:cubicBezTo>
                    <a:pt x="319" y="318"/>
                    <a:pt x="319" y="318"/>
                    <a:pt x="319" y="319"/>
                  </a:cubicBezTo>
                  <a:close/>
                  <a:moveTo>
                    <a:pt x="324" y="327"/>
                  </a:moveTo>
                  <a:cubicBezTo>
                    <a:pt x="324" y="327"/>
                    <a:pt x="324" y="327"/>
                    <a:pt x="324" y="327"/>
                  </a:cubicBezTo>
                  <a:cubicBezTo>
                    <a:pt x="324" y="327"/>
                    <a:pt x="324" y="327"/>
                    <a:pt x="324" y="327"/>
                  </a:cubicBezTo>
                  <a:cubicBezTo>
                    <a:pt x="324" y="327"/>
                    <a:pt x="324" y="327"/>
                    <a:pt x="324" y="327"/>
                  </a:cubicBezTo>
                  <a:cubicBezTo>
                    <a:pt x="324" y="327"/>
                    <a:pt x="324" y="327"/>
                    <a:pt x="324" y="327"/>
                  </a:cubicBezTo>
                  <a:close/>
                  <a:moveTo>
                    <a:pt x="326" y="366"/>
                  </a:moveTo>
                  <a:cubicBezTo>
                    <a:pt x="326" y="365"/>
                    <a:pt x="325" y="365"/>
                    <a:pt x="324" y="365"/>
                  </a:cubicBezTo>
                  <a:cubicBezTo>
                    <a:pt x="324" y="366"/>
                    <a:pt x="326" y="367"/>
                    <a:pt x="326" y="366"/>
                  </a:cubicBezTo>
                  <a:close/>
                  <a:moveTo>
                    <a:pt x="320" y="265"/>
                  </a:moveTo>
                  <a:cubicBezTo>
                    <a:pt x="321" y="266"/>
                    <a:pt x="321" y="266"/>
                    <a:pt x="321" y="266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1" y="265"/>
                    <a:pt x="322" y="265"/>
                    <a:pt x="322" y="264"/>
                  </a:cubicBezTo>
                  <a:cubicBezTo>
                    <a:pt x="322" y="264"/>
                    <a:pt x="321" y="265"/>
                    <a:pt x="320" y="265"/>
                  </a:cubicBezTo>
                  <a:close/>
                  <a:moveTo>
                    <a:pt x="290" y="400"/>
                  </a:moveTo>
                  <a:cubicBezTo>
                    <a:pt x="290" y="399"/>
                    <a:pt x="289" y="399"/>
                    <a:pt x="289" y="398"/>
                  </a:cubicBezTo>
                  <a:cubicBezTo>
                    <a:pt x="287" y="397"/>
                    <a:pt x="287" y="395"/>
                    <a:pt x="285" y="395"/>
                  </a:cubicBezTo>
                  <a:cubicBezTo>
                    <a:pt x="285" y="395"/>
                    <a:pt x="284" y="395"/>
                    <a:pt x="284" y="395"/>
                  </a:cubicBezTo>
                  <a:cubicBezTo>
                    <a:pt x="285" y="397"/>
                    <a:pt x="287" y="398"/>
                    <a:pt x="288" y="399"/>
                  </a:cubicBezTo>
                  <a:cubicBezTo>
                    <a:pt x="289" y="399"/>
                    <a:pt x="289" y="400"/>
                    <a:pt x="290" y="400"/>
                  </a:cubicBezTo>
                  <a:close/>
                  <a:moveTo>
                    <a:pt x="287" y="409"/>
                  </a:moveTo>
                  <a:cubicBezTo>
                    <a:pt x="287" y="409"/>
                    <a:pt x="287" y="411"/>
                    <a:pt x="288" y="411"/>
                  </a:cubicBezTo>
                  <a:cubicBezTo>
                    <a:pt x="289" y="410"/>
                    <a:pt x="288" y="409"/>
                    <a:pt x="287" y="409"/>
                  </a:cubicBezTo>
                  <a:close/>
                  <a:moveTo>
                    <a:pt x="278" y="351"/>
                  </a:moveTo>
                  <a:cubicBezTo>
                    <a:pt x="278" y="352"/>
                    <a:pt x="279" y="353"/>
                    <a:pt x="280" y="353"/>
                  </a:cubicBezTo>
                  <a:cubicBezTo>
                    <a:pt x="280" y="353"/>
                    <a:pt x="280" y="353"/>
                    <a:pt x="280" y="353"/>
                  </a:cubicBezTo>
                  <a:cubicBezTo>
                    <a:pt x="280" y="353"/>
                    <a:pt x="281" y="353"/>
                    <a:pt x="281" y="353"/>
                  </a:cubicBezTo>
                  <a:cubicBezTo>
                    <a:pt x="281" y="353"/>
                    <a:pt x="281" y="354"/>
                    <a:pt x="282" y="354"/>
                  </a:cubicBezTo>
                  <a:cubicBezTo>
                    <a:pt x="282" y="354"/>
                    <a:pt x="282" y="353"/>
                    <a:pt x="282" y="353"/>
                  </a:cubicBezTo>
                  <a:cubicBezTo>
                    <a:pt x="282" y="353"/>
                    <a:pt x="283" y="353"/>
                    <a:pt x="283" y="352"/>
                  </a:cubicBezTo>
                  <a:cubicBezTo>
                    <a:pt x="284" y="352"/>
                    <a:pt x="284" y="352"/>
                    <a:pt x="284" y="352"/>
                  </a:cubicBezTo>
                  <a:cubicBezTo>
                    <a:pt x="284" y="351"/>
                    <a:pt x="284" y="351"/>
                    <a:pt x="284" y="351"/>
                  </a:cubicBezTo>
                  <a:cubicBezTo>
                    <a:pt x="284" y="351"/>
                    <a:pt x="284" y="351"/>
                    <a:pt x="284" y="351"/>
                  </a:cubicBezTo>
                  <a:cubicBezTo>
                    <a:pt x="283" y="351"/>
                    <a:pt x="282" y="352"/>
                    <a:pt x="281" y="352"/>
                  </a:cubicBezTo>
                  <a:cubicBezTo>
                    <a:pt x="281" y="352"/>
                    <a:pt x="281" y="352"/>
                    <a:pt x="281" y="352"/>
                  </a:cubicBezTo>
                  <a:cubicBezTo>
                    <a:pt x="281" y="352"/>
                    <a:pt x="281" y="352"/>
                    <a:pt x="281" y="352"/>
                  </a:cubicBezTo>
                  <a:cubicBezTo>
                    <a:pt x="281" y="352"/>
                    <a:pt x="281" y="352"/>
                    <a:pt x="281" y="352"/>
                  </a:cubicBezTo>
                  <a:cubicBezTo>
                    <a:pt x="280" y="352"/>
                    <a:pt x="280" y="352"/>
                    <a:pt x="280" y="352"/>
                  </a:cubicBezTo>
                  <a:cubicBezTo>
                    <a:pt x="280" y="352"/>
                    <a:pt x="280" y="352"/>
                    <a:pt x="280" y="352"/>
                  </a:cubicBezTo>
                  <a:cubicBezTo>
                    <a:pt x="280" y="351"/>
                    <a:pt x="279" y="351"/>
                    <a:pt x="279" y="351"/>
                  </a:cubicBezTo>
                  <a:cubicBezTo>
                    <a:pt x="280" y="351"/>
                    <a:pt x="281" y="350"/>
                    <a:pt x="282" y="350"/>
                  </a:cubicBezTo>
                  <a:cubicBezTo>
                    <a:pt x="282" y="350"/>
                    <a:pt x="283" y="350"/>
                    <a:pt x="282" y="349"/>
                  </a:cubicBezTo>
                  <a:cubicBezTo>
                    <a:pt x="281" y="348"/>
                    <a:pt x="279" y="350"/>
                    <a:pt x="278" y="350"/>
                  </a:cubicBezTo>
                  <a:cubicBezTo>
                    <a:pt x="278" y="350"/>
                    <a:pt x="278" y="350"/>
                    <a:pt x="278" y="350"/>
                  </a:cubicBezTo>
                  <a:cubicBezTo>
                    <a:pt x="278" y="350"/>
                    <a:pt x="278" y="350"/>
                    <a:pt x="278" y="350"/>
                  </a:cubicBezTo>
                  <a:cubicBezTo>
                    <a:pt x="278" y="350"/>
                    <a:pt x="278" y="351"/>
                    <a:pt x="278" y="351"/>
                  </a:cubicBezTo>
                  <a:cubicBezTo>
                    <a:pt x="278" y="351"/>
                    <a:pt x="278" y="351"/>
                    <a:pt x="278" y="351"/>
                  </a:cubicBezTo>
                  <a:close/>
                  <a:moveTo>
                    <a:pt x="293" y="378"/>
                  </a:moveTo>
                  <a:cubicBezTo>
                    <a:pt x="292" y="377"/>
                    <a:pt x="291" y="377"/>
                    <a:pt x="290" y="377"/>
                  </a:cubicBezTo>
                  <a:cubicBezTo>
                    <a:pt x="288" y="378"/>
                    <a:pt x="293" y="380"/>
                    <a:pt x="293" y="378"/>
                  </a:cubicBezTo>
                  <a:close/>
                  <a:moveTo>
                    <a:pt x="291" y="380"/>
                  </a:moveTo>
                  <a:cubicBezTo>
                    <a:pt x="291" y="380"/>
                    <a:pt x="291" y="380"/>
                    <a:pt x="291" y="380"/>
                  </a:cubicBezTo>
                  <a:cubicBezTo>
                    <a:pt x="291" y="380"/>
                    <a:pt x="291" y="380"/>
                    <a:pt x="291" y="380"/>
                  </a:cubicBezTo>
                  <a:close/>
                  <a:moveTo>
                    <a:pt x="272" y="333"/>
                  </a:moveTo>
                  <a:cubicBezTo>
                    <a:pt x="272" y="334"/>
                    <a:pt x="272" y="334"/>
                    <a:pt x="272" y="334"/>
                  </a:cubicBezTo>
                  <a:cubicBezTo>
                    <a:pt x="272" y="333"/>
                    <a:pt x="272" y="333"/>
                    <a:pt x="272" y="333"/>
                  </a:cubicBezTo>
                  <a:close/>
                  <a:moveTo>
                    <a:pt x="270" y="333"/>
                  </a:moveTo>
                  <a:cubicBezTo>
                    <a:pt x="271" y="333"/>
                    <a:pt x="271" y="333"/>
                    <a:pt x="271" y="333"/>
                  </a:cubicBezTo>
                  <a:cubicBezTo>
                    <a:pt x="271" y="332"/>
                    <a:pt x="271" y="332"/>
                    <a:pt x="271" y="332"/>
                  </a:cubicBezTo>
                  <a:cubicBezTo>
                    <a:pt x="270" y="332"/>
                    <a:pt x="270" y="332"/>
                    <a:pt x="270" y="332"/>
                  </a:cubicBezTo>
                  <a:lnTo>
                    <a:pt x="270" y="333"/>
                  </a:lnTo>
                  <a:close/>
                  <a:moveTo>
                    <a:pt x="269" y="334"/>
                  </a:moveTo>
                  <a:cubicBezTo>
                    <a:pt x="269" y="335"/>
                    <a:pt x="270" y="334"/>
                    <a:pt x="269" y="334"/>
                  </a:cubicBezTo>
                  <a:close/>
                  <a:moveTo>
                    <a:pt x="273" y="318"/>
                  </a:moveTo>
                  <a:cubicBezTo>
                    <a:pt x="273" y="317"/>
                    <a:pt x="271" y="318"/>
                    <a:pt x="271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0" y="318"/>
                    <a:pt x="268" y="317"/>
                    <a:pt x="269" y="319"/>
                  </a:cubicBezTo>
                  <a:cubicBezTo>
                    <a:pt x="269" y="319"/>
                    <a:pt x="269" y="319"/>
                    <a:pt x="270" y="319"/>
                  </a:cubicBezTo>
                  <a:cubicBezTo>
                    <a:pt x="270" y="320"/>
                    <a:pt x="271" y="320"/>
                    <a:pt x="272" y="320"/>
                  </a:cubicBezTo>
                  <a:cubicBezTo>
                    <a:pt x="271" y="321"/>
                    <a:pt x="272" y="321"/>
                    <a:pt x="272" y="322"/>
                  </a:cubicBezTo>
                  <a:cubicBezTo>
                    <a:pt x="272" y="322"/>
                    <a:pt x="272" y="322"/>
                    <a:pt x="272" y="322"/>
                  </a:cubicBezTo>
                  <a:cubicBezTo>
                    <a:pt x="272" y="322"/>
                    <a:pt x="272" y="322"/>
                    <a:pt x="272" y="322"/>
                  </a:cubicBezTo>
                  <a:cubicBezTo>
                    <a:pt x="272" y="321"/>
                    <a:pt x="272" y="321"/>
                    <a:pt x="272" y="320"/>
                  </a:cubicBezTo>
                  <a:cubicBezTo>
                    <a:pt x="273" y="319"/>
                    <a:pt x="274" y="319"/>
                    <a:pt x="273" y="318"/>
                  </a:cubicBezTo>
                  <a:close/>
                  <a:moveTo>
                    <a:pt x="271" y="331"/>
                  </a:moveTo>
                  <a:cubicBezTo>
                    <a:pt x="271" y="331"/>
                    <a:pt x="271" y="331"/>
                    <a:pt x="271" y="331"/>
                  </a:cubicBezTo>
                  <a:cubicBezTo>
                    <a:pt x="270" y="331"/>
                    <a:pt x="269" y="330"/>
                    <a:pt x="268" y="330"/>
                  </a:cubicBezTo>
                  <a:cubicBezTo>
                    <a:pt x="268" y="331"/>
                    <a:pt x="268" y="331"/>
                    <a:pt x="268" y="331"/>
                  </a:cubicBezTo>
                  <a:cubicBezTo>
                    <a:pt x="268" y="331"/>
                    <a:pt x="268" y="331"/>
                    <a:pt x="268" y="331"/>
                  </a:cubicBezTo>
                  <a:cubicBezTo>
                    <a:pt x="268" y="331"/>
                    <a:pt x="268" y="331"/>
                    <a:pt x="268" y="331"/>
                  </a:cubicBezTo>
                  <a:cubicBezTo>
                    <a:pt x="269" y="331"/>
                    <a:pt x="270" y="332"/>
                    <a:pt x="271" y="331"/>
                  </a:cubicBezTo>
                  <a:close/>
                  <a:moveTo>
                    <a:pt x="292" y="401"/>
                  </a:moveTo>
                  <a:cubicBezTo>
                    <a:pt x="292" y="401"/>
                    <a:pt x="291" y="401"/>
                    <a:pt x="291" y="401"/>
                  </a:cubicBezTo>
                  <a:cubicBezTo>
                    <a:pt x="291" y="401"/>
                    <a:pt x="291" y="401"/>
                    <a:pt x="292" y="401"/>
                  </a:cubicBezTo>
                  <a:close/>
                  <a:moveTo>
                    <a:pt x="319" y="347"/>
                  </a:moveTo>
                  <a:cubicBezTo>
                    <a:pt x="319" y="347"/>
                    <a:pt x="319" y="347"/>
                    <a:pt x="320" y="347"/>
                  </a:cubicBezTo>
                  <a:cubicBezTo>
                    <a:pt x="320" y="347"/>
                    <a:pt x="320" y="347"/>
                    <a:pt x="320" y="347"/>
                  </a:cubicBezTo>
                  <a:cubicBezTo>
                    <a:pt x="320" y="346"/>
                    <a:pt x="319" y="346"/>
                    <a:pt x="319" y="347"/>
                  </a:cubicBezTo>
                  <a:close/>
                  <a:moveTo>
                    <a:pt x="311" y="344"/>
                  </a:moveTo>
                  <a:cubicBezTo>
                    <a:pt x="311" y="344"/>
                    <a:pt x="310" y="344"/>
                    <a:pt x="309" y="345"/>
                  </a:cubicBezTo>
                  <a:cubicBezTo>
                    <a:pt x="310" y="345"/>
                    <a:pt x="311" y="345"/>
                    <a:pt x="311" y="344"/>
                  </a:cubicBezTo>
                  <a:close/>
                  <a:moveTo>
                    <a:pt x="124" y="104"/>
                  </a:moveTo>
                  <a:cubicBezTo>
                    <a:pt x="124" y="103"/>
                    <a:pt x="123" y="103"/>
                    <a:pt x="123" y="103"/>
                  </a:cubicBezTo>
                  <a:cubicBezTo>
                    <a:pt x="123" y="104"/>
                    <a:pt x="123" y="104"/>
                    <a:pt x="124" y="105"/>
                  </a:cubicBezTo>
                  <a:cubicBezTo>
                    <a:pt x="124" y="105"/>
                    <a:pt x="124" y="105"/>
                    <a:pt x="124" y="104"/>
                  </a:cubicBezTo>
                  <a:close/>
                  <a:moveTo>
                    <a:pt x="310" y="385"/>
                  </a:moveTo>
                  <a:cubicBezTo>
                    <a:pt x="310" y="384"/>
                    <a:pt x="310" y="384"/>
                    <a:pt x="310" y="384"/>
                  </a:cubicBezTo>
                  <a:cubicBezTo>
                    <a:pt x="310" y="384"/>
                    <a:pt x="310" y="384"/>
                    <a:pt x="310" y="384"/>
                  </a:cubicBezTo>
                  <a:cubicBezTo>
                    <a:pt x="310" y="385"/>
                    <a:pt x="310" y="385"/>
                    <a:pt x="310" y="385"/>
                  </a:cubicBezTo>
                  <a:close/>
                  <a:moveTo>
                    <a:pt x="318" y="353"/>
                  </a:moveTo>
                  <a:cubicBezTo>
                    <a:pt x="318" y="353"/>
                    <a:pt x="318" y="353"/>
                    <a:pt x="318" y="353"/>
                  </a:cubicBezTo>
                  <a:cubicBezTo>
                    <a:pt x="318" y="353"/>
                    <a:pt x="319" y="353"/>
                    <a:pt x="319" y="353"/>
                  </a:cubicBezTo>
                  <a:cubicBezTo>
                    <a:pt x="318" y="352"/>
                    <a:pt x="318" y="352"/>
                    <a:pt x="318" y="353"/>
                  </a:cubicBezTo>
                  <a:close/>
                  <a:moveTo>
                    <a:pt x="319" y="298"/>
                  </a:moveTo>
                  <a:cubicBezTo>
                    <a:pt x="318" y="298"/>
                    <a:pt x="316" y="299"/>
                    <a:pt x="315" y="299"/>
                  </a:cubicBezTo>
                  <a:cubicBezTo>
                    <a:pt x="315" y="300"/>
                    <a:pt x="314" y="300"/>
                    <a:pt x="314" y="301"/>
                  </a:cubicBezTo>
                  <a:cubicBezTo>
                    <a:pt x="316" y="301"/>
                    <a:pt x="316" y="300"/>
                    <a:pt x="317" y="300"/>
                  </a:cubicBezTo>
                  <a:cubicBezTo>
                    <a:pt x="318" y="299"/>
                    <a:pt x="319" y="299"/>
                    <a:pt x="319" y="298"/>
                  </a:cubicBezTo>
                  <a:close/>
                  <a:moveTo>
                    <a:pt x="302" y="349"/>
                  </a:moveTo>
                  <a:cubicBezTo>
                    <a:pt x="302" y="349"/>
                    <a:pt x="301" y="348"/>
                    <a:pt x="300" y="349"/>
                  </a:cubicBezTo>
                  <a:cubicBezTo>
                    <a:pt x="301" y="350"/>
                    <a:pt x="302" y="350"/>
                    <a:pt x="302" y="350"/>
                  </a:cubicBezTo>
                  <a:lnTo>
                    <a:pt x="302" y="349"/>
                  </a:lnTo>
                  <a:close/>
                  <a:moveTo>
                    <a:pt x="308" y="359"/>
                  </a:moveTo>
                  <a:cubicBezTo>
                    <a:pt x="308" y="359"/>
                    <a:pt x="309" y="360"/>
                    <a:pt x="309" y="359"/>
                  </a:cubicBezTo>
                  <a:cubicBezTo>
                    <a:pt x="309" y="359"/>
                    <a:pt x="308" y="359"/>
                    <a:pt x="308" y="359"/>
                  </a:cubicBezTo>
                  <a:close/>
                  <a:moveTo>
                    <a:pt x="302" y="353"/>
                  </a:moveTo>
                  <a:cubicBezTo>
                    <a:pt x="302" y="353"/>
                    <a:pt x="302" y="353"/>
                    <a:pt x="302" y="353"/>
                  </a:cubicBezTo>
                  <a:cubicBezTo>
                    <a:pt x="302" y="353"/>
                    <a:pt x="302" y="353"/>
                    <a:pt x="302" y="353"/>
                  </a:cubicBezTo>
                  <a:close/>
                  <a:moveTo>
                    <a:pt x="299" y="367"/>
                  </a:moveTo>
                  <a:cubicBezTo>
                    <a:pt x="299" y="367"/>
                    <a:pt x="299" y="367"/>
                    <a:pt x="299" y="368"/>
                  </a:cubicBezTo>
                  <a:cubicBezTo>
                    <a:pt x="300" y="368"/>
                    <a:pt x="301" y="369"/>
                    <a:pt x="302" y="369"/>
                  </a:cubicBezTo>
                  <a:cubicBezTo>
                    <a:pt x="302" y="368"/>
                    <a:pt x="300" y="367"/>
                    <a:pt x="299" y="367"/>
                  </a:cubicBezTo>
                  <a:close/>
                  <a:moveTo>
                    <a:pt x="303" y="374"/>
                  </a:moveTo>
                  <a:cubicBezTo>
                    <a:pt x="303" y="373"/>
                    <a:pt x="302" y="372"/>
                    <a:pt x="301" y="373"/>
                  </a:cubicBezTo>
                  <a:cubicBezTo>
                    <a:pt x="301" y="373"/>
                    <a:pt x="302" y="374"/>
                    <a:pt x="303" y="374"/>
                  </a:cubicBezTo>
                  <a:close/>
                  <a:moveTo>
                    <a:pt x="278" y="240"/>
                  </a:moveTo>
                  <a:cubicBezTo>
                    <a:pt x="280" y="239"/>
                    <a:pt x="281" y="236"/>
                    <a:pt x="281" y="234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79" y="235"/>
                    <a:pt x="278" y="236"/>
                    <a:pt x="278" y="238"/>
                  </a:cubicBezTo>
                  <a:cubicBezTo>
                    <a:pt x="278" y="239"/>
                    <a:pt x="277" y="240"/>
                    <a:pt x="278" y="240"/>
                  </a:cubicBezTo>
                  <a:close/>
                  <a:moveTo>
                    <a:pt x="307" y="303"/>
                  </a:moveTo>
                  <a:cubicBezTo>
                    <a:pt x="307" y="302"/>
                    <a:pt x="306" y="302"/>
                    <a:pt x="306" y="303"/>
                  </a:cubicBezTo>
                  <a:cubicBezTo>
                    <a:pt x="306" y="303"/>
                    <a:pt x="307" y="303"/>
                    <a:pt x="307" y="303"/>
                  </a:cubicBezTo>
                  <a:close/>
                  <a:moveTo>
                    <a:pt x="308" y="310"/>
                  </a:moveTo>
                  <a:cubicBezTo>
                    <a:pt x="309" y="311"/>
                    <a:pt x="310" y="311"/>
                    <a:pt x="311" y="310"/>
                  </a:cubicBezTo>
                  <a:cubicBezTo>
                    <a:pt x="311" y="310"/>
                    <a:pt x="310" y="310"/>
                    <a:pt x="310" y="310"/>
                  </a:cubicBezTo>
                  <a:cubicBezTo>
                    <a:pt x="310" y="310"/>
                    <a:pt x="308" y="309"/>
                    <a:pt x="308" y="310"/>
                  </a:cubicBezTo>
                  <a:close/>
                  <a:moveTo>
                    <a:pt x="312" y="281"/>
                  </a:moveTo>
                  <a:cubicBezTo>
                    <a:pt x="313" y="281"/>
                    <a:pt x="313" y="280"/>
                    <a:pt x="314" y="280"/>
                  </a:cubicBezTo>
                  <a:cubicBezTo>
                    <a:pt x="315" y="280"/>
                    <a:pt x="316" y="279"/>
                    <a:pt x="316" y="278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4" y="279"/>
                    <a:pt x="313" y="279"/>
                    <a:pt x="312" y="280"/>
                  </a:cubicBezTo>
                  <a:cubicBezTo>
                    <a:pt x="311" y="280"/>
                    <a:pt x="310" y="281"/>
                    <a:pt x="309" y="281"/>
                  </a:cubicBezTo>
                  <a:cubicBezTo>
                    <a:pt x="309" y="281"/>
                    <a:pt x="308" y="282"/>
                    <a:pt x="308" y="283"/>
                  </a:cubicBezTo>
                  <a:cubicBezTo>
                    <a:pt x="309" y="283"/>
                    <a:pt x="311" y="282"/>
                    <a:pt x="312" y="281"/>
                  </a:cubicBezTo>
                  <a:close/>
                  <a:moveTo>
                    <a:pt x="312" y="286"/>
                  </a:moveTo>
                  <a:cubicBezTo>
                    <a:pt x="312" y="286"/>
                    <a:pt x="312" y="286"/>
                    <a:pt x="312" y="286"/>
                  </a:cubicBezTo>
                  <a:cubicBezTo>
                    <a:pt x="312" y="286"/>
                    <a:pt x="312" y="286"/>
                    <a:pt x="312" y="286"/>
                  </a:cubicBezTo>
                  <a:cubicBezTo>
                    <a:pt x="312" y="286"/>
                    <a:pt x="312" y="286"/>
                    <a:pt x="312" y="286"/>
                  </a:cubicBezTo>
                  <a:close/>
                  <a:moveTo>
                    <a:pt x="312" y="299"/>
                  </a:moveTo>
                  <a:cubicBezTo>
                    <a:pt x="311" y="299"/>
                    <a:pt x="310" y="299"/>
                    <a:pt x="310" y="300"/>
                  </a:cubicBezTo>
                  <a:cubicBezTo>
                    <a:pt x="311" y="300"/>
                    <a:pt x="312" y="300"/>
                    <a:pt x="312" y="299"/>
                  </a:cubicBezTo>
                  <a:close/>
                  <a:moveTo>
                    <a:pt x="311" y="311"/>
                  </a:moveTo>
                  <a:cubicBezTo>
                    <a:pt x="311" y="311"/>
                    <a:pt x="311" y="311"/>
                    <a:pt x="311" y="311"/>
                  </a:cubicBezTo>
                  <a:cubicBezTo>
                    <a:pt x="311" y="311"/>
                    <a:pt x="311" y="311"/>
                    <a:pt x="311" y="311"/>
                  </a:cubicBezTo>
                  <a:cubicBezTo>
                    <a:pt x="311" y="311"/>
                    <a:pt x="311" y="311"/>
                    <a:pt x="311" y="311"/>
                  </a:cubicBezTo>
                  <a:close/>
                  <a:moveTo>
                    <a:pt x="302" y="348"/>
                  </a:moveTo>
                  <a:cubicBezTo>
                    <a:pt x="303" y="347"/>
                    <a:pt x="301" y="347"/>
                    <a:pt x="300" y="347"/>
                  </a:cubicBezTo>
                  <a:cubicBezTo>
                    <a:pt x="300" y="347"/>
                    <a:pt x="299" y="347"/>
                    <a:pt x="299" y="347"/>
                  </a:cubicBezTo>
                  <a:cubicBezTo>
                    <a:pt x="298" y="346"/>
                    <a:pt x="295" y="346"/>
                    <a:pt x="295" y="347"/>
                  </a:cubicBezTo>
                  <a:cubicBezTo>
                    <a:pt x="294" y="348"/>
                    <a:pt x="298" y="348"/>
                    <a:pt x="299" y="348"/>
                  </a:cubicBezTo>
                  <a:cubicBezTo>
                    <a:pt x="300" y="348"/>
                    <a:pt x="301" y="349"/>
                    <a:pt x="302" y="348"/>
                  </a:cubicBezTo>
                  <a:close/>
                  <a:moveTo>
                    <a:pt x="296" y="355"/>
                  </a:moveTo>
                  <a:cubicBezTo>
                    <a:pt x="296" y="356"/>
                    <a:pt x="297" y="356"/>
                    <a:pt x="297" y="355"/>
                  </a:cubicBezTo>
                  <a:cubicBezTo>
                    <a:pt x="297" y="355"/>
                    <a:pt x="296" y="355"/>
                    <a:pt x="296" y="355"/>
                  </a:cubicBezTo>
                  <a:close/>
                  <a:moveTo>
                    <a:pt x="303" y="307"/>
                  </a:moveTo>
                  <a:cubicBezTo>
                    <a:pt x="304" y="307"/>
                    <a:pt x="304" y="307"/>
                    <a:pt x="304" y="307"/>
                  </a:cubicBezTo>
                  <a:cubicBezTo>
                    <a:pt x="304" y="306"/>
                    <a:pt x="302" y="307"/>
                    <a:pt x="303" y="307"/>
                  </a:cubicBezTo>
                  <a:close/>
                  <a:moveTo>
                    <a:pt x="294" y="366"/>
                  </a:moveTo>
                  <a:cubicBezTo>
                    <a:pt x="295" y="367"/>
                    <a:pt x="295" y="368"/>
                    <a:pt x="296" y="368"/>
                  </a:cubicBezTo>
                  <a:cubicBezTo>
                    <a:pt x="296" y="367"/>
                    <a:pt x="295" y="366"/>
                    <a:pt x="294" y="366"/>
                  </a:cubicBezTo>
                  <a:close/>
                  <a:moveTo>
                    <a:pt x="297" y="369"/>
                  </a:moveTo>
                  <a:cubicBezTo>
                    <a:pt x="297" y="369"/>
                    <a:pt x="298" y="369"/>
                    <a:pt x="298" y="368"/>
                  </a:cubicBezTo>
                  <a:cubicBezTo>
                    <a:pt x="298" y="368"/>
                    <a:pt x="297" y="368"/>
                    <a:pt x="297" y="368"/>
                  </a:cubicBezTo>
                  <a:cubicBezTo>
                    <a:pt x="297" y="368"/>
                    <a:pt x="296" y="368"/>
                    <a:pt x="296" y="368"/>
                  </a:cubicBezTo>
                  <a:cubicBezTo>
                    <a:pt x="296" y="369"/>
                    <a:pt x="297" y="369"/>
                    <a:pt x="297" y="369"/>
                  </a:cubicBezTo>
                  <a:close/>
                  <a:moveTo>
                    <a:pt x="300" y="294"/>
                  </a:moveTo>
                  <a:cubicBezTo>
                    <a:pt x="301" y="295"/>
                    <a:pt x="301" y="295"/>
                    <a:pt x="301" y="294"/>
                  </a:cubicBezTo>
                  <a:cubicBezTo>
                    <a:pt x="301" y="294"/>
                    <a:pt x="301" y="294"/>
                    <a:pt x="301" y="294"/>
                  </a:cubicBezTo>
                  <a:cubicBezTo>
                    <a:pt x="301" y="294"/>
                    <a:pt x="300" y="294"/>
                    <a:pt x="300" y="294"/>
                  </a:cubicBezTo>
                  <a:close/>
                  <a:moveTo>
                    <a:pt x="309" y="271"/>
                  </a:moveTo>
                  <a:cubicBezTo>
                    <a:pt x="308" y="272"/>
                    <a:pt x="308" y="272"/>
                    <a:pt x="309" y="273"/>
                  </a:cubicBezTo>
                  <a:cubicBezTo>
                    <a:pt x="309" y="274"/>
                    <a:pt x="310" y="273"/>
                    <a:pt x="310" y="272"/>
                  </a:cubicBezTo>
                  <a:cubicBezTo>
                    <a:pt x="310" y="271"/>
                    <a:pt x="309" y="270"/>
                    <a:pt x="309" y="271"/>
                  </a:cubicBezTo>
                  <a:close/>
                  <a:moveTo>
                    <a:pt x="304" y="332"/>
                  </a:moveTo>
                  <a:cubicBezTo>
                    <a:pt x="304" y="333"/>
                    <a:pt x="306" y="333"/>
                    <a:pt x="306" y="332"/>
                  </a:cubicBezTo>
                  <a:cubicBezTo>
                    <a:pt x="306" y="332"/>
                    <a:pt x="304" y="332"/>
                    <a:pt x="304" y="332"/>
                  </a:cubicBezTo>
                  <a:close/>
                  <a:moveTo>
                    <a:pt x="303" y="305"/>
                  </a:moveTo>
                  <a:cubicBezTo>
                    <a:pt x="302" y="305"/>
                    <a:pt x="302" y="305"/>
                    <a:pt x="302" y="305"/>
                  </a:cubicBezTo>
                  <a:cubicBezTo>
                    <a:pt x="302" y="305"/>
                    <a:pt x="302" y="306"/>
                    <a:pt x="303" y="306"/>
                  </a:cubicBezTo>
                  <a:cubicBezTo>
                    <a:pt x="303" y="305"/>
                    <a:pt x="303" y="305"/>
                    <a:pt x="303" y="305"/>
                  </a:cubicBezTo>
                  <a:close/>
                  <a:moveTo>
                    <a:pt x="301" y="313"/>
                  </a:moveTo>
                  <a:cubicBezTo>
                    <a:pt x="301" y="312"/>
                    <a:pt x="301" y="312"/>
                    <a:pt x="301" y="313"/>
                  </a:cubicBezTo>
                  <a:cubicBezTo>
                    <a:pt x="301" y="313"/>
                    <a:pt x="301" y="313"/>
                    <a:pt x="301" y="313"/>
                  </a:cubicBezTo>
                  <a:close/>
                  <a:moveTo>
                    <a:pt x="299" y="321"/>
                  </a:moveTo>
                  <a:cubicBezTo>
                    <a:pt x="300" y="321"/>
                    <a:pt x="301" y="321"/>
                    <a:pt x="302" y="321"/>
                  </a:cubicBezTo>
                  <a:cubicBezTo>
                    <a:pt x="302" y="321"/>
                    <a:pt x="303" y="321"/>
                    <a:pt x="303" y="320"/>
                  </a:cubicBezTo>
                  <a:cubicBezTo>
                    <a:pt x="302" y="320"/>
                    <a:pt x="301" y="320"/>
                    <a:pt x="300" y="321"/>
                  </a:cubicBezTo>
                  <a:cubicBezTo>
                    <a:pt x="299" y="321"/>
                    <a:pt x="299" y="321"/>
                    <a:pt x="299" y="321"/>
                  </a:cubicBezTo>
                  <a:close/>
                  <a:moveTo>
                    <a:pt x="305" y="325"/>
                  </a:moveTo>
                  <a:cubicBezTo>
                    <a:pt x="306" y="325"/>
                    <a:pt x="306" y="324"/>
                    <a:pt x="305" y="323"/>
                  </a:cubicBezTo>
                  <a:cubicBezTo>
                    <a:pt x="304" y="322"/>
                    <a:pt x="304" y="323"/>
                    <a:pt x="304" y="324"/>
                  </a:cubicBezTo>
                  <a:cubicBezTo>
                    <a:pt x="304" y="324"/>
                    <a:pt x="305" y="325"/>
                    <a:pt x="305" y="325"/>
                  </a:cubicBezTo>
                  <a:close/>
                  <a:moveTo>
                    <a:pt x="309" y="274"/>
                  </a:moveTo>
                  <a:cubicBezTo>
                    <a:pt x="311" y="274"/>
                    <a:pt x="311" y="273"/>
                    <a:pt x="312" y="273"/>
                  </a:cubicBezTo>
                  <a:cubicBezTo>
                    <a:pt x="312" y="272"/>
                    <a:pt x="311" y="272"/>
                    <a:pt x="311" y="272"/>
                  </a:cubicBezTo>
                  <a:cubicBezTo>
                    <a:pt x="311" y="273"/>
                    <a:pt x="310" y="273"/>
                    <a:pt x="309" y="274"/>
                  </a:cubicBezTo>
                  <a:close/>
                  <a:moveTo>
                    <a:pt x="307" y="297"/>
                  </a:moveTo>
                  <a:cubicBezTo>
                    <a:pt x="308" y="297"/>
                    <a:pt x="308" y="297"/>
                    <a:pt x="308" y="296"/>
                  </a:cubicBezTo>
                  <a:cubicBezTo>
                    <a:pt x="308" y="295"/>
                    <a:pt x="308" y="295"/>
                    <a:pt x="307" y="295"/>
                  </a:cubicBezTo>
                  <a:cubicBezTo>
                    <a:pt x="309" y="294"/>
                    <a:pt x="312" y="294"/>
                    <a:pt x="313" y="292"/>
                  </a:cubicBezTo>
                  <a:cubicBezTo>
                    <a:pt x="312" y="292"/>
                    <a:pt x="311" y="292"/>
                    <a:pt x="311" y="292"/>
                  </a:cubicBezTo>
                  <a:cubicBezTo>
                    <a:pt x="309" y="293"/>
                    <a:pt x="308" y="294"/>
                    <a:pt x="307" y="295"/>
                  </a:cubicBezTo>
                  <a:cubicBezTo>
                    <a:pt x="307" y="295"/>
                    <a:pt x="307" y="295"/>
                    <a:pt x="307" y="295"/>
                  </a:cubicBezTo>
                  <a:cubicBezTo>
                    <a:pt x="306" y="295"/>
                    <a:pt x="306" y="296"/>
                    <a:pt x="307" y="297"/>
                  </a:cubicBezTo>
                  <a:close/>
                  <a:moveTo>
                    <a:pt x="313" y="269"/>
                  </a:moveTo>
                  <a:cubicBezTo>
                    <a:pt x="312" y="270"/>
                    <a:pt x="309" y="270"/>
                    <a:pt x="310" y="272"/>
                  </a:cubicBezTo>
                  <a:cubicBezTo>
                    <a:pt x="311" y="272"/>
                    <a:pt x="311" y="272"/>
                    <a:pt x="312" y="272"/>
                  </a:cubicBezTo>
                  <a:cubicBezTo>
                    <a:pt x="312" y="271"/>
                    <a:pt x="314" y="271"/>
                    <a:pt x="314" y="269"/>
                  </a:cubicBezTo>
                  <a:cubicBezTo>
                    <a:pt x="313" y="269"/>
                    <a:pt x="313" y="269"/>
                    <a:pt x="313" y="269"/>
                  </a:cubicBezTo>
                  <a:close/>
                  <a:moveTo>
                    <a:pt x="318" y="282"/>
                  </a:moveTo>
                  <a:cubicBezTo>
                    <a:pt x="318" y="282"/>
                    <a:pt x="318" y="282"/>
                    <a:pt x="318" y="282"/>
                  </a:cubicBezTo>
                  <a:cubicBezTo>
                    <a:pt x="318" y="282"/>
                    <a:pt x="318" y="282"/>
                    <a:pt x="318" y="282"/>
                  </a:cubicBezTo>
                  <a:close/>
                  <a:moveTo>
                    <a:pt x="320" y="259"/>
                  </a:moveTo>
                  <a:cubicBezTo>
                    <a:pt x="318" y="257"/>
                    <a:pt x="314" y="260"/>
                    <a:pt x="313" y="262"/>
                  </a:cubicBezTo>
                  <a:cubicBezTo>
                    <a:pt x="315" y="262"/>
                    <a:pt x="320" y="261"/>
                    <a:pt x="320" y="259"/>
                  </a:cubicBezTo>
                  <a:close/>
                  <a:moveTo>
                    <a:pt x="300" y="359"/>
                  </a:moveTo>
                  <a:cubicBezTo>
                    <a:pt x="300" y="358"/>
                    <a:pt x="299" y="358"/>
                    <a:pt x="299" y="358"/>
                  </a:cubicBezTo>
                  <a:cubicBezTo>
                    <a:pt x="298" y="358"/>
                    <a:pt x="298" y="357"/>
                    <a:pt x="297" y="358"/>
                  </a:cubicBezTo>
                  <a:cubicBezTo>
                    <a:pt x="297" y="358"/>
                    <a:pt x="297" y="358"/>
                    <a:pt x="297" y="358"/>
                  </a:cubicBezTo>
                  <a:cubicBezTo>
                    <a:pt x="297" y="358"/>
                    <a:pt x="297" y="359"/>
                    <a:pt x="298" y="359"/>
                  </a:cubicBezTo>
                  <a:cubicBezTo>
                    <a:pt x="298" y="359"/>
                    <a:pt x="300" y="359"/>
                    <a:pt x="300" y="359"/>
                  </a:cubicBezTo>
                  <a:close/>
                  <a:moveTo>
                    <a:pt x="297" y="342"/>
                  </a:moveTo>
                  <a:cubicBezTo>
                    <a:pt x="296" y="342"/>
                    <a:pt x="296" y="342"/>
                    <a:pt x="296" y="342"/>
                  </a:cubicBezTo>
                  <a:cubicBezTo>
                    <a:pt x="295" y="342"/>
                    <a:pt x="296" y="343"/>
                    <a:pt x="297" y="342"/>
                  </a:cubicBezTo>
                  <a:close/>
                  <a:moveTo>
                    <a:pt x="299" y="338"/>
                  </a:moveTo>
                  <a:cubicBezTo>
                    <a:pt x="298" y="338"/>
                    <a:pt x="298" y="338"/>
                    <a:pt x="29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299" y="338"/>
                    <a:pt x="299" y="338"/>
                    <a:pt x="299" y="338"/>
                  </a:cubicBezTo>
                  <a:cubicBezTo>
                    <a:pt x="299" y="338"/>
                    <a:pt x="299" y="338"/>
                    <a:pt x="299" y="338"/>
                  </a:cubicBezTo>
                  <a:close/>
                  <a:moveTo>
                    <a:pt x="292" y="330"/>
                  </a:moveTo>
                  <a:cubicBezTo>
                    <a:pt x="292" y="331"/>
                    <a:pt x="293" y="331"/>
                    <a:pt x="292" y="330"/>
                  </a:cubicBezTo>
                  <a:cubicBezTo>
                    <a:pt x="292" y="330"/>
                    <a:pt x="292" y="330"/>
                    <a:pt x="292" y="330"/>
                  </a:cubicBezTo>
                  <a:close/>
                  <a:moveTo>
                    <a:pt x="298" y="346"/>
                  </a:moveTo>
                  <a:cubicBezTo>
                    <a:pt x="298" y="346"/>
                    <a:pt x="298" y="346"/>
                    <a:pt x="298" y="346"/>
                  </a:cubicBezTo>
                  <a:cubicBezTo>
                    <a:pt x="298" y="346"/>
                    <a:pt x="298" y="346"/>
                    <a:pt x="298" y="346"/>
                  </a:cubicBezTo>
                  <a:close/>
                  <a:moveTo>
                    <a:pt x="294" y="340"/>
                  </a:moveTo>
                  <a:cubicBezTo>
                    <a:pt x="295" y="341"/>
                    <a:pt x="297" y="341"/>
                    <a:pt x="297" y="340"/>
                  </a:cubicBezTo>
                  <a:cubicBezTo>
                    <a:pt x="297" y="340"/>
                    <a:pt x="294" y="339"/>
                    <a:pt x="294" y="340"/>
                  </a:cubicBezTo>
                  <a:close/>
                  <a:moveTo>
                    <a:pt x="294" y="342"/>
                  </a:moveTo>
                  <a:cubicBezTo>
                    <a:pt x="294" y="342"/>
                    <a:pt x="294" y="342"/>
                    <a:pt x="294" y="342"/>
                  </a:cubicBezTo>
                  <a:cubicBezTo>
                    <a:pt x="294" y="342"/>
                    <a:pt x="293" y="342"/>
                    <a:pt x="294" y="342"/>
                  </a:cubicBezTo>
                  <a:close/>
                  <a:moveTo>
                    <a:pt x="292" y="334"/>
                  </a:moveTo>
                  <a:cubicBezTo>
                    <a:pt x="292" y="334"/>
                    <a:pt x="292" y="334"/>
                    <a:pt x="292" y="333"/>
                  </a:cubicBezTo>
                  <a:cubicBezTo>
                    <a:pt x="292" y="333"/>
                    <a:pt x="291" y="333"/>
                    <a:pt x="292" y="334"/>
                  </a:cubicBezTo>
                  <a:close/>
                  <a:moveTo>
                    <a:pt x="287" y="350"/>
                  </a:moveTo>
                  <a:cubicBezTo>
                    <a:pt x="287" y="350"/>
                    <a:pt x="287" y="350"/>
                    <a:pt x="287" y="350"/>
                  </a:cubicBezTo>
                  <a:cubicBezTo>
                    <a:pt x="287" y="350"/>
                    <a:pt x="287" y="350"/>
                    <a:pt x="287" y="350"/>
                  </a:cubicBezTo>
                  <a:cubicBezTo>
                    <a:pt x="288" y="351"/>
                    <a:pt x="288" y="350"/>
                    <a:pt x="289" y="350"/>
                  </a:cubicBezTo>
                  <a:cubicBezTo>
                    <a:pt x="288" y="350"/>
                    <a:pt x="288" y="350"/>
                    <a:pt x="288" y="350"/>
                  </a:cubicBezTo>
                  <a:cubicBezTo>
                    <a:pt x="289" y="350"/>
                    <a:pt x="289" y="350"/>
                    <a:pt x="289" y="350"/>
                  </a:cubicBezTo>
                  <a:cubicBezTo>
                    <a:pt x="288" y="350"/>
                    <a:pt x="287" y="349"/>
                    <a:pt x="287" y="350"/>
                  </a:cubicBezTo>
                  <a:close/>
                  <a:moveTo>
                    <a:pt x="287" y="349"/>
                  </a:moveTo>
                  <a:cubicBezTo>
                    <a:pt x="287" y="349"/>
                    <a:pt x="287" y="349"/>
                    <a:pt x="287" y="349"/>
                  </a:cubicBezTo>
                  <a:cubicBezTo>
                    <a:pt x="287" y="349"/>
                    <a:pt x="287" y="349"/>
                    <a:pt x="287" y="349"/>
                  </a:cubicBezTo>
                  <a:cubicBezTo>
                    <a:pt x="287" y="349"/>
                    <a:pt x="287" y="349"/>
                    <a:pt x="287" y="349"/>
                  </a:cubicBezTo>
                  <a:close/>
                  <a:moveTo>
                    <a:pt x="290" y="310"/>
                  </a:moveTo>
                  <a:cubicBezTo>
                    <a:pt x="290" y="311"/>
                    <a:pt x="291" y="311"/>
                    <a:pt x="291" y="310"/>
                  </a:cubicBezTo>
                  <a:cubicBezTo>
                    <a:pt x="291" y="310"/>
                    <a:pt x="290" y="310"/>
                    <a:pt x="290" y="310"/>
                  </a:cubicBezTo>
                  <a:close/>
                  <a:moveTo>
                    <a:pt x="290" y="309"/>
                  </a:moveTo>
                  <a:cubicBezTo>
                    <a:pt x="290" y="309"/>
                    <a:pt x="291" y="309"/>
                    <a:pt x="291" y="308"/>
                  </a:cubicBezTo>
                  <a:cubicBezTo>
                    <a:pt x="290" y="308"/>
                    <a:pt x="290" y="308"/>
                    <a:pt x="290" y="309"/>
                  </a:cubicBezTo>
                  <a:close/>
                  <a:moveTo>
                    <a:pt x="286" y="384"/>
                  </a:moveTo>
                  <a:cubicBezTo>
                    <a:pt x="286" y="383"/>
                    <a:pt x="286" y="383"/>
                    <a:pt x="286" y="383"/>
                  </a:cubicBezTo>
                  <a:cubicBezTo>
                    <a:pt x="286" y="383"/>
                    <a:pt x="286" y="383"/>
                    <a:pt x="286" y="384"/>
                  </a:cubicBezTo>
                  <a:close/>
                  <a:moveTo>
                    <a:pt x="289" y="368"/>
                  </a:moveTo>
                  <a:cubicBezTo>
                    <a:pt x="289" y="366"/>
                    <a:pt x="288" y="366"/>
                    <a:pt x="286" y="366"/>
                  </a:cubicBezTo>
                  <a:cubicBezTo>
                    <a:pt x="286" y="366"/>
                    <a:pt x="286" y="366"/>
                    <a:pt x="286" y="366"/>
                  </a:cubicBezTo>
                  <a:cubicBezTo>
                    <a:pt x="286" y="367"/>
                    <a:pt x="288" y="368"/>
                    <a:pt x="289" y="368"/>
                  </a:cubicBezTo>
                  <a:close/>
                  <a:moveTo>
                    <a:pt x="286" y="351"/>
                  </a:moveTo>
                  <a:cubicBezTo>
                    <a:pt x="286" y="351"/>
                    <a:pt x="287" y="351"/>
                    <a:pt x="287" y="351"/>
                  </a:cubicBezTo>
                  <a:cubicBezTo>
                    <a:pt x="287" y="351"/>
                    <a:pt x="287" y="351"/>
                    <a:pt x="287" y="351"/>
                  </a:cubicBezTo>
                  <a:cubicBezTo>
                    <a:pt x="287" y="351"/>
                    <a:pt x="287" y="351"/>
                    <a:pt x="287" y="351"/>
                  </a:cubicBezTo>
                  <a:cubicBezTo>
                    <a:pt x="286" y="351"/>
                    <a:pt x="286" y="350"/>
                    <a:pt x="285" y="350"/>
                  </a:cubicBezTo>
                  <a:cubicBezTo>
                    <a:pt x="285" y="350"/>
                    <a:pt x="286" y="351"/>
                    <a:pt x="286" y="351"/>
                  </a:cubicBezTo>
                  <a:cubicBezTo>
                    <a:pt x="286" y="351"/>
                    <a:pt x="286" y="351"/>
                    <a:pt x="286" y="351"/>
                  </a:cubicBezTo>
                  <a:close/>
                  <a:moveTo>
                    <a:pt x="297" y="344"/>
                  </a:moveTo>
                  <a:cubicBezTo>
                    <a:pt x="297" y="344"/>
                    <a:pt x="299" y="344"/>
                    <a:pt x="299" y="344"/>
                  </a:cubicBezTo>
                  <a:cubicBezTo>
                    <a:pt x="299" y="343"/>
                    <a:pt x="297" y="343"/>
                    <a:pt x="297" y="344"/>
                  </a:cubicBezTo>
                  <a:close/>
                  <a:moveTo>
                    <a:pt x="285" y="360"/>
                  </a:moveTo>
                  <a:cubicBezTo>
                    <a:pt x="285" y="360"/>
                    <a:pt x="286" y="360"/>
                    <a:pt x="285" y="360"/>
                  </a:cubicBezTo>
                  <a:cubicBezTo>
                    <a:pt x="286" y="360"/>
                    <a:pt x="286" y="360"/>
                    <a:pt x="286" y="360"/>
                  </a:cubicBezTo>
                  <a:cubicBezTo>
                    <a:pt x="286" y="360"/>
                    <a:pt x="285" y="360"/>
                    <a:pt x="285" y="360"/>
                  </a:cubicBezTo>
                  <a:close/>
                  <a:moveTo>
                    <a:pt x="286" y="368"/>
                  </a:moveTo>
                  <a:cubicBezTo>
                    <a:pt x="286" y="368"/>
                    <a:pt x="285" y="368"/>
                    <a:pt x="285" y="368"/>
                  </a:cubicBezTo>
                  <a:cubicBezTo>
                    <a:pt x="286" y="369"/>
                    <a:pt x="286" y="368"/>
                    <a:pt x="286" y="368"/>
                  </a:cubicBezTo>
                  <a:close/>
                  <a:moveTo>
                    <a:pt x="285" y="389"/>
                  </a:moveTo>
                  <a:cubicBezTo>
                    <a:pt x="285" y="389"/>
                    <a:pt x="285" y="389"/>
                    <a:pt x="285" y="389"/>
                  </a:cubicBezTo>
                  <a:cubicBezTo>
                    <a:pt x="286" y="388"/>
                    <a:pt x="285" y="388"/>
                    <a:pt x="285" y="389"/>
                  </a:cubicBezTo>
                  <a:close/>
                  <a:moveTo>
                    <a:pt x="288" y="333"/>
                  </a:moveTo>
                  <a:cubicBezTo>
                    <a:pt x="290" y="333"/>
                    <a:pt x="291" y="332"/>
                    <a:pt x="291" y="331"/>
                  </a:cubicBezTo>
                  <a:cubicBezTo>
                    <a:pt x="291" y="330"/>
                    <a:pt x="291" y="331"/>
                    <a:pt x="290" y="331"/>
                  </a:cubicBezTo>
                  <a:cubicBezTo>
                    <a:pt x="289" y="331"/>
                    <a:pt x="288" y="332"/>
                    <a:pt x="288" y="332"/>
                  </a:cubicBezTo>
                  <a:cubicBezTo>
                    <a:pt x="288" y="332"/>
                    <a:pt x="288" y="332"/>
                    <a:pt x="288" y="333"/>
                  </a:cubicBezTo>
                  <a:close/>
                  <a:moveTo>
                    <a:pt x="291" y="317"/>
                  </a:moveTo>
                  <a:cubicBezTo>
                    <a:pt x="291" y="317"/>
                    <a:pt x="292" y="317"/>
                    <a:pt x="293" y="317"/>
                  </a:cubicBezTo>
                  <a:cubicBezTo>
                    <a:pt x="293" y="317"/>
                    <a:pt x="294" y="317"/>
                    <a:pt x="295" y="317"/>
                  </a:cubicBezTo>
                  <a:cubicBezTo>
                    <a:pt x="296" y="316"/>
                    <a:pt x="297" y="317"/>
                    <a:pt x="297" y="316"/>
                  </a:cubicBezTo>
                  <a:cubicBezTo>
                    <a:pt x="297" y="315"/>
                    <a:pt x="296" y="315"/>
                    <a:pt x="295" y="315"/>
                  </a:cubicBezTo>
                  <a:cubicBezTo>
                    <a:pt x="294" y="315"/>
                    <a:pt x="291" y="315"/>
                    <a:pt x="291" y="317"/>
                  </a:cubicBezTo>
                  <a:close/>
                  <a:moveTo>
                    <a:pt x="292" y="312"/>
                  </a:moveTo>
                  <a:cubicBezTo>
                    <a:pt x="292" y="312"/>
                    <a:pt x="292" y="312"/>
                    <a:pt x="292" y="312"/>
                  </a:cubicBezTo>
                  <a:cubicBezTo>
                    <a:pt x="292" y="312"/>
                    <a:pt x="292" y="313"/>
                    <a:pt x="292" y="313"/>
                  </a:cubicBezTo>
                  <a:cubicBezTo>
                    <a:pt x="292" y="313"/>
                    <a:pt x="292" y="313"/>
                    <a:pt x="292" y="312"/>
                  </a:cubicBezTo>
                  <a:close/>
                  <a:moveTo>
                    <a:pt x="289" y="309"/>
                  </a:moveTo>
                  <a:cubicBezTo>
                    <a:pt x="289" y="309"/>
                    <a:pt x="289" y="309"/>
                    <a:pt x="289" y="309"/>
                  </a:cubicBezTo>
                  <a:cubicBezTo>
                    <a:pt x="289" y="309"/>
                    <a:pt x="289" y="309"/>
                    <a:pt x="289" y="309"/>
                  </a:cubicBezTo>
                  <a:close/>
                  <a:moveTo>
                    <a:pt x="265" y="151"/>
                  </a:moveTo>
                  <a:cubicBezTo>
                    <a:pt x="265" y="152"/>
                    <a:pt x="266" y="152"/>
                    <a:pt x="266" y="152"/>
                  </a:cubicBezTo>
                  <a:cubicBezTo>
                    <a:pt x="267" y="151"/>
                    <a:pt x="266" y="150"/>
                    <a:pt x="265" y="151"/>
                  </a:cubicBezTo>
                  <a:close/>
                  <a:moveTo>
                    <a:pt x="270" y="166"/>
                  </a:moveTo>
                  <a:cubicBezTo>
                    <a:pt x="272" y="166"/>
                    <a:pt x="272" y="166"/>
                    <a:pt x="272" y="166"/>
                  </a:cubicBezTo>
                  <a:cubicBezTo>
                    <a:pt x="272" y="165"/>
                    <a:pt x="272" y="165"/>
                    <a:pt x="272" y="164"/>
                  </a:cubicBezTo>
                  <a:cubicBezTo>
                    <a:pt x="271" y="162"/>
                    <a:pt x="269" y="164"/>
                    <a:pt x="270" y="166"/>
                  </a:cubicBezTo>
                  <a:close/>
                  <a:moveTo>
                    <a:pt x="268" y="176"/>
                  </a:moveTo>
                  <a:cubicBezTo>
                    <a:pt x="268" y="178"/>
                    <a:pt x="269" y="180"/>
                    <a:pt x="271" y="180"/>
                  </a:cubicBezTo>
                  <a:cubicBezTo>
                    <a:pt x="272" y="177"/>
                    <a:pt x="269" y="174"/>
                    <a:pt x="268" y="176"/>
                  </a:cubicBezTo>
                  <a:close/>
                  <a:moveTo>
                    <a:pt x="272" y="252"/>
                  </a:moveTo>
                  <a:cubicBezTo>
                    <a:pt x="271" y="252"/>
                    <a:pt x="271" y="252"/>
                    <a:pt x="271" y="253"/>
                  </a:cubicBezTo>
                  <a:cubicBezTo>
                    <a:pt x="270" y="255"/>
                    <a:pt x="268" y="256"/>
                    <a:pt x="268" y="258"/>
                  </a:cubicBezTo>
                  <a:cubicBezTo>
                    <a:pt x="269" y="258"/>
                    <a:pt x="270" y="257"/>
                    <a:pt x="270" y="256"/>
                  </a:cubicBezTo>
                  <a:cubicBezTo>
                    <a:pt x="270" y="256"/>
                    <a:pt x="271" y="255"/>
                    <a:pt x="271" y="255"/>
                  </a:cubicBezTo>
                  <a:cubicBezTo>
                    <a:pt x="271" y="254"/>
                    <a:pt x="272" y="253"/>
                    <a:pt x="272" y="252"/>
                  </a:cubicBezTo>
                  <a:close/>
                  <a:moveTo>
                    <a:pt x="272" y="133"/>
                  </a:moveTo>
                  <a:cubicBezTo>
                    <a:pt x="272" y="132"/>
                    <a:pt x="271" y="133"/>
                    <a:pt x="271" y="133"/>
                  </a:cubicBezTo>
                  <a:cubicBezTo>
                    <a:pt x="271" y="134"/>
                    <a:pt x="272" y="134"/>
                    <a:pt x="272" y="133"/>
                  </a:cubicBezTo>
                  <a:close/>
                  <a:moveTo>
                    <a:pt x="269" y="280"/>
                  </a:moveTo>
                  <a:cubicBezTo>
                    <a:pt x="270" y="280"/>
                    <a:pt x="270" y="279"/>
                    <a:pt x="270" y="279"/>
                  </a:cubicBezTo>
                  <a:cubicBezTo>
                    <a:pt x="270" y="278"/>
                    <a:pt x="269" y="279"/>
                    <a:pt x="269" y="280"/>
                  </a:cubicBezTo>
                  <a:close/>
                  <a:moveTo>
                    <a:pt x="270" y="265"/>
                  </a:moveTo>
                  <a:cubicBezTo>
                    <a:pt x="270" y="266"/>
                    <a:pt x="271" y="266"/>
                    <a:pt x="270" y="265"/>
                  </a:cubicBezTo>
                  <a:close/>
                  <a:moveTo>
                    <a:pt x="270" y="286"/>
                  </a:moveTo>
                  <a:cubicBezTo>
                    <a:pt x="270" y="285"/>
                    <a:pt x="270" y="285"/>
                    <a:pt x="269" y="285"/>
                  </a:cubicBezTo>
                  <a:cubicBezTo>
                    <a:pt x="269" y="285"/>
                    <a:pt x="269" y="286"/>
                    <a:pt x="270" y="286"/>
                  </a:cubicBezTo>
                  <a:close/>
                  <a:moveTo>
                    <a:pt x="272" y="290"/>
                  </a:moveTo>
                  <a:cubicBezTo>
                    <a:pt x="271" y="289"/>
                    <a:pt x="269" y="290"/>
                    <a:pt x="269" y="292"/>
                  </a:cubicBezTo>
                  <a:cubicBezTo>
                    <a:pt x="270" y="292"/>
                    <a:pt x="272" y="291"/>
                    <a:pt x="272" y="290"/>
                  </a:cubicBezTo>
                  <a:close/>
                  <a:moveTo>
                    <a:pt x="268" y="283"/>
                  </a:moveTo>
                  <a:cubicBezTo>
                    <a:pt x="269" y="283"/>
                    <a:pt x="269" y="282"/>
                    <a:pt x="269" y="281"/>
                  </a:cubicBezTo>
                  <a:cubicBezTo>
                    <a:pt x="268" y="280"/>
                    <a:pt x="267" y="282"/>
                    <a:pt x="268" y="283"/>
                  </a:cubicBezTo>
                  <a:close/>
                  <a:moveTo>
                    <a:pt x="269" y="271"/>
                  </a:moveTo>
                  <a:cubicBezTo>
                    <a:pt x="269" y="271"/>
                    <a:pt x="269" y="271"/>
                    <a:pt x="268" y="271"/>
                  </a:cubicBezTo>
                  <a:cubicBezTo>
                    <a:pt x="268" y="271"/>
                    <a:pt x="267" y="272"/>
                    <a:pt x="267" y="273"/>
                  </a:cubicBezTo>
                  <a:cubicBezTo>
                    <a:pt x="268" y="273"/>
                    <a:pt x="268" y="272"/>
                    <a:pt x="269" y="271"/>
                  </a:cubicBezTo>
                  <a:close/>
                  <a:moveTo>
                    <a:pt x="267" y="151"/>
                  </a:moveTo>
                  <a:cubicBezTo>
                    <a:pt x="267" y="152"/>
                    <a:pt x="269" y="152"/>
                    <a:pt x="269" y="151"/>
                  </a:cubicBezTo>
                  <a:cubicBezTo>
                    <a:pt x="269" y="150"/>
                    <a:pt x="267" y="150"/>
                    <a:pt x="267" y="151"/>
                  </a:cubicBezTo>
                  <a:close/>
                  <a:moveTo>
                    <a:pt x="258" y="238"/>
                  </a:moveTo>
                  <a:cubicBezTo>
                    <a:pt x="257" y="238"/>
                    <a:pt x="258" y="237"/>
                    <a:pt x="257" y="236"/>
                  </a:cubicBezTo>
                  <a:cubicBezTo>
                    <a:pt x="257" y="236"/>
                    <a:pt x="257" y="236"/>
                    <a:pt x="257" y="236"/>
                  </a:cubicBezTo>
                  <a:cubicBezTo>
                    <a:pt x="256" y="237"/>
                    <a:pt x="256" y="238"/>
                    <a:pt x="256" y="240"/>
                  </a:cubicBezTo>
                  <a:cubicBezTo>
                    <a:pt x="257" y="240"/>
                    <a:pt x="257" y="239"/>
                    <a:pt x="257" y="238"/>
                  </a:cubicBezTo>
                  <a:cubicBezTo>
                    <a:pt x="257" y="238"/>
                    <a:pt x="258" y="238"/>
                    <a:pt x="258" y="238"/>
                  </a:cubicBezTo>
                  <a:close/>
                  <a:moveTo>
                    <a:pt x="257" y="293"/>
                  </a:moveTo>
                  <a:cubicBezTo>
                    <a:pt x="257" y="293"/>
                    <a:pt x="257" y="293"/>
                    <a:pt x="256" y="293"/>
                  </a:cubicBezTo>
                  <a:cubicBezTo>
                    <a:pt x="255" y="293"/>
                    <a:pt x="255" y="293"/>
                    <a:pt x="255" y="295"/>
                  </a:cubicBezTo>
                  <a:cubicBezTo>
                    <a:pt x="255" y="295"/>
                    <a:pt x="255" y="295"/>
                    <a:pt x="255" y="295"/>
                  </a:cubicBezTo>
                  <a:cubicBezTo>
                    <a:pt x="256" y="295"/>
                    <a:pt x="256" y="294"/>
                    <a:pt x="257" y="293"/>
                  </a:cubicBezTo>
                  <a:close/>
                  <a:moveTo>
                    <a:pt x="258" y="293"/>
                  </a:moveTo>
                  <a:cubicBezTo>
                    <a:pt x="258" y="293"/>
                    <a:pt x="258" y="293"/>
                    <a:pt x="258" y="292"/>
                  </a:cubicBezTo>
                  <a:cubicBezTo>
                    <a:pt x="257" y="292"/>
                    <a:pt x="257" y="293"/>
                    <a:pt x="257" y="294"/>
                  </a:cubicBezTo>
                  <a:cubicBezTo>
                    <a:pt x="257" y="294"/>
                    <a:pt x="258" y="293"/>
                    <a:pt x="258" y="293"/>
                  </a:cubicBezTo>
                  <a:close/>
                  <a:moveTo>
                    <a:pt x="272" y="292"/>
                  </a:moveTo>
                  <a:cubicBezTo>
                    <a:pt x="272" y="292"/>
                    <a:pt x="272" y="292"/>
                    <a:pt x="272" y="292"/>
                  </a:cubicBezTo>
                  <a:cubicBezTo>
                    <a:pt x="272" y="292"/>
                    <a:pt x="272" y="292"/>
                    <a:pt x="272" y="292"/>
                  </a:cubicBezTo>
                  <a:cubicBezTo>
                    <a:pt x="272" y="292"/>
                    <a:pt x="272" y="292"/>
                    <a:pt x="272" y="292"/>
                  </a:cubicBezTo>
                  <a:cubicBezTo>
                    <a:pt x="272" y="292"/>
                    <a:pt x="272" y="292"/>
                    <a:pt x="272" y="292"/>
                  </a:cubicBezTo>
                  <a:close/>
                  <a:moveTo>
                    <a:pt x="253" y="287"/>
                  </a:moveTo>
                  <a:cubicBezTo>
                    <a:pt x="252" y="287"/>
                    <a:pt x="253" y="287"/>
                    <a:pt x="253" y="287"/>
                  </a:cubicBezTo>
                  <a:close/>
                  <a:moveTo>
                    <a:pt x="254" y="285"/>
                  </a:moveTo>
                  <a:cubicBezTo>
                    <a:pt x="254" y="285"/>
                    <a:pt x="254" y="285"/>
                    <a:pt x="254" y="285"/>
                  </a:cubicBezTo>
                  <a:close/>
                  <a:moveTo>
                    <a:pt x="260" y="290"/>
                  </a:moveTo>
                  <a:cubicBezTo>
                    <a:pt x="260" y="290"/>
                    <a:pt x="260" y="290"/>
                    <a:pt x="260" y="290"/>
                  </a:cubicBezTo>
                  <a:cubicBezTo>
                    <a:pt x="259" y="289"/>
                    <a:pt x="259" y="290"/>
                    <a:pt x="259" y="290"/>
                  </a:cubicBezTo>
                  <a:cubicBezTo>
                    <a:pt x="260" y="291"/>
                    <a:pt x="260" y="290"/>
                    <a:pt x="260" y="290"/>
                  </a:cubicBezTo>
                  <a:close/>
                  <a:moveTo>
                    <a:pt x="259" y="296"/>
                  </a:moveTo>
                  <a:cubicBezTo>
                    <a:pt x="259" y="296"/>
                    <a:pt x="259" y="296"/>
                    <a:pt x="259" y="296"/>
                  </a:cubicBezTo>
                  <a:cubicBezTo>
                    <a:pt x="259" y="297"/>
                    <a:pt x="257" y="298"/>
                    <a:pt x="258" y="299"/>
                  </a:cubicBezTo>
                  <a:cubicBezTo>
                    <a:pt x="259" y="299"/>
                    <a:pt x="259" y="297"/>
                    <a:pt x="259" y="296"/>
                  </a:cubicBezTo>
                  <a:close/>
                  <a:moveTo>
                    <a:pt x="268" y="161"/>
                  </a:moveTo>
                  <a:cubicBezTo>
                    <a:pt x="268" y="160"/>
                    <a:pt x="268" y="160"/>
                    <a:pt x="268" y="160"/>
                  </a:cubicBezTo>
                  <a:cubicBezTo>
                    <a:pt x="269" y="158"/>
                    <a:pt x="266" y="158"/>
                    <a:pt x="266" y="160"/>
                  </a:cubicBezTo>
                  <a:cubicBezTo>
                    <a:pt x="267" y="160"/>
                    <a:pt x="267" y="161"/>
                    <a:pt x="268" y="161"/>
                  </a:cubicBezTo>
                  <a:close/>
                  <a:moveTo>
                    <a:pt x="267" y="243"/>
                  </a:moveTo>
                  <a:cubicBezTo>
                    <a:pt x="267" y="243"/>
                    <a:pt x="267" y="243"/>
                    <a:pt x="267" y="243"/>
                  </a:cubicBezTo>
                  <a:cubicBezTo>
                    <a:pt x="267" y="243"/>
                    <a:pt x="267" y="243"/>
                    <a:pt x="266" y="243"/>
                  </a:cubicBezTo>
                  <a:cubicBezTo>
                    <a:pt x="266" y="244"/>
                    <a:pt x="265" y="245"/>
                    <a:pt x="265" y="247"/>
                  </a:cubicBezTo>
                  <a:cubicBezTo>
                    <a:pt x="266" y="247"/>
                    <a:pt x="267" y="245"/>
                    <a:pt x="267" y="244"/>
                  </a:cubicBezTo>
                  <a:cubicBezTo>
                    <a:pt x="267" y="244"/>
                    <a:pt x="267" y="243"/>
                    <a:pt x="267" y="243"/>
                  </a:cubicBezTo>
                  <a:close/>
                  <a:moveTo>
                    <a:pt x="253" y="286"/>
                  </a:moveTo>
                  <a:cubicBezTo>
                    <a:pt x="254" y="285"/>
                    <a:pt x="255" y="284"/>
                    <a:pt x="255" y="282"/>
                  </a:cubicBezTo>
                  <a:cubicBezTo>
                    <a:pt x="254" y="281"/>
                    <a:pt x="254" y="283"/>
                    <a:pt x="253" y="283"/>
                  </a:cubicBezTo>
                  <a:cubicBezTo>
                    <a:pt x="252" y="283"/>
                    <a:pt x="252" y="283"/>
                    <a:pt x="251" y="283"/>
                  </a:cubicBezTo>
                  <a:cubicBezTo>
                    <a:pt x="251" y="285"/>
                    <a:pt x="249" y="286"/>
                    <a:pt x="250" y="288"/>
                  </a:cubicBezTo>
                  <a:cubicBezTo>
                    <a:pt x="252" y="288"/>
                    <a:pt x="252" y="287"/>
                    <a:pt x="253" y="286"/>
                  </a:cubicBezTo>
                  <a:close/>
                  <a:moveTo>
                    <a:pt x="260" y="292"/>
                  </a:moveTo>
                  <a:cubicBezTo>
                    <a:pt x="260" y="292"/>
                    <a:pt x="260" y="292"/>
                    <a:pt x="260" y="291"/>
                  </a:cubicBezTo>
                  <a:cubicBezTo>
                    <a:pt x="259" y="291"/>
                    <a:pt x="259" y="292"/>
                    <a:pt x="259" y="292"/>
                  </a:cubicBezTo>
                  <a:cubicBezTo>
                    <a:pt x="260" y="293"/>
                    <a:pt x="260" y="293"/>
                    <a:pt x="260" y="292"/>
                  </a:cubicBezTo>
                  <a:close/>
                  <a:moveTo>
                    <a:pt x="302" y="283"/>
                  </a:moveTo>
                  <a:cubicBezTo>
                    <a:pt x="302" y="283"/>
                    <a:pt x="302" y="283"/>
                    <a:pt x="301" y="283"/>
                  </a:cubicBezTo>
                  <a:cubicBezTo>
                    <a:pt x="300" y="285"/>
                    <a:pt x="298" y="285"/>
                    <a:pt x="297" y="286"/>
                  </a:cubicBezTo>
                  <a:cubicBezTo>
                    <a:pt x="298" y="287"/>
                    <a:pt x="300" y="285"/>
                    <a:pt x="301" y="285"/>
                  </a:cubicBezTo>
                  <a:cubicBezTo>
                    <a:pt x="301" y="284"/>
                    <a:pt x="302" y="284"/>
                    <a:pt x="302" y="283"/>
                  </a:cubicBezTo>
                  <a:close/>
                  <a:moveTo>
                    <a:pt x="292" y="204"/>
                  </a:moveTo>
                  <a:cubicBezTo>
                    <a:pt x="292" y="204"/>
                    <a:pt x="291" y="203"/>
                    <a:pt x="289" y="204"/>
                  </a:cubicBezTo>
                  <a:cubicBezTo>
                    <a:pt x="289" y="203"/>
                    <a:pt x="289" y="203"/>
                    <a:pt x="288" y="203"/>
                  </a:cubicBezTo>
                  <a:cubicBezTo>
                    <a:pt x="288" y="201"/>
                    <a:pt x="286" y="200"/>
                    <a:pt x="285" y="198"/>
                  </a:cubicBezTo>
                  <a:cubicBezTo>
                    <a:pt x="284" y="198"/>
                    <a:pt x="284" y="198"/>
                    <a:pt x="284" y="198"/>
                  </a:cubicBezTo>
                  <a:cubicBezTo>
                    <a:pt x="284" y="200"/>
                    <a:pt x="285" y="202"/>
                    <a:pt x="286" y="203"/>
                  </a:cubicBezTo>
                  <a:cubicBezTo>
                    <a:pt x="287" y="204"/>
                    <a:pt x="287" y="204"/>
                    <a:pt x="287" y="204"/>
                  </a:cubicBezTo>
                  <a:cubicBezTo>
                    <a:pt x="285" y="205"/>
                    <a:pt x="285" y="205"/>
                    <a:pt x="286" y="206"/>
                  </a:cubicBezTo>
                  <a:cubicBezTo>
                    <a:pt x="287" y="208"/>
                    <a:pt x="289" y="208"/>
                    <a:pt x="291" y="208"/>
                  </a:cubicBezTo>
                  <a:cubicBezTo>
                    <a:pt x="292" y="208"/>
                    <a:pt x="293" y="206"/>
                    <a:pt x="292" y="204"/>
                  </a:cubicBezTo>
                  <a:close/>
                  <a:moveTo>
                    <a:pt x="290" y="251"/>
                  </a:moveTo>
                  <a:cubicBezTo>
                    <a:pt x="289" y="251"/>
                    <a:pt x="289" y="251"/>
                    <a:pt x="289" y="252"/>
                  </a:cubicBezTo>
                  <a:cubicBezTo>
                    <a:pt x="290" y="252"/>
                    <a:pt x="290" y="251"/>
                    <a:pt x="290" y="251"/>
                  </a:cubicBezTo>
                  <a:close/>
                  <a:moveTo>
                    <a:pt x="288" y="252"/>
                  </a:moveTo>
                  <a:cubicBezTo>
                    <a:pt x="288" y="252"/>
                    <a:pt x="288" y="252"/>
                    <a:pt x="288" y="252"/>
                  </a:cubicBezTo>
                  <a:cubicBezTo>
                    <a:pt x="288" y="252"/>
                    <a:pt x="288" y="252"/>
                    <a:pt x="288" y="252"/>
                  </a:cubicBezTo>
                  <a:cubicBezTo>
                    <a:pt x="289" y="252"/>
                    <a:pt x="289" y="252"/>
                    <a:pt x="289" y="251"/>
                  </a:cubicBezTo>
                  <a:cubicBezTo>
                    <a:pt x="288" y="251"/>
                    <a:pt x="288" y="252"/>
                    <a:pt x="288" y="252"/>
                  </a:cubicBezTo>
                  <a:close/>
                  <a:moveTo>
                    <a:pt x="282" y="131"/>
                  </a:moveTo>
                  <a:cubicBezTo>
                    <a:pt x="284" y="132"/>
                    <a:pt x="286" y="132"/>
                    <a:pt x="286" y="130"/>
                  </a:cubicBezTo>
                  <a:cubicBezTo>
                    <a:pt x="285" y="129"/>
                    <a:pt x="282" y="130"/>
                    <a:pt x="282" y="131"/>
                  </a:cubicBezTo>
                  <a:close/>
                  <a:moveTo>
                    <a:pt x="288" y="264"/>
                  </a:moveTo>
                  <a:cubicBezTo>
                    <a:pt x="289" y="264"/>
                    <a:pt x="288" y="263"/>
                    <a:pt x="287" y="262"/>
                  </a:cubicBezTo>
                  <a:cubicBezTo>
                    <a:pt x="283" y="259"/>
                    <a:pt x="283" y="259"/>
                    <a:pt x="286" y="262"/>
                  </a:cubicBezTo>
                  <a:cubicBezTo>
                    <a:pt x="287" y="263"/>
                    <a:pt x="288" y="264"/>
                    <a:pt x="288" y="264"/>
                  </a:cubicBezTo>
                  <a:close/>
                  <a:moveTo>
                    <a:pt x="291" y="256"/>
                  </a:moveTo>
                  <a:cubicBezTo>
                    <a:pt x="292" y="257"/>
                    <a:pt x="292" y="257"/>
                    <a:pt x="291" y="255"/>
                  </a:cubicBezTo>
                  <a:cubicBezTo>
                    <a:pt x="291" y="255"/>
                    <a:pt x="290" y="254"/>
                    <a:pt x="290" y="254"/>
                  </a:cubicBezTo>
                  <a:cubicBezTo>
                    <a:pt x="288" y="254"/>
                    <a:pt x="289" y="255"/>
                    <a:pt x="291" y="256"/>
                  </a:cubicBezTo>
                  <a:close/>
                  <a:moveTo>
                    <a:pt x="294" y="247"/>
                  </a:moveTo>
                  <a:cubicBezTo>
                    <a:pt x="294" y="247"/>
                    <a:pt x="294" y="247"/>
                    <a:pt x="294" y="247"/>
                  </a:cubicBezTo>
                  <a:cubicBezTo>
                    <a:pt x="294" y="247"/>
                    <a:pt x="293" y="247"/>
                    <a:pt x="294" y="247"/>
                  </a:cubicBezTo>
                  <a:close/>
                  <a:moveTo>
                    <a:pt x="293" y="231"/>
                  </a:moveTo>
                  <a:cubicBezTo>
                    <a:pt x="294" y="232"/>
                    <a:pt x="294" y="230"/>
                    <a:pt x="293" y="230"/>
                  </a:cubicBezTo>
                  <a:cubicBezTo>
                    <a:pt x="293" y="231"/>
                    <a:pt x="293" y="231"/>
                    <a:pt x="293" y="231"/>
                  </a:cubicBezTo>
                  <a:close/>
                  <a:moveTo>
                    <a:pt x="291" y="284"/>
                  </a:moveTo>
                  <a:cubicBezTo>
                    <a:pt x="292" y="284"/>
                    <a:pt x="293" y="283"/>
                    <a:pt x="294" y="282"/>
                  </a:cubicBezTo>
                  <a:cubicBezTo>
                    <a:pt x="295" y="282"/>
                    <a:pt x="295" y="281"/>
                    <a:pt x="295" y="281"/>
                  </a:cubicBezTo>
                  <a:cubicBezTo>
                    <a:pt x="294" y="280"/>
                    <a:pt x="294" y="281"/>
                    <a:pt x="293" y="282"/>
                  </a:cubicBezTo>
                  <a:cubicBezTo>
                    <a:pt x="292" y="282"/>
                    <a:pt x="290" y="283"/>
                    <a:pt x="291" y="284"/>
                  </a:cubicBezTo>
                  <a:close/>
                  <a:moveTo>
                    <a:pt x="294" y="170"/>
                  </a:moveTo>
                  <a:cubicBezTo>
                    <a:pt x="294" y="168"/>
                    <a:pt x="294" y="167"/>
                    <a:pt x="293" y="168"/>
                  </a:cubicBezTo>
                  <a:cubicBezTo>
                    <a:pt x="292" y="168"/>
                    <a:pt x="293" y="173"/>
                    <a:pt x="294" y="173"/>
                  </a:cubicBezTo>
                  <a:cubicBezTo>
                    <a:pt x="294" y="173"/>
                    <a:pt x="294" y="172"/>
                    <a:pt x="294" y="170"/>
                  </a:cubicBezTo>
                  <a:close/>
                  <a:moveTo>
                    <a:pt x="280" y="137"/>
                  </a:moveTo>
                  <a:cubicBezTo>
                    <a:pt x="280" y="139"/>
                    <a:pt x="283" y="139"/>
                    <a:pt x="284" y="138"/>
                  </a:cubicBezTo>
                  <a:cubicBezTo>
                    <a:pt x="283" y="136"/>
                    <a:pt x="280" y="135"/>
                    <a:pt x="280" y="137"/>
                  </a:cubicBezTo>
                  <a:close/>
                  <a:moveTo>
                    <a:pt x="276" y="198"/>
                  </a:moveTo>
                  <a:cubicBezTo>
                    <a:pt x="276" y="197"/>
                    <a:pt x="274" y="197"/>
                    <a:pt x="273" y="198"/>
                  </a:cubicBezTo>
                  <a:cubicBezTo>
                    <a:pt x="272" y="201"/>
                    <a:pt x="278" y="201"/>
                    <a:pt x="276" y="198"/>
                  </a:cubicBezTo>
                  <a:close/>
                  <a:moveTo>
                    <a:pt x="285" y="258"/>
                  </a:moveTo>
                  <a:cubicBezTo>
                    <a:pt x="286" y="258"/>
                    <a:pt x="287" y="257"/>
                    <a:pt x="287" y="256"/>
                  </a:cubicBezTo>
                  <a:cubicBezTo>
                    <a:pt x="288" y="256"/>
                    <a:pt x="288" y="255"/>
                    <a:pt x="289" y="254"/>
                  </a:cubicBezTo>
                  <a:cubicBezTo>
                    <a:pt x="288" y="254"/>
                    <a:pt x="288" y="255"/>
                    <a:pt x="287" y="255"/>
                  </a:cubicBezTo>
                  <a:cubicBezTo>
                    <a:pt x="287" y="256"/>
                    <a:pt x="285" y="257"/>
                    <a:pt x="285" y="258"/>
                  </a:cubicBezTo>
                  <a:close/>
                  <a:moveTo>
                    <a:pt x="274" y="218"/>
                  </a:moveTo>
                  <a:cubicBezTo>
                    <a:pt x="274" y="219"/>
                    <a:pt x="274" y="219"/>
                    <a:pt x="275" y="220"/>
                  </a:cubicBezTo>
                  <a:cubicBezTo>
                    <a:pt x="277" y="220"/>
                    <a:pt x="276" y="217"/>
                    <a:pt x="274" y="218"/>
                  </a:cubicBezTo>
                  <a:close/>
                  <a:moveTo>
                    <a:pt x="274" y="255"/>
                  </a:moveTo>
                  <a:cubicBezTo>
                    <a:pt x="273" y="255"/>
                    <a:pt x="272" y="257"/>
                    <a:pt x="273" y="258"/>
                  </a:cubicBezTo>
                  <a:cubicBezTo>
                    <a:pt x="273" y="258"/>
                    <a:pt x="274" y="256"/>
                    <a:pt x="274" y="255"/>
                  </a:cubicBezTo>
                  <a:close/>
                  <a:moveTo>
                    <a:pt x="273" y="238"/>
                  </a:moveTo>
                  <a:cubicBezTo>
                    <a:pt x="273" y="238"/>
                    <a:pt x="273" y="238"/>
                    <a:pt x="273" y="238"/>
                  </a:cubicBezTo>
                  <a:cubicBezTo>
                    <a:pt x="273" y="238"/>
                    <a:pt x="273" y="239"/>
                    <a:pt x="273" y="239"/>
                  </a:cubicBezTo>
                  <a:cubicBezTo>
                    <a:pt x="273" y="239"/>
                    <a:pt x="273" y="239"/>
                    <a:pt x="273" y="238"/>
                  </a:cubicBezTo>
                  <a:close/>
                  <a:moveTo>
                    <a:pt x="287" y="355"/>
                  </a:moveTo>
                  <a:cubicBezTo>
                    <a:pt x="287" y="356"/>
                    <a:pt x="288" y="356"/>
                    <a:pt x="288" y="355"/>
                  </a:cubicBezTo>
                  <a:cubicBezTo>
                    <a:pt x="288" y="355"/>
                    <a:pt x="287" y="354"/>
                    <a:pt x="287" y="355"/>
                  </a:cubicBezTo>
                  <a:close/>
                  <a:moveTo>
                    <a:pt x="272" y="272"/>
                  </a:moveTo>
                  <a:cubicBezTo>
                    <a:pt x="271" y="273"/>
                    <a:pt x="271" y="274"/>
                    <a:pt x="271" y="275"/>
                  </a:cubicBezTo>
                  <a:cubicBezTo>
                    <a:pt x="272" y="275"/>
                    <a:pt x="272" y="274"/>
                    <a:pt x="272" y="273"/>
                  </a:cubicBezTo>
                  <a:cubicBezTo>
                    <a:pt x="272" y="272"/>
                    <a:pt x="272" y="272"/>
                    <a:pt x="272" y="272"/>
                  </a:cubicBezTo>
                  <a:close/>
                  <a:moveTo>
                    <a:pt x="280" y="132"/>
                  </a:moveTo>
                  <a:cubicBezTo>
                    <a:pt x="279" y="131"/>
                    <a:pt x="279" y="133"/>
                    <a:pt x="280" y="133"/>
                  </a:cubicBezTo>
                  <a:lnTo>
                    <a:pt x="280" y="132"/>
                  </a:lnTo>
                  <a:close/>
                  <a:moveTo>
                    <a:pt x="285" y="177"/>
                  </a:moveTo>
                  <a:cubicBezTo>
                    <a:pt x="286" y="175"/>
                    <a:pt x="284" y="174"/>
                    <a:pt x="283" y="174"/>
                  </a:cubicBezTo>
                  <a:cubicBezTo>
                    <a:pt x="282" y="176"/>
                    <a:pt x="283" y="177"/>
                    <a:pt x="285" y="177"/>
                  </a:cubicBezTo>
                  <a:close/>
                  <a:moveTo>
                    <a:pt x="287" y="227"/>
                  </a:moveTo>
                  <a:cubicBezTo>
                    <a:pt x="284" y="225"/>
                    <a:pt x="284" y="225"/>
                    <a:pt x="286" y="227"/>
                  </a:cubicBezTo>
                  <a:cubicBezTo>
                    <a:pt x="286" y="227"/>
                    <a:pt x="287" y="228"/>
                    <a:pt x="288" y="228"/>
                  </a:cubicBezTo>
                  <a:cubicBezTo>
                    <a:pt x="288" y="228"/>
                    <a:pt x="288" y="227"/>
                    <a:pt x="287" y="227"/>
                  </a:cubicBezTo>
                  <a:close/>
                  <a:moveTo>
                    <a:pt x="282" y="219"/>
                  </a:moveTo>
                  <a:cubicBezTo>
                    <a:pt x="283" y="221"/>
                    <a:pt x="284" y="221"/>
                    <a:pt x="284" y="219"/>
                  </a:cubicBezTo>
                  <a:cubicBezTo>
                    <a:pt x="284" y="219"/>
                    <a:pt x="284" y="218"/>
                    <a:pt x="283" y="218"/>
                  </a:cubicBezTo>
                  <a:cubicBezTo>
                    <a:pt x="282" y="218"/>
                    <a:pt x="281" y="218"/>
                    <a:pt x="282" y="219"/>
                  </a:cubicBezTo>
                  <a:close/>
                  <a:moveTo>
                    <a:pt x="247" y="414"/>
                  </a:moveTo>
                  <a:cubicBezTo>
                    <a:pt x="247" y="414"/>
                    <a:pt x="247" y="414"/>
                    <a:pt x="247" y="414"/>
                  </a:cubicBezTo>
                  <a:cubicBezTo>
                    <a:pt x="247" y="414"/>
                    <a:pt x="247" y="414"/>
                    <a:pt x="247" y="414"/>
                  </a:cubicBezTo>
                  <a:cubicBezTo>
                    <a:pt x="247" y="414"/>
                    <a:pt x="247" y="414"/>
                    <a:pt x="247" y="414"/>
                  </a:cubicBezTo>
                  <a:close/>
                  <a:moveTo>
                    <a:pt x="271" y="345"/>
                  </a:moveTo>
                  <a:cubicBezTo>
                    <a:pt x="271" y="345"/>
                    <a:pt x="271" y="345"/>
                    <a:pt x="271" y="345"/>
                  </a:cubicBezTo>
                  <a:cubicBezTo>
                    <a:pt x="271" y="345"/>
                    <a:pt x="271" y="345"/>
                    <a:pt x="271" y="345"/>
                  </a:cubicBezTo>
                  <a:cubicBezTo>
                    <a:pt x="271" y="345"/>
                    <a:pt x="271" y="345"/>
                    <a:pt x="271" y="345"/>
                  </a:cubicBezTo>
                  <a:close/>
                  <a:moveTo>
                    <a:pt x="271" y="343"/>
                  </a:moveTo>
                  <a:cubicBezTo>
                    <a:pt x="270" y="343"/>
                    <a:pt x="270" y="344"/>
                    <a:pt x="269" y="344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70" y="344"/>
                    <a:pt x="272" y="344"/>
                    <a:pt x="271" y="343"/>
                  </a:cubicBezTo>
                  <a:close/>
                  <a:moveTo>
                    <a:pt x="273" y="344"/>
                  </a:moveTo>
                  <a:cubicBezTo>
                    <a:pt x="273" y="345"/>
                    <a:pt x="273" y="345"/>
                    <a:pt x="274" y="345"/>
                  </a:cubicBezTo>
                  <a:cubicBezTo>
                    <a:pt x="274" y="344"/>
                    <a:pt x="273" y="344"/>
                    <a:pt x="273" y="344"/>
                  </a:cubicBezTo>
                  <a:close/>
                  <a:moveTo>
                    <a:pt x="275" y="346"/>
                  </a:moveTo>
                  <a:cubicBezTo>
                    <a:pt x="275" y="345"/>
                    <a:pt x="275" y="345"/>
                    <a:pt x="275" y="345"/>
                  </a:cubicBezTo>
                  <a:cubicBezTo>
                    <a:pt x="274" y="345"/>
                    <a:pt x="274" y="346"/>
                    <a:pt x="275" y="346"/>
                  </a:cubicBezTo>
                  <a:close/>
                  <a:moveTo>
                    <a:pt x="260" y="331"/>
                  </a:moveTo>
                  <a:cubicBezTo>
                    <a:pt x="260" y="331"/>
                    <a:pt x="260" y="331"/>
                    <a:pt x="261" y="331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1" y="330"/>
                    <a:pt x="261" y="330"/>
                    <a:pt x="261" y="330"/>
                  </a:cubicBezTo>
                  <a:cubicBezTo>
                    <a:pt x="260" y="330"/>
                    <a:pt x="260" y="330"/>
                    <a:pt x="260" y="330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31"/>
                    <a:pt x="260" y="331"/>
                    <a:pt x="260" y="331"/>
                  </a:cubicBezTo>
                  <a:cubicBezTo>
                    <a:pt x="260" y="331"/>
                    <a:pt x="260" y="331"/>
                    <a:pt x="260" y="331"/>
                  </a:cubicBezTo>
                  <a:close/>
                  <a:moveTo>
                    <a:pt x="261" y="330"/>
                  </a:moveTo>
                  <a:cubicBezTo>
                    <a:pt x="261" y="331"/>
                    <a:pt x="261" y="331"/>
                    <a:pt x="261" y="331"/>
                  </a:cubicBezTo>
                  <a:cubicBezTo>
                    <a:pt x="261" y="331"/>
                    <a:pt x="261" y="331"/>
                    <a:pt x="261" y="331"/>
                  </a:cubicBezTo>
                  <a:cubicBezTo>
                    <a:pt x="261" y="331"/>
                    <a:pt x="261" y="331"/>
                    <a:pt x="262" y="331"/>
                  </a:cubicBezTo>
                  <a:cubicBezTo>
                    <a:pt x="262" y="331"/>
                    <a:pt x="262" y="331"/>
                    <a:pt x="262" y="331"/>
                  </a:cubicBezTo>
                  <a:cubicBezTo>
                    <a:pt x="262" y="331"/>
                    <a:pt x="262" y="331"/>
                    <a:pt x="262" y="331"/>
                  </a:cubicBezTo>
                  <a:cubicBezTo>
                    <a:pt x="262" y="330"/>
                    <a:pt x="261" y="330"/>
                    <a:pt x="261" y="330"/>
                  </a:cubicBezTo>
                  <a:close/>
                  <a:moveTo>
                    <a:pt x="280" y="362"/>
                  </a:moveTo>
                  <a:cubicBezTo>
                    <a:pt x="280" y="361"/>
                    <a:pt x="279" y="361"/>
                    <a:pt x="279" y="361"/>
                  </a:cubicBezTo>
                  <a:cubicBezTo>
                    <a:pt x="278" y="361"/>
                    <a:pt x="278" y="362"/>
                    <a:pt x="278" y="361"/>
                  </a:cubicBezTo>
                  <a:cubicBezTo>
                    <a:pt x="278" y="361"/>
                    <a:pt x="277" y="361"/>
                    <a:pt x="278" y="360"/>
                  </a:cubicBezTo>
                  <a:cubicBezTo>
                    <a:pt x="277" y="360"/>
                    <a:pt x="276" y="360"/>
                    <a:pt x="276" y="360"/>
                  </a:cubicBezTo>
                  <a:cubicBezTo>
                    <a:pt x="275" y="360"/>
                    <a:pt x="275" y="361"/>
                    <a:pt x="275" y="361"/>
                  </a:cubicBezTo>
                  <a:cubicBezTo>
                    <a:pt x="276" y="361"/>
                    <a:pt x="276" y="361"/>
                    <a:pt x="276" y="361"/>
                  </a:cubicBezTo>
                  <a:cubicBezTo>
                    <a:pt x="276" y="361"/>
                    <a:pt x="276" y="361"/>
                    <a:pt x="276" y="361"/>
                  </a:cubicBezTo>
                  <a:cubicBezTo>
                    <a:pt x="276" y="362"/>
                    <a:pt x="277" y="363"/>
                    <a:pt x="278" y="362"/>
                  </a:cubicBezTo>
                  <a:cubicBezTo>
                    <a:pt x="278" y="362"/>
                    <a:pt x="280" y="362"/>
                    <a:pt x="280" y="362"/>
                  </a:cubicBezTo>
                  <a:close/>
                  <a:moveTo>
                    <a:pt x="273" y="374"/>
                  </a:moveTo>
                  <a:cubicBezTo>
                    <a:pt x="273" y="375"/>
                    <a:pt x="275" y="376"/>
                    <a:pt x="276" y="375"/>
                  </a:cubicBezTo>
                  <a:cubicBezTo>
                    <a:pt x="276" y="374"/>
                    <a:pt x="276" y="374"/>
                    <a:pt x="276" y="374"/>
                  </a:cubicBezTo>
                  <a:cubicBezTo>
                    <a:pt x="275" y="373"/>
                    <a:pt x="273" y="372"/>
                    <a:pt x="273" y="374"/>
                  </a:cubicBezTo>
                  <a:close/>
                  <a:moveTo>
                    <a:pt x="277" y="363"/>
                  </a:moveTo>
                  <a:cubicBezTo>
                    <a:pt x="277" y="363"/>
                    <a:pt x="277" y="363"/>
                    <a:pt x="277" y="363"/>
                  </a:cubicBezTo>
                  <a:cubicBezTo>
                    <a:pt x="277" y="363"/>
                    <a:pt x="277" y="363"/>
                    <a:pt x="277" y="363"/>
                  </a:cubicBezTo>
                  <a:cubicBezTo>
                    <a:pt x="277" y="363"/>
                    <a:pt x="278" y="363"/>
                    <a:pt x="279" y="363"/>
                  </a:cubicBezTo>
                  <a:cubicBezTo>
                    <a:pt x="279" y="363"/>
                    <a:pt x="279" y="363"/>
                    <a:pt x="279" y="363"/>
                  </a:cubicBezTo>
                  <a:cubicBezTo>
                    <a:pt x="279" y="363"/>
                    <a:pt x="279" y="363"/>
                    <a:pt x="279" y="363"/>
                  </a:cubicBezTo>
                  <a:cubicBezTo>
                    <a:pt x="278" y="363"/>
                    <a:pt x="278" y="362"/>
                    <a:pt x="277" y="363"/>
                  </a:cubicBezTo>
                  <a:close/>
                  <a:moveTo>
                    <a:pt x="268" y="342"/>
                  </a:moveTo>
                  <a:cubicBezTo>
                    <a:pt x="267" y="343"/>
                    <a:pt x="268" y="344"/>
                    <a:pt x="268" y="344"/>
                  </a:cubicBezTo>
                  <a:cubicBezTo>
                    <a:pt x="269" y="343"/>
                    <a:pt x="269" y="342"/>
                    <a:pt x="268" y="342"/>
                  </a:cubicBezTo>
                  <a:close/>
                  <a:moveTo>
                    <a:pt x="272" y="356"/>
                  </a:moveTo>
                  <a:cubicBezTo>
                    <a:pt x="272" y="356"/>
                    <a:pt x="272" y="356"/>
                    <a:pt x="272" y="356"/>
                  </a:cubicBezTo>
                  <a:cubicBezTo>
                    <a:pt x="272" y="356"/>
                    <a:pt x="272" y="355"/>
                    <a:pt x="272" y="355"/>
                  </a:cubicBezTo>
                  <a:lnTo>
                    <a:pt x="272" y="356"/>
                  </a:lnTo>
                  <a:close/>
                  <a:moveTo>
                    <a:pt x="261" y="312"/>
                  </a:moveTo>
                  <a:cubicBezTo>
                    <a:pt x="261" y="311"/>
                    <a:pt x="262" y="311"/>
                    <a:pt x="262" y="311"/>
                  </a:cubicBezTo>
                  <a:cubicBezTo>
                    <a:pt x="261" y="311"/>
                    <a:pt x="261" y="311"/>
                    <a:pt x="261" y="311"/>
                  </a:cubicBezTo>
                  <a:cubicBezTo>
                    <a:pt x="261" y="311"/>
                    <a:pt x="261" y="312"/>
                    <a:pt x="261" y="312"/>
                  </a:cubicBezTo>
                  <a:close/>
                  <a:moveTo>
                    <a:pt x="246" y="277"/>
                  </a:moveTo>
                  <a:cubicBezTo>
                    <a:pt x="246" y="277"/>
                    <a:pt x="246" y="277"/>
                    <a:pt x="246" y="277"/>
                  </a:cubicBezTo>
                  <a:cubicBezTo>
                    <a:pt x="246" y="277"/>
                    <a:pt x="246" y="276"/>
                    <a:pt x="246" y="276"/>
                  </a:cubicBezTo>
                  <a:cubicBezTo>
                    <a:pt x="246" y="277"/>
                    <a:pt x="246" y="277"/>
                    <a:pt x="246" y="277"/>
                  </a:cubicBezTo>
                  <a:close/>
                  <a:moveTo>
                    <a:pt x="242" y="305"/>
                  </a:moveTo>
                  <a:cubicBezTo>
                    <a:pt x="242" y="306"/>
                    <a:pt x="242" y="306"/>
                    <a:pt x="242" y="306"/>
                  </a:cubicBezTo>
                  <a:cubicBezTo>
                    <a:pt x="242" y="305"/>
                    <a:pt x="242" y="305"/>
                    <a:pt x="242" y="305"/>
                  </a:cubicBezTo>
                  <a:cubicBezTo>
                    <a:pt x="242" y="305"/>
                    <a:pt x="242" y="305"/>
                    <a:pt x="242" y="305"/>
                  </a:cubicBezTo>
                  <a:close/>
                  <a:moveTo>
                    <a:pt x="246" y="242"/>
                  </a:moveTo>
                  <a:cubicBezTo>
                    <a:pt x="245" y="242"/>
                    <a:pt x="245" y="243"/>
                    <a:pt x="245" y="243"/>
                  </a:cubicBezTo>
                  <a:cubicBezTo>
                    <a:pt x="246" y="243"/>
                    <a:pt x="246" y="242"/>
                    <a:pt x="246" y="242"/>
                  </a:cubicBezTo>
                  <a:close/>
                  <a:moveTo>
                    <a:pt x="245" y="257"/>
                  </a:moveTo>
                  <a:cubicBezTo>
                    <a:pt x="245" y="257"/>
                    <a:pt x="245" y="257"/>
                    <a:pt x="245" y="257"/>
                  </a:cubicBezTo>
                  <a:cubicBezTo>
                    <a:pt x="245" y="257"/>
                    <a:pt x="245" y="257"/>
                    <a:pt x="245" y="257"/>
                  </a:cubicBezTo>
                  <a:cubicBezTo>
                    <a:pt x="245" y="257"/>
                    <a:pt x="245" y="257"/>
                    <a:pt x="245" y="257"/>
                  </a:cubicBezTo>
                  <a:close/>
                  <a:moveTo>
                    <a:pt x="276" y="371"/>
                  </a:moveTo>
                  <a:cubicBezTo>
                    <a:pt x="276" y="372"/>
                    <a:pt x="276" y="371"/>
                    <a:pt x="276" y="371"/>
                  </a:cubicBezTo>
                  <a:close/>
                  <a:moveTo>
                    <a:pt x="255" y="319"/>
                  </a:moveTo>
                  <a:cubicBezTo>
                    <a:pt x="255" y="319"/>
                    <a:pt x="255" y="319"/>
                    <a:pt x="255" y="319"/>
                  </a:cubicBezTo>
                  <a:cubicBezTo>
                    <a:pt x="255" y="319"/>
                    <a:pt x="255" y="319"/>
                    <a:pt x="255" y="319"/>
                  </a:cubicBezTo>
                  <a:cubicBezTo>
                    <a:pt x="256" y="319"/>
                    <a:pt x="256" y="319"/>
                    <a:pt x="256" y="320"/>
                  </a:cubicBezTo>
                  <a:cubicBezTo>
                    <a:pt x="256" y="320"/>
                    <a:pt x="256" y="320"/>
                    <a:pt x="256" y="320"/>
                  </a:cubicBezTo>
                  <a:cubicBezTo>
                    <a:pt x="257" y="320"/>
                    <a:pt x="257" y="320"/>
                    <a:pt x="257" y="320"/>
                  </a:cubicBezTo>
                  <a:cubicBezTo>
                    <a:pt x="257" y="320"/>
                    <a:pt x="257" y="320"/>
                    <a:pt x="258" y="320"/>
                  </a:cubicBezTo>
                  <a:cubicBezTo>
                    <a:pt x="258" y="320"/>
                    <a:pt x="258" y="320"/>
                    <a:pt x="258" y="320"/>
                  </a:cubicBezTo>
                  <a:cubicBezTo>
                    <a:pt x="258" y="319"/>
                    <a:pt x="258" y="319"/>
                    <a:pt x="258" y="319"/>
                  </a:cubicBezTo>
                  <a:cubicBezTo>
                    <a:pt x="257" y="319"/>
                    <a:pt x="258" y="319"/>
                    <a:pt x="257" y="318"/>
                  </a:cubicBezTo>
                  <a:cubicBezTo>
                    <a:pt x="257" y="318"/>
                    <a:pt x="256" y="316"/>
                    <a:pt x="255" y="317"/>
                  </a:cubicBezTo>
                  <a:cubicBezTo>
                    <a:pt x="255" y="318"/>
                    <a:pt x="255" y="318"/>
                    <a:pt x="255" y="318"/>
                  </a:cubicBezTo>
                  <a:cubicBezTo>
                    <a:pt x="255" y="318"/>
                    <a:pt x="255" y="318"/>
                    <a:pt x="255" y="318"/>
                  </a:cubicBezTo>
                  <a:cubicBezTo>
                    <a:pt x="255" y="318"/>
                    <a:pt x="254" y="318"/>
                    <a:pt x="254" y="318"/>
                  </a:cubicBezTo>
                  <a:cubicBezTo>
                    <a:pt x="255" y="318"/>
                    <a:pt x="255" y="318"/>
                    <a:pt x="255" y="318"/>
                  </a:cubicBezTo>
                  <a:cubicBezTo>
                    <a:pt x="255" y="318"/>
                    <a:pt x="255" y="318"/>
                    <a:pt x="255" y="318"/>
                  </a:cubicBezTo>
                  <a:cubicBezTo>
                    <a:pt x="255" y="318"/>
                    <a:pt x="255" y="319"/>
                    <a:pt x="255" y="319"/>
                  </a:cubicBezTo>
                  <a:close/>
                  <a:moveTo>
                    <a:pt x="256" y="317"/>
                  </a:moveTo>
                  <a:cubicBezTo>
                    <a:pt x="257" y="317"/>
                    <a:pt x="258" y="317"/>
                    <a:pt x="258" y="316"/>
                  </a:cubicBezTo>
                  <a:cubicBezTo>
                    <a:pt x="257" y="315"/>
                    <a:pt x="256" y="316"/>
                    <a:pt x="256" y="317"/>
                  </a:cubicBezTo>
                  <a:close/>
                  <a:moveTo>
                    <a:pt x="260" y="315"/>
                  </a:moveTo>
                  <a:cubicBezTo>
                    <a:pt x="260" y="315"/>
                    <a:pt x="261" y="315"/>
                    <a:pt x="261" y="314"/>
                  </a:cubicBezTo>
                  <a:cubicBezTo>
                    <a:pt x="261" y="314"/>
                    <a:pt x="261" y="314"/>
                    <a:pt x="261" y="314"/>
                  </a:cubicBezTo>
                  <a:cubicBezTo>
                    <a:pt x="261" y="314"/>
                    <a:pt x="261" y="314"/>
                    <a:pt x="261" y="314"/>
                  </a:cubicBezTo>
                  <a:cubicBezTo>
                    <a:pt x="260" y="314"/>
                    <a:pt x="260" y="314"/>
                    <a:pt x="260" y="315"/>
                  </a:cubicBezTo>
                  <a:close/>
                  <a:moveTo>
                    <a:pt x="254" y="316"/>
                  </a:moveTo>
                  <a:cubicBezTo>
                    <a:pt x="254" y="316"/>
                    <a:pt x="253" y="316"/>
                    <a:pt x="253" y="316"/>
                  </a:cubicBezTo>
                  <a:cubicBezTo>
                    <a:pt x="253" y="316"/>
                    <a:pt x="253" y="316"/>
                    <a:pt x="254" y="316"/>
                  </a:cubicBezTo>
                  <a:close/>
                  <a:moveTo>
                    <a:pt x="260" y="319"/>
                  </a:moveTo>
                  <a:cubicBezTo>
                    <a:pt x="261" y="319"/>
                    <a:pt x="261" y="318"/>
                    <a:pt x="260" y="317"/>
                  </a:cubicBezTo>
                  <a:cubicBezTo>
                    <a:pt x="259" y="317"/>
                    <a:pt x="259" y="318"/>
                    <a:pt x="259" y="319"/>
                  </a:cubicBezTo>
                  <a:cubicBezTo>
                    <a:pt x="259" y="319"/>
                    <a:pt x="259" y="319"/>
                    <a:pt x="259" y="319"/>
                  </a:cubicBezTo>
                  <a:cubicBezTo>
                    <a:pt x="259" y="319"/>
                    <a:pt x="259" y="319"/>
                    <a:pt x="259" y="319"/>
                  </a:cubicBezTo>
                  <a:cubicBezTo>
                    <a:pt x="259" y="319"/>
                    <a:pt x="260" y="319"/>
                    <a:pt x="260" y="319"/>
                  </a:cubicBezTo>
                  <a:close/>
                  <a:moveTo>
                    <a:pt x="259" y="313"/>
                  </a:moveTo>
                  <a:cubicBezTo>
                    <a:pt x="259" y="314"/>
                    <a:pt x="259" y="314"/>
                    <a:pt x="260" y="314"/>
                  </a:cubicBezTo>
                  <a:cubicBezTo>
                    <a:pt x="261" y="314"/>
                    <a:pt x="260" y="312"/>
                    <a:pt x="259" y="313"/>
                  </a:cubicBezTo>
                  <a:close/>
                  <a:moveTo>
                    <a:pt x="272" y="423"/>
                  </a:moveTo>
                  <a:cubicBezTo>
                    <a:pt x="272" y="422"/>
                    <a:pt x="271" y="421"/>
                    <a:pt x="271" y="420"/>
                  </a:cubicBezTo>
                  <a:cubicBezTo>
                    <a:pt x="271" y="420"/>
                    <a:pt x="270" y="419"/>
                    <a:pt x="269" y="419"/>
                  </a:cubicBezTo>
                  <a:cubicBezTo>
                    <a:pt x="269" y="421"/>
                    <a:pt x="271" y="422"/>
                    <a:pt x="272" y="424"/>
                  </a:cubicBezTo>
                  <a:cubicBezTo>
                    <a:pt x="272" y="424"/>
                    <a:pt x="272" y="425"/>
                    <a:pt x="273" y="425"/>
                  </a:cubicBezTo>
                  <a:cubicBezTo>
                    <a:pt x="274" y="424"/>
                    <a:pt x="272" y="423"/>
                    <a:pt x="272" y="423"/>
                  </a:cubicBezTo>
                  <a:close/>
                  <a:moveTo>
                    <a:pt x="268" y="361"/>
                  </a:moveTo>
                  <a:cubicBezTo>
                    <a:pt x="268" y="361"/>
                    <a:pt x="268" y="361"/>
                    <a:pt x="269" y="361"/>
                  </a:cubicBezTo>
                  <a:cubicBezTo>
                    <a:pt x="269" y="362"/>
                    <a:pt x="269" y="362"/>
                    <a:pt x="270" y="362"/>
                  </a:cubicBezTo>
                  <a:cubicBezTo>
                    <a:pt x="270" y="362"/>
                    <a:pt x="270" y="362"/>
                    <a:pt x="270" y="362"/>
                  </a:cubicBezTo>
                  <a:cubicBezTo>
                    <a:pt x="270" y="362"/>
                    <a:pt x="270" y="362"/>
                    <a:pt x="270" y="362"/>
                  </a:cubicBezTo>
                  <a:cubicBezTo>
                    <a:pt x="270" y="361"/>
                    <a:pt x="270" y="362"/>
                    <a:pt x="270" y="361"/>
                  </a:cubicBezTo>
                  <a:cubicBezTo>
                    <a:pt x="270" y="361"/>
                    <a:pt x="270" y="361"/>
                    <a:pt x="270" y="361"/>
                  </a:cubicBezTo>
                  <a:cubicBezTo>
                    <a:pt x="270" y="361"/>
                    <a:pt x="270" y="361"/>
                    <a:pt x="270" y="361"/>
                  </a:cubicBezTo>
                  <a:cubicBezTo>
                    <a:pt x="270" y="361"/>
                    <a:pt x="270" y="361"/>
                    <a:pt x="270" y="361"/>
                  </a:cubicBezTo>
                  <a:cubicBezTo>
                    <a:pt x="270" y="361"/>
                    <a:pt x="269" y="360"/>
                    <a:pt x="268" y="360"/>
                  </a:cubicBezTo>
                  <a:cubicBezTo>
                    <a:pt x="269" y="360"/>
                    <a:pt x="269" y="360"/>
                    <a:pt x="269" y="360"/>
                  </a:cubicBezTo>
                  <a:cubicBezTo>
                    <a:pt x="268" y="360"/>
                    <a:pt x="268" y="360"/>
                    <a:pt x="268" y="360"/>
                  </a:cubicBezTo>
                  <a:cubicBezTo>
                    <a:pt x="268" y="361"/>
                    <a:pt x="268" y="360"/>
                    <a:pt x="268" y="361"/>
                  </a:cubicBezTo>
                  <a:close/>
                  <a:moveTo>
                    <a:pt x="273" y="362"/>
                  </a:moveTo>
                  <a:cubicBezTo>
                    <a:pt x="273" y="362"/>
                    <a:pt x="273" y="362"/>
                    <a:pt x="273" y="362"/>
                  </a:cubicBezTo>
                  <a:cubicBezTo>
                    <a:pt x="273" y="362"/>
                    <a:pt x="273" y="362"/>
                    <a:pt x="273" y="362"/>
                  </a:cubicBezTo>
                  <a:cubicBezTo>
                    <a:pt x="273" y="362"/>
                    <a:pt x="274" y="362"/>
                    <a:pt x="274" y="362"/>
                  </a:cubicBezTo>
                  <a:cubicBezTo>
                    <a:pt x="274" y="362"/>
                    <a:pt x="274" y="362"/>
                    <a:pt x="274" y="362"/>
                  </a:cubicBezTo>
                  <a:cubicBezTo>
                    <a:pt x="275" y="362"/>
                    <a:pt x="275" y="362"/>
                    <a:pt x="275" y="362"/>
                  </a:cubicBezTo>
                  <a:cubicBezTo>
                    <a:pt x="274" y="362"/>
                    <a:pt x="274" y="362"/>
                    <a:pt x="274" y="361"/>
                  </a:cubicBezTo>
                  <a:cubicBezTo>
                    <a:pt x="274" y="362"/>
                    <a:pt x="274" y="362"/>
                    <a:pt x="274" y="362"/>
                  </a:cubicBezTo>
                  <a:cubicBezTo>
                    <a:pt x="274" y="361"/>
                    <a:pt x="274" y="361"/>
                    <a:pt x="274" y="361"/>
                  </a:cubicBezTo>
                  <a:cubicBezTo>
                    <a:pt x="274" y="361"/>
                    <a:pt x="273" y="361"/>
                    <a:pt x="273" y="362"/>
                  </a:cubicBezTo>
                  <a:close/>
                  <a:moveTo>
                    <a:pt x="266" y="357"/>
                  </a:moveTo>
                  <a:cubicBezTo>
                    <a:pt x="266" y="357"/>
                    <a:pt x="266" y="357"/>
                    <a:pt x="266" y="357"/>
                  </a:cubicBezTo>
                  <a:cubicBezTo>
                    <a:pt x="267" y="357"/>
                    <a:pt x="267" y="357"/>
                    <a:pt x="267" y="357"/>
                  </a:cubicBezTo>
                  <a:lnTo>
                    <a:pt x="266" y="357"/>
                  </a:lnTo>
                  <a:close/>
                  <a:moveTo>
                    <a:pt x="266" y="368"/>
                  </a:moveTo>
                  <a:cubicBezTo>
                    <a:pt x="266" y="368"/>
                    <a:pt x="268" y="369"/>
                    <a:pt x="268" y="368"/>
                  </a:cubicBezTo>
                  <a:cubicBezTo>
                    <a:pt x="268" y="367"/>
                    <a:pt x="267" y="366"/>
                    <a:pt x="266" y="367"/>
                  </a:cubicBezTo>
                  <a:cubicBezTo>
                    <a:pt x="266" y="367"/>
                    <a:pt x="267" y="367"/>
                    <a:pt x="266" y="368"/>
                  </a:cubicBezTo>
                  <a:close/>
                  <a:moveTo>
                    <a:pt x="276" y="356"/>
                  </a:moveTo>
                  <a:cubicBezTo>
                    <a:pt x="276" y="356"/>
                    <a:pt x="275" y="356"/>
                    <a:pt x="274" y="357"/>
                  </a:cubicBezTo>
                  <a:cubicBezTo>
                    <a:pt x="274" y="357"/>
                    <a:pt x="276" y="357"/>
                    <a:pt x="276" y="356"/>
                  </a:cubicBezTo>
                  <a:close/>
                  <a:moveTo>
                    <a:pt x="272" y="355"/>
                  </a:moveTo>
                  <a:cubicBezTo>
                    <a:pt x="272" y="355"/>
                    <a:pt x="272" y="355"/>
                    <a:pt x="273" y="355"/>
                  </a:cubicBezTo>
                  <a:cubicBezTo>
                    <a:pt x="273" y="355"/>
                    <a:pt x="272" y="354"/>
                    <a:pt x="272" y="355"/>
                  </a:cubicBezTo>
                  <a:close/>
                  <a:moveTo>
                    <a:pt x="276" y="354"/>
                  </a:moveTo>
                  <a:cubicBezTo>
                    <a:pt x="275" y="354"/>
                    <a:pt x="275" y="354"/>
                    <a:pt x="275" y="355"/>
                  </a:cubicBezTo>
                  <a:cubicBezTo>
                    <a:pt x="275" y="355"/>
                    <a:pt x="276" y="355"/>
                    <a:pt x="276" y="354"/>
                  </a:cubicBezTo>
                  <a:close/>
                  <a:moveTo>
                    <a:pt x="276" y="427"/>
                  </a:moveTo>
                  <a:cubicBezTo>
                    <a:pt x="276" y="426"/>
                    <a:pt x="275" y="426"/>
                    <a:pt x="275" y="425"/>
                  </a:cubicBezTo>
                  <a:cubicBezTo>
                    <a:pt x="275" y="424"/>
                    <a:pt x="274" y="423"/>
                    <a:pt x="274" y="423"/>
                  </a:cubicBezTo>
                  <a:cubicBezTo>
                    <a:pt x="274" y="423"/>
                    <a:pt x="274" y="423"/>
                    <a:pt x="274" y="423"/>
                  </a:cubicBezTo>
                  <a:cubicBezTo>
                    <a:pt x="273" y="423"/>
                    <a:pt x="274" y="424"/>
                    <a:pt x="274" y="425"/>
                  </a:cubicBezTo>
                  <a:cubicBezTo>
                    <a:pt x="275" y="426"/>
                    <a:pt x="275" y="427"/>
                    <a:pt x="276" y="427"/>
                  </a:cubicBezTo>
                  <a:close/>
                  <a:moveTo>
                    <a:pt x="266" y="358"/>
                  </a:moveTo>
                  <a:cubicBezTo>
                    <a:pt x="266" y="358"/>
                    <a:pt x="266" y="358"/>
                    <a:pt x="266" y="358"/>
                  </a:cubicBezTo>
                  <a:cubicBezTo>
                    <a:pt x="266" y="359"/>
                    <a:pt x="266" y="359"/>
                    <a:pt x="267" y="359"/>
                  </a:cubicBezTo>
                  <a:cubicBezTo>
                    <a:pt x="267" y="359"/>
                    <a:pt x="267" y="359"/>
                    <a:pt x="267" y="359"/>
                  </a:cubicBezTo>
                  <a:cubicBezTo>
                    <a:pt x="267" y="359"/>
                    <a:pt x="267" y="359"/>
                    <a:pt x="267" y="359"/>
                  </a:cubicBezTo>
                  <a:cubicBezTo>
                    <a:pt x="267" y="358"/>
                    <a:pt x="267" y="358"/>
                    <a:pt x="266" y="358"/>
                  </a:cubicBezTo>
                  <a:close/>
                  <a:moveTo>
                    <a:pt x="272" y="371"/>
                  </a:moveTo>
                  <a:cubicBezTo>
                    <a:pt x="272" y="371"/>
                    <a:pt x="272" y="371"/>
                    <a:pt x="272" y="370"/>
                  </a:cubicBezTo>
                  <a:cubicBezTo>
                    <a:pt x="269" y="370"/>
                    <a:pt x="271" y="373"/>
                    <a:pt x="272" y="371"/>
                  </a:cubicBezTo>
                  <a:close/>
                  <a:moveTo>
                    <a:pt x="272" y="363"/>
                  </a:moveTo>
                  <a:cubicBezTo>
                    <a:pt x="272" y="363"/>
                    <a:pt x="272" y="363"/>
                    <a:pt x="272" y="363"/>
                  </a:cubicBezTo>
                  <a:cubicBezTo>
                    <a:pt x="272" y="363"/>
                    <a:pt x="272" y="363"/>
                    <a:pt x="272" y="364"/>
                  </a:cubicBezTo>
                  <a:cubicBezTo>
                    <a:pt x="272" y="364"/>
                    <a:pt x="273" y="364"/>
                    <a:pt x="274" y="363"/>
                  </a:cubicBezTo>
                  <a:cubicBezTo>
                    <a:pt x="274" y="363"/>
                    <a:pt x="274" y="363"/>
                    <a:pt x="274" y="363"/>
                  </a:cubicBezTo>
                  <a:cubicBezTo>
                    <a:pt x="274" y="363"/>
                    <a:pt x="274" y="363"/>
                    <a:pt x="274" y="363"/>
                  </a:cubicBezTo>
                  <a:cubicBezTo>
                    <a:pt x="274" y="363"/>
                    <a:pt x="273" y="363"/>
                    <a:pt x="272" y="363"/>
                  </a:cubicBezTo>
                  <a:close/>
                  <a:moveTo>
                    <a:pt x="272" y="365"/>
                  </a:moveTo>
                  <a:cubicBezTo>
                    <a:pt x="272" y="364"/>
                    <a:pt x="272" y="364"/>
                    <a:pt x="272" y="364"/>
                  </a:cubicBezTo>
                  <a:cubicBezTo>
                    <a:pt x="271" y="364"/>
                    <a:pt x="271" y="364"/>
                    <a:pt x="271" y="365"/>
                  </a:cubicBezTo>
                  <a:cubicBezTo>
                    <a:pt x="271" y="365"/>
                    <a:pt x="271" y="365"/>
                    <a:pt x="272" y="365"/>
                  </a:cubicBezTo>
                  <a:close/>
                  <a:moveTo>
                    <a:pt x="260" y="422"/>
                  </a:moveTo>
                  <a:cubicBezTo>
                    <a:pt x="260" y="422"/>
                    <a:pt x="260" y="422"/>
                    <a:pt x="260" y="422"/>
                  </a:cubicBezTo>
                  <a:cubicBezTo>
                    <a:pt x="260" y="423"/>
                    <a:pt x="261" y="424"/>
                    <a:pt x="261" y="425"/>
                  </a:cubicBezTo>
                  <a:cubicBezTo>
                    <a:pt x="261" y="425"/>
                    <a:pt x="262" y="426"/>
                    <a:pt x="262" y="426"/>
                  </a:cubicBezTo>
                  <a:cubicBezTo>
                    <a:pt x="263" y="425"/>
                    <a:pt x="262" y="425"/>
                    <a:pt x="262" y="425"/>
                  </a:cubicBezTo>
                  <a:cubicBezTo>
                    <a:pt x="261" y="424"/>
                    <a:pt x="261" y="423"/>
                    <a:pt x="260" y="422"/>
                  </a:cubicBezTo>
                  <a:close/>
                  <a:moveTo>
                    <a:pt x="271" y="431"/>
                  </a:moveTo>
                  <a:cubicBezTo>
                    <a:pt x="271" y="431"/>
                    <a:pt x="271" y="432"/>
                    <a:pt x="272" y="432"/>
                  </a:cubicBezTo>
                  <a:cubicBezTo>
                    <a:pt x="272" y="433"/>
                    <a:pt x="272" y="434"/>
                    <a:pt x="273" y="434"/>
                  </a:cubicBezTo>
                  <a:cubicBezTo>
                    <a:pt x="272" y="433"/>
                    <a:pt x="272" y="431"/>
                    <a:pt x="271" y="431"/>
                  </a:cubicBezTo>
                  <a:close/>
                  <a:moveTo>
                    <a:pt x="264" y="421"/>
                  </a:moveTo>
                  <a:cubicBezTo>
                    <a:pt x="265" y="421"/>
                    <a:pt x="264" y="418"/>
                    <a:pt x="264" y="416"/>
                  </a:cubicBezTo>
                  <a:cubicBezTo>
                    <a:pt x="264" y="416"/>
                    <a:pt x="264" y="416"/>
                    <a:pt x="264" y="416"/>
                  </a:cubicBezTo>
                  <a:cubicBezTo>
                    <a:pt x="264" y="416"/>
                    <a:pt x="264" y="416"/>
                    <a:pt x="264" y="416"/>
                  </a:cubicBezTo>
                  <a:cubicBezTo>
                    <a:pt x="264" y="415"/>
                    <a:pt x="263" y="415"/>
                    <a:pt x="263" y="415"/>
                  </a:cubicBezTo>
                  <a:cubicBezTo>
                    <a:pt x="263" y="414"/>
                    <a:pt x="262" y="414"/>
                    <a:pt x="262" y="415"/>
                  </a:cubicBezTo>
                  <a:cubicBezTo>
                    <a:pt x="262" y="416"/>
                    <a:pt x="263" y="421"/>
                    <a:pt x="264" y="421"/>
                  </a:cubicBezTo>
                  <a:close/>
                  <a:moveTo>
                    <a:pt x="244" y="268"/>
                  </a:moveTo>
                  <a:cubicBezTo>
                    <a:pt x="245" y="268"/>
                    <a:pt x="245" y="267"/>
                    <a:pt x="245" y="266"/>
                  </a:cubicBezTo>
                  <a:cubicBezTo>
                    <a:pt x="246" y="266"/>
                    <a:pt x="247" y="266"/>
                    <a:pt x="247" y="266"/>
                  </a:cubicBezTo>
                  <a:cubicBezTo>
                    <a:pt x="248" y="266"/>
                    <a:pt x="248" y="265"/>
                    <a:pt x="248" y="264"/>
                  </a:cubicBezTo>
                  <a:cubicBezTo>
                    <a:pt x="247" y="263"/>
                    <a:pt x="246" y="263"/>
                    <a:pt x="246" y="263"/>
                  </a:cubicBezTo>
                  <a:cubicBezTo>
                    <a:pt x="246" y="262"/>
                    <a:pt x="246" y="262"/>
                    <a:pt x="246" y="262"/>
                  </a:cubicBezTo>
                  <a:cubicBezTo>
                    <a:pt x="245" y="262"/>
                    <a:pt x="245" y="262"/>
                    <a:pt x="244" y="262"/>
                  </a:cubicBezTo>
                  <a:cubicBezTo>
                    <a:pt x="244" y="262"/>
                    <a:pt x="244" y="263"/>
                    <a:pt x="244" y="264"/>
                  </a:cubicBezTo>
                  <a:cubicBezTo>
                    <a:pt x="244" y="265"/>
                    <a:pt x="243" y="265"/>
                    <a:pt x="243" y="266"/>
                  </a:cubicBezTo>
                  <a:cubicBezTo>
                    <a:pt x="243" y="266"/>
                    <a:pt x="243" y="266"/>
                    <a:pt x="243" y="267"/>
                  </a:cubicBezTo>
                  <a:cubicBezTo>
                    <a:pt x="243" y="267"/>
                    <a:pt x="243" y="268"/>
                    <a:pt x="244" y="268"/>
                  </a:cubicBezTo>
                  <a:close/>
                  <a:moveTo>
                    <a:pt x="275" y="385"/>
                  </a:moveTo>
                  <a:cubicBezTo>
                    <a:pt x="275" y="384"/>
                    <a:pt x="274" y="383"/>
                    <a:pt x="273" y="382"/>
                  </a:cubicBezTo>
                  <a:cubicBezTo>
                    <a:pt x="273" y="383"/>
                    <a:pt x="274" y="385"/>
                    <a:pt x="275" y="385"/>
                  </a:cubicBezTo>
                  <a:close/>
                  <a:moveTo>
                    <a:pt x="270" y="377"/>
                  </a:moveTo>
                  <a:cubicBezTo>
                    <a:pt x="270" y="376"/>
                    <a:pt x="270" y="376"/>
                    <a:pt x="270" y="376"/>
                  </a:cubicBezTo>
                  <a:cubicBezTo>
                    <a:pt x="270" y="376"/>
                    <a:pt x="270" y="376"/>
                    <a:pt x="270" y="375"/>
                  </a:cubicBezTo>
                  <a:cubicBezTo>
                    <a:pt x="271" y="375"/>
                    <a:pt x="271" y="375"/>
                    <a:pt x="271" y="375"/>
                  </a:cubicBezTo>
                  <a:cubicBezTo>
                    <a:pt x="271" y="375"/>
                    <a:pt x="271" y="374"/>
                    <a:pt x="271" y="374"/>
                  </a:cubicBezTo>
                  <a:cubicBezTo>
                    <a:pt x="270" y="373"/>
                    <a:pt x="269" y="373"/>
                    <a:pt x="269" y="373"/>
                  </a:cubicBezTo>
                  <a:cubicBezTo>
                    <a:pt x="269" y="374"/>
                    <a:pt x="269" y="374"/>
                    <a:pt x="269" y="374"/>
                  </a:cubicBezTo>
                  <a:cubicBezTo>
                    <a:pt x="269" y="374"/>
                    <a:pt x="269" y="374"/>
                    <a:pt x="269" y="374"/>
                  </a:cubicBezTo>
                  <a:cubicBezTo>
                    <a:pt x="268" y="372"/>
                    <a:pt x="266" y="370"/>
                    <a:pt x="264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4" y="371"/>
                    <a:pt x="265" y="372"/>
                    <a:pt x="265" y="372"/>
                  </a:cubicBezTo>
                  <a:cubicBezTo>
                    <a:pt x="267" y="374"/>
                    <a:pt x="268" y="375"/>
                    <a:pt x="270" y="377"/>
                  </a:cubicBezTo>
                  <a:close/>
                  <a:moveTo>
                    <a:pt x="265" y="360"/>
                  </a:moveTo>
                  <a:cubicBezTo>
                    <a:pt x="265" y="360"/>
                    <a:pt x="265" y="360"/>
                    <a:pt x="265" y="360"/>
                  </a:cubicBezTo>
                  <a:cubicBezTo>
                    <a:pt x="265" y="360"/>
                    <a:pt x="265" y="360"/>
                    <a:pt x="265" y="360"/>
                  </a:cubicBezTo>
                  <a:cubicBezTo>
                    <a:pt x="265" y="361"/>
                    <a:pt x="265" y="361"/>
                    <a:pt x="266" y="361"/>
                  </a:cubicBezTo>
                  <a:cubicBezTo>
                    <a:pt x="266" y="361"/>
                    <a:pt x="266" y="361"/>
                    <a:pt x="266" y="361"/>
                  </a:cubicBezTo>
                  <a:cubicBezTo>
                    <a:pt x="266" y="361"/>
                    <a:pt x="266" y="361"/>
                    <a:pt x="266" y="361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6" y="360"/>
                    <a:pt x="265" y="359"/>
                    <a:pt x="265" y="359"/>
                  </a:cubicBezTo>
                  <a:cubicBezTo>
                    <a:pt x="265" y="360"/>
                    <a:pt x="265" y="360"/>
                    <a:pt x="265" y="360"/>
                  </a:cubicBezTo>
                  <a:cubicBezTo>
                    <a:pt x="265" y="360"/>
                    <a:pt x="265" y="360"/>
                    <a:pt x="265" y="360"/>
                  </a:cubicBezTo>
                  <a:cubicBezTo>
                    <a:pt x="265" y="360"/>
                    <a:pt x="265" y="360"/>
                    <a:pt x="265" y="360"/>
                  </a:cubicBezTo>
                  <a:close/>
                  <a:moveTo>
                    <a:pt x="264" y="375"/>
                  </a:moveTo>
                  <a:cubicBezTo>
                    <a:pt x="264" y="374"/>
                    <a:pt x="263" y="374"/>
                    <a:pt x="263" y="374"/>
                  </a:cubicBezTo>
                  <a:cubicBezTo>
                    <a:pt x="262" y="374"/>
                    <a:pt x="263" y="375"/>
                    <a:pt x="264" y="375"/>
                  </a:cubicBezTo>
                  <a:close/>
                  <a:moveTo>
                    <a:pt x="263" y="410"/>
                  </a:moveTo>
                  <a:cubicBezTo>
                    <a:pt x="263" y="410"/>
                    <a:pt x="263" y="410"/>
                    <a:pt x="263" y="410"/>
                  </a:cubicBezTo>
                  <a:cubicBezTo>
                    <a:pt x="263" y="412"/>
                    <a:pt x="263" y="412"/>
                    <a:pt x="264" y="413"/>
                  </a:cubicBezTo>
                  <a:cubicBezTo>
                    <a:pt x="264" y="413"/>
                    <a:pt x="264" y="414"/>
                    <a:pt x="265" y="414"/>
                  </a:cubicBezTo>
                  <a:cubicBezTo>
                    <a:pt x="265" y="412"/>
                    <a:pt x="264" y="410"/>
                    <a:pt x="263" y="410"/>
                  </a:cubicBezTo>
                  <a:close/>
                  <a:moveTo>
                    <a:pt x="262" y="402"/>
                  </a:moveTo>
                  <a:cubicBezTo>
                    <a:pt x="262" y="402"/>
                    <a:pt x="262" y="402"/>
                    <a:pt x="262" y="402"/>
                  </a:cubicBezTo>
                  <a:cubicBezTo>
                    <a:pt x="262" y="402"/>
                    <a:pt x="262" y="402"/>
                    <a:pt x="262" y="402"/>
                  </a:cubicBezTo>
                  <a:close/>
                  <a:moveTo>
                    <a:pt x="264" y="379"/>
                  </a:moveTo>
                  <a:cubicBezTo>
                    <a:pt x="264" y="379"/>
                    <a:pt x="264" y="379"/>
                    <a:pt x="263" y="379"/>
                  </a:cubicBezTo>
                  <a:cubicBezTo>
                    <a:pt x="263" y="379"/>
                    <a:pt x="263" y="379"/>
                    <a:pt x="263" y="380"/>
                  </a:cubicBezTo>
                  <a:cubicBezTo>
                    <a:pt x="263" y="381"/>
                    <a:pt x="264" y="383"/>
                    <a:pt x="265" y="383"/>
                  </a:cubicBezTo>
                  <a:cubicBezTo>
                    <a:pt x="266" y="382"/>
                    <a:pt x="265" y="380"/>
                    <a:pt x="264" y="379"/>
                  </a:cubicBezTo>
                  <a:close/>
                  <a:moveTo>
                    <a:pt x="266" y="342"/>
                  </a:moveTo>
                  <a:cubicBezTo>
                    <a:pt x="266" y="342"/>
                    <a:pt x="266" y="342"/>
                    <a:pt x="266" y="343"/>
                  </a:cubicBezTo>
                  <a:cubicBezTo>
                    <a:pt x="268" y="342"/>
                    <a:pt x="266" y="340"/>
                    <a:pt x="266" y="342"/>
                  </a:cubicBezTo>
                  <a:close/>
                  <a:moveTo>
                    <a:pt x="232" y="414"/>
                  </a:moveTo>
                  <a:cubicBezTo>
                    <a:pt x="232" y="413"/>
                    <a:pt x="232" y="413"/>
                    <a:pt x="231" y="413"/>
                  </a:cubicBezTo>
                  <a:cubicBezTo>
                    <a:pt x="231" y="413"/>
                    <a:pt x="231" y="414"/>
                    <a:pt x="232" y="414"/>
                  </a:cubicBezTo>
                  <a:close/>
                  <a:moveTo>
                    <a:pt x="253" y="389"/>
                  </a:moveTo>
                  <a:cubicBezTo>
                    <a:pt x="254" y="390"/>
                    <a:pt x="257" y="392"/>
                    <a:pt x="258" y="392"/>
                  </a:cubicBezTo>
                  <a:cubicBezTo>
                    <a:pt x="258" y="392"/>
                    <a:pt x="258" y="392"/>
                    <a:pt x="258" y="393"/>
                  </a:cubicBezTo>
                  <a:cubicBezTo>
                    <a:pt x="259" y="393"/>
                    <a:pt x="259" y="392"/>
                    <a:pt x="259" y="392"/>
                  </a:cubicBezTo>
                  <a:cubicBezTo>
                    <a:pt x="259" y="393"/>
                    <a:pt x="260" y="393"/>
                    <a:pt x="260" y="393"/>
                  </a:cubicBezTo>
                  <a:cubicBezTo>
                    <a:pt x="260" y="394"/>
                    <a:pt x="261" y="395"/>
                    <a:pt x="261" y="395"/>
                  </a:cubicBezTo>
                  <a:cubicBezTo>
                    <a:pt x="263" y="396"/>
                    <a:pt x="264" y="395"/>
                    <a:pt x="264" y="393"/>
                  </a:cubicBezTo>
                  <a:cubicBezTo>
                    <a:pt x="264" y="392"/>
                    <a:pt x="262" y="391"/>
                    <a:pt x="260" y="392"/>
                  </a:cubicBezTo>
                  <a:cubicBezTo>
                    <a:pt x="259" y="391"/>
                    <a:pt x="257" y="390"/>
                    <a:pt x="256" y="389"/>
                  </a:cubicBezTo>
                  <a:cubicBezTo>
                    <a:pt x="255" y="389"/>
                    <a:pt x="254" y="389"/>
                    <a:pt x="253" y="388"/>
                  </a:cubicBezTo>
                  <a:cubicBezTo>
                    <a:pt x="253" y="388"/>
                    <a:pt x="251" y="386"/>
                    <a:pt x="251" y="386"/>
                  </a:cubicBezTo>
                  <a:cubicBezTo>
                    <a:pt x="252" y="386"/>
                    <a:pt x="252" y="386"/>
                    <a:pt x="253" y="386"/>
                  </a:cubicBezTo>
                  <a:cubicBezTo>
                    <a:pt x="253" y="385"/>
                    <a:pt x="252" y="385"/>
                    <a:pt x="252" y="384"/>
                  </a:cubicBezTo>
                  <a:cubicBezTo>
                    <a:pt x="253" y="383"/>
                    <a:pt x="253" y="382"/>
                    <a:pt x="253" y="381"/>
                  </a:cubicBezTo>
                  <a:cubicBezTo>
                    <a:pt x="254" y="380"/>
                    <a:pt x="254" y="379"/>
                    <a:pt x="254" y="378"/>
                  </a:cubicBezTo>
                  <a:cubicBezTo>
                    <a:pt x="255" y="379"/>
                    <a:pt x="255" y="379"/>
                    <a:pt x="256" y="379"/>
                  </a:cubicBezTo>
                  <a:cubicBezTo>
                    <a:pt x="256" y="379"/>
                    <a:pt x="256" y="378"/>
                    <a:pt x="256" y="378"/>
                  </a:cubicBezTo>
                  <a:cubicBezTo>
                    <a:pt x="256" y="378"/>
                    <a:pt x="256" y="378"/>
                    <a:pt x="256" y="378"/>
                  </a:cubicBezTo>
                  <a:cubicBezTo>
                    <a:pt x="256" y="378"/>
                    <a:pt x="256" y="378"/>
                    <a:pt x="256" y="378"/>
                  </a:cubicBezTo>
                  <a:cubicBezTo>
                    <a:pt x="256" y="377"/>
                    <a:pt x="255" y="377"/>
                    <a:pt x="255" y="376"/>
                  </a:cubicBezTo>
                  <a:cubicBezTo>
                    <a:pt x="255" y="376"/>
                    <a:pt x="254" y="375"/>
                    <a:pt x="254" y="375"/>
                  </a:cubicBezTo>
                  <a:cubicBezTo>
                    <a:pt x="254" y="374"/>
                    <a:pt x="254" y="374"/>
                    <a:pt x="254" y="373"/>
                  </a:cubicBezTo>
                  <a:cubicBezTo>
                    <a:pt x="254" y="372"/>
                    <a:pt x="255" y="373"/>
                    <a:pt x="255" y="372"/>
                  </a:cubicBezTo>
                  <a:cubicBezTo>
                    <a:pt x="255" y="370"/>
                    <a:pt x="257" y="370"/>
                    <a:pt x="258" y="369"/>
                  </a:cubicBezTo>
                  <a:cubicBezTo>
                    <a:pt x="258" y="369"/>
                    <a:pt x="259" y="368"/>
                    <a:pt x="259" y="368"/>
                  </a:cubicBezTo>
                  <a:cubicBezTo>
                    <a:pt x="259" y="366"/>
                    <a:pt x="258" y="365"/>
                    <a:pt x="259" y="363"/>
                  </a:cubicBezTo>
                  <a:cubicBezTo>
                    <a:pt x="260" y="363"/>
                    <a:pt x="261" y="364"/>
                    <a:pt x="261" y="363"/>
                  </a:cubicBezTo>
                  <a:cubicBezTo>
                    <a:pt x="261" y="363"/>
                    <a:pt x="261" y="363"/>
                    <a:pt x="261" y="363"/>
                  </a:cubicBezTo>
                  <a:cubicBezTo>
                    <a:pt x="261" y="363"/>
                    <a:pt x="261" y="363"/>
                    <a:pt x="261" y="363"/>
                  </a:cubicBezTo>
                  <a:cubicBezTo>
                    <a:pt x="261" y="363"/>
                    <a:pt x="260" y="363"/>
                    <a:pt x="260" y="363"/>
                  </a:cubicBezTo>
                  <a:cubicBezTo>
                    <a:pt x="260" y="362"/>
                    <a:pt x="259" y="362"/>
                    <a:pt x="259" y="361"/>
                  </a:cubicBezTo>
                  <a:cubicBezTo>
                    <a:pt x="259" y="361"/>
                    <a:pt x="261" y="359"/>
                    <a:pt x="262" y="359"/>
                  </a:cubicBezTo>
                  <a:cubicBezTo>
                    <a:pt x="262" y="359"/>
                    <a:pt x="262" y="359"/>
                    <a:pt x="262" y="359"/>
                  </a:cubicBezTo>
                  <a:cubicBezTo>
                    <a:pt x="262" y="359"/>
                    <a:pt x="262" y="359"/>
                    <a:pt x="262" y="359"/>
                  </a:cubicBezTo>
                  <a:cubicBezTo>
                    <a:pt x="262" y="359"/>
                    <a:pt x="262" y="359"/>
                    <a:pt x="262" y="358"/>
                  </a:cubicBezTo>
                  <a:cubicBezTo>
                    <a:pt x="263" y="358"/>
                    <a:pt x="263" y="357"/>
                    <a:pt x="265" y="357"/>
                  </a:cubicBezTo>
                  <a:cubicBezTo>
                    <a:pt x="265" y="357"/>
                    <a:pt x="265" y="357"/>
                    <a:pt x="265" y="357"/>
                  </a:cubicBezTo>
                  <a:cubicBezTo>
                    <a:pt x="265" y="357"/>
                    <a:pt x="265" y="357"/>
                    <a:pt x="265" y="357"/>
                  </a:cubicBezTo>
                  <a:cubicBezTo>
                    <a:pt x="265" y="355"/>
                    <a:pt x="266" y="355"/>
                    <a:pt x="268" y="355"/>
                  </a:cubicBezTo>
                  <a:cubicBezTo>
                    <a:pt x="268" y="355"/>
                    <a:pt x="268" y="355"/>
                    <a:pt x="268" y="355"/>
                  </a:cubicBezTo>
                  <a:cubicBezTo>
                    <a:pt x="269" y="355"/>
                    <a:pt x="268" y="354"/>
                    <a:pt x="269" y="354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2" y="354"/>
                    <a:pt x="272" y="354"/>
                    <a:pt x="272" y="354"/>
                  </a:cubicBezTo>
                  <a:cubicBezTo>
                    <a:pt x="272" y="354"/>
                    <a:pt x="272" y="354"/>
                    <a:pt x="272" y="354"/>
                  </a:cubicBezTo>
                  <a:cubicBezTo>
                    <a:pt x="272" y="353"/>
                    <a:pt x="273" y="353"/>
                    <a:pt x="273" y="352"/>
                  </a:cubicBezTo>
                  <a:cubicBezTo>
                    <a:pt x="273" y="352"/>
                    <a:pt x="274" y="352"/>
                    <a:pt x="274" y="353"/>
                  </a:cubicBezTo>
                  <a:cubicBezTo>
                    <a:pt x="273" y="353"/>
                    <a:pt x="272" y="353"/>
                    <a:pt x="273" y="354"/>
                  </a:cubicBezTo>
                  <a:cubicBezTo>
                    <a:pt x="273" y="354"/>
                    <a:pt x="273" y="354"/>
                    <a:pt x="273" y="354"/>
                  </a:cubicBezTo>
                  <a:cubicBezTo>
                    <a:pt x="273" y="354"/>
                    <a:pt x="273" y="354"/>
                    <a:pt x="273" y="354"/>
                  </a:cubicBezTo>
                  <a:cubicBezTo>
                    <a:pt x="273" y="354"/>
                    <a:pt x="274" y="354"/>
                    <a:pt x="274" y="354"/>
                  </a:cubicBezTo>
                  <a:cubicBezTo>
                    <a:pt x="274" y="354"/>
                    <a:pt x="274" y="354"/>
                    <a:pt x="274" y="354"/>
                  </a:cubicBezTo>
                  <a:cubicBezTo>
                    <a:pt x="274" y="354"/>
                    <a:pt x="274" y="354"/>
                    <a:pt x="274" y="354"/>
                  </a:cubicBezTo>
                  <a:cubicBezTo>
                    <a:pt x="274" y="354"/>
                    <a:pt x="275" y="353"/>
                    <a:pt x="275" y="353"/>
                  </a:cubicBezTo>
                  <a:cubicBezTo>
                    <a:pt x="275" y="354"/>
                    <a:pt x="275" y="354"/>
                    <a:pt x="275" y="354"/>
                  </a:cubicBezTo>
                  <a:cubicBezTo>
                    <a:pt x="275" y="354"/>
                    <a:pt x="275" y="354"/>
                    <a:pt x="275" y="354"/>
                  </a:cubicBezTo>
                  <a:cubicBezTo>
                    <a:pt x="276" y="354"/>
                    <a:pt x="277" y="354"/>
                    <a:pt x="278" y="354"/>
                  </a:cubicBezTo>
                  <a:cubicBezTo>
                    <a:pt x="279" y="355"/>
                    <a:pt x="280" y="355"/>
                    <a:pt x="280" y="355"/>
                  </a:cubicBezTo>
                  <a:cubicBezTo>
                    <a:pt x="281" y="354"/>
                    <a:pt x="279" y="353"/>
                    <a:pt x="278" y="353"/>
                  </a:cubicBezTo>
                  <a:cubicBezTo>
                    <a:pt x="277" y="352"/>
                    <a:pt x="275" y="352"/>
                    <a:pt x="274" y="352"/>
                  </a:cubicBezTo>
                  <a:cubicBezTo>
                    <a:pt x="274" y="352"/>
                    <a:pt x="273" y="352"/>
                    <a:pt x="273" y="352"/>
                  </a:cubicBezTo>
                  <a:cubicBezTo>
                    <a:pt x="273" y="351"/>
                    <a:pt x="274" y="351"/>
                    <a:pt x="274" y="350"/>
                  </a:cubicBezTo>
                  <a:cubicBezTo>
                    <a:pt x="274" y="350"/>
                    <a:pt x="274" y="350"/>
                    <a:pt x="274" y="350"/>
                  </a:cubicBezTo>
                  <a:cubicBezTo>
                    <a:pt x="274" y="350"/>
                    <a:pt x="274" y="350"/>
                    <a:pt x="274" y="350"/>
                  </a:cubicBezTo>
                  <a:cubicBezTo>
                    <a:pt x="274" y="349"/>
                    <a:pt x="273" y="349"/>
                    <a:pt x="273" y="348"/>
                  </a:cubicBezTo>
                  <a:cubicBezTo>
                    <a:pt x="273" y="348"/>
                    <a:pt x="273" y="347"/>
                    <a:pt x="273" y="347"/>
                  </a:cubicBezTo>
                  <a:cubicBezTo>
                    <a:pt x="273" y="346"/>
                    <a:pt x="272" y="346"/>
                    <a:pt x="271" y="346"/>
                  </a:cubicBezTo>
                  <a:cubicBezTo>
                    <a:pt x="270" y="345"/>
                    <a:pt x="270" y="345"/>
                    <a:pt x="269" y="344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7" y="344"/>
                    <a:pt x="266" y="343"/>
                    <a:pt x="265" y="342"/>
                  </a:cubicBezTo>
                  <a:cubicBezTo>
                    <a:pt x="265" y="342"/>
                    <a:pt x="265" y="342"/>
                    <a:pt x="265" y="342"/>
                  </a:cubicBezTo>
                  <a:cubicBezTo>
                    <a:pt x="265" y="342"/>
                    <a:pt x="265" y="342"/>
                    <a:pt x="265" y="342"/>
                  </a:cubicBezTo>
                  <a:cubicBezTo>
                    <a:pt x="265" y="343"/>
                    <a:pt x="265" y="343"/>
                    <a:pt x="265" y="343"/>
                  </a:cubicBezTo>
                  <a:cubicBezTo>
                    <a:pt x="264" y="344"/>
                    <a:pt x="263" y="342"/>
                    <a:pt x="263" y="342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2" y="342"/>
                    <a:pt x="262" y="341"/>
                    <a:pt x="262" y="342"/>
                  </a:cubicBezTo>
                  <a:cubicBezTo>
                    <a:pt x="262" y="341"/>
                    <a:pt x="262" y="340"/>
                    <a:pt x="262" y="340"/>
                  </a:cubicBezTo>
                  <a:cubicBezTo>
                    <a:pt x="263" y="339"/>
                    <a:pt x="264" y="339"/>
                    <a:pt x="265" y="339"/>
                  </a:cubicBezTo>
                  <a:cubicBezTo>
                    <a:pt x="266" y="339"/>
                    <a:pt x="266" y="339"/>
                    <a:pt x="267" y="339"/>
                  </a:cubicBezTo>
                  <a:cubicBezTo>
                    <a:pt x="267" y="339"/>
                    <a:pt x="267" y="339"/>
                    <a:pt x="267" y="339"/>
                  </a:cubicBezTo>
                  <a:cubicBezTo>
                    <a:pt x="267" y="340"/>
                    <a:pt x="266" y="340"/>
                    <a:pt x="266" y="340"/>
                  </a:cubicBezTo>
                  <a:cubicBezTo>
                    <a:pt x="267" y="341"/>
                    <a:pt x="268" y="341"/>
                    <a:pt x="268" y="341"/>
                  </a:cubicBezTo>
                  <a:cubicBezTo>
                    <a:pt x="269" y="340"/>
                    <a:pt x="270" y="340"/>
                    <a:pt x="271" y="340"/>
                  </a:cubicBezTo>
                  <a:cubicBezTo>
                    <a:pt x="272" y="339"/>
                    <a:pt x="273" y="340"/>
                    <a:pt x="274" y="340"/>
                  </a:cubicBezTo>
                  <a:cubicBezTo>
                    <a:pt x="274" y="340"/>
                    <a:pt x="275" y="339"/>
                    <a:pt x="275" y="339"/>
                  </a:cubicBezTo>
                  <a:cubicBezTo>
                    <a:pt x="275" y="338"/>
                    <a:pt x="275" y="336"/>
                    <a:pt x="274" y="336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3" y="336"/>
                    <a:pt x="273" y="336"/>
                    <a:pt x="272" y="336"/>
                  </a:cubicBezTo>
                  <a:cubicBezTo>
                    <a:pt x="273" y="335"/>
                    <a:pt x="273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6"/>
                    <a:pt x="272" y="336"/>
                    <a:pt x="272" y="336"/>
                  </a:cubicBezTo>
                  <a:cubicBezTo>
                    <a:pt x="271" y="337"/>
                    <a:pt x="270" y="336"/>
                    <a:pt x="269" y="335"/>
                  </a:cubicBezTo>
                  <a:cubicBezTo>
                    <a:pt x="269" y="335"/>
                    <a:pt x="269" y="336"/>
                    <a:pt x="268" y="336"/>
                  </a:cubicBezTo>
                  <a:cubicBezTo>
                    <a:pt x="268" y="336"/>
                    <a:pt x="268" y="336"/>
                    <a:pt x="268" y="336"/>
                  </a:cubicBezTo>
                  <a:cubicBezTo>
                    <a:pt x="268" y="335"/>
                    <a:pt x="268" y="335"/>
                    <a:pt x="268" y="335"/>
                  </a:cubicBezTo>
                  <a:cubicBezTo>
                    <a:pt x="268" y="335"/>
                    <a:pt x="269" y="334"/>
                    <a:pt x="268" y="334"/>
                  </a:cubicBezTo>
                  <a:cubicBezTo>
                    <a:pt x="268" y="334"/>
                    <a:pt x="268" y="334"/>
                    <a:pt x="268" y="334"/>
                  </a:cubicBezTo>
                  <a:cubicBezTo>
                    <a:pt x="267" y="332"/>
                    <a:pt x="267" y="330"/>
                    <a:pt x="266" y="329"/>
                  </a:cubicBezTo>
                  <a:cubicBezTo>
                    <a:pt x="266" y="329"/>
                    <a:pt x="267" y="329"/>
                    <a:pt x="267" y="328"/>
                  </a:cubicBezTo>
                  <a:cubicBezTo>
                    <a:pt x="266" y="327"/>
                    <a:pt x="266" y="327"/>
                    <a:pt x="265" y="327"/>
                  </a:cubicBezTo>
                  <a:cubicBezTo>
                    <a:pt x="264" y="326"/>
                    <a:pt x="263" y="326"/>
                    <a:pt x="263" y="326"/>
                  </a:cubicBezTo>
                  <a:cubicBezTo>
                    <a:pt x="263" y="326"/>
                    <a:pt x="263" y="326"/>
                    <a:pt x="263" y="327"/>
                  </a:cubicBezTo>
                  <a:cubicBezTo>
                    <a:pt x="263" y="326"/>
                    <a:pt x="263" y="326"/>
                    <a:pt x="263" y="326"/>
                  </a:cubicBezTo>
                  <a:cubicBezTo>
                    <a:pt x="262" y="326"/>
                    <a:pt x="262" y="327"/>
                    <a:pt x="262" y="328"/>
                  </a:cubicBezTo>
                  <a:cubicBezTo>
                    <a:pt x="262" y="328"/>
                    <a:pt x="262" y="328"/>
                    <a:pt x="262" y="328"/>
                  </a:cubicBezTo>
                  <a:cubicBezTo>
                    <a:pt x="262" y="328"/>
                    <a:pt x="262" y="328"/>
                    <a:pt x="262" y="328"/>
                  </a:cubicBezTo>
                  <a:cubicBezTo>
                    <a:pt x="262" y="328"/>
                    <a:pt x="263" y="328"/>
                    <a:pt x="263" y="328"/>
                  </a:cubicBezTo>
                  <a:cubicBezTo>
                    <a:pt x="263" y="328"/>
                    <a:pt x="263" y="329"/>
                    <a:pt x="264" y="331"/>
                  </a:cubicBezTo>
                  <a:cubicBezTo>
                    <a:pt x="264" y="332"/>
                    <a:pt x="264" y="332"/>
                    <a:pt x="265" y="333"/>
                  </a:cubicBezTo>
                  <a:cubicBezTo>
                    <a:pt x="265" y="333"/>
                    <a:pt x="265" y="333"/>
                    <a:pt x="264" y="333"/>
                  </a:cubicBezTo>
                  <a:cubicBezTo>
                    <a:pt x="263" y="333"/>
                    <a:pt x="262" y="333"/>
                    <a:pt x="261" y="332"/>
                  </a:cubicBezTo>
                  <a:cubicBezTo>
                    <a:pt x="260" y="332"/>
                    <a:pt x="260" y="332"/>
                    <a:pt x="260" y="332"/>
                  </a:cubicBezTo>
                  <a:cubicBezTo>
                    <a:pt x="259" y="331"/>
                    <a:pt x="258" y="331"/>
                    <a:pt x="257" y="331"/>
                  </a:cubicBezTo>
                  <a:cubicBezTo>
                    <a:pt x="257" y="331"/>
                    <a:pt x="257" y="331"/>
                    <a:pt x="257" y="330"/>
                  </a:cubicBezTo>
                  <a:cubicBezTo>
                    <a:pt x="257" y="330"/>
                    <a:pt x="257" y="330"/>
                    <a:pt x="257" y="330"/>
                  </a:cubicBezTo>
                  <a:cubicBezTo>
                    <a:pt x="257" y="330"/>
                    <a:pt x="257" y="330"/>
                    <a:pt x="257" y="330"/>
                  </a:cubicBezTo>
                  <a:cubicBezTo>
                    <a:pt x="257" y="330"/>
                    <a:pt x="257" y="330"/>
                    <a:pt x="257" y="330"/>
                  </a:cubicBezTo>
                  <a:cubicBezTo>
                    <a:pt x="256" y="330"/>
                    <a:pt x="254" y="330"/>
                    <a:pt x="255" y="328"/>
                  </a:cubicBezTo>
                  <a:cubicBezTo>
                    <a:pt x="255" y="328"/>
                    <a:pt x="257" y="328"/>
                    <a:pt x="256" y="327"/>
                  </a:cubicBezTo>
                  <a:cubicBezTo>
                    <a:pt x="256" y="326"/>
                    <a:pt x="255" y="327"/>
                    <a:pt x="254" y="326"/>
                  </a:cubicBezTo>
                  <a:cubicBezTo>
                    <a:pt x="254" y="326"/>
                    <a:pt x="255" y="326"/>
                    <a:pt x="255" y="326"/>
                  </a:cubicBezTo>
                  <a:cubicBezTo>
                    <a:pt x="257" y="325"/>
                    <a:pt x="258" y="325"/>
                    <a:pt x="259" y="325"/>
                  </a:cubicBezTo>
                  <a:cubicBezTo>
                    <a:pt x="259" y="325"/>
                    <a:pt x="259" y="325"/>
                    <a:pt x="259" y="325"/>
                  </a:cubicBezTo>
                  <a:cubicBezTo>
                    <a:pt x="259" y="325"/>
                    <a:pt x="259" y="325"/>
                    <a:pt x="259" y="325"/>
                  </a:cubicBezTo>
                  <a:cubicBezTo>
                    <a:pt x="258" y="325"/>
                    <a:pt x="256" y="325"/>
                    <a:pt x="255" y="325"/>
                  </a:cubicBezTo>
                  <a:cubicBezTo>
                    <a:pt x="255" y="324"/>
                    <a:pt x="255" y="323"/>
                    <a:pt x="255" y="322"/>
                  </a:cubicBezTo>
                  <a:cubicBezTo>
                    <a:pt x="255" y="321"/>
                    <a:pt x="255" y="321"/>
                    <a:pt x="255" y="321"/>
                  </a:cubicBezTo>
                  <a:cubicBezTo>
                    <a:pt x="255" y="321"/>
                    <a:pt x="255" y="321"/>
                    <a:pt x="255" y="321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5" y="320"/>
                    <a:pt x="255" y="320"/>
                    <a:pt x="255" y="320"/>
                  </a:cubicBezTo>
                  <a:cubicBezTo>
                    <a:pt x="255" y="321"/>
                    <a:pt x="254" y="321"/>
                    <a:pt x="253" y="321"/>
                  </a:cubicBezTo>
                  <a:cubicBezTo>
                    <a:pt x="253" y="320"/>
                    <a:pt x="253" y="320"/>
                    <a:pt x="253" y="319"/>
                  </a:cubicBezTo>
                  <a:cubicBezTo>
                    <a:pt x="253" y="319"/>
                    <a:pt x="253" y="319"/>
                    <a:pt x="253" y="319"/>
                  </a:cubicBezTo>
                  <a:cubicBezTo>
                    <a:pt x="253" y="319"/>
                    <a:pt x="253" y="319"/>
                    <a:pt x="253" y="319"/>
                  </a:cubicBezTo>
                  <a:cubicBezTo>
                    <a:pt x="252" y="318"/>
                    <a:pt x="252" y="316"/>
                    <a:pt x="253" y="315"/>
                  </a:cubicBezTo>
                  <a:cubicBezTo>
                    <a:pt x="255" y="315"/>
                    <a:pt x="256" y="313"/>
                    <a:pt x="256" y="312"/>
                  </a:cubicBezTo>
                  <a:cubicBezTo>
                    <a:pt x="255" y="312"/>
                    <a:pt x="255" y="312"/>
                    <a:pt x="255" y="312"/>
                  </a:cubicBezTo>
                  <a:cubicBezTo>
                    <a:pt x="255" y="312"/>
                    <a:pt x="255" y="312"/>
                    <a:pt x="255" y="312"/>
                  </a:cubicBezTo>
                  <a:cubicBezTo>
                    <a:pt x="255" y="312"/>
                    <a:pt x="255" y="311"/>
                    <a:pt x="255" y="311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5" y="311"/>
                    <a:pt x="254" y="311"/>
                  </a:cubicBezTo>
                  <a:cubicBezTo>
                    <a:pt x="254" y="311"/>
                    <a:pt x="254" y="311"/>
                    <a:pt x="255" y="311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6" y="311"/>
                    <a:pt x="256" y="310"/>
                    <a:pt x="256" y="310"/>
                  </a:cubicBezTo>
                  <a:cubicBezTo>
                    <a:pt x="257" y="310"/>
                    <a:pt x="258" y="309"/>
                    <a:pt x="258" y="308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8" y="307"/>
                    <a:pt x="258" y="307"/>
                    <a:pt x="258" y="306"/>
                  </a:cubicBezTo>
                  <a:cubicBezTo>
                    <a:pt x="258" y="306"/>
                    <a:pt x="257" y="306"/>
                    <a:pt x="257" y="306"/>
                  </a:cubicBezTo>
                  <a:cubicBezTo>
                    <a:pt x="256" y="307"/>
                    <a:pt x="256" y="308"/>
                    <a:pt x="256" y="309"/>
                  </a:cubicBezTo>
                  <a:cubicBezTo>
                    <a:pt x="255" y="309"/>
                    <a:pt x="255" y="310"/>
                    <a:pt x="255" y="310"/>
                  </a:cubicBezTo>
                  <a:cubicBezTo>
                    <a:pt x="254" y="310"/>
                    <a:pt x="253" y="311"/>
                    <a:pt x="252" y="311"/>
                  </a:cubicBezTo>
                  <a:cubicBezTo>
                    <a:pt x="251" y="311"/>
                    <a:pt x="250" y="310"/>
                    <a:pt x="250" y="309"/>
                  </a:cubicBezTo>
                  <a:cubicBezTo>
                    <a:pt x="250" y="309"/>
                    <a:pt x="250" y="309"/>
                    <a:pt x="250" y="309"/>
                  </a:cubicBezTo>
                  <a:cubicBezTo>
                    <a:pt x="250" y="309"/>
                    <a:pt x="250" y="309"/>
                    <a:pt x="250" y="309"/>
                  </a:cubicBezTo>
                  <a:cubicBezTo>
                    <a:pt x="249" y="309"/>
                    <a:pt x="249" y="309"/>
                    <a:pt x="249" y="308"/>
                  </a:cubicBezTo>
                  <a:cubicBezTo>
                    <a:pt x="251" y="308"/>
                    <a:pt x="252" y="307"/>
                    <a:pt x="253" y="306"/>
                  </a:cubicBezTo>
                  <a:cubicBezTo>
                    <a:pt x="254" y="307"/>
                    <a:pt x="255" y="306"/>
                    <a:pt x="255" y="306"/>
                  </a:cubicBezTo>
                  <a:cubicBezTo>
                    <a:pt x="258" y="304"/>
                    <a:pt x="262" y="302"/>
                    <a:pt x="265" y="300"/>
                  </a:cubicBezTo>
                  <a:cubicBezTo>
                    <a:pt x="266" y="300"/>
                    <a:pt x="266" y="300"/>
                    <a:pt x="267" y="300"/>
                  </a:cubicBezTo>
                  <a:cubicBezTo>
                    <a:pt x="267" y="299"/>
                    <a:pt x="267" y="299"/>
                    <a:pt x="267" y="299"/>
                  </a:cubicBezTo>
                  <a:cubicBezTo>
                    <a:pt x="267" y="299"/>
                    <a:pt x="267" y="299"/>
                    <a:pt x="267" y="299"/>
                  </a:cubicBezTo>
                  <a:cubicBezTo>
                    <a:pt x="269" y="298"/>
                    <a:pt x="271" y="297"/>
                    <a:pt x="272" y="296"/>
                  </a:cubicBezTo>
                  <a:cubicBezTo>
                    <a:pt x="272" y="296"/>
                    <a:pt x="272" y="297"/>
                    <a:pt x="272" y="297"/>
                  </a:cubicBezTo>
                  <a:cubicBezTo>
                    <a:pt x="272" y="297"/>
                    <a:pt x="273" y="297"/>
                    <a:pt x="273" y="296"/>
                  </a:cubicBezTo>
                  <a:cubicBezTo>
                    <a:pt x="273" y="296"/>
                    <a:pt x="273" y="296"/>
                    <a:pt x="273" y="296"/>
                  </a:cubicBezTo>
                  <a:cubicBezTo>
                    <a:pt x="273" y="296"/>
                    <a:pt x="273" y="296"/>
                    <a:pt x="273" y="296"/>
                  </a:cubicBezTo>
                  <a:cubicBezTo>
                    <a:pt x="275" y="294"/>
                    <a:pt x="277" y="293"/>
                    <a:pt x="279" y="292"/>
                  </a:cubicBezTo>
                  <a:cubicBezTo>
                    <a:pt x="279" y="292"/>
                    <a:pt x="279" y="292"/>
                    <a:pt x="279" y="292"/>
                  </a:cubicBezTo>
                  <a:cubicBezTo>
                    <a:pt x="280" y="292"/>
                    <a:pt x="281" y="291"/>
                    <a:pt x="281" y="291"/>
                  </a:cubicBezTo>
                  <a:cubicBezTo>
                    <a:pt x="281" y="292"/>
                    <a:pt x="279" y="292"/>
                    <a:pt x="279" y="293"/>
                  </a:cubicBezTo>
                  <a:cubicBezTo>
                    <a:pt x="280" y="293"/>
                    <a:pt x="281" y="293"/>
                    <a:pt x="281" y="292"/>
                  </a:cubicBezTo>
                  <a:cubicBezTo>
                    <a:pt x="282" y="292"/>
                    <a:pt x="282" y="291"/>
                    <a:pt x="282" y="291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2" y="291"/>
                    <a:pt x="282" y="291"/>
                    <a:pt x="282" y="291"/>
                  </a:cubicBezTo>
                  <a:cubicBezTo>
                    <a:pt x="285" y="289"/>
                    <a:pt x="288" y="287"/>
                    <a:pt x="290" y="284"/>
                  </a:cubicBezTo>
                  <a:cubicBezTo>
                    <a:pt x="290" y="284"/>
                    <a:pt x="292" y="282"/>
                    <a:pt x="292" y="281"/>
                  </a:cubicBezTo>
                  <a:cubicBezTo>
                    <a:pt x="291" y="280"/>
                    <a:pt x="288" y="281"/>
                    <a:pt x="287" y="282"/>
                  </a:cubicBezTo>
                  <a:cubicBezTo>
                    <a:pt x="283" y="284"/>
                    <a:pt x="282" y="288"/>
                    <a:pt x="278" y="291"/>
                  </a:cubicBezTo>
                  <a:cubicBezTo>
                    <a:pt x="279" y="291"/>
                    <a:pt x="279" y="291"/>
                    <a:pt x="279" y="291"/>
                  </a:cubicBezTo>
                  <a:cubicBezTo>
                    <a:pt x="276" y="292"/>
                    <a:pt x="274" y="294"/>
                    <a:pt x="271" y="296"/>
                  </a:cubicBezTo>
                  <a:cubicBezTo>
                    <a:pt x="271" y="295"/>
                    <a:pt x="271" y="295"/>
                    <a:pt x="271" y="295"/>
                  </a:cubicBezTo>
                  <a:cubicBezTo>
                    <a:pt x="270" y="294"/>
                    <a:pt x="270" y="296"/>
                    <a:pt x="269" y="296"/>
                  </a:cubicBezTo>
                  <a:cubicBezTo>
                    <a:pt x="269" y="296"/>
                    <a:pt x="269" y="296"/>
                    <a:pt x="269" y="296"/>
                  </a:cubicBezTo>
                  <a:cubicBezTo>
                    <a:pt x="268" y="296"/>
                    <a:pt x="268" y="296"/>
                    <a:pt x="267" y="297"/>
                  </a:cubicBezTo>
                  <a:cubicBezTo>
                    <a:pt x="267" y="297"/>
                    <a:pt x="267" y="297"/>
                    <a:pt x="267" y="298"/>
                  </a:cubicBezTo>
                  <a:cubicBezTo>
                    <a:pt x="267" y="298"/>
                    <a:pt x="267" y="298"/>
                    <a:pt x="267" y="298"/>
                  </a:cubicBezTo>
                  <a:cubicBezTo>
                    <a:pt x="266" y="299"/>
                    <a:pt x="264" y="299"/>
                    <a:pt x="263" y="300"/>
                  </a:cubicBezTo>
                  <a:cubicBezTo>
                    <a:pt x="263" y="300"/>
                    <a:pt x="262" y="300"/>
                    <a:pt x="262" y="301"/>
                  </a:cubicBezTo>
                  <a:cubicBezTo>
                    <a:pt x="260" y="302"/>
                    <a:pt x="257" y="303"/>
                    <a:pt x="254" y="305"/>
                  </a:cubicBezTo>
                  <a:cubicBezTo>
                    <a:pt x="254" y="304"/>
                    <a:pt x="254" y="304"/>
                    <a:pt x="254" y="304"/>
                  </a:cubicBezTo>
                  <a:cubicBezTo>
                    <a:pt x="253" y="303"/>
                    <a:pt x="252" y="302"/>
                    <a:pt x="252" y="303"/>
                  </a:cubicBezTo>
                  <a:cubicBezTo>
                    <a:pt x="251" y="303"/>
                    <a:pt x="251" y="305"/>
                    <a:pt x="252" y="306"/>
                  </a:cubicBezTo>
                  <a:cubicBezTo>
                    <a:pt x="251" y="306"/>
                    <a:pt x="250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7" y="307"/>
                    <a:pt x="248" y="305"/>
                    <a:pt x="248" y="305"/>
                  </a:cubicBezTo>
                  <a:cubicBezTo>
                    <a:pt x="248" y="304"/>
                    <a:pt x="248" y="304"/>
                    <a:pt x="247" y="304"/>
                  </a:cubicBezTo>
                  <a:cubicBezTo>
                    <a:pt x="248" y="303"/>
                    <a:pt x="249" y="302"/>
                    <a:pt x="249" y="301"/>
                  </a:cubicBezTo>
                  <a:cubicBezTo>
                    <a:pt x="249" y="301"/>
                    <a:pt x="249" y="301"/>
                    <a:pt x="249" y="301"/>
                  </a:cubicBezTo>
                  <a:cubicBezTo>
                    <a:pt x="249" y="301"/>
                    <a:pt x="249" y="301"/>
                    <a:pt x="249" y="301"/>
                  </a:cubicBezTo>
                  <a:cubicBezTo>
                    <a:pt x="248" y="302"/>
                    <a:pt x="248" y="303"/>
                    <a:pt x="246" y="304"/>
                  </a:cubicBezTo>
                  <a:cubicBezTo>
                    <a:pt x="246" y="304"/>
                    <a:pt x="246" y="304"/>
                    <a:pt x="246" y="304"/>
                  </a:cubicBezTo>
                  <a:cubicBezTo>
                    <a:pt x="246" y="304"/>
                    <a:pt x="246" y="304"/>
                    <a:pt x="246" y="304"/>
                  </a:cubicBezTo>
                  <a:cubicBezTo>
                    <a:pt x="246" y="303"/>
                    <a:pt x="246" y="303"/>
                    <a:pt x="246" y="303"/>
                  </a:cubicBezTo>
                  <a:cubicBezTo>
                    <a:pt x="246" y="303"/>
                    <a:pt x="246" y="304"/>
                    <a:pt x="246" y="304"/>
                  </a:cubicBezTo>
                  <a:cubicBezTo>
                    <a:pt x="246" y="303"/>
                    <a:pt x="246" y="303"/>
                    <a:pt x="246" y="303"/>
                  </a:cubicBezTo>
                  <a:cubicBezTo>
                    <a:pt x="246" y="303"/>
                    <a:pt x="246" y="303"/>
                    <a:pt x="247" y="303"/>
                  </a:cubicBezTo>
                  <a:cubicBezTo>
                    <a:pt x="247" y="303"/>
                    <a:pt x="247" y="303"/>
                    <a:pt x="247" y="303"/>
                  </a:cubicBezTo>
                  <a:cubicBezTo>
                    <a:pt x="247" y="303"/>
                    <a:pt x="247" y="303"/>
                    <a:pt x="247" y="303"/>
                  </a:cubicBezTo>
                  <a:cubicBezTo>
                    <a:pt x="247" y="302"/>
                    <a:pt x="248" y="302"/>
                    <a:pt x="248" y="302"/>
                  </a:cubicBezTo>
                  <a:cubicBezTo>
                    <a:pt x="249" y="301"/>
                    <a:pt x="248" y="301"/>
                    <a:pt x="248" y="300"/>
                  </a:cubicBezTo>
                  <a:cubicBezTo>
                    <a:pt x="248" y="301"/>
                    <a:pt x="248" y="301"/>
                    <a:pt x="248" y="301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8" y="300"/>
                    <a:pt x="247" y="301"/>
                    <a:pt x="247" y="301"/>
                  </a:cubicBezTo>
                  <a:cubicBezTo>
                    <a:pt x="247" y="299"/>
                    <a:pt x="248" y="298"/>
                    <a:pt x="249" y="297"/>
                  </a:cubicBezTo>
                  <a:cubicBezTo>
                    <a:pt x="249" y="297"/>
                    <a:pt x="249" y="299"/>
                    <a:pt x="249" y="299"/>
                  </a:cubicBezTo>
                  <a:cubicBezTo>
                    <a:pt x="249" y="299"/>
                    <a:pt x="249" y="299"/>
                    <a:pt x="249" y="299"/>
                  </a:cubicBezTo>
                  <a:cubicBezTo>
                    <a:pt x="249" y="299"/>
                    <a:pt x="249" y="299"/>
                    <a:pt x="249" y="299"/>
                  </a:cubicBezTo>
                  <a:cubicBezTo>
                    <a:pt x="250" y="299"/>
                    <a:pt x="250" y="298"/>
                    <a:pt x="250" y="297"/>
                  </a:cubicBezTo>
                  <a:cubicBezTo>
                    <a:pt x="250" y="296"/>
                    <a:pt x="250" y="295"/>
                    <a:pt x="250" y="295"/>
                  </a:cubicBezTo>
                  <a:cubicBezTo>
                    <a:pt x="250" y="295"/>
                    <a:pt x="251" y="295"/>
                    <a:pt x="251" y="294"/>
                  </a:cubicBezTo>
                  <a:cubicBezTo>
                    <a:pt x="251" y="294"/>
                    <a:pt x="251" y="294"/>
                    <a:pt x="251" y="293"/>
                  </a:cubicBezTo>
                  <a:cubicBezTo>
                    <a:pt x="251" y="293"/>
                    <a:pt x="251" y="293"/>
                    <a:pt x="251" y="293"/>
                  </a:cubicBezTo>
                  <a:cubicBezTo>
                    <a:pt x="252" y="292"/>
                    <a:pt x="251" y="291"/>
                    <a:pt x="251" y="291"/>
                  </a:cubicBezTo>
                  <a:cubicBezTo>
                    <a:pt x="252" y="290"/>
                    <a:pt x="252" y="289"/>
                    <a:pt x="252" y="288"/>
                  </a:cubicBezTo>
                  <a:cubicBezTo>
                    <a:pt x="251" y="288"/>
                    <a:pt x="250" y="289"/>
                    <a:pt x="250" y="290"/>
                  </a:cubicBezTo>
                  <a:cubicBezTo>
                    <a:pt x="250" y="290"/>
                    <a:pt x="250" y="290"/>
                    <a:pt x="250" y="291"/>
                  </a:cubicBezTo>
                  <a:cubicBezTo>
                    <a:pt x="250" y="291"/>
                    <a:pt x="249" y="292"/>
                    <a:pt x="249" y="292"/>
                  </a:cubicBezTo>
                  <a:cubicBezTo>
                    <a:pt x="248" y="293"/>
                    <a:pt x="247" y="294"/>
                    <a:pt x="247" y="295"/>
                  </a:cubicBezTo>
                  <a:cubicBezTo>
                    <a:pt x="247" y="296"/>
                    <a:pt x="248" y="295"/>
                    <a:pt x="248" y="296"/>
                  </a:cubicBezTo>
                  <a:cubicBezTo>
                    <a:pt x="248" y="297"/>
                    <a:pt x="248" y="297"/>
                    <a:pt x="247" y="297"/>
                  </a:cubicBezTo>
                  <a:cubicBezTo>
                    <a:pt x="247" y="299"/>
                    <a:pt x="246" y="299"/>
                    <a:pt x="246" y="300"/>
                  </a:cubicBezTo>
                  <a:cubicBezTo>
                    <a:pt x="245" y="301"/>
                    <a:pt x="245" y="301"/>
                    <a:pt x="245" y="302"/>
                  </a:cubicBezTo>
                  <a:cubicBezTo>
                    <a:pt x="245" y="301"/>
                    <a:pt x="245" y="301"/>
                    <a:pt x="245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5" y="302"/>
                    <a:pt x="245" y="302"/>
                    <a:pt x="245" y="302"/>
                  </a:cubicBezTo>
                  <a:cubicBezTo>
                    <a:pt x="245" y="303"/>
                    <a:pt x="245" y="303"/>
                    <a:pt x="245" y="303"/>
                  </a:cubicBezTo>
                  <a:cubicBezTo>
                    <a:pt x="244" y="303"/>
                    <a:pt x="244" y="303"/>
                    <a:pt x="244" y="303"/>
                  </a:cubicBezTo>
                  <a:cubicBezTo>
                    <a:pt x="244" y="303"/>
                    <a:pt x="244" y="303"/>
                    <a:pt x="244" y="303"/>
                  </a:cubicBezTo>
                  <a:cubicBezTo>
                    <a:pt x="244" y="302"/>
                    <a:pt x="244" y="302"/>
                    <a:pt x="244" y="302"/>
                  </a:cubicBezTo>
                  <a:cubicBezTo>
                    <a:pt x="244" y="303"/>
                    <a:pt x="244" y="304"/>
                    <a:pt x="244" y="305"/>
                  </a:cubicBezTo>
                  <a:cubicBezTo>
                    <a:pt x="244" y="305"/>
                    <a:pt x="242" y="307"/>
                    <a:pt x="241" y="306"/>
                  </a:cubicBezTo>
                  <a:cubicBezTo>
                    <a:pt x="241" y="306"/>
                    <a:pt x="241" y="306"/>
                    <a:pt x="241" y="306"/>
                  </a:cubicBezTo>
                  <a:cubicBezTo>
                    <a:pt x="241" y="306"/>
                    <a:pt x="241" y="306"/>
                    <a:pt x="241" y="306"/>
                  </a:cubicBezTo>
                  <a:cubicBezTo>
                    <a:pt x="241" y="306"/>
                    <a:pt x="241" y="306"/>
                    <a:pt x="241" y="306"/>
                  </a:cubicBezTo>
                  <a:cubicBezTo>
                    <a:pt x="241" y="306"/>
                    <a:pt x="241" y="306"/>
                    <a:pt x="241" y="306"/>
                  </a:cubicBezTo>
                  <a:cubicBezTo>
                    <a:pt x="240" y="306"/>
                    <a:pt x="239" y="306"/>
                    <a:pt x="239" y="305"/>
                  </a:cubicBezTo>
                  <a:cubicBezTo>
                    <a:pt x="239" y="305"/>
                    <a:pt x="239" y="305"/>
                    <a:pt x="239" y="305"/>
                  </a:cubicBezTo>
                  <a:cubicBezTo>
                    <a:pt x="239" y="305"/>
                    <a:pt x="239" y="305"/>
                    <a:pt x="239" y="305"/>
                  </a:cubicBezTo>
                  <a:cubicBezTo>
                    <a:pt x="239" y="305"/>
                    <a:pt x="239" y="305"/>
                    <a:pt x="239" y="305"/>
                  </a:cubicBezTo>
                  <a:cubicBezTo>
                    <a:pt x="239" y="305"/>
                    <a:pt x="239" y="305"/>
                    <a:pt x="239" y="305"/>
                  </a:cubicBezTo>
                  <a:cubicBezTo>
                    <a:pt x="239" y="304"/>
                    <a:pt x="239" y="304"/>
                    <a:pt x="239" y="304"/>
                  </a:cubicBezTo>
                  <a:cubicBezTo>
                    <a:pt x="239" y="304"/>
                    <a:pt x="240" y="303"/>
                    <a:pt x="240" y="303"/>
                  </a:cubicBezTo>
                  <a:cubicBezTo>
                    <a:pt x="240" y="303"/>
                    <a:pt x="241" y="303"/>
                    <a:pt x="241" y="303"/>
                  </a:cubicBezTo>
                  <a:cubicBezTo>
                    <a:pt x="241" y="303"/>
                    <a:pt x="241" y="303"/>
                    <a:pt x="241" y="303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1" y="304"/>
                    <a:pt x="241" y="304"/>
                    <a:pt x="241" y="304"/>
                  </a:cubicBezTo>
                  <a:cubicBezTo>
                    <a:pt x="242" y="304"/>
                    <a:pt x="242" y="304"/>
                    <a:pt x="242" y="305"/>
                  </a:cubicBezTo>
                  <a:cubicBezTo>
                    <a:pt x="243" y="304"/>
                    <a:pt x="243" y="303"/>
                    <a:pt x="243" y="302"/>
                  </a:cubicBezTo>
                  <a:cubicBezTo>
                    <a:pt x="243" y="302"/>
                    <a:pt x="243" y="302"/>
                    <a:pt x="243" y="302"/>
                  </a:cubicBezTo>
                  <a:cubicBezTo>
                    <a:pt x="242" y="302"/>
                    <a:pt x="242" y="302"/>
                    <a:pt x="242" y="302"/>
                  </a:cubicBezTo>
                  <a:cubicBezTo>
                    <a:pt x="242" y="302"/>
                    <a:pt x="242" y="302"/>
                    <a:pt x="242" y="302"/>
                  </a:cubicBezTo>
                  <a:cubicBezTo>
                    <a:pt x="242" y="301"/>
                    <a:pt x="243" y="301"/>
                    <a:pt x="243" y="301"/>
                  </a:cubicBezTo>
                  <a:cubicBezTo>
                    <a:pt x="243" y="301"/>
                    <a:pt x="243" y="301"/>
                    <a:pt x="243" y="301"/>
                  </a:cubicBezTo>
                  <a:cubicBezTo>
                    <a:pt x="243" y="301"/>
                    <a:pt x="243" y="301"/>
                    <a:pt x="243" y="301"/>
                  </a:cubicBezTo>
                  <a:cubicBezTo>
                    <a:pt x="243" y="301"/>
                    <a:pt x="243" y="301"/>
                    <a:pt x="243" y="301"/>
                  </a:cubicBezTo>
                  <a:cubicBezTo>
                    <a:pt x="244" y="302"/>
                    <a:pt x="244" y="301"/>
                    <a:pt x="244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5" y="301"/>
                    <a:pt x="245" y="301"/>
                    <a:pt x="245" y="301"/>
                  </a:cubicBezTo>
                  <a:cubicBezTo>
                    <a:pt x="245" y="301"/>
                    <a:pt x="245" y="301"/>
                    <a:pt x="245" y="301"/>
                  </a:cubicBezTo>
                  <a:cubicBezTo>
                    <a:pt x="245" y="301"/>
                    <a:pt x="245" y="301"/>
                    <a:pt x="245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4" y="301"/>
                    <a:pt x="244" y="301"/>
                    <a:pt x="244" y="301"/>
                  </a:cubicBezTo>
                  <a:cubicBezTo>
                    <a:pt x="244" y="300"/>
                    <a:pt x="244" y="300"/>
                    <a:pt x="244" y="300"/>
                  </a:cubicBezTo>
                  <a:cubicBezTo>
                    <a:pt x="244" y="299"/>
                    <a:pt x="244" y="298"/>
                    <a:pt x="245" y="296"/>
                  </a:cubicBezTo>
                  <a:cubicBezTo>
                    <a:pt x="245" y="295"/>
                    <a:pt x="245" y="294"/>
                    <a:pt x="245" y="292"/>
                  </a:cubicBezTo>
                  <a:cubicBezTo>
                    <a:pt x="246" y="291"/>
                    <a:pt x="246" y="289"/>
                    <a:pt x="246" y="288"/>
                  </a:cubicBezTo>
                  <a:cubicBezTo>
                    <a:pt x="246" y="288"/>
                    <a:pt x="246" y="288"/>
                    <a:pt x="246" y="288"/>
                  </a:cubicBezTo>
                  <a:cubicBezTo>
                    <a:pt x="246" y="288"/>
                    <a:pt x="246" y="288"/>
                    <a:pt x="246" y="288"/>
                  </a:cubicBezTo>
                  <a:cubicBezTo>
                    <a:pt x="246" y="287"/>
                    <a:pt x="246" y="287"/>
                    <a:pt x="246" y="287"/>
                  </a:cubicBezTo>
                  <a:cubicBezTo>
                    <a:pt x="247" y="287"/>
                    <a:pt x="247" y="287"/>
                    <a:pt x="247" y="287"/>
                  </a:cubicBezTo>
                  <a:cubicBezTo>
                    <a:pt x="247" y="286"/>
                    <a:pt x="248" y="285"/>
                    <a:pt x="248" y="284"/>
                  </a:cubicBezTo>
                  <a:cubicBezTo>
                    <a:pt x="247" y="284"/>
                    <a:pt x="247" y="284"/>
                    <a:pt x="246" y="285"/>
                  </a:cubicBezTo>
                  <a:cubicBezTo>
                    <a:pt x="246" y="285"/>
                    <a:pt x="246" y="285"/>
                    <a:pt x="246" y="286"/>
                  </a:cubicBezTo>
                  <a:cubicBezTo>
                    <a:pt x="246" y="286"/>
                    <a:pt x="246" y="285"/>
                    <a:pt x="246" y="285"/>
                  </a:cubicBezTo>
                  <a:cubicBezTo>
                    <a:pt x="246" y="284"/>
                    <a:pt x="246" y="284"/>
                    <a:pt x="246" y="283"/>
                  </a:cubicBezTo>
                  <a:cubicBezTo>
                    <a:pt x="246" y="282"/>
                    <a:pt x="245" y="281"/>
                    <a:pt x="245" y="280"/>
                  </a:cubicBezTo>
                  <a:cubicBezTo>
                    <a:pt x="245" y="278"/>
                    <a:pt x="246" y="277"/>
                    <a:pt x="246" y="275"/>
                  </a:cubicBezTo>
                  <a:cubicBezTo>
                    <a:pt x="245" y="274"/>
                    <a:pt x="245" y="274"/>
                    <a:pt x="245" y="273"/>
                  </a:cubicBezTo>
                  <a:cubicBezTo>
                    <a:pt x="245" y="271"/>
                    <a:pt x="243" y="271"/>
                    <a:pt x="243" y="269"/>
                  </a:cubicBezTo>
                  <a:cubicBezTo>
                    <a:pt x="243" y="269"/>
                    <a:pt x="242" y="269"/>
                    <a:pt x="242" y="268"/>
                  </a:cubicBezTo>
                  <a:cubicBezTo>
                    <a:pt x="242" y="268"/>
                    <a:pt x="242" y="267"/>
                    <a:pt x="242" y="267"/>
                  </a:cubicBezTo>
                  <a:cubicBezTo>
                    <a:pt x="242" y="267"/>
                    <a:pt x="242" y="267"/>
                    <a:pt x="242" y="268"/>
                  </a:cubicBezTo>
                  <a:cubicBezTo>
                    <a:pt x="240" y="266"/>
                    <a:pt x="239" y="263"/>
                    <a:pt x="238" y="261"/>
                  </a:cubicBezTo>
                  <a:cubicBezTo>
                    <a:pt x="237" y="261"/>
                    <a:pt x="236" y="261"/>
                    <a:pt x="236" y="260"/>
                  </a:cubicBezTo>
                  <a:cubicBezTo>
                    <a:pt x="236" y="259"/>
                    <a:pt x="236" y="258"/>
                    <a:pt x="237" y="257"/>
                  </a:cubicBezTo>
                  <a:cubicBezTo>
                    <a:pt x="237" y="257"/>
                    <a:pt x="237" y="257"/>
                    <a:pt x="238" y="257"/>
                  </a:cubicBezTo>
                  <a:cubicBezTo>
                    <a:pt x="238" y="258"/>
                    <a:pt x="238" y="259"/>
                    <a:pt x="238" y="259"/>
                  </a:cubicBezTo>
                  <a:cubicBezTo>
                    <a:pt x="237" y="260"/>
                    <a:pt x="238" y="260"/>
                    <a:pt x="238" y="260"/>
                  </a:cubicBezTo>
                  <a:cubicBezTo>
                    <a:pt x="239" y="260"/>
                    <a:pt x="239" y="260"/>
                    <a:pt x="239" y="260"/>
                  </a:cubicBezTo>
                  <a:cubicBezTo>
                    <a:pt x="239" y="260"/>
                    <a:pt x="239" y="261"/>
                    <a:pt x="239" y="261"/>
                  </a:cubicBezTo>
                  <a:cubicBezTo>
                    <a:pt x="240" y="261"/>
                    <a:pt x="241" y="260"/>
                    <a:pt x="241" y="259"/>
                  </a:cubicBezTo>
                  <a:cubicBezTo>
                    <a:pt x="241" y="259"/>
                    <a:pt x="240" y="259"/>
                    <a:pt x="240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8"/>
                    <a:pt x="240" y="257"/>
                    <a:pt x="239" y="255"/>
                  </a:cubicBezTo>
                  <a:cubicBezTo>
                    <a:pt x="239" y="255"/>
                    <a:pt x="239" y="255"/>
                    <a:pt x="239" y="255"/>
                  </a:cubicBezTo>
                  <a:cubicBezTo>
                    <a:pt x="239" y="255"/>
                    <a:pt x="239" y="255"/>
                    <a:pt x="239" y="255"/>
                  </a:cubicBezTo>
                  <a:cubicBezTo>
                    <a:pt x="239" y="255"/>
                    <a:pt x="239" y="256"/>
                    <a:pt x="240" y="257"/>
                  </a:cubicBezTo>
                  <a:cubicBezTo>
                    <a:pt x="241" y="257"/>
                    <a:pt x="241" y="255"/>
                    <a:pt x="242" y="254"/>
                  </a:cubicBezTo>
                  <a:cubicBezTo>
                    <a:pt x="242" y="253"/>
                    <a:pt x="242" y="252"/>
                    <a:pt x="242" y="252"/>
                  </a:cubicBezTo>
                  <a:cubicBezTo>
                    <a:pt x="242" y="251"/>
                    <a:pt x="243" y="250"/>
                    <a:pt x="242" y="249"/>
                  </a:cubicBezTo>
                  <a:cubicBezTo>
                    <a:pt x="242" y="249"/>
                    <a:pt x="242" y="249"/>
                    <a:pt x="242" y="249"/>
                  </a:cubicBezTo>
                  <a:cubicBezTo>
                    <a:pt x="242" y="249"/>
                    <a:pt x="242" y="248"/>
                    <a:pt x="242" y="247"/>
                  </a:cubicBezTo>
                  <a:cubicBezTo>
                    <a:pt x="242" y="246"/>
                    <a:pt x="243" y="245"/>
                    <a:pt x="242" y="244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2" y="245"/>
                    <a:pt x="242" y="245"/>
                    <a:pt x="242" y="246"/>
                  </a:cubicBezTo>
                  <a:cubicBezTo>
                    <a:pt x="241" y="245"/>
                    <a:pt x="241" y="245"/>
                    <a:pt x="241" y="244"/>
                  </a:cubicBezTo>
                  <a:cubicBezTo>
                    <a:pt x="241" y="243"/>
                    <a:pt x="242" y="242"/>
                    <a:pt x="242" y="241"/>
                  </a:cubicBezTo>
                  <a:cubicBezTo>
                    <a:pt x="242" y="240"/>
                    <a:pt x="242" y="240"/>
                    <a:pt x="242" y="240"/>
                  </a:cubicBezTo>
                  <a:cubicBezTo>
                    <a:pt x="242" y="240"/>
                    <a:pt x="242" y="239"/>
                    <a:pt x="242" y="239"/>
                  </a:cubicBezTo>
                  <a:cubicBezTo>
                    <a:pt x="242" y="238"/>
                    <a:pt x="242" y="237"/>
                    <a:pt x="242" y="237"/>
                  </a:cubicBezTo>
                  <a:cubicBezTo>
                    <a:pt x="243" y="237"/>
                    <a:pt x="243" y="238"/>
                    <a:pt x="243" y="238"/>
                  </a:cubicBezTo>
                  <a:cubicBezTo>
                    <a:pt x="245" y="242"/>
                    <a:pt x="247" y="243"/>
                    <a:pt x="246" y="239"/>
                  </a:cubicBezTo>
                  <a:cubicBezTo>
                    <a:pt x="246" y="238"/>
                    <a:pt x="245" y="237"/>
                    <a:pt x="245" y="236"/>
                  </a:cubicBezTo>
                  <a:cubicBezTo>
                    <a:pt x="245" y="236"/>
                    <a:pt x="244" y="235"/>
                    <a:pt x="243" y="234"/>
                  </a:cubicBezTo>
                  <a:cubicBezTo>
                    <a:pt x="243" y="234"/>
                    <a:pt x="243" y="234"/>
                    <a:pt x="242" y="234"/>
                  </a:cubicBezTo>
                  <a:cubicBezTo>
                    <a:pt x="242" y="234"/>
                    <a:pt x="242" y="233"/>
                    <a:pt x="242" y="233"/>
                  </a:cubicBezTo>
                  <a:cubicBezTo>
                    <a:pt x="242" y="231"/>
                    <a:pt x="243" y="228"/>
                    <a:pt x="242" y="226"/>
                  </a:cubicBezTo>
                  <a:cubicBezTo>
                    <a:pt x="242" y="225"/>
                    <a:pt x="241" y="224"/>
                    <a:pt x="241" y="223"/>
                  </a:cubicBezTo>
                  <a:cubicBezTo>
                    <a:pt x="241" y="221"/>
                    <a:pt x="241" y="219"/>
                    <a:pt x="241" y="217"/>
                  </a:cubicBezTo>
                  <a:cubicBezTo>
                    <a:pt x="241" y="216"/>
                    <a:pt x="240" y="214"/>
                    <a:pt x="240" y="213"/>
                  </a:cubicBezTo>
                  <a:cubicBezTo>
                    <a:pt x="241" y="212"/>
                    <a:pt x="241" y="211"/>
                    <a:pt x="240" y="209"/>
                  </a:cubicBezTo>
                  <a:cubicBezTo>
                    <a:pt x="240" y="209"/>
                    <a:pt x="240" y="208"/>
                    <a:pt x="240" y="208"/>
                  </a:cubicBezTo>
                  <a:cubicBezTo>
                    <a:pt x="243" y="207"/>
                    <a:pt x="243" y="207"/>
                    <a:pt x="244" y="208"/>
                  </a:cubicBezTo>
                  <a:cubicBezTo>
                    <a:pt x="246" y="211"/>
                    <a:pt x="251" y="210"/>
                    <a:pt x="253" y="206"/>
                  </a:cubicBezTo>
                  <a:cubicBezTo>
                    <a:pt x="254" y="204"/>
                    <a:pt x="252" y="201"/>
                    <a:pt x="250" y="200"/>
                  </a:cubicBezTo>
                  <a:cubicBezTo>
                    <a:pt x="250" y="198"/>
                    <a:pt x="251" y="197"/>
                    <a:pt x="253" y="197"/>
                  </a:cubicBezTo>
                  <a:cubicBezTo>
                    <a:pt x="254" y="197"/>
                    <a:pt x="255" y="199"/>
                    <a:pt x="256" y="198"/>
                  </a:cubicBezTo>
                  <a:cubicBezTo>
                    <a:pt x="256" y="197"/>
                    <a:pt x="256" y="197"/>
                    <a:pt x="256" y="197"/>
                  </a:cubicBezTo>
                  <a:cubicBezTo>
                    <a:pt x="256" y="196"/>
                    <a:pt x="255" y="196"/>
                    <a:pt x="254" y="196"/>
                  </a:cubicBezTo>
                  <a:cubicBezTo>
                    <a:pt x="255" y="195"/>
                    <a:pt x="255" y="195"/>
                    <a:pt x="255" y="195"/>
                  </a:cubicBezTo>
                  <a:cubicBezTo>
                    <a:pt x="256" y="196"/>
                    <a:pt x="257" y="197"/>
                    <a:pt x="257" y="198"/>
                  </a:cubicBezTo>
                  <a:cubicBezTo>
                    <a:pt x="257" y="199"/>
                    <a:pt x="257" y="199"/>
                    <a:pt x="257" y="199"/>
                  </a:cubicBezTo>
                  <a:cubicBezTo>
                    <a:pt x="254" y="198"/>
                    <a:pt x="252" y="198"/>
                    <a:pt x="252" y="199"/>
                  </a:cubicBezTo>
                  <a:cubicBezTo>
                    <a:pt x="252" y="199"/>
                    <a:pt x="255" y="200"/>
                    <a:pt x="258" y="201"/>
                  </a:cubicBezTo>
                  <a:cubicBezTo>
                    <a:pt x="258" y="201"/>
                    <a:pt x="258" y="201"/>
                    <a:pt x="258" y="202"/>
                  </a:cubicBezTo>
                  <a:cubicBezTo>
                    <a:pt x="258" y="202"/>
                    <a:pt x="258" y="203"/>
                    <a:pt x="258" y="204"/>
                  </a:cubicBezTo>
                  <a:cubicBezTo>
                    <a:pt x="259" y="204"/>
                    <a:pt x="260" y="205"/>
                    <a:pt x="261" y="204"/>
                  </a:cubicBezTo>
                  <a:cubicBezTo>
                    <a:pt x="261" y="203"/>
                    <a:pt x="261" y="203"/>
                    <a:pt x="261" y="202"/>
                  </a:cubicBezTo>
                  <a:cubicBezTo>
                    <a:pt x="262" y="202"/>
                    <a:pt x="263" y="202"/>
                    <a:pt x="263" y="202"/>
                  </a:cubicBezTo>
                  <a:cubicBezTo>
                    <a:pt x="263" y="202"/>
                    <a:pt x="263" y="201"/>
                    <a:pt x="262" y="201"/>
                  </a:cubicBezTo>
                  <a:cubicBezTo>
                    <a:pt x="262" y="200"/>
                    <a:pt x="262" y="200"/>
                    <a:pt x="262" y="199"/>
                  </a:cubicBezTo>
                  <a:cubicBezTo>
                    <a:pt x="262" y="198"/>
                    <a:pt x="261" y="198"/>
                    <a:pt x="261" y="197"/>
                  </a:cubicBezTo>
                  <a:cubicBezTo>
                    <a:pt x="261" y="194"/>
                    <a:pt x="258" y="194"/>
                    <a:pt x="258" y="192"/>
                  </a:cubicBezTo>
                  <a:cubicBezTo>
                    <a:pt x="259" y="192"/>
                    <a:pt x="259" y="192"/>
                    <a:pt x="260" y="192"/>
                  </a:cubicBezTo>
                  <a:cubicBezTo>
                    <a:pt x="260" y="190"/>
                    <a:pt x="260" y="190"/>
                    <a:pt x="260" y="189"/>
                  </a:cubicBezTo>
                  <a:cubicBezTo>
                    <a:pt x="260" y="188"/>
                    <a:pt x="259" y="188"/>
                    <a:pt x="259" y="187"/>
                  </a:cubicBezTo>
                  <a:cubicBezTo>
                    <a:pt x="261" y="187"/>
                    <a:pt x="261" y="189"/>
                    <a:pt x="262" y="189"/>
                  </a:cubicBezTo>
                  <a:cubicBezTo>
                    <a:pt x="262" y="190"/>
                    <a:pt x="262" y="190"/>
                    <a:pt x="262" y="191"/>
                  </a:cubicBezTo>
                  <a:cubicBezTo>
                    <a:pt x="263" y="192"/>
                    <a:pt x="263" y="192"/>
                    <a:pt x="265" y="192"/>
                  </a:cubicBezTo>
                  <a:cubicBezTo>
                    <a:pt x="267" y="191"/>
                    <a:pt x="265" y="188"/>
                    <a:pt x="263" y="188"/>
                  </a:cubicBezTo>
                  <a:cubicBezTo>
                    <a:pt x="263" y="186"/>
                    <a:pt x="262" y="185"/>
                    <a:pt x="261" y="184"/>
                  </a:cubicBezTo>
                  <a:cubicBezTo>
                    <a:pt x="260" y="184"/>
                    <a:pt x="260" y="185"/>
                    <a:pt x="259" y="184"/>
                  </a:cubicBezTo>
                  <a:cubicBezTo>
                    <a:pt x="259" y="183"/>
                    <a:pt x="259" y="183"/>
                    <a:pt x="259" y="183"/>
                  </a:cubicBezTo>
                  <a:cubicBezTo>
                    <a:pt x="260" y="183"/>
                    <a:pt x="260" y="184"/>
                    <a:pt x="261" y="184"/>
                  </a:cubicBezTo>
                  <a:cubicBezTo>
                    <a:pt x="262" y="183"/>
                    <a:pt x="260" y="182"/>
                    <a:pt x="261" y="182"/>
                  </a:cubicBezTo>
                  <a:cubicBezTo>
                    <a:pt x="262" y="182"/>
                    <a:pt x="263" y="181"/>
                    <a:pt x="264" y="180"/>
                  </a:cubicBezTo>
                  <a:cubicBezTo>
                    <a:pt x="264" y="178"/>
                    <a:pt x="263" y="177"/>
                    <a:pt x="261" y="177"/>
                  </a:cubicBezTo>
                  <a:cubicBezTo>
                    <a:pt x="260" y="178"/>
                    <a:pt x="261" y="180"/>
                    <a:pt x="260" y="180"/>
                  </a:cubicBezTo>
                  <a:cubicBezTo>
                    <a:pt x="259" y="179"/>
                    <a:pt x="259" y="177"/>
                    <a:pt x="259" y="176"/>
                  </a:cubicBezTo>
                  <a:cubicBezTo>
                    <a:pt x="260" y="176"/>
                    <a:pt x="262" y="176"/>
                    <a:pt x="263" y="176"/>
                  </a:cubicBezTo>
                  <a:cubicBezTo>
                    <a:pt x="263" y="175"/>
                    <a:pt x="263" y="175"/>
                    <a:pt x="263" y="175"/>
                  </a:cubicBezTo>
                  <a:cubicBezTo>
                    <a:pt x="263" y="175"/>
                    <a:pt x="263" y="175"/>
                    <a:pt x="263" y="175"/>
                  </a:cubicBezTo>
                  <a:cubicBezTo>
                    <a:pt x="261" y="174"/>
                    <a:pt x="258" y="175"/>
                    <a:pt x="258" y="172"/>
                  </a:cubicBezTo>
                  <a:cubicBezTo>
                    <a:pt x="258" y="172"/>
                    <a:pt x="258" y="172"/>
                    <a:pt x="259" y="172"/>
                  </a:cubicBezTo>
                  <a:cubicBezTo>
                    <a:pt x="259" y="172"/>
                    <a:pt x="260" y="172"/>
                    <a:pt x="260" y="171"/>
                  </a:cubicBezTo>
                  <a:cubicBezTo>
                    <a:pt x="260" y="171"/>
                    <a:pt x="260" y="171"/>
                    <a:pt x="259" y="171"/>
                  </a:cubicBezTo>
                  <a:cubicBezTo>
                    <a:pt x="259" y="171"/>
                    <a:pt x="259" y="171"/>
                    <a:pt x="259" y="170"/>
                  </a:cubicBezTo>
                  <a:cubicBezTo>
                    <a:pt x="259" y="170"/>
                    <a:pt x="257" y="171"/>
                    <a:pt x="257" y="170"/>
                  </a:cubicBezTo>
                  <a:cubicBezTo>
                    <a:pt x="257" y="169"/>
                    <a:pt x="258" y="169"/>
                    <a:pt x="258" y="169"/>
                  </a:cubicBezTo>
                  <a:cubicBezTo>
                    <a:pt x="258" y="168"/>
                    <a:pt x="258" y="168"/>
                    <a:pt x="258" y="167"/>
                  </a:cubicBezTo>
                  <a:cubicBezTo>
                    <a:pt x="257" y="167"/>
                    <a:pt x="256" y="167"/>
                    <a:pt x="256" y="167"/>
                  </a:cubicBezTo>
                  <a:cubicBezTo>
                    <a:pt x="256" y="166"/>
                    <a:pt x="257" y="165"/>
                    <a:pt x="257" y="165"/>
                  </a:cubicBezTo>
                  <a:cubicBezTo>
                    <a:pt x="259" y="167"/>
                    <a:pt x="260" y="169"/>
                    <a:pt x="262" y="170"/>
                  </a:cubicBezTo>
                  <a:cubicBezTo>
                    <a:pt x="262" y="170"/>
                    <a:pt x="262" y="170"/>
                    <a:pt x="262" y="170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1" y="167"/>
                    <a:pt x="259" y="167"/>
                    <a:pt x="259" y="164"/>
                  </a:cubicBezTo>
                  <a:cubicBezTo>
                    <a:pt x="260" y="163"/>
                    <a:pt x="261" y="163"/>
                    <a:pt x="261" y="162"/>
                  </a:cubicBezTo>
                  <a:cubicBezTo>
                    <a:pt x="262" y="161"/>
                    <a:pt x="260" y="161"/>
                    <a:pt x="260" y="160"/>
                  </a:cubicBezTo>
                  <a:cubicBezTo>
                    <a:pt x="260" y="160"/>
                    <a:pt x="261" y="160"/>
                    <a:pt x="262" y="160"/>
                  </a:cubicBezTo>
                  <a:cubicBezTo>
                    <a:pt x="262" y="159"/>
                    <a:pt x="261" y="159"/>
                    <a:pt x="261" y="158"/>
                  </a:cubicBezTo>
                  <a:cubicBezTo>
                    <a:pt x="262" y="157"/>
                    <a:pt x="261" y="156"/>
                    <a:pt x="261" y="155"/>
                  </a:cubicBezTo>
                  <a:cubicBezTo>
                    <a:pt x="261" y="153"/>
                    <a:pt x="262" y="152"/>
                    <a:pt x="263" y="150"/>
                  </a:cubicBezTo>
                  <a:cubicBezTo>
                    <a:pt x="262" y="150"/>
                    <a:pt x="261" y="149"/>
                    <a:pt x="261" y="148"/>
                  </a:cubicBezTo>
                  <a:cubicBezTo>
                    <a:pt x="261" y="148"/>
                    <a:pt x="261" y="147"/>
                    <a:pt x="261" y="147"/>
                  </a:cubicBezTo>
                  <a:cubicBezTo>
                    <a:pt x="262" y="146"/>
                    <a:pt x="264" y="146"/>
                    <a:pt x="264" y="145"/>
                  </a:cubicBezTo>
                  <a:cubicBezTo>
                    <a:pt x="264" y="144"/>
                    <a:pt x="262" y="143"/>
                    <a:pt x="263" y="141"/>
                  </a:cubicBezTo>
                  <a:cubicBezTo>
                    <a:pt x="264" y="142"/>
                    <a:pt x="265" y="142"/>
                    <a:pt x="265" y="141"/>
                  </a:cubicBezTo>
                  <a:cubicBezTo>
                    <a:pt x="265" y="141"/>
                    <a:pt x="265" y="141"/>
                    <a:pt x="265" y="140"/>
                  </a:cubicBezTo>
                  <a:cubicBezTo>
                    <a:pt x="265" y="140"/>
                    <a:pt x="263" y="140"/>
                    <a:pt x="263" y="141"/>
                  </a:cubicBezTo>
                  <a:cubicBezTo>
                    <a:pt x="263" y="139"/>
                    <a:pt x="262" y="138"/>
                    <a:pt x="262" y="136"/>
                  </a:cubicBezTo>
                  <a:cubicBezTo>
                    <a:pt x="262" y="135"/>
                    <a:pt x="263" y="135"/>
                    <a:pt x="263" y="135"/>
                  </a:cubicBezTo>
                  <a:cubicBezTo>
                    <a:pt x="263" y="135"/>
                    <a:pt x="263" y="135"/>
                    <a:pt x="263" y="135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2" y="134"/>
                    <a:pt x="262" y="134"/>
                    <a:pt x="262" y="134"/>
                  </a:cubicBezTo>
                  <a:cubicBezTo>
                    <a:pt x="262" y="133"/>
                    <a:pt x="262" y="132"/>
                    <a:pt x="261" y="132"/>
                  </a:cubicBezTo>
                  <a:cubicBezTo>
                    <a:pt x="260" y="132"/>
                    <a:pt x="258" y="133"/>
                    <a:pt x="258" y="132"/>
                  </a:cubicBezTo>
                  <a:cubicBezTo>
                    <a:pt x="258" y="130"/>
                    <a:pt x="258" y="127"/>
                    <a:pt x="259" y="126"/>
                  </a:cubicBezTo>
                  <a:cubicBezTo>
                    <a:pt x="259" y="126"/>
                    <a:pt x="259" y="126"/>
                    <a:pt x="259" y="126"/>
                  </a:cubicBezTo>
                  <a:cubicBezTo>
                    <a:pt x="259" y="126"/>
                    <a:pt x="259" y="126"/>
                    <a:pt x="259" y="126"/>
                  </a:cubicBezTo>
                  <a:cubicBezTo>
                    <a:pt x="258" y="127"/>
                    <a:pt x="257" y="127"/>
                    <a:pt x="256" y="126"/>
                  </a:cubicBezTo>
                  <a:cubicBezTo>
                    <a:pt x="257" y="124"/>
                    <a:pt x="256" y="121"/>
                    <a:pt x="255" y="119"/>
                  </a:cubicBezTo>
                  <a:cubicBezTo>
                    <a:pt x="252" y="119"/>
                    <a:pt x="253" y="122"/>
                    <a:pt x="251" y="122"/>
                  </a:cubicBezTo>
                  <a:cubicBezTo>
                    <a:pt x="252" y="122"/>
                    <a:pt x="251" y="121"/>
                    <a:pt x="250" y="121"/>
                  </a:cubicBezTo>
                  <a:cubicBezTo>
                    <a:pt x="249" y="121"/>
                    <a:pt x="250" y="122"/>
                    <a:pt x="250" y="122"/>
                  </a:cubicBezTo>
                  <a:cubicBezTo>
                    <a:pt x="248" y="122"/>
                    <a:pt x="246" y="121"/>
                    <a:pt x="247" y="119"/>
                  </a:cubicBezTo>
                  <a:cubicBezTo>
                    <a:pt x="248" y="119"/>
                    <a:pt x="249" y="118"/>
                    <a:pt x="250" y="118"/>
                  </a:cubicBezTo>
                  <a:cubicBezTo>
                    <a:pt x="251" y="118"/>
                    <a:pt x="251" y="119"/>
                    <a:pt x="252" y="119"/>
                  </a:cubicBezTo>
                  <a:cubicBezTo>
                    <a:pt x="253" y="119"/>
                    <a:pt x="253" y="118"/>
                    <a:pt x="254" y="118"/>
                  </a:cubicBezTo>
                  <a:cubicBezTo>
                    <a:pt x="254" y="114"/>
                    <a:pt x="250" y="116"/>
                    <a:pt x="247" y="115"/>
                  </a:cubicBezTo>
                  <a:cubicBezTo>
                    <a:pt x="246" y="116"/>
                    <a:pt x="246" y="117"/>
                    <a:pt x="246" y="117"/>
                  </a:cubicBezTo>
                  <a:cubicBezTo>
                    <a:pt x="243" y="116"/>
                    <a:pt x="241" y="118"/>
                    <a:pt x="238" y="117"/>
                  </a:cubicBezTo>
                  <a:cubicBezTo>
                    <a:pt x="237" y="116"/>
                    <a:pt x="234" y="117"/>
                    <a:pt x="232" y="117"/>
                  </a:cubicBezTo>
                  <a:cubicBezTo>
                    <a:pt x="231" y="116"/>
                    <a:pt x="231" y="115"/>
                    <a:pt x="230" y="114"/>
                  </a:cubicBezTo>
                  <a:cubicBezTo>
                    <a:pt x="230" y="114"/>
                    <a:pt x="230" y="114"/>
                    <a:pt x="230" y="114"/>
                  </a:cubicBezTo>
                  <a:cubicBezTo>
                    <a:pt x="230" y="115"/>
                    <a:pt x="230" y="115"/>
                    <a:pt x="230" y="115"/>
                  </a:cubicBezTo>
                  <a:cubicBezTo>
                    <a:pt x="230" y="116"/>
                    <a:pt x="231" y="116"/>
                    <a:pt x="231" y="118"/>
                  </a:cubicBezTo>
                  <a:cubicBezTo>
                    <a:pt x="230" y="118"/>
                    <a:pt x="230" y="119"/>
                    <a:pt x="229" y="118"/>
                  </a:cubicBezTo>
                  <a:cubicBezTo>
                    <a:pt x="228" y="119"/>
                    <a:pt x="227" y="120"/>
                    <a:pt x="226" y="120"/>
                  </a:cubicBezTo>
                  <a:cubicBezTo>
                    <a:pt x="226" y="120"/>
                    <a:pt x="225" y="119"/>
                    <a:pt x="225" y="119"/>
                  </a:cubicBezTo>
                  <a:cubicBezTo>
                    <a:pt x="223" y="117"/>
                    <a:pt x="220" y="118"/>
                    <a:pt x="219" y="120"/>
                  </a:cubicBezTo>
                  <a:cubicBezTo>
                    <a:pt x="219" y="121"/>
                    <a:pt x="219" y="121"/>
                    <a:pt x="218" y="121"/>
                  </a:cubicBezTo>
                  <a:cubicBezTo>
                    <a:pt x="217" y="122"/>
                    <a:pt x="216" y="123"/>
                    <a:pt x="217" y="125"/>
                  </a:cubicBezTo>
                  <a:cubicBezTo>
                    <a:pt x="216" y="125"/>
                    <a:pt x="216" y="126"/>
                    <a:pt x="215" y="127"/>
                  </a:cubicBezTo>
                  <a:cubicBezTo>
                    <a:pt x="215" y="127"/>
                    <a:pt x="213" y="127"/>
                    <a:pt x="213" y="128"/>
                  </a:cubicBezTo>
                  <a:cubicBezTo>
                    <a:pt x="213" y="129"/>
                    <a:pt x="214" y="130"/>
                    <a:pt x="214" y="131"/>
                  </a:cubicBezTo>
                  <a:cubicBezTo>
                    <a:pt x="213" y="131"/>
                    <a:pt x="213" y="131"/>
                    <a:pt x="212" y="131"/>
                  </a:cubicBezTo>
                  <a:cubicBezTo>
                    <a:pt x="212" y="131"/>
                    <a:pt x="212" y="131"/>
                    <a:pt x="212" y="130"/>
                  </a:cubicBezTo>
                  <a:cubicBezTo>
                    <a:pt x="212" y="130"/>
                    <a:pt x="211" y="128"/>
                    <a:pt x="209" y="127"/>
                  </a:cubicBezTo>
                  <a:cubicBezTo>
                    <a:pt x="206" y="125"/>
                    <a:pt x="206" y="125"/>
                    <a:pt x="207" y="123"/>
                  </a:cubicBezTo>
                  <a:cubicBezTo>
                    <a:pt x="208" y="122"/>
                    <a:pt x="209" y="121"/>
                    <a:pt x="210" y="120"/>
                  </a:cubicBezTo>
                  <a:cubicBezTo>
                    <a:pt x="211" y="119"/>
                    <a:pt x="212" y="117"/>
                    <a:pt x="210" y="116"/>
                  </a:cubicBezTo>
                  <a:cubicBezTo>
                    <a:pt x="210" y="116"/>
                    <a:pt x="209" y="116"/>
                    <a:pt x="208" y="117"/>
                  </a:cubicBezTo>
                  <a:cubicBezTo>
                    <a:pt x="206" y="118"/>
                    <a:pt x="205" y="119"/>
                    <a:pt x="203" y="115"/>
                  </a:cubicBezTo>
                  <a:cubicBezTo>
                    <a:pt x="203" y="114"/>
                    <a:pt x="203" y="114"/>
                    <a:pt x="203" y="113"/>
                  </a:cubicBezTo>
                  <a:cubicBezTo>
                    <a:pt x="203" y="109"/>
                    <a:pt x="203" y="109"/>
                    <a:pt x="202" y="112"/>
                  </a:cubicBezTo>
                  <a:cubicBezTo>
                    <a:pt x="202" y="112"/>
                    <a:pt x="202" y="113"/>
                    <a:pt x="202" y="114"/>
                  </a:cubicBezTo>
                  <a:cubicBezTo>
                    <a:pt x="201" y="113"/>
                    <a:pt x="201" y="113"/>
                    <a:pt x="201" y="112"/>
                  </a:cubicBezTo>
                  <a:cubicBezTo>
                    <a:pt x="198" y="109"/>
                    <a:pt x="198" y="108"/>
                    <a:pt x="200" y="107"/>
                  </a:cubicBezTo>
                  <a:cubicBezTo>
                    <a:pt x="201" y="106"/>
                    <a:pt x="202" y="105"/>
                    <a:pt x="202" y="103"/>
                  </a:cubicBezTo>
                  <a:cubicBezTo>
                    <a:pt x="203" y="102"/>
                    <a:pt x="202" y="101"/>
                    <a:pt x="202" y="100"/>
                  </a:cubicBezTo>
                  <a:cubicBezTo>
                    <a:pt x="201" y="99"/>
                    <a:pt x="200" y="100"/>
                    <a:pt x="198" y="102"/>
                  </a:cubicBezTo>
                  <a:cubicBezTo>
                    <a:pt x="195" y="105"/>
                    <a:pt x="195" y="105"/>
                    <a:pt x="195" y="105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89" y="101"/>
                    <a:pt x="186" y="99"/>
                    <a:pt x="184" y="98"/>
                  </a:cubicBezTo>
                  <a:cubicBezTo>
                    <a:pt x="182" y="96"/>
                    <a:pt x="181" y="96"/>
                    <a:pt x="179" y="96"/>
                  </a:cubicBezTo>
                  <a:cubicBezTo>
                    <a:pt x="178" y="96"/>
                    <a:pt x="176" y="97"/>
                    <a:pt x="174" y="97"/>
                  </a:cubicBezTo>
                  <a:cubicBezTo>
                    <a:pt x="172" y="97"/>
                    <a:pt x="171" y="97"/>
                    <a:pt x="170" y="98"/>
                  </a:cubicBezTo>
                  <a:cubicBezTo>
                    <a:pt x="170" y="98"/>
                    <a:pt x="167" y="99"/>
                    <a:pt x="164" y="99"/>
                  </a:cubicBezTo>
                  <a:cubicBezTo>
                    <a:pt x="161" y="99"/>
                    <a:pt x="158" y="100"/>
                    <a:pt x="157" y="101"/>
                  </a:cubicBezTo>
                  <a:cubicBezTo>
                    <a:pt x="157" y="101"/>
                    <a:pt x="155" y="102"/>
                    <a:pt x="154" y="103"/>
                  </a:cubicBezTo>
                  <a:cubicBezTo>
                    <a:pt x="152" y="103"/>
                    <a:pt x="150" y="105"/>
                    <a:pt x="148" y="106"/>
                  </a:cubicBezTo>
                  <a:cubicBezTo>
                    <a:pt x="146" y="108"/>
                    <a:pt x="146" y="109"/>
                    <a:pt x="146" y="111"/>
                  </a:cubicBezTo>
                  <a:cubicBezTo>
                    <a:pt x="146" y="112"/>
                    <a:pt x="145" y="115"/>
                    <a:pt x="143" y="117"/>
                  </a:cubicBezTo>
                  <a:cubicBezTo>
                    <a:pt x="142" y="120"/>
                    <a:pt x="141" y="122"/>
                    <a:pt x="141" y="125"/>
                  </a:cubicBezTo>
                  <a:cubicBezTo>
                    <a:pt x="142" y="126"/>
                    <a:pt x="141" y="128"/>
                    <a:pt x="141" y="129"/>
                  </a:cubicBezTo>
                  <a:cubicBezTo>
                    <a:pt x="141" y="129"/>
                    <a:pt x="142" y="131"/>
                    <a:pt x="143" y="133"/>
                  </a:cubicBezTo>
                  <a:cubicBezTo>
                    <a:pt x="143" y="133"/>
                    <a:pt x="143" y="133"/>
                    <a:pt x="143" y="134"/>
                  </a:cubicBezTo>
                  <a:cubicBezTo>
                    <a:pt x="143" y="134"/>
                    <a:pt x="143" y="134"/>
                    <a:pt x="142" y="134"/>
                  </a:cubicBezTo>
                  <a:cubicBezTo>
                    <a:pt x="141" y="136"/>
                    <a:pt x="140" y="136"/>
                    <a:pt x="139" y="135"/>
                  </a:cubicBezTo>
                  <a:cubicBezTo>
                    <a:pt x="138" y="134"/>
                    <a:pt x="138" y="134"/>
                    <a:pt x="138" y="136"/>
                  </a:cubicBezTo>
                  <a:cubicBezTo>
                    <a:pt x="138" y="138"/>
                    <a:pt x="136" y="139"/>
                    <a:pt x="136" y="137"/>
                  </a:cubicBezTo>
                  <a:cubicBezTo>
                    <a:pt x="136" y="135"/>
                    <a:pt x="136" y="135"/>
                    <a:pt x="137" y="133"/>
                  </a:cubicBezTo>
                  <a:cubicBezTo>
                    <a:pt x="137" y="132"/>
                    <a:pt x="137" y="131"/>
                    <a:pt x="136" y="130"/>
                  </a:cubicBezTo>
                  <a:cubicBezTo>
                    <a:pt x="136" y="130"/>
                    <a:pt x="136" y="130"/>
                    <a:pt x="135" y="130"/>
                  </a:cubicBezTo>
                  <a:cubicBezTo>
                    <a:pt x="135" y="131"/>
                    <a:pt x="134" y="132"/>
                    <a:pt x="135" y="133"/>
                  </a:cubicBezTo>
                  <a:cubicBezTo>
                    <a:pt x="135" y="134"/>
                    <a:pt x="135" y="134"/>
                    <a:pt x="134" y="134"/>
                  </a:cubicBezTo>
                  <a:cubicBezTo>
                    <a:pt x="133" y="134"/>
                    <a:pt x="133" y="134"/>
                    <a:pt x="134" y="136"/>
                  </a:cubicBezTo>
                  <a:cubicBezTo>
                    <a:pt x="134" y="136"/>
                    <a:pt x="135" y="137"/>
                    <a:pt x="135" y="138"/>
                  </a:cubicBezTo>
                  <a:cubicBezTo>
                    <a:pt x="135" y="140"/>
                    <a:pt x="133" y="139"/>
                    <a:pt x="130" y="137"/>
                  </a:cubicBezTo>
                  <a:cubicBezTo>
                    <a:pt x="127" y="136"/>
                    <a:pt x="127" y="136"/>
                    <a:pt x="127" y="138"/>
                  </a:cubicBezTo>
                  <a:cubicBezTo>
                    <a:pt x="127" y="140"/>
                    <a:pt x="128" y="140"/>
                    <a:pt x="129" y="140"/>
                  </a:cubicBezTo>
                  <a:cubicBezTo>
                    <a:pt x="131" y="141"/>
                    <a:pt x="133" y="142"/>
                    <a:pt x="132" y="144"/>
                  </a:cubicBezTo>
                  <a:cubicBezTo>
                    <a:pt x="131" y="145"/>
                    <a:pt x="130" y="145"/>
                    <a:pt x="130" y="144"/>
                  </a:cubicBezTo>
                  <a:cubicBezTo>
                    <a:pt x="130" y="143"/>
                    <a:pt x="129" y="143"/>
                    <a:pt x="128" y="142"/>
                  </a:cubicBezTo>
                  <a:cubicBezTo>
                    <a:pt x="127" y="142"/>
                    <a:pt x="127" y="142"/>
                    <a:pt x="127" y="144"/>
                  </a:cubicBezTo>
                  <a:cubicBezTo>
                    <a:pt x="127" y="145"/>
                    <a:pt x="128" y="147"/>
                    <a:pt x="128" y="147"/>
                  </a:cubicBezTo>
                  <a:cubicBezTo>
                    <a:pt x="128" y="148"/>
                    <a:pt x="128" y="148"/>
                    <a:pt x="127" y="149"/>
                  </a:cubicBezTo>
                  <a:cubicBezTo>
                    <a:pt x="126" y="149"/>
                    <a:pt x="126" y="149"/>
                    <a:pt x="126" y="150"/>
                  </a:cubicBezTo>
                  <a:cubicBezTo>
                    <a:pt x="126" y="150"/>
                    <a:pt x="126" y="151"/>
                    <a:pt x="125" y="151"/>
                  </a:cubicBezTo>
                  <a:cubicBezTo>
                    <a:pt x="124" y="151"/>
                    <a:pt x="124" y="152"/>
                    <a:pt x="124" y="153"/>
                  </a:cubicBezTo>
                  <a:cubicBezTo>
                    <a:pt x="124" y="153"/>
                    <a:pt x="124" y="154"/>
                    <a:pt x="124" y="154"/>
                  </a:cubicBezTo>
                  <a:cubicBezTo>
                    <a:pt x="122" y="152"/>
                    <a:pt x="121" y="150"/>
                    <a:pt x="119" y="149"/>
                  </a:cubicBezTo>
                  <a:cubicBezTo>
                    <a:pt x="120" y="149"/>
                    <a:pt x="121" y="149"/>
                    <a:pt x="121" y="148"/>
                  </a:cubicBezTo>
                  <a:cubicBezTo>
                    <a:pt x="122" y="148"/>
                    <a:pt x="121" y="147"/>
                    <a:pt x="120" y="147"/>
                  </a:cubicBezTo>
                  <a:cubicBezTo>
                    <a:pt x="119" y="147"/>
                    <a:pt x="119" y="148"/>
                    <a:pt x="119" y="148"/>
                  </a:cubicBezTo>
                  <a:cubicBezTo>
                    <a:pt x="119" y="148"/>
                    <a:pt x="119" y="149"/>
                    <a:pt x="119" y="149"/>
                  </a:cubicBezTo>
                  <a:cubicBezTo>
                    <a:pt x="117" y="146"/>
                    <a:pt x="116" y="146"/>
                    <a:pt x="115" y="146"/>
                  </a:cubicBezTo>
                  <a:cubicBezTo>
                    <a:pt x="114" y="146"/>
                    <a:pt x="112" y="144"/>
                    <a:pt x="111" y="143"/>
                  </a:cubicBezTo>
                  <a:cubicBezTo>
                    <a:pt x="107" y="139"/>
                    <a:pt x="107" y="139"/>
                    <a:pt x="108" y="132"/>
                  </a:cubicBezTo>
                  <a:cubicBezTo>
                    <a:pt x="108" y="127"/>
                    <a:pt x="106" y="124"/>
                    <a:pt x="100" y="117"/>
                  </a:cubicBezTo>
                  <a:cubicBezTo>
                    <a:pt x="97" y="115"/>
                    <a:pt x="93" y="113"/>
                    <a:pt x="89" y="113"/>
                  </a:cubicBezTo>
                  <a:cubicBezTo>
                    <a:pt x="87" y="113"/>
                    <a:pt x="85" y="112"/>
                    <a:pt x="85" y="112"/>
                  </a:cubicBezTo>
                  <a:cubicBezTo>
                    <a:pt x="83" y="110"/>
                    <a:pt x="79" y="104"/>
                    <a:pt x="78" y="102"/>
                  </a:cubicBezTo>
                  <a:cubicBezTo>
                    <a:pt x="78" y="101"/>
                    <a:pt x="77" y="100"/>
                    <a:pt x="77" y="99"/>
                  </a:cubicBezTo>
                  <a:cubicBezTo>
                    <a:pt x="76" y="99"/>
                    <a:pt x="75" y="97"/>
                    <a:pt x="74" y="96"/>
                  </a:cubicBezTo>
                  <a:cubicBezTo>
                    <a:pt x="74" y="95"/>
                    <a:pt x="72" y="93"/>
                    <a:pt x="71" y="91"/>
                  </a:cubicBezTo>
                  <a:cubicBezTo>
                    <a:pt x="70" y="89"/>
                    <a:pt x="69" y="86"/>
                    <a:pt x="69" y="85"/>
                  </a:cubicBezTo>
                  <a:cubicBezTo>
                    <a:pt x="69" y="84"/>
                    <a:pt x="68" y="83"/>
                    <a:pt x="67" y="83"/>
                  </a:cubicBezTo>
                  <a:cubicBezTo>
                    <a:pt x="67" y="83"/>
                    <a:pt x="65" y="81"/>
                    <a:pt x="64" y="79"/>
                  </a:cubicBezTo>
                  <a:cubicBezTo>
                    <a:pt x="63" y="77"/>
                    <a:pt x="60" y="73"/>
                    <a:pt x="58" y="71"/>
                  </a:cubicBezTo>
                  <a:cubicBezTo>
                    <a:pt x="56" y="68"/>
                    <a:pt x="55" y="65"/>
                    <a:pt x="54" y="63"/>
                  </a:cubicBezTo>
                  <a:cubicBezTo>
                    <a:pt x="54" y="59"/>
                    <a:pt x="51" y="56"/>
                    <a:pt x="49" y="58"/>
                  </a:cubicBezTo>
                  <a:cubicBezTo>
                    <a:pt x="47" y="59"/>
                    <a:pt x="46" y="61"/>
                    <a:pt x="47" y="63"/>
                  </a:cubicBezTo>
                  <a:cubicBezTo>
                    <a:pt x="48" y="64"/>
                    <a:pt x="52" y="66"/>
                    <a:pt x="53" y="67"/>
                  </a:cubicBezTo>
                  <a:cubicBezTo>
                    <a:pt x="55" y="67"/>
                    <a:pt x="64" y="81"/>
                    <a:pt x="64" y="84"/>
                  </a:cubicBezTo>
                  <a:cubicBezTo>
                    <a:pt x="64" y="86"/>
                    <a:pt x="65" y="87"/>
                    <a:pt x="67" y="88"/>
                  </a:cubicBezTo>
                  <a:cubicBezTo>
                    <a:pt x="68" y="89"/>
                    <a:pt x="70" y="90"/>
                    <a:pt x="71" y="92"/>
                  </a:cubicBezTo>
                  <a:cubicBezTo>
                    <a:pt x="73" y="97"/>
                    <a:pt x="78" y="104"/>
                    <a:pt x="80" y="107"/>
                  </a:cubicBezTo>
                  <a:cubicBezTo>
                    <a:pt x="81" y="109"/>
                    <a:pt x="82" y="111"/>
                    <a:pt x="81" y="111"/>
                  </a:cubicBezTo>
                  <a:cubicBezTo>
                    <a:pt x="81" y="112"/>
                    <a:pt x="79" y="113"/>
                    <a:pt x="77" y="114"/>
                  </a:cubicBezTo>
                  <a:cubicBezTo>
                    <a:pt x="76" y="114"/>
                    <a:pt x="76" y="115"/>
                    <a:pt x="75" y="115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4" y="114"/>
                    <a:pt x="73" y="114"/>
                    <a:pt x="73" y="114"/>
                  </a:cubicBezTo>
                  <a:cubicBezTo>
                    <a:pt x="72" y="114"/>
                    <a:pt x="72" y="115"/>
                    <a:pt x="74" y="116"/>
                  </a:cubicBezTo>
                  <a:cubicBezTo>
                    <a:pt x="72" y="117"/>
                    <a:pt x="71" y="118"/>
                    <a:pt x="69" y="120"/>
                  </a:cubicBezTo>
                  <a:cubicBezTo>
                    <a:pt x="64" y="124"/>
                    <a:pt x="64" y="125"/>
                    <a:pt x="63" y="127"/>
                  </a:cubicBezTo>
                  <a:cubicBezTo>
                    <a:pt x="63" y="129"/>
                    <a:pt x="63" y="131"/>
                    <a:pt x="62" y="132"/>
                  </a:cubicBezTo>
                  <a:cubicBezTo>
                    <a:pt x="61" y="133"/>
                    <a:pt x="61" y="136"/>
                    <a:pt x="62" y="137"/>
                  </a:cubicBezTo>
                  <a:cubicBezTo>
                    <a:pt x="62" y="139"/>
                    <a:pt x="62" y="140"/>
                    <a:pt x="62" y="141"/>
                  </a:cubicBezTo>
                  <a:cubicBezTo>
                    <a:pt x="62" y="142"/>
                    <a:pt x="69" y="152"/>
                    <a:pt x="71" y="153"/>
                  </a:cubicBezTo>
                  <a:cubicBezTo>
                    <a:pt x="75" y="156"/>
                    <a:pt x="91" y="157"/>
                    <a:pt x="92" y="155"/>
                  </a:cubicBezTo>
                  <a:cubicBezTo>
                    <a:pt x="93" y="153"/>
                    <a:pt x="96" y="153"/>
                    <a:pt x="98" y="154"/>
                  </a:cubicBezTo>
                  <a:cubicBezTo>
                    <a:pt x="98" y="154"/>
                    <a:pt x="98" y="154"/>
                    <a:pt x="98" y="155"/>
                  </a:cubicBezTo>
                  <a:cubicBezTo>
                    <a:pt x="98" y="155"/>
                    <a:pt x="97" y="155"/>
                    <a:pt x="97" y="155"/>
                  </a:cubicBezTo>
                  <a:cubicBezTo>
                    <a:pt x="96" y="156"/>
                    <a:pt x="96" y="156"/>
                    <a:pt x="97" y="157"/>
                  </a:cubicBezTo>
                  <a:cubicBezTo>
                    <a:pt x="98" y="158"/>
                    <a:pt x="98" y="159"/>
                    <a:pt x="98" y="160"/>
                  </a:cubicBezTo>
                  <a:cubicBezTo>
                    <a:pt x="98" y="161"/>
                    <a:pt x="99" y="162"/>
                    <a:pt x="100" y="163"/>
                  </a:cubicBezTo>
                  <a:cubicBezTo>
                    <a:pt x="102" y="164"/>
                    <a:pt x="102" y="164"/>
                    <a:pt x="102" y="164"/>
                  </a:cubicBezTo>
                  <a:cubicBezTo>
                    <a:pt x="105" y="163"/>
                    <a:pt x="107" y="161"/>
                    <a:pt x="110" y="160"/>
                  </a:cubicBezTo>
                  <a:cubicBezTo>
                    <a:pt x="120" y="156"/>
                    <a:pt x="130" y="151"/>
                    <a:pt x="141" y="148"/>
                  </a:cubicBezTo>
                  <a:cubicBezTo>
                    <a:pt x="154" y="144"/>
                    <a:pt x="171" y="144"/>
                    <a:pt x="184" y="147"/>
                  </a:cubicBezTo>
                  <a:cubicBezTo>
                    <a:pt x="229" y="155"/>
                    <a:pt x="246" y="209"/>
                    <a:pt x="232" y="248"/>
                  </a:cubicBezTo>
                  <a:cubicBezTo>
                    <a:pt x="229" y="258"/>
                    <a:pt x="224" y="268"/>
                    <a:pt x="219" y="277"/>
                  </a:cubicBezTo>
                  <a:cubicBezTo>
                    <a:pt x="211" y="289"/>
                    <a:pt x="202" y="301"/>
                    <a:pt x="190" y="309"/>
                  </a:cubicBezTo>
                  <a:cubicBezTo>
                    <a:pt x="181" y="315"/>
                    <a:pt x="167" y="318"/>
                    <a:pt x="159" y="328"/>
                  </a:cubicBezTo>
                  <a:cubicBezTo>
                    <a:pt x="150" y="341"/>
                    <a:pt x="173" y="343"/>
                    <a:pt x="181" y="343"/>
                  </a:cubicBezTo>
                  <a:cubicBezTo>
                    <a:pt x="191" y="343"/>
                    <a:pt x="200" y="340"/>
                    <a:pt x="210" y="341"/>
                  </a:cubicBezTo>
                  <a:cubicBezTo>
                    <a:pt x="215" y="341"/>
                    <a:pt x="220" y="341"/>
                    <a:pt x="225" y="340"/>
                  </a:cubicBezTo>
                  <a:cubicBezTo>
                    <a:pt x="232" y="337"/>
                    <a:pt x="234" y="330"/>
                    <a:pt x="242" y="330"/>
                  </a:cubicBezTo>
                  <a:cubicBezTo>
                    <a:pt x="246" y="330"/>
                    <a:pt x="250" y="332"/>
                    <a:pt x="252" y="335"/>
                  </a:cubicBezTo>
                  <a:cubicBezTo>
                    <a:pt x="252" y="335"/>
                    <a:pt x="252" y="335"/>
                    <a:pt x="252" y="334"/>
                  </a:cubicBezTo>
                  <a:cubicBezTo>
                    <a:pt x="252" y="334"/>
                    <a:pt x="252" y="335"/>
                    <a:pt x="253" y="335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3" y="334"/>
                    <a:pt x="252" y="334"/>
                    <a:pt x="252" y="334"/>
                  </a:cubicBezTo>
                  <a:cubicBezTo>
                    <a:pt x="252" y="333"/>
                    <a:pt x="253" y="333"/>
                    <a:pt x="253" y="332"/>
                  </a:cubicBezTo>
                  <a:cubicBezTo>
                    <a:pt x="253" y="332"/>
                    <a:pt x="254" y="332"/>
                    <a:pt x="255" y="332"/>
                  </a:cubicBezTo>
                  <a:cubicBezTo>
                    <a:pt x="254" y="333"/>
                    <a:pt x="254" y="333"/>
                    <a:pt x="254" y="333"/>
                  </a:cubicBezTo>
                  <a:cubicBezTo>
                    <a:pt x="254" y="334"/>
                    <a:pt x="255" y="335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6" y="336"/>
                    <a:pt x="256" y="336"/>
                  </a:cubicBezTo>
                  <a:cubicBezTo>
                    <a:pt x="256" y="336"/>
                    <a:pt x="256" y="336"/>
                    <a:pt x="256" y="336"/>
                  </a:cubicBezTo>
                  <a:cubicBezTo>
                    <a:pt x="256" y="336"/>
                    <a:pt x="256" y="336"/>
                    <a:pt x="256" y="336"/>
                  </a:cubicBezTo>
                  <a:cubicBezTo>
                    <a:pt x="256" y="336"/>
                    <a:pt x="256" y="336"/>
                    <a:pt x="256" y="336"/>
                  </a:cubicBezTo>
                  <a:cubicBezTo>
                    <a:pt x="256" y="337"/>
                    <a:pt x="257" y="338"/>
                    <a:pt x="258" y="337"/>
                  </a:cubicBezTo>
                  <a:cubicBezTo>
                    <a:pt x="258" y="337"/>
                    <a:pt x="258" y="337"/>
                    <a:pt x="258" y="337"/>
                  </a:cubicBezTo>
                  <a:cubicBezTo>
                    <a:pt x="258" y="337"/>
                    <a:pt x="258" y="337"/>
                    <a:pt x="258" y="337"/>
                  </a:cubicBezTo>
                  <a:cubicBezTo>
                    <a:pt x="258" y="336"/>
                    <a:pt x="257" y="336"/>
                    <a:pt x="257" y="336"/>
                  </a:cubicBezTo>
                  <a:cubicBezTo>
                    <a:pt x="257" y="336"/>
                    <a:pt x="257" y="336"/>
                    <a:pt x="257" y="336"/>
                  </a:cubicBezTo>
                  <a:cubicBezTo>
                    <a:pt x="257" y="336"/>
                    <a:pt x="257" y="336"/>
                    <a:pt x="258" y="336"/>
                  </a:cubicBezTo>
                  <a:cubicBezTo>
                    <a:pt x="258" y="336"/>
                    <a:pt x="258" y="336"/>
                    <a:pt x="258" y="336"/>
                  </a:cubicBezTo>
                  <a:cubicBezTo>
                    <a:pt x="258" y="335"/>
                    <a:pt x="258" y="335"/>
                    <a:pt x="258" y="335"/>
                  </a:cubicBezTo>
                  <a:cubicBezTo>
                    <a:pt x="258" y="335"/>
                    <a:pt x="258" y="334"/>
                    <a:pt x="258" y="333"/>
                  </a:cubicBezTo>
                  <a:cubicBezTo>
                    <a:pt x="260" y="333"/>
                    <a:pt x="262" y="333"/>
                    <a:pt x="264" y="334"/>
                  </a:cubicBezTo>
                  <a:cubicBezTo>
                    <a:pt x="264" y="334"/>
                    <a:pt x="265" y="334"/>
                    <a:pt x="265" y="334"/>
                  </a:cubicBezTo>
                  <a:cubicBezTo>
                    <a:pt x="265" y="335"/>
                    <a:pt x="265" y="335"/>
                    <a:pt x="265" y="335"/>
                  </a:cubicBezTo>
                  <a:cubicBezTo>
                    <a:pt x="265" y="335"/>
                    <a:pt x="265" y="335"/>
                    <a:pt x="265" y="335"/>
                  </a:cubicBezTo>
                  <a:cubicBezTo>
                    <a:pt x="264" y="336"/>
                    <a:pt x="263" y="337"/>
                    <a:pt x="261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7"/>
                    <a:pt x="260" y="337"/>
                    <a:pt x="260" y="337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8"/>
                    <a:pt x="261" y="338"/>
                    <a:pt x="261" y="338"/>
                  </a:cubicBezTo>
                  <a:cubicBezTo>
                    <a:pt x="260" y="338"/>
                    <a:pt x="258" y="338"/>
                    <a:pt x="258" y="338"/>
                  </a:cubicBezTo>
                  <a:cubicBezTo>
                    <a:pt x="257" y="338"/>
                    <a:pt x="256" y="338"/>
                    <a:pt x="255" y="338"/>
                  </a:cubicBezTo>
                  <a:cubicBezTo>
                    <a:pt x="255" y="338"/>
                    <a:pt x="254" y="338"/>
                    <a:pt x="253" y="338"/>
                  </a:cubicBezTo>
                  <a:cubicBezTo>
                    <a:pt x="253" y="338"/>
                    <a:pt x="253" y="339"/>
                    <a:pt x="253" y="339"/>
                  </a:cubicBezTo>
                  <a:cubicBezTo>
                    <a:pt x="253" y="341"/>
                    <a:pt x="253" y="341"/>
                    <a:pt x="253" y="341"/>
                  </a:cubicBezTo>
                  <a:cubicBezTo>
                    <a:pt x="253" y="341"/>
                    <a:pt x="253" y="341"/>
                    <a:pt x="253" y="342"/>
                  </a:cubicBezTo>
                  <a:cubicBezTo>
                    <a:pt x="253" y="341"/>
                    <a:pt x="253" y="341"/>
                    <a:pt x="253" y="341"/>
                  </a:cubicBezTo>
                  <a:cubicBezTo>
                    <a:pt x="253" y="341"/>
                    <a:pt x="253" y="342"/>
                    <a:pt x="255" y="343"/>
                  </a:cubicBezTo>
                  <a:cubicBezTo>
                    <a:pt x="255" y="343"/>
                    <a:pt x="255" y="343"/>
                    <a:pt x="255" y="344"/>
                  </a:cubicBezTo>
                  <a:cubicBezTo>
                    <a:pt x="254" y="343"/>
                    <a:pt x="254" y="343"/>
                    <a:pt x="253" y="342"/>
                  </a:cubicBezTo>
                  <a:cubicBezTo>
                    <a:pt x="253" y="342"/>
                    <a:pt x="253" y="342"/>
                    <a:pt x="253" y="342"/>
                  </a:cubicBezTo>
                  <a:cubicBezTo>
                    <a:pt x="253" y="342"/>
                    <a:pt x="253" y="342"/>
                    <a:pt x="253" y="342"/>
                  </a:cubicBezTo>
                  <a:cubicBezTo>
                    <a:pt x="253" y="375"/>
                    <a:pt x="253" y="375"/>
                    <a:pt x="253" y="375"/>
                  </a:cubicBezTo>
                  <a:cubicBezTo>
                    <a:pt x="253" y="384"/>
                    <a:pt x="242" y="384"/>
                    <a:pt x="237" y="384"/>
                  </a:cubicBezTo>
                  <a:cubicBezTo>
                    <a:pt x="222" y="384"/>
                    <a:pt x="208" y="384"/>
                    <a:pt x="194" y="384"/>
                  </a:cubicBezTo>
                  <a:cubicBezTo>
                    <a:pt x="194" y="385"/>
                    <a:pt x="194" y="386"/>
                    <a:pt x="194" y="387"/>
                  </a:cubicBezTo>
                  <a:cubicBezTo>
                    <a:pt x="194" y="387"/>
                    <a:pt x="194" y="387"/>
                    <a:pt x="194" y="387"/>
                  </a:cubicBezTo>
                  <a:cubicBezTo>
                    <a:pt x="194" y="387"/>
                    <a:pt x="194" y="387"/>
                    <a:pt x="194" y="388"/>
                  </a:cubicBezTo>
                  <a:cubicBezTo>
                    <a:pt x="193" y="387"/>
                    <a:pt x="193" y="387"/>
                    <a:pt x="193" y="386"/>
                  </a:cubicBezTo>
                  <a:cubicBezTo>
                    <a:pt x="192" y="385"/>
                    <a:pt x="192" y="384"/>
                    <a:pt x="192" y="384"/>
                  </a:cubicBezTo>
                  <a:cubicBezTo>
                    <a:pt x="169" y="383"/>
                    <a:pt x="146" y="383"/>
                    <a:pt x="123" y="385"/>
                  </a:cubicBezTo>
                  <a:cubicBezTo>
                    <a:pt x="112" y="385"/>
                    <a:pt x="96" y="390"/>
                    <a:pt x="86" y="384"/>
                  </a:cubicBezTo>
                  <a:cubicBezTo>
                    <a:pt x="86" y="385"/>
                    <a:pt x="83" y="386"/>
                    <a:pt x="84" y="388"/>
                  </a:cubicBezTo>
                  <a:cubicBezTo>
                    <a:pt x="85" y="390"/>
                    <a:pt x="87" y="388"/>
                    <a:pt x="89" y="388"/>
                  </a:cubicBezTo>
                  <a:cubicBezTo>
                    <a:pt x="89" y="387"/>
                    <a:pt x="90" y="388"/>
                    <a:pt x="92" y="389"/>
                  </a:cubicBezTo>
                  <a:cubicBezTo>
                    <a:pt x="92" y="389"/>
                    <a:pt x="94" y="389"/>
                    <a:pt x="94" y="389"/>
                  </a:cubicBezTo>
                  <a:cubicBezTo>
                    <a:pt x="94" y="389"/>
                    <a:pt x="93" y="392"/>
                    <a:pt x="93" y="393"/>
                  </a:cubicBezTo>
                  <a:cubicBezTo>
                    <a:pt x="92" y="394"/>
                    <a:pt x="92" y="395"/>
                    <a:pt x="92" y="395"/>
                  </a:cubicBezTo>
                  <a:cubicBezTo>
                    <a:pt x="92" y="396"/>
                    <a:pt x="91" y="397"/>
                    <a:pt x="91" y="397"/>
                  </a:cubicBezTo>
                  <a:cubicBezTo>
                    <a:pt x="91" y="398"/>
                    <a:pt x="90" y="398"/>
                    <a:pt x="89" y="399"/>
                  </a:cubicBezTo>
                  <a:cubicBezTo>
                    <a:pt x="88" y="401"/>
                    <a:pt x="87" y="403"/>
                    <a:pt x="85" y="404"/>
                  </a:cubicBezTo>
                  <a:cubicBezTo>
                    <a:pt x="85" y="404"/>
                    <a:pt x="85" y="404"/>
                    <a:pt x="85" y="404"/>
                  </a:cubicBezTo>
                  <a:cubicBezTo>
                    <a:pt x="82" y="407"/>
                    <a:pt x="81" y="410"/>
                    <a:pt x="80" y="413"/>
                  </a:cubicBezTo>
                  <a:cubicBezTo>
                    <a:pt x="78" y="413"/>
                    <a:pt x="78" y="413"/>
                    <a:pt x="77" y="413"/>
                  </a:cubicBezTo>
                  <a:cubicBezTo>
                    <a:pt x="76" y="414"/>
                    <a:pt x="76" y="416"/>
                    <a:pt x="76" y="417"/>
                  </a:cubicBezTo>
                  <a:cubicBezTo>
                    <a:pt x="75" y="419"/>
                    <a:pt x="74" y="420"/>
                    <a:pt x="73" y="422"/>
                  </a:cubicBezTo>
                  <a:cubicBezTo>
                    <a:pt x="72" y="421"/>
                    <a:pt x="70" y="421"/>
                    <a:pt x="69" y="422"/>
                  </a:cubicBezTo>
                  <a:cubicBezTo>
                    <a:pt x="69" y="423"/>
                    <a:pt x="69" y="424"/>
                    <a:pt x="69" y="425"/>
                  </a:cubicBezTo>
                  <a:cubicBezTo>
                    <a:pt x="68" y="425"/>
                    <a:pt x="68" y="426"/>
                    <a:pt x="67" y="426"/>
                  </a:cubicBezTo>
                  <a:cubicBezTo>
                    <a:pt x="66" y="426"/>
                    <a:pt x="64" y="426"/>
                    <a:pt x="63" y="427"/>
                  </a:cubicBezTo>
                  <a:cubicBezTo>
                    <a:pt x="59" y="428"/>
                    <a:pt x="58" y="434"/>
                    <a:pt x="63" y="434"/>
                  </a:cubicBezTo>
                  <a:cubicBezTo>
                    <a:pt x="67" y="433"/>
                    <a:pt x="68" y="431"/>
                    <a:pt x="70" y="429"/>
                  </a:cubicBezTo>
                  <a:cubicBezTo>
                    <a:pt x="71" y="428"/>
                    <a:pt x="73" y="428"/>
                    <a:pt x="74" y="427"/>
                  </a:cubicBezTo>
                  <a:cubicBezTo>
                    <a:pt x="75" y="426"/>
                    <a:pt x="76" y="425"/>
                    <a:pt x="77" y="424"/>
                  </a:cubicBezTo>
                  <a:cubicBezTo>
                    <a:pt x="77" y="424"/>
                    <a:pt x="77" y="424"/>
                    <a:pt x="77" y="425"/>
                  </a:cubicBezTo>
                  <a:cubicBezTo>
                    <a:pt x="78" y="425"/>
                    <a:pt x="78" y="425"/>
                    <a:pt x="78" y="424"/>
                  </a:cubicBezTo>
                  <a:cubicBezTo>
                    <a:pt x="78" y="424"/>
                    <a:pt x="78" y="423"/>
                    <a:pt x="78" y="423"/>
                  </a:cubicBezTo>
                  <a:cubicBezTo>
                    <a:pt x="80" y="420"/>
                    <a:pt x="81" y="418"/>
                    <a:pt x="81" y="414"/>
                  </a:cubicBezTo>
                  <a:cubicBezTo>
                    <a:pt x="82" y="411"/>
                    <a:pt x="83" y="407"/>
                    <a:pt x="86" y="405"/>
                  </a:cubicBezTo>
                  <a:cubicBezTo>
                    <a:pt x="86" y="405"/>
                    <a:pt x="86" y="405"/>
                    <a:pt x="86" y="405"/>
                  </a:cubicBezTo>
                  <a:cubicBezTo>
                    <a:pt x="86" y="405"/>
                    <a:pt x="86" y="405"/>
                    <a:pt x="86" y="405"/>
                  </a:cubicBezTo>
                  <a:cubicBezTo>
                    <a:pt x="88" y="404"/>
                    <a:pt x="89" y="403"/>
                    <a:pt x="90" y="401"/>
                  </a:cubicBezTo>
                  <a:cubicBezTo>
                    <a:pt x="91" y="400"/>
                    <a:pt x="92" y="398"/>
                    <a:pt x="93" y="398"/>
                  </a:cubicBezTo>
                  <a:cubicBezTo>
                    <a:pt x="93" y="398"/>
                    <a:pt x="94" y="399"/>
                    <a:pt x="95" y="400"/>
                  </a:cubicBezTo>
                  <a:cubicBezTo>
                    <a:pt x="95" y="400"/>
                    <a:pt x="95" y="400"/>
                    <a:pt x="95" y="400"/>
                  </a:cubicBezTo>
                  <a:cubicBezTo>
                    <a:pt x="95" y="401"/>
                    <a:pt x="96" y="401"/>
                    <a:pt x="97" y="402"/>
                  </a:cubicBezTo>
                  <a:cubicBezTo>
                    <a:pt x="97" y="404"/>
                    <a:pt x="98" y="407"/>
                    <a:pt x="98" y="410"/>
                  </a:cubicBezTo>
                  <a:cubicBezTo>
                    <a:pt x="98" y="410"/>
                    <a:pt x="98" y="410"/>
                    <a:pt x="98" y="410"/>
                  </a:cubicBezTo>
                  <a:cubicBezTo>
                    <a:pt x="98" y="410"/>
                    <a:pt x="98" y="410"/>
                    <a:pt x="98" y="410"/>
                  </a:cubicBezTo>
                  <a:cubicBezTo>
                    <a:pt x="99" y="408"/>
                    <a:pt x="98" y="405"/>
                    <a:pt x="98" y="403"/>
                  </a:cubicBezTo>
                  <a:cubicBezTo>
                    <a:pt x="99" y="403"/>
                    <a:pt x="100" y="404"/>
                    <a:pt x="101" y="405"/>
                  </a:cubicBezTo>
                  <a:cubicBezTo>
                    <a:pt x="101" y="405"/>
                    <a:pt x="100" y="406"/>
                    <a:pt x="100" y="406"/>
                  </a:cubicBezTo>
                  <a:cubicBezTo>
                    <a:pt x="98" y="408"/>
                    <a:pt x="100" y="408"/>
                    <a:pt x="100" y="410"/>
                  </a:cubicBezTo>
                  <a:cubicBezTo>
                    <a:pt x="101" y="411"/>
                    <a:pt x="99" y="413"/>
                    <a:pt x="99" y="414"/>
                  </a:cubicBezTo>
                  <a:cubicBezTo>
                    <a:pt x="98" y="416"/>
                    <a:pt x="98" y="417"/>
                    <a:pt x="97" y="418"/>
                  </a:cubicBezTo>
                  <a:cubicBezTo>
                    <a:pt x="97" y="418"/>
                    <a:pt x="97" y="418"/>
                    <a:pt x="97" y="418"/>
                  </a:cubicBezTo>
                  <a:cubicBezTo>
                    <a:pt x="97" y="418"/>
                    <a:pt x="97" y="418"/>
                    <a:pt x="97" y="418"/>
                  </a:cubicBezTo>
                  <a:cubicBezTo>
                    <a:pt x="97" y="418"/>
                    <a:pt x="97" y="419"/>
                    <a:pt x="97" y="419"/>
                  </a:cubicBezTo>
                  <a:cubicBezTo>
                    <a:pt x="97" y="420"/>
                    <a:pt x="97" y="420"/>
                    <a:pt x="97" y="420"/>
                  </a:cubicBezTo>
                  <a:cubicBezTo>
                    <a:pt x="96" y="422"/>
                    <a:pt x="96" y="422"/>
                    <a:pt x="96" y="422"/>
                  </a:cubicBezTo>
                  <a:cubicBezTo>
                    <a:pt x="96" y="421"/>
                    <a:pt x="96" y="421"/>
                    <a:pt x="96" y="421"/>
                  </a:cubicBezTo>
                  <a:cubicBezTo>
                    <a:pt x="96" y="420"/>
                    <a:pt x="96" y="419"/>
                    <a:pt x="96" y="418"/>
                  </a:cubicBezTo>
                  <a:cubicBezTo>
                    <a:pt x="95" y="418"/>
                    <a:pt x="95" y="418"/>
                    <a:pt x="95" y="418"/>
                  </a:cubicBezTo>
                  <a:cubicBezTo>
                    <a:pt x="95" y="417"/>
                    <a:pt x="95" y="417"/>
                    <a:pt x="95" y="417"/>
                  </a:cubicBezTo>
                  <a:cubicBezTo>
                    <a:pt x="95" y="420"/>
                    <a:pt x="93" y="420"/>
                    <a:pt x="92" y="422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2" y="422"/>
                    <a:pt x="92" y="421"/>
                    <a:pt x="92" y="421"/>
                  </a:cubicBezTo>
                  <a:cubicBezTo>
                    <a:pt x="91" y="420"/>
                    <a:pt x="90" y="419"/>
                    <a:pt x="88" y="420"/>
                  </a:cubicBezTo>
                  <a:cubicBezTo>
                    <a:pt x="86" y="420"/>
                    <a:pt x="86" y="421"/>
                    <a:pt x="86" y="423"/>
                  </a:cubicBezTo>
                  <a:cubicBezTo>
                    <a:pt x="85" y="427"/>
                    <a:pt x="86" y="428"/>
                    <a:pt x="90" y="427"/>
                  </a:cubicBezTo>
                  <a:cubicBezTo>
                    <a:pt x="91" y="427"/>
                    <a:pt x="91" y="427"/>
                    <a:pt x="92" y="426"/>
                  </a:cubicBezTo>
                  <a:cubicBezTo>
                    <a:pt x="92" y="427"/>
                    <a:pt x="92" y="428"/>
                    <a:pt x="93" y="429"/>
                  </a:cubicBezTo>
                  <a:cubicBezTo>
                    <a:pt x="89" y="438"/>
                    <a:pt x="85" y="446"/>
                    <a:pt x="83" y="455"/>
                  </a:cubicBezTo>
                  <a:cubicBezTo>
                    <a:pt x="82" y="457"/>
                    <a:pt x="82" y="459"/>
                    <a:pt x="81" y="460"/>
                  </a:cubicBezTo>
                  <a:cubicBezTo>
                    <a:pt x="75" y="478"/>
                    <a:pt x="65" y="495"/>
                    <a:pt x="53" y="512"/>
                  </a:cubicBezTo>
                  <a:cubicBezTo>
                    <a:pt x="45" y="524"/>
                    <a:pt x="35" y="534"/>
                    <a:pt x="27" y="541"/>
                  </a:cubicBezTo>
                  <a:cubicBezTo>
                    <a:pt x="27" y="541"/>
                    <a:pt x="27" y="541"/>
                    <a:pt x="27" y="541"/>
                  </a:cubicBezTo>
                  <a:cubicBezTo>
                    <a:pt x="26" y="541"/>
                    <a:pt x="25" y="541"/>
                    <a:pt x="24" y="541"/>
                  </a:cubicBezTo>
                  <a:cubicBezTo>
                    <a:pt x="23" y="542"/>
                    <a:pt x="21" y="544"/>
                    <a:pt x="18" y="545"/>
                  </a:cubicBezTo>
                  <a:cubicBezTo>
                    <a:pt x="16" y="546"/>
                    <a:pt x="14" y="546"/>
                    <a:pt x="11" y="547"/>
                  </a:cubicBezTo>
                  <a:cubicBezTo>
                    <a:pt x="10" y="547"/>
                    <a:pt x="9" y="548"/>
                    <a:pt x="8" y="548"/>
                  </a:cubicBezTo>
                  <a:cubicBezTo>
                    <a:pt x="4" y="549"/>
                    <a:pt x="2" y="549"/>
                    <a:pt x="1" y="552"/>
                  </a:cubicBezTo>
                  <a:cubicBezTo>
                    <a:pt x="1" y="553"/>
                    <a:pt x="0" y="558"/>
                    <a:pt x="1" y="558"/>
                  </a:cubicBezTo>
                  <a:cubicBezTo>
                    <a:pt x="2" y="559"/>
                    <a:pt x="2" y="557"/>
                    <a:pt x="3" y="557"/>
                  </a:cubicBezTo>
                  <a:cubicBezTo>
                    <a:pt x="4" y="555"/>
                    <a:pt x="5" y="554"/>
                    <a:pt x="6" y="552"/>
                  </a:cubicBezTo>
                  <a:cubicBezTo>
                    <a:pt x="8" y="550"/>
                    <a:pt x="13" y="549"/>
                    <a:pt x="16" y="549"/>
                  </a:cubicBezTo>
                  <a:cubicBezTo>
                    <a:pt x="17" y="549"/>
                    <a:pt x="18" y="550"/>
                    <a:pt x="20" y="550"/>
                  </a:cubicBezTo>
                  <a:cubicBezTo>
                    <a:pt x="21" y="550"/>
                    <a:pt x="23" y="547"/>
                    <a:pt x="24" y="546"/>
                  </a:cubicBezTo>
                  <a:cubicBezTo>
                    <a:pt x="26" y="544"/>
                    <a:pt x="27" y="543"/>
                    <a:pt x="28" y="542"/>
                  </a:cubicBezTo>
                  <a:cubicBezTo>
                    <a:pt x="28" y="542"/>
                    <a:pt x="28" y="542"/>
                    <a:pt x="28" y="542"/>
                  </a:cubicBezTo>
                  <a:cubicBezTo>
                    <a:pt x="35" y="535"/>
                    <a:pt x="46" y="524"/>
                    <a:pt x="54" y="512"/>
                  </a:cubicBezTo>
                  <a:cubicBezTo>
                    <a:pt x="65" y="496"/>
                    <a:pt x="75" y="480"/>
                    <a:pt x="81" y="463"/>
                  </a:cubicBezTo>
                  <a:cubicBezTo>
                    <a:pt x="81" y="463"/>
                    <a:pt x="81" y="463"/>
                    <a:pt x="82" y="463"/>
                  </a:cubicBezTo>
                  <a:cubicBezTo>
                    <a:pt x="82" y="462"/>
                    <a:pt x="82" y="462"/>
                    <a:pt x="82" y="462"/>
                  </a:cubicBezTo>
                  <a:cubicBezTo>
                    <a:pt x="81" y="462"/>
                    <a:pt x="81" y="462"/>
                    <a:pt x="81" y="462"/>
                  </a:cubicBezTo>
                  <a:cubicBezTo>
                    <a:pt x="81" y="462"/>
                    <a:pt x="82" y="461"/>
                    <a:pt x="82" y="461"/>
                  </a:cubicBezTo>
                  <a:cubicBezTo>
                    <a:pt x="82" y="459"/>
                    <a:pt x="83" y="457"/>
                    <a:pt x="83" y="455"/>
                  </a:cubicBezTo>
                  <a:cubicBezTo>
                    <a:pt x="86" y="446"/>
                    <a:pt x="89" y="438"/>
                    <a:pt x="93" y="429"/>
                  </a:cubicBezTo>
                  <a:cubicBezTo>
                    <a:pt x="94" y="430"/>
                    <a:pt x="94" y="430"/>
                    <a:pt x="94" y="430"/>
                  </a:cubicBezTo>
                  <a:cubicBezTo>
                    <a:pt x="95" y="427"/>
                    <a:pt x="97" y="426"/>
                    <a:pt x="97" y="423"/>
                  </a:cubicBezTo>
                  <a:cubicBezTo>
                    <a:pt x="97" y="423"/>
                    <a:pt x="97" y="423"/>
                    <a:pt x="97" y="423"/>
                  </a:cubicBezTo>
                  <a:cubicBezTo>
                    <a:pt x="99" y="419"/>
                    <a:pt x="99" y="419"/>
                    <a:pt x="99" y="419"/>
                  </a:cubicBezTo>
                  <a:cubicBezTo>
                    <a:pt x="99" y="417"/>
                    <a:pt x="101" y="416"/>
                    <a:pt x="102" y="414"/>
                  </a:cubicBezTo>
                  <a:cubicBezTo>
                    <a:pt x="103" y="413"/>
                    <a:pt x="103" y="408"/>
                    <a:pt x="105" y="407"/>
                  </a:cubicBezTo>
                  <a:cubicBezTo>
                    <a:pt x="106" y="407"/>
                    <a:pt x="107" y="407"/>
                    <a:pt x="108" y="407"/>
                  </a:cubicBezTo>
                  <a:cubicBezTo>
                    <a:pt x="112" y="407"/>
                    <a:pt x="112" y="404"/>
                    <a:pt x="114" y="403"/>
                  </a:cubicBezTo>
                  <a:cubicBezTo>
                    <a:pt x="116" y="403"/>
                    <a:pt x="117" y="403"/>
                    <a:pt x="119" y="402"/>
                  </a:cubicBezTo>
                  <a:cubicBezTo>
                    <a:pt x="120" y="402"/>
                    <a:pt x="120" y="399"/>
                    <a:pt x="122" y="399"/>
                  </a:cubicBezTo>
                  <a:cubicBezTo>
                    <a:pt x="122" y="399"/>
                    <a:pt x="122" y="399"/>
                    <a:pt x="122" y="399"/>
                  </a:cubicBezTo>
                  <a:cubicBezTo>
                    <a:pt x="123" y="400"/>
                    <a:pt x="122" y="401"/>
                    <a:pt x="122" y="402"/>
                  </a:cubicBezTo>
                  <a:cubicBezTo>
                    <a:pt x="122" y="403"/>
                    <a:pt x="122" y="403"/>
                    <a:pt x="122" y="403"/>
                  </a:cubicBezTo>
                  <a:cubicBezTo>
                    <a:pt x="122" y="404"/>
                    <a:pt x="122" y="405"/>
                    <a:pt x="121" y="406"/>
                  </a:cubicBezTo>
                  <a:cubicBezTo>
                    <a:pt x="121" y="407"/>
                    <a:pt x="120" y="409"/>
                    <a:pt x="121" y="410"/>
                  </a:cubicBezTo>
                  <a:cubicBezTo>
                    <a:pt x="120" y="411"/>
                    <a:pt x="119" y="411"/>
                    <a:pt x="119" y="412"/>
                  </a:cubicBezTo>
                  <a:cubicBezTo>
                    <a:pt x="119" y="412"/>
                    <a:pt x="120" y="412"/>
                    <a:pt x="120" y="412"/>
                  </a:cubicBezTo>
                  <a:cubicBezTo>
                    <a:pt x="120" y="412"/>
                    <a:pt x="120" y="412"/>
                    <a:pt x="120" y="412"/>
                  </a:cubicBezTo>
                  <a:cubicBezTo>
                    <a:pt x="120" y="412"/>
                    <a:pt x="120" y="413"/>
                    <a:pt x="120" y="413"/>
                  </a:cubicBezTo>
                  <a:cubicBezTo>
                    <a:pt x="120" y="413"/>
                    <a:pt x="120" y="413"/>
                    <a:pt x="120" y="413"/>
                  </a:cubicBezTo>
                  <a:cubicBezTo>
                    <a:pt x="119" y="415"/>
                    <a:pt x="118" y="418"/>
                    <a:pt x="118" y="420"/>
                  </a:cubicBezTo>
                  <a:cubicBezTo>
                    <a:pt x="118" y="420"/>
                    <a:pt x="118" y="420"/>
                    <a:pt x="118" y="420"/>
                  </a:cubicBezTo>
                  <a:cubicBezTo>
                    <a:pt x="119" y="422"/>
                    <a:pt x="117" y="424"/>
                    <a:pt x="118" y="426"/>
                  </a:cubicBezTo>
                  <a:cubicBezTo>
                    <a:pt x="118" y="426"/>
                    <a:pt x="118" y="426"/>
                    <a:pt x="118" y="426"/>
                  </a:cubicBezTo>
                  <a:cubicBezTo>
                    <a:pt x="117" y="429"/>
                    <a:pt x="117" y="432"/>
                    <a:pt x="116" y="434"/>
                  </a:cubicBezTo>
                  <a:cubicBezTo>
                    <a:pt x="116" y="435"/>
                    <a:pt x="116" y="435"/>
                    <a:pt x="115" y="436"/>
                  </a:cubicBezTo>
                  <a:cubicBezTo>
                    <a:pt x="115" y="436"/>
                    <a:pt x="115" y="436"/>
                    <a:pt x="115" y="436"/>
                  </a:cubicBezTo>
                  <a:cubicBezTo>
                    <a:pt x="115" y="436"/>
                    <a:pt x="115" y="436"/>
                    <a:pt x="115" y="435"/>
                  </a:cubicBezTo>
                  <a:cubicBezTo>
                    <a:pt x="115" y="435"/>
                    <a:pt x="115" y="434"/>
                    <a:pt x="114" y="434"/>
                  </a:cubicBezTo>
                  <a:cubicBezTo>
                    <a:pt x="114" y="434"/>
                    <a:pt x="114" y="435"/>
                    <a:pt x="114" y="436"/>
                  </a:cubicBezTo>
                  <a:cubicBezTo>
                    <a:pt x="114" y="437"/>
                    <a:pt x="114" y="438"/>
                    <a:pt x="114" y="437"/>
                  </a:cubicBezTo>
                  <a:cubicBezTo>
                    <a:pt x="115" y="437"/>
                    <a:pt x="115" y="437"/>
                    <a:pt x="115" y="436"/>
                  </a:cubicBezTo>
                  <a:cubicBezTo>
                    <a:pt x="115" y="436"/>
                    <a:pt x="115" y="436"/>
                    <a:pt x="116" y="436"/>
                  </a:cubicBezTo>
                  <a:cubicBezTo>
                    <a:pt x="116" y="436"/>
                    <a:pt x="116" y="436"/>
                    <a:pt x="116" y="436"/>
                  </a:cubicBezTo>
                  <a:cubicBezTo>
                    <a:pt x="115" y="441"/>
                    <a:pt x="116" y="446"/>
                    <a:pt x="116" y="452"/>
                  </a:cubicBezTo>
                  <a:cubicBezTo>
                    <a:pt x="116" y="452"/>
                    <a:pt x="116" y="452"/>
                    <a:pt x="116" y="452"/>
                  </a:cubicBezTo>
                  <a:cubicBezTo>
                    <a:pt x="117" y="455"/>
                    <a:pt x="112" y="459"/>
                    <a:pt x="115" y="462"/>
                  </a:cubicBezTo>
                  <a:cubicBezTo>
                    <a:pt x="115" y="463"/>
                    <a:pt x="116" y="463"/>
                    <a:pt x="117" y="463"/>
                  </a:cubicBezTo>
                  <a:cubicBezTo>
                    <a:pt x="120" y="463"/>
                    <a:pt x="122" y="459"/>
                    <a:pt x="120" y="456"/>
                  </a:cubicBezTo>
                  <a:cubicBezTo>
                    <a:pt x="119" y="454"/>
                    <a:pt x="118" y="454"/>
                    <a:pt x="118" y="452"/>
                  </a:cubicBezTo>
                  <a:cubicBezTo>
                    <a:pt x="117" y="452"/>
                    <a:pt x="117" y="452"/>
                    <a:pt x="117" y="452"/>
                  </a:cubicBezTo>
                  <a:cubicBezTo>
                    <a:pt x="117" y="452"/>
                    <a:pt x="117" y="452"/>
                    <a:pt x="117" y="452"/>
                  </a:cubicBezTo>
                  <a:cubicBezTo>
                    <a:pt x="117" y="451"/>
                    <a:pt x="117" y="450"/>
                    <a:pt x="117" y="449"/>
                  </a:cubicBezTo>
                  <a:cubicBezTo>
                    <a:pt x="118" y="449"/>
                    <a:pt x="118" y="448"/>
                    <a:pt x="119" y="447"/>
                  </a:cubicBezTo>
                  <a:cubicBezTo>
                    <a:pt x="118" y="447"/>
                    <a:pt x="118" y="447"/>
                    <a:pt x="118" y="447"/>
                  </a:cubicBezTo>
                  <a:cubicBezTo>
                    <a:pt x="118" y="448"/>
                    <a:pt x="117" y="448"/>
                    <a:pt x="117" y="448"/>
                  </a:cubicBezTo>
                  <a:cubicBezTo>
                    <a:pt x="116" y="441"/>
                    <a:pt x="117" y="433"/>
                    <a:pt x="119" y="427"/>
                  </a:cubicBezTo>
                  <a:cubicBezTo>
                    <a:pt x="119" y="427"/>
                    <a:pt x="119" y="427"/>
                    <a:pt x="119" y="427"/>
                  </a:cubicBezTo>
                  <a:cubicBezTo>
                    <a:pt x="121" y="425"/>
                    <a:pt x="121" y="423"/>
                    <a:pt x="120" y="420"/>
                  </a:cubicBezTo>
                  <a:cubicBezTo>
                    <a:pt x="120" y="420"/>
                    <a:pt x="120" y="420"/>
                    <a:pt x="120" y="420"/>
                  </a:cubicBezTo>
                  <a:cubicBezTo>
                    <a:pt x="119" y="418"/>
                    <a:pt x="120" y="416"/>
                    <a:pt x="121" y="414"/>
                  </a:cubicBezTo>
                  <a:cubicBezTo>
                    <a:pt x="121" y="414"/>
                    <a:pt x="121" y="414"/>
                    <a:pt x="121" y="414"/>
                  </a:cubicBezTo>
                  <a:cubicBezTo>
                    <a:pt x="123" y="414"/>
                    <a:pt x="123" y="412"/>
                    <a:pt x="122" y="411"/>
                  </a:cubicBezTo>
                  <a:cubicBezTo>
                    <a:pt x="123" y="411"/>
                    <a:pt x="123" y="411"/>
                    <a:pt x="123" y="410"/>
                  </a:cubicBezTo>
                  <a:cubicBezTo>
                    <a:pt x="123" y="410"/>
                    <a:pt x="124" y="410"/>
                    <a:pt x="123" y="409"/>
                  </a:cubicBezTo>
                  <a:cubicBezTo>
                    <a:pt x="123" y="409"/>
                    <a:pt x="122" y="409"/>
                    <a:pt x="122" y="410"/>
                  </a:cubicBezTo>
                  <a:cubicBezTo>
                    <a:pt x="122" y="409"/>
                    <a:pt x="122" y="407"/>
                    <a:pt x="122" y="406"/>
                  </a:cubicBezTo>
                  <a:cubicBezTo>
                    <a:pt x="123" y="405"/>
                    <a:pt x="123" y="404"/>
                    <a:pt x="123" y="403"/>
                  </a:cubicBezTo>
                  <a:cubicBezTo>
                    <a:pt x="123" y="402"/>
                    <a:pt x="123" y="402"/>
                    <a:pt x="123" y="402"/>
                  </a:cubicBezTo>
                  <a:cubicBezTo>
                    <a:pt x="124" y="401"/>
                    <a:pt x="124" y="400"/>
                    <a:pt x="124" y="399"/>
                  </a:cubicBezTo>
                  <a:cubicBezTo>
                    <a:pt x="125" y="397"/>
                    <a:pt x="129" y="399"/>
                    <a:pt x="132" y="397"/>
                  </a:cubicBezTo>
                  <a:cubicBezTo>
                    <a:pt x="132" y="397"/>
                    <a:pt x="133" y="397"/>
                    <a:pt x="134" y="396"/>
                  </a:cubicBezTo>
                  <a:cubicBezTo>
                    <a:pt x="134" y="397"/>
                    <a:pt x="134" y="398"/>
                    <a:pt x="134" y="399"/>
                  </a:cubicBezTo>
                  <a:cubicBezTo>
                    <a:pt x="134" y="403"/>
                    <a:pt x="135" y="403"/>
                    <a:pt x="137" y="404"/>
                  </a:cubicBezTo>
                  <a:cubicBezTo>
                    <a:pt x="139" y="404"/>
                    <a:pt x="139" y="404"/>
                    <a:pt x="138" y="407"/>
                  </a:cubicBezTo>
                  <a:cubicBezTo>
                    <a:pt x="137" y="409"/>
                    <a:pt x="138" y="411"/>
                    <a:pt x="141" y="412"/>
                  </a:cubicBezTo>
                  <a:cubicBezTo>
                    <a:pt x="142" y="413"/>
                    <a:pt x="143" y="413"/>
                    <a:pt x="143" y="412"/>
                  </a:cubicBezTo>
                  <a:cubicBezTo>
                    <a:pt x="143" y="411"/>
                    <a:pt x="144" y="411"/>
                    <a:pt x="145" y="413"/>
                  </a:cubicBezTo>
                  <a:cubicBezTo>
                    <a:pt x="147" y="416"/>
                    <a:pt x="147" y="417"/>
                    <a:pt x="150" y="417"/>
                  </a:cubicBezTo>
                  <a:cubicBezTo>
                    <a:pt x="151" y="417"/>
                    <a:pt x="152" y="417"/>
                    <a:pt x="152" y="417"/>
                  </a:cubicBezTo>
                  <a:cubicBezTo>
                    <a:pt x="153" y="417"/>
                    <a:pt x="153" y="417"/>
                    <a:pt x="154" y="417"/>
                  </a:cubicBezTo>
                  <a:cubicBezTo>
                    <a:pt x="154" y="417"/>
                    <a:pt x="155" y="416"/>
                    <a:pt x="155" y="414"/>
                  </a:cubicBezTo>
                  <a:cubicBezTo>
                    <a:pt x="157" y="407"/>
                    <a:pt x="157" y="406"/>
                    <a:pt x="158" y="407"/>
                  </a:cubicBezTo>
                  <a:cubicBezTo>
                    <a:pt x="159" y="408"/>
                    <a:pt x="160" y="406"/>
                    <a:pt x="160" y="403"/>
                  </a:cubicBezTo>
                  <a:cubicBezTo>
                    <a:pt x="160" y="399"/>
                    <a:pt x="161" y="394"/>
                    <a:pt x="163" y="393"/>
                  </a:cubicBezTo>
                  <a:cubicBezTo>
                    <a:pt x="164" y="393"/>
                    <a:pt x="165" y="393"/>
                    <a:pt x="167" y="395"/>
                  </a:cubicBezTo>
                  <a:cubicBezTo>
                    <a:pt x="167" y="395"/>
                    <a:pt x="167" y="395"/>
                    <a:pt x="168" y="396"/>
                  </a:cubicBezTo>
                  <a:cubicBezTo>
                    <a:pt x="167" y="396"/>
                    <a:pt x="166" y="397"/>
                    <a:pt x="166" y="397"/>
                  </a:cubicBezTo>
                  <a:cubicBezTo>
                    <a:pt x="166" y="398"/>
                    <a:pt x="165" y="398"/>
                    <a:pt x="165" y="399"/>
                  </a:cubicBezTo>
                  <a:cubicBezTo>
                    <a:pt x="166" y="399"/>
                    <a:pt x="166" y="398"/>
                    <a:pt x="167" y="398"/>
                  </a:cubicBezTo>
                  <a:cubicBezTo>
                    <a:pt x="167" y="397"/>
                    <a:pt x="168" y="397"/>
                    <a:pt x="168" y="396"/>
                  </a:cubicBezTo>
                  <a:cubicBezTo>
                    <a:pt x="169" y="397"/>
                    <a:pt x="169" y="398"/>
                    <a:pt x="170" y="399"/>
                  </a:cubicBezTo>
                  <a:cubicBezTo>
                    <a:pt x="171" y="402"/>
                    <a:pt x="171" y="402"/>
                    <a:pt x="171" y="402"/>
                  </a:cubicBezTo>
                  <a:cubicBezTo>
                    <a:pt x="173" y="401"/>
                    <a:pt x="173" y="401"/>
                    <a:pt x="173" y="401"/>
                  </a:cubicBezTo>
                  <a:cubicBezTo>
                    <a:pt x="176" y="399"/>
                    <a:pt x="176" y="399"/>
                    <a:pt x="176" y="399"/>
                  </a:cubicBezTo>
                  <a:cubicBezTo>
                    <a:pt x="176" y="404"/>
                    <a:pt x="176" y="404"/>
                    <a:pt x="176" y="404"/>
                  </a:cubicBezTo>
                  <a:cubicBezTo>
                    <a:pt x="177" y="407"/>
                    <a:pt x="177" y="408"/>
                    <a:pt x="179" y="406"/>
                  </a:cubicBezTo>
                  <a:cubicBezTo>
                    <a:pt x="179" y="406"/>
                    <a:pt x="180" y="405"/>
                    <a:pt x="180" y="406"/>
                  </a:cubicBezTo>
                  <a:cubicBezTo>
                    <a:pt x="179" y="407"/>
                    <a:pt x="180" y="407"/>
                    <a:pt x="180" y="407"/>
                  </a:cubicBezTo>
                  <a:cubicBezTo>
                    <a:pt x="181" y="407"/>
                    <a:pt x="182" y="409"/>
                    <a:pt x="183" y="412"/>
                  </a:cubicBezTo>
                  <a:cubicBezTo>
                    <a:pt x="183" y="414"/>
                    <a:pt x="184" y="416"/>
                    <a:pt x="185" y="416"/>
                  </a:cubicBezTo>
                  <a:cubicBezTo>
                    <a:pt x="185" y="416"/>
                    <a:pt x="185" y="417"/>
                    <a:pt x="185" y="417"/>
                  </a:cubicBezTo>
                  <a:cubicBezTo>
                    <a:pt x="185" y="418"/>
                    <a:pt x="185" y="419"/>
                    <a:pt x="186" y="421"/>
                  </a:cubicBezTo>
                  <a:cubicBezTo>
                    <a:pt x="186" y="423"/>
                    <a:pt x="187" y="423"/>
                    <a:pt x="188" y="423"/>
                  </a:cubicBezTo>
                  <a:cubicBezTo>
                    <a:pt x="188" y="422"/>
                    <a:pt x="188" y="422"/>
                    <a:pt x="188" y="423"/>
                  </a:cubicBezTo>
                  <a:cubicBezTo>
                    <a:pt x="188" y="423"/>
                    <a:pt x="188" y="424"/>
                    <a:pt x="189" y="424"/>
                  </a:cubicBezTo>
                  <a:cubicBezTo>
                    <a:pt x="189" y="424"/>
                    <a:pt x="190" y="422"/>
                    <a:pt x="191" y="418"/>
                  </a:cubicBezTo>
                  <a:cubicBezTo>
                    <a:pt x="192" y="414"/>
                    <a:pt x="192" y="413"/>
                    <a:pt x="191" y="411"/>
                  </a:cubicBezTo>
                  <a:cubicBezTo>
                    <a:pt x="189" y="408"/>
                    <a:pt x="188" y="407"/>
                    <a:pt x="188" y="409"/>
                  </a:cubicBezTo>
                  <a:cubicBezTo>
                    <a:pt x="189" y="409"/>
                    <a:pt x="188" y="410"/>
                    <a:pt x="188" y="410"/>
                  </a:cubicBezTo>
                  <a:cubicBezTo>
                    <a:pt x="188" y="410"/>
                    <a:pt x="188" y="409"/>
                    <a:pt x="188" y="408"/>
                  </a:cubicBezTo>
                  <a:cubicBezTo>
                    <a:pt x="188" y="408"/>
                    <a:pt x="188" y="408"/>
                    <a:pt x="188" y="408"/>
                  </a:cubicBezTo>
                  <a:cubicBezTo>
                    <a:pt x="187" y="408"/>
                    <a:pt x="187" y="408"/>
                    <a:pt x="187" y="408"/>
                  </a:cubicBezTo>
                  <a:cubicBezTo>
                    <a:pt x="187" y="408"/>
                    <a:pt x="187" y="408"/>
                    <a:pt x="187" y="408"/>
                  </a:cubicBezTo>
                  <a:cubicBezTo>
                    <a:pt x="187" y="407"/>
                    <a:pt x="187" y="405"/>
                    <a:pt x="186" y="404"/>
                  </a:cubicBezTo>
                  <a:cubicBezTo>
                    <a:pt x="186" y="403"/>
                    <a:pt x="186" y="402"/>
                    <a:pt x="186" y="400"/>
                  </a:cubicBezTo>
                  <a:cubicBezTo>
                    <a:pt x="187" y="400"/>
                    <a:pt x="187" y="400"/>
                    <a:pt x="187" y="400"/>
                  </a:cubicBezTo>
                  <a:cubicBezTo>
                    <a:pt x="187" y="400"/>
                    <a:pt x="187" y="400"/>
                    <a:pt x="187" y="400"/>
                  </a:cubicBezTo>
                  <a:cubicBezTo>
                    <a:pt x="187" y="400"/>
                    <a:pt x="187" y="400"/>
                    <a:pt x="188" y="400"/>
                  </a:cubicBezTo>
                  <a:cubicBezTo>
                    <a:pt x="190" y="402"/>
                    <a:pt x="193" y="403"/>
                    <a:pt x="196" y="405"/>
                  </a:cubicBezTo>
                  <a:cubicBezTo>
                    <a:pt x="196" y="409"/>
                    <a:pt x="196" y="412"/>
                    <a:pt x="196" y="412"/>
                  </a:cubicBezTo>
                  <a:cubicBezTo>
                    <a:pt x="197" y="413"/>
                    <a:pt x="196" y="414"/>
                    <a:pt x="196" y="415"/>
                  </a:cubicBezTo>
                  <a:cubicBezTo>
                    <a:pt x="195" y="417"/>
                    <a:pt x="195" y="418"/>
                    <a:pt x="195" y="419"/>
                  </a:cubicBezTo>
                  <a:cubicBezTo>
                    <a:pt x="196" y="420"/>
                    <a:pt x="196" y="420"/>
                    <a:pt x="195" y="421"/>
                  </a:cubicBezTo>
                  <a:cubicBezTo>
                    <a:pt x="195" y="422"/>
                    <a:pt x="195" y="423"/>
                    <a:pt x="196" y="424"/>
                  </a:cubicBezTo>
                  <a:cubicBezTo>
                    <a:pt x="196" y="425"/>
                    <a:pt x="196" y="427"/>
                    <a:pt x="197" y="428"/>
                  </a:cubicBezTo>
                  <a:cubicBezTo>
                    <a:pt x="197" y="429"/>
                    <a:pt x="197" y="431"/>
                    <a:pt x="198" y="431"/>
                  </a:cubicBezTo>
                  <a:cubicBezTo>
                    <a:pt x="199" y="433"/>
                    <a:pt x="199" y="441"/>
                    <a:pt x="198" y="441"/>
                  </a:cubicBezTo>
                  <a:cubicBezTo>
                    <a:pt x="198" y="441"/>
                    <a:pt x="198" y="441"/>
                    <a:pt x="198" y="441"/>
                  </a:cubicBezTo>
                  <a:cubicBezTo>
                    <a:pt x="199" y="441"/>
                    <a:pt x="199" y="440"/>
                    <a:pt x="198" y="439"/>
                  </a:cubicBezTo>
                  <a:cubicBezTo>
                    <a:pt x="198" y="439"/>
                    <a:pt x="198" y="440"/>
                    <a:pt x="197" y="440"/>
                  </a:cubicBezTo>
                  <a:cubicBezTo>
                    <a:pt x="197" y="440"/>
                    <a:pt x="197" y="439"/>
                    <a:pt x="196" y="439"/>
                  </a:cubicBezTo>
                  <a:cubicBezTo>
                    <a:pt x="196" y="440"/>
                    <a:pt x="196" y="441"/>
                    <a:pt x="196" y="442"/>
                  </a:cubicBezTo>
                  <a:cubicBezTo>
                    <a:pt x="196" y="442"/>
                    <a:pt x="197" y="442"/>
                    <a:pt x="197" y="442"/>
                  </a:cubicBezTo>
                  <a:cubicBezTo>
                    <a:pt x="197" y="444"/>
                    <a:pt x="196" y="444"/>
                    <a:pt x="197" y="446"/>
                  </a:cubicBezTo>
                  <a:cubicBezTo>
                    <a:pt x="197" y="446"/>
                    <a:pt x="197" y="446"/>
                    <a:pt x="197" y="446"/>
                  </a:cubicBezTo>
                  <a:cubicBezTo>
                    <a:pt x="197" y="447"/>
                    <a:pt x="197" y="448"/>
                    <a:pt x="198" y="449"/>
                  </a:cubicBezTo>
                  <a:cubicBezTo>
                    <a:pt x="199" y="450"/>
                    <a:pt x="199" y="450"/>
                    <a:pt x="198" y="451"/>
                  </a:cubicBezTo>
                  <a:cubicBezTo>
                    <a:pt x="198" y="452"/>
                    <a:pt x="198" y="454"/>
                    <a:pt x="198" y="455"/>
                  </a:cubicBezTo>
                  <a:cubicBezTo>
                    <a:pt x="198" y="456"/>
                    <a:pt x="198" y="458"/>
                    <a:pt x="198" y="458"/>
                  </a:cubicBezTo>
                  <a:cubicBezTo>
                    <a:pt x="197" y="458"/>
                    <a:pt x="197" y="459"/>
                    <a:pt x="198" y="460"/>
                  </a:cubicBezTo>
                  <a:cubicBezTo>
                    <a:pt x="198" y="461"/>
                    <a:pt x="198" y="462"/>
                    <a:pt x="198" y="463"/>
                  </a:cubicBezTo>
                  <a:cubicBezTo>
                    <a:pt x="197" y="464"/>
                    <a:pt x="197" y="467"/>
                    <a:pt x="196" y="468"/>
                  </a:cubicBezTo>
                  <a:cubicBezTo>
                    <a:pt x="196" y="470"/>
                    <a:pt x="196" y="472"/>
                    <a:pt x="195" y="472"/>
                  </a:cubicBezTo>
                  <a:cubicBezTo>
                    <a:pt x="194" y="474"/>
                    <a:pt x="194" y="474"/>
                    <a:pt x="195" y="474"/>
                  </a:cubicBezTo>
                  <a:cubicBezTo>
                    <a:pt x="196" y="475"/>
                    <a:pt x="196" y="476"/>
                    <a:pt x="196" y="476"/>
                  </a:cubicBezTo>
                  <a:cubicBezTo>
                    <a:pt x="195" y="477"/>
                    <a:pt x="196" y="478"/>
                    <a:pt x="196" y="479"/>
                  </a:cubicBezTo>
                  <a:cubicBezTo>
                    <a:pt x="197" y="479"/>
                    <a:pt x="197" y="480"/>
                    <a:pt x="196" y="480"/>
                  </a:cubicBezTo>
                  <a:cubicBezTo>
                    <a:pt x="196" y="480"/>
                    <a:pt x="196" y="480"/>
                    <a:pt x="197" y="481"/>
                  </a:cubicBezTo>
                  <a:cubicBezTo>
                    <a:pt x="197" y="481"/>
                    <a:pt x="198" y="482"/>
                    <a:pt x="198" y="482"/>
                  </a:cubicBezTo>
                  <a:cubicBezTo>
                    <a:pt x="198" y="482"/>
                    <a:pt x="198" y="482"/>
                    <a:pt x="198" y="483"/>
                  </a:cubicBezTo>
                  <a:cubicBezTo>
                    <a:pt x="197" y="483"/>
                    <a:pt x="197" y="483"/>
                    <a:pt x="197" y="483"/>
                  </a:cubicBezTo>
                  <a:cubicBezTo>
                    <a:pt x="197" y="483"/>
                    <a:pt x="197" y="483"/>
                    <a:pt x="198" y="483"/>
                  </a:cubicBezTo>
                  <a:cubicBezTo>
                    <a:pt x="198" y="484"/>
                    <a:pt x="197" y="484"/>
                    <a:pt x="197" y="485"/>
                  </a:cubicBezTo>
                  <a:cubicBezTo>
                    <a:pt x="197" y="491"/>
                    <a:pt x="200" y="497"/>
                    <a:pt x="204" y="501"/>
                  </a:cubicBezTo>
                  <a:cubicBezTo>
                    <a:pt x="205" y="501"/>
                    <a:pt x="205" y="502"/>
                    <a:pt x="205" y="502"/>
                  </a:cubicBezTo>
                  <a:cubicBezTo>
                    <a:pt x="205" y="503"/>
                    <a:pt x="205" y="503"/>
                    <a:pt x="206" y="503"/>
                  </a:cubicBezTo>
                  <a:cubicBezTo>
                    <a:pt x="207" y="503"/>
                    <a:pt x="207" y="503"/>
                    <a:pt x="207" y="503"/>
                  </a:cubicBezTo>
                  <a:cubicBezTo>
                    <a:pt x="211" y="506"/>
                    <a:pt x="215" y="507"/>
                    <a:pt x="219" y="507"/>
                  </a:cubicBezTo>
                  <a:cubicBezTo>
                    <a:pt x="231" y="507"/>
                    <a:pt x="241" y="497"/>
                    <a:pt x="241" y="485"/>
                  </a:cubicBezTo>
                  <a:cubicBezTo>
                    <a:pt x="241" y="484"/>
                    <a:pt x="241" y="483"/>
                    <a:pt x="241" y="482"/>
                  </a:cubicBezTo>
                  <a:cubicBezTo>
                    <a:pt x="241" y="481"/>
                    <a:pt x="241" y="480"/>
                    <a:pt x="240" y="480"/>
                  </a:cubicBezTo>
                  <a:cubicBezTo>
                    <a:pt x="240" y="479"/>
                    <a:pt x="240" y="478"/>
                    <a:pt x="239" y="477"/>
                  </a:cubicBezTo>
                  <a:cubicBezTo>
                    <a:pt x="240" y="476"/>
                    <a:pt x="240" y="476"/>
                    <a:pt x="240" y="476"/>
                  </a:cubicBezTo>
                  <a:cubicBezTo>
                    <a:pt x="241" y="475"/>
                    <a:pt x="241" y="475"/>
                    <a:pt x="240" y="474"/>
                  </a:cubicBezTo>
                  <a:cubicBezTo>
                    <a:pt x="239" y="473"/>
                    <a:pt x="239" y="472"/>
                    <a:pt x="239" y="471"/>
                  </a:cubicBezTo>
                  <a:cubicBezTo>
                    <a:pt x="240" y="470"/>
                    <a:pt x="239" y="470"/>
                    <a:pt x="238" y="470"/>
                  </a:cubicBezTo>
                  <a:cubicBezTo>
                    <a:pt x="236" y="470"/>
                    <a:pt x="235" y="469"/>
                    <a:pt x="237" y="467"/>
                  </a:cubicBezTo>
                  <a:cubicBezTo>
                    <a:pt x="238" y="467"/>
                    <a:pt x="238" y="466"/>
                    <a:pt x="237" y="466"/>
                  </a:cubicBezTo>
                  <a:cubicBezTo>
                    <a:pt x="237" y="466"/>
                    <a:pt x="237" y="466"/>
                    <a:pt x="237" y="465"/>
                  </a:cubicBezTo>
                  <a:cubicBezTo>
                    <a:pt x="237" y="465"/>
                    <a:pt x="237" y="464"/>
                    <a:pt x="236" y="464"/>
                  </a:cubicBezTo>
                  <a:cubicBezTo>
                    <a:pt x="236" y="464"/>
                    <a:pt x="235" y="463"/>
                    <a:pt x="235" y="461"/>
                  </a:cubicBezTo>
                  <a:cubicBezTo>
                    <a:pt x="235" y="460"/>
                    <a:pt x="235" y="459"/>
                    <a:pt x="234" y="457"/>
                  </a:cubicBezTo>
                  <a:cubicBezTo>
                    <a:pt x="234" y="457"/>
                    <a:pt x="234" y="456"/>
                    <a:pt x="234" y="456"/>
                  </a:cubicBezTo>
                  <a:cubicBezTo>
                    <a:pt x="234" y="455"/>
                    <a:pt x="234" y="454"/>
                    <a:pt x="233" y="454"/>
                  </a:cubicBezTo>
                  <a:cubicBezTo>
                    <a:pt x="233" y="454"/>
                    <a:pt x="233" y="455"/>
                    <a:pt x="233" y="456"/>
                  </a:cubicBezTo>
                  <a:cubicBezTo>
                    <a:pt x="232" y="455"/>
                    <a:pt x="231" y="454"/>
                    <a:pt x="232" y="454"/>
                  </a:cubicBezTo>
                  <a:cubicBezTo>
                    <a:pt x="232" y="454"/>
                    <a:pt x="233" y="453"/>
                    <a:pt x="233" y="452"/>
                  </a:cubicBezTo>
                  <a:cubicBezTo>
                    <a:pt x="233" y="451"/>
                    <a:pt x="234" y="451"/>
                    <a:pt x="235" y="451"/>
                  </a:cubicBezTo>
                  <a:cubicBezTo>
                    <a:pt x="235" y="451"/>
                    <a:pt x="236" y="451"/>
                    <a:pt x="236" y="450"/>
                  </a:cubicBezTo>
                  <a:cubicBezTo>
                    <a:pt x="237" y="449"/>
                    <a:pt x="237" y="449"/>
                    <a:pt x="238" y="449"/>
                  </a:cubicBezTo>
                  <a:cubicBezTo>
                    <a:pt x="240" y="450"/>
                    <a:pt x="242" y="449"/>
                    <a:pt x="241" y="448"/>
                  </a:cubicBezTo>
                  <a:cubicBezTo>
                    <a:pt x="241" y="448"/>
                    <a:pt x="240" y="448"/>
                    <a:pt x="240" y="448"/>
                  </a:cubicBezTo>
                  <a:cubicBezTo>
                    <a:pt x="239" y="449"/>
                    <a:pt x="239" y="448"/>
                    <a:pt x="238" y="448"/>
                  </a:cubicBezTo>
                  <a:cubicBezTo>
                    <a:pt x="238" y="448"/>
                    <a:pt x="237" y="447"/>
                    <a:pt x="236" y="448"/>
                  </a:cubicBezTo>
                  <a:cubicBezTo>
                    <a:pt x="233" y="448"/>
                    <a:pt x="231" y="446"/>
                    <a:pt x="233" y="445"/>
                  </a:cubicBezTo>
                  <a:cubicBezTo>
                    <a:pt x="233" y="445"/>
                    <a:pt x="234" y="444"/>
                    <a:pt x="234" y="444"/>
                  </a:cubicBezTo>
                  <a:cubicBezTo>
                    <a:pt x="234" y="443"/>
                    <a:pt x="233" y="443"/>
                    <a:pt x="232" y="443"/>
                  </a:cubicBezTo>
                  <a:cubicBezTo>
                    <a:pt x="231" y="444"/>
                    <a:pt x="230" y="444"/>
                    <a:pt x="231" y="443"/>
                  </a:cubicBezTo>
                  <a:cubicBezTo>
                    <a:pt x="232" y="442"/>
                    <a:pt x="233" y="441"/>
                    <a:pt x="234" y="441"/>
                  </a:cubicBezTo>
                  <a:cubicBezTo>
                    <a:pt x="237" y="441"/>
                    <a:pt x="237" y="439"/>
                    <a:pt x="235" y="439"/>
                  </a:cubicBezTo>
                  <a:cubicBezTo>
                    <a:pt x="234" y="439"/>
                    <a:pt x="234" y="439"/>
                    <a:pt x="234" y="438"/>
                  </a:cubicBezTo>
                  <a:cubicBezTo>
                    <a:pt x="234" y="437"/>
                    <a:pt x="234" y="437"/>
                    <a:pt x="234" y="437"/>
                  </a:cubicBezTo>
                  <a:cubicBezTo>
                    <a:pt x="235" y="438"/>
                    <a:pt x="236" y="436"/>
                    <a:pt x="236" y="434"/>
                  </a:cubicBezTo>
                  <a:cubicBezTo>
                    <a:pt x="236" y="433"/>
                    <a:pt x="235" y="433"/>
                    <a:pt x="234" y="433"/>
                  </a:cubicBezTo>
                  <a:cubicBezTo>
                    <a:pt x="233" y="434"/>
                    <a:pt x="230" y="431"/>
                    <a:pt x="231" y="430"/>
                  </a:cubicBezTo>
                  <a:cubicBezTo>
                    <a:pt x="232" y="430"/>
                    <a:pt x="232" y="429"/>
                    <a:pt x="232" y="429"/>
                  </a:cubicBezTo>
                  <a:cubicBezTo>
                    <a:pt x="232" y="428"/>
                    <a:pt x="232" y="428"/>
                    <a:pt x="231" y="429"/>
                  </a:cubicBezTo>
                  <a:cubicBezTo>
                    <a:pt x="231" y="429"/>
                    <a:pt x="231" y="429"/>
                    <a:pt x="230" y="429"/>
                  </a:cubicBezTo>
                  <a:cubicBezTo>
                    <a:pt x="230" y="428"/>
                    <a:pt x="230" y="427"/>
                    <a:pt x="229" y="427"/>
                  </a:cubicBezTo>
                  <a:cubicBezTo>
                    <a:pt x="229" y="427"/>
                    <a:pt x="229" y="427"/>
                    <a:pt x="229" y="427"/>
                  </a:cubicBezTo>
                  <a:cubicBezTo>
                    <a:pt x="229" y="427"/>
                    <a:pt x="229" y="427"/>
                    <a:pt x="229" y="428"/>
                  </a:cubicBezTo>
                  <a:cubicBezTo>
                    <a:pt x="228" y="427"/>
                    <a:pt x="228" y="427"/>
                    <a:pt x="227" y="427"/>
                  </a:cubicBezTo>
                  <a:cubicBezTo>
                    <a:pt x="225" y="425"/>
                    <a:pt x="225" y="425"/>
                    <a:pt x="225" y="421"/>
                  </a:cubicBezTo>
                  <a:cubicBezTo>
                    <a:pt x="225" y="418"/>
                    <a:pt x="225" y="416"/>
                    <a:pt x="224" y="415"/>
                  </a:cubicBezTo>
                  <a:cubicBezTo>
                    <a:pt x="223" y="414"/>
                    <a:pt x="223" y="410"/>
                    <a:pt x="224" y="409"/>
                  </a:cubicBezTo>
                  <a:cubicBezTo>
                    <a:pt x="224" y="408"/>
                    <a:pt x="224" y="406"/>
                    <a:pt x="223" y="405"/>
                  </a:cubicBezTo>
                  <a:cubicBezTo>
                    <a:pt x="222" y="400"/>
                    <a:pt x="222" y="398"/>
                    <a:pt x="222" y="393"/>
                  </a:cubicBezTo>
                  <a:cubicBezTo>
                    <a:pt x="223" y="393"/>
                    <a:pt x="224" y="393"/>
                    <a:pt x="224" y="392"/>
                  </a:cubicBezTo>
                  <a:cubicBezTo>
                    <a:pt x="224" y="390"/>
                    <a:pt x="223" y="389"/>
                    <a:pt x="223" y="388"/>
                  </a:cubicBezTo>
                  <a:cubicBezTo>
                    <a:pt x="224" y="387"/>
                    <a:pt x="225" y="387"/>
                    <a:pt x="226" y="387"/>
                  </a:cubicBezTo>
                  <a:cubicBezTo>
                    <a:pt x="226" y="388"/>
                    <a:pt x="226" y="388"/>
                    <a:pt x="226" y="388"/>
                  </a:cubicBezTo>
                  <a:cubicBezTo>
                    <a:pt x="227" y="388"/>
                    <a:pt x="227" y="389"/>
                    <a:pt x="228" y="388"/>
                  </a:cubicBezTo>
                  <a:cubicBezTo>
                    <a:pt x="228" y="389"/>
                    <a:pt x="228" y="389"/>
                    <a:pt x="228" y="389"/>
                  </a:cubicBezTo>
                  <a:cubicBezTo>
                    <a:pt x="228" y="389"/>
                    <a:pt x="227" y="389"/>
                    <a:pt x="227" y="389"/>
                  </a:cubicBezTo>
                  <a:cubicBezTo>
                    <a:pt x="226" y="390"/>
                    <a:pt x="226" y="391"/>
                    <a:pt x="226" y="392"/>
                  </a:cubicBezTo>
                  <a:cubicBezTo>
                    <a:pt x="225" y="391"/>
                    <a:pt x="225" y="390"/>
                    <a:pt x="225" y="390"/>
                  </a:cubicBezTo>
                  <a:cubicBezTo>
                    <a:pt x="224" y="392"/>
                    <a:pt x="225" y="395"/>
                    <a:pt x="226" y="397"/>
                  </a:cubicBezTo>
                  <a:cubicBezTo>
                    <a:pt x="225" y="397"/>
                    <a:pt x="225" y="397"/>
                    <a:pt x="225" y="398"/>
                  </a:cubicBezTo>
                  <a:cubicBezTo>
                    <a:pt x="225" y="398"/>
                    <a:pt x="226" y="398"/>
                    <a:pt x="226" y="399"/>
                  </a:cubicBezTo>
                  <a:cubicBezTo>
                    <a:pt x="226" y="399"/>
                    <a:pt x="226" y="399"/>
                    <a:pt x="226" y="399"/>
                  </a:cubicBezTo>
                  <a:cubicBezTo>
                    <a:pt x="227" y="398"/>
                    <a:pt x="226" y="397"/>
                    <a:pt x="226" y="396"/>
                  </a:cubicBezTo>
                  <a:cubicBezTo>
                    <a:pt x="227" y="396"/>
                    <a:pt x="228" y="397"/>
                    <a:pt x="228" y="398"/>
                  </a:cubicBezTo>
                  <a:cubicBezTo>
                    <a:pt x="231" y="401"/>
                    <a:pt x="236" y="401"/>
                    <a:pt x="236" y="398"/>
                  </a:cubicBezTo>
                  <a:cubicBezTo>
                    <a:pt x="236" y="397"/>
                    <a:pt x="236" y="397"/>
                    <a:pt x="236" y="397"/>
                  </a:cubicBezTo>
                  <a:cubicBezTo>
                    <a:pt x="237" y="397"/>
                    <a:pt x="237" y="396"/>
                    <a:pt x="237" y="395"/>
                  </a:cubicBezTo>
                  <a:cubicBezTo>
                    <a:pt x="237" y="395"/>
                    <a:pt x="237" y="394"/>
                    <a:pt x="236" y="394"/>
                  </a:cubicBezTo>
                  <a:cubicBezTo>
                    <a:pt x="235" y="394"/>
                    <a:pt x="234" y="393"/>
                    <a:pt x="233" y="392"/>
                  </a:cubicBezTo>
                  <a:cubicBezTo>
                    <a:pt x="233" y="392"/>
                    <a:pt x="233" y="392"/>
                    <a:pt x="233" y="392"/>
                  </a:cubicBezTo>
                  <a:cubicBezTo>
                    <a:pt x="233" y="392"/>
                    <a:pt x="233" y="391"/>
                    <a:pt x="234" y="392"/>
                  </a:cubicBezTo>
                  <a:cubicBezTo>
                    <a:pt x="234" y="392"/>
                    <a:pt x="234" y="392"/>
                    <a:pt x="234" y="392"/>
                  </a:cubicBezTo>
                  <a:cubicBezTo>
                    <a:pt x="234" y="392"/>
                    <a:pt x="234" y="392"/>
                    <a:pt x="234" y="392"/>
                  </a:cubicBezTo>
                  <a:cubicBezTo>
                    <a:pt x="234" y="392"/>
                    <a:pt x="234" y="392"/>
                    <a:pt x="234" y="392"/>
                  </a:cubicBezTo>
                  <a:cubicBezTo>
                    <a:pt x="235" y="393"/>
                    <a:pt x="236" y="393"/>
                    <a:pt x="236" y="393"/>
                  </a:cubicBezTo>
                  <a:cubicBezTo>
                    <a:pt x="237" y="392"/>
                    <a:pt x="238" y="391"/>
                    <a:pt x="240" y="391"/>
                  </a:cubicBezTo>
                  <a:cubicBezTo>
                    <a:pt x="240" y="391"/>
                    <a:pt x="241" y="391"/>
                    <a:pt x="241" y="391"/>
                  </a:cubicBezTo>
                  <a:cubicBezTo>
                    <a:pt x="241" y="392"/>
                    <a:pt x="241" y="392"/>
                    <a:pt x="241" y="393"/>
                  </a:cubicBezTo>
                  <a:cubicBezTo>
                    <a:pt x="242" y="394"/>
                    <a:pt x="242" y="396"/>
                    <a:pt x="241" y="398"/>
                  </a:cubicBezTo>
                  <a:cubicBezTo>
                    <a:pt x="241" y="398"/>
                    <a:pt x="241" y="398"/>
                    <a:pt x="241" y="398"/>
                  </a:cubicBezTo>
                  <a:cubicBezTo>
                    <a:pt x="241" y="400"/>
                    <a:pt x="241" y="401"/>
                    <a:pt x="241" y="403"/>
                  </a:cubicBezTo>
                  <a:cubicBezTo>
                    <a:pt x="241" y="403"/>
                    <a:pt x="240" y="404"/>
                    <a:pt x="240" y="405"/>
                  </a:cubicBezTo>
                  <a:cubicBezTo>
                    <a:pt x="240" y="406"/>
                    <a:pt x="241" y="406"/>
                    <a:pt x="241" y="407"/>
                  </a:cubicBezTo>
                  <a:cubicBezTo>
                    <a:pt x="241" y="408"/>
                    <a:pt x="241" y="410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ubicBezTo>
                    <a:pt x="241" y="410"/>
                    <a:pt x="241" y="410"/>
                    <a:pt x="241" y="409"/>
                  </a:cubicBezTo>
                  <a:cubicBezTo>
                    <a:pt x="241" y="408"/>
                    <a:pt x="241" y="408"/>
                    <a:pt x="241" y="407"/>
                  </a:cubicBezTo>
                  <a:cubicBezTo>
                    <a:pt x="241" y="406"/>
                    <a:pt x="242" y="406"/>
                    <a:pt x="242" y="405"/>
                  </a:cubicBezTo>
                  <a:cubicBezTo>
                    <a:pt x="242" y="404"/>
                    <a:pt x="242" y="403"/>
                    <a:pt x="242" y="402"/>
                  </a:cubicBezTo>
                  <a:cubicBezTo>
                    <a:pt x="242" y="402"/>
                    <a:pt x="242" y="401"/>
                    <a:pt x="242" y="400"/>
                  </a:cubicBezTo>
                  <a:cubicBezTo>
                    <a:pt x="242" y="400"/>
                    <a:pt x="242" y="399"/>
                    <a:pt x="242" y="399"/>
                  </a:cubicBezTo>
                  <a:cubicBezTo>
                    <a:pt x="242" y="398"/>
                    <a:pt x="243" y="398"/>
                    <a:pt x="243" y="397"/>
                  </a:cubicBezTo>
                  <a:cubicBezTo>
                    <a:pt x="243" y="397"/>
                    <a:pt x="243" y="396"/>
                    <a:pt x="243" y="396"/>
                  </a:cubicBezTo>
                  <a:cubicBezTo>
                    <a:pt x="243" y="395"/>
                    <a:pt x="243" y="394"/>
                    <a:pt x="243" y="394"/>
                  </a:cubicBezTo>
                  <a:cubicBezTo>
                    <a:pt x="243" y="392"/>
                    <a:pt x="243" y="391"/>
                    <a:pt x="245" y="391"/>
                  </a:cubicBezTo>
                  <a:cubicBezTo>
                    <a:pt x="245" y="391"/>
                    <a:pt x="245" y="391"/>
                    <a:pt x="246" y="391"/>
                  </a:cubicBezTo>
                  <a:cubicBezTo>
                    <a:pt x="246" y="391"/>
                    <a:pt x="246" y="391"/>
                    <a:pt x="246" y="391"/>
                  </a:cubicBezTo>
                  <a:cubicBezTo>
                    <a:pt x="248" y="390"/>
                    <a:pt x="248" y="392"/>
                    <a:pt x="247" y="393"/>
                  </a:cubicBezTo>
                  <a:cubicBezTo>
                    <a:pt x="246" y="393"/>
                    <a:pt x="246" y="393"/>
                    <a:pt x="246" y="393"/>
                  </a:cubicBezTo>
                  <a:cubicBezTo>
                    <a:pt x="246" y="393"/>
                    <a:pt x="246" y="393"/>
                    <a:pt x="245" y="393"/>
                  </a:cubicBezTo>
                  <a:cubicBezTo>
                    <a:pt x="245" y="393"/>
                    <a:pt x="245" y="393"/>
                    <a:pt x="245" y="393"/>
                  </a:cubicBezTo>
                  <a:cubicBezTo>
                    <a:pt x="245" y="394"/>
                    <a:pt x="245" y="394"/>
                    <a:pt x="245" y="394"/>
                  </a:cubicBezTo>
                  <a:cubicBezTo>
                    <a:pt x="245" y="395"/>
                    <a:pt x="246" y="395"/>
                    <a:pt x="246" y="395"/>
                  </a:cubicBezTo>
                  <a:cubicBezTo>
                    <a:pt x="247" y="395"/>
                    <a:pt x="247" y="395"/>
                    <a:pt x="248" y="395"/>
                  </a:cubicBezTo>
                  <a:cubicBezTo>
                    <a:pt x="248" y="396"/>
                    <a:pt x="248" y="396"/>
                    <a:pt x="249" y="396"/>
                  </a:cubicBezTo>
                  <a:cubicBezTo>
                    <a:pt x="249" y="396"/>
                    <a:pt x="249" y="395"/>
                    <a:pt x="249" y="395"/>
                  </a:cubicBezTo>
                  <a:cubicBezTo>
                    <a:pt x="250" y="395"/>
                    <a:pt x="250" y="396"/>
                    <a:pt x="250" y="396"/>
                  </a:cubicBezTo>
                  <a:cubicBezTo>
                    <a:pt x="252" y="395"/>
                    <a:pt x="253" y="394"/>
                    <a:pt x="253" y="392"/>
                  </a:cubicBezTo>
                  <a:cubicBezTo>
                    <a:pt x="252" y="391"/>
                    <a:pt x="251" y="391"/>
                    <a:pt x="251" y="390"/>
                  </a:cubicBezTo>
                  <a:cubicBezTo>
                    <a:pt x="251" y="389"/>
                    <a:pt x="252" y="389"/>
                    <a:pt x="253" y="389"/>
                  </a:cubicBezTo>
                  <a:close/>
                  <a:moveTo>
                    <a:pt x="245" y="201"/>
                  </a:move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2"/>
                    <a:pt x="244" y="202"/>
                  </a:cubicBezTo>
                  <a:cubicBezTo>
                    <a:pt x="244" y="202"/>
                    <a:pt x="244" y="201"/>
                    <a:pt x="245" y="201"/>
                  </a:cubicBezTo>
                  <a:close/>
                  <a:moveTo>
                    <a:pt x="242" y="203"/>
                  </a:moveTo>
                  <a:cubicBezTo>
                    <a:pt x="243" y="203"/>
                    <a:pt x="243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3" y="204"/>
                    <a:pt x="242" y="205"/>
                    <a:pt x="242" y="205"/>
                  </a:cubicBezTo>
                  <a:cubicBezTo>
                    <a:pt x="242" y="204"/>
                    <a:pt x="242" y="204"/>
                    <a:pt x="242" y="203"/>
                  </a:cubicBezTo>
                  <a:close/>
                  <a:moveTo>
                    <a:pt x="99" y="150"/>
                  </a:moveTo>
                  <a:cubicBezTo>
                    <a:pt x="99" y="150"/>
                    <a:pt x="100" y="149"/>
                    <a:pt x="100" y="149"/>
                  </a:cubicBezTo>
                  <a:cubicBezTo>
                    <a:pt x="100" y="149"/>
                    <a:pt x="99" y="150"/>
                    <a:pt x="99" y="150"/>
                  </a:cubicBezTo>
                  <a:close/>
                  <a:moveTo>
                    <a:pt x="107" y="146"/>
                  </a:moveTo>
                  <a:cubicBezTo>
                    <a:pt x="106" y="146"/>
                    <a:pt x="105" y="146"/>
                    <a:pt x="105" y="146"/>
                  </a:cubicBezTo>
                  <a:cubicBezTo>
                    <a:pt x="105" y="146"/>
                    <a:pt x="105" y="146"/>
                    <a:pt x="105" y="146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10" y="147"/>
                    <a:pt x="110" y="147"/>
                    <a:pt x="110" y="147"/>
                  </a:cubicBezTo>
                  <a:cubicBezTo>
                    <a:pt x="109" y="146"/>
                    <a:pt x="108" y="146"/>
                    <a:pt x="107" y="146"/>
                  </a:cubicBezTo>
                  <a:close/>
                  <a:moveTo>
                    <a:pt x="116" y="152"/>
                  </a:moveTo>
                  <a:cubicBezTo>
                    <a:pt x="117" y="153"/>
                    <a:pt x="117" y="153"/>
                    <a:pt x="117" y="153"/>
                  </a:cubicBezTo>
                  <a:cubicBezTo>
                    <a:pt x="116" y="153"/>
                    <a:pt x="116" y="152"/>
                    <a:pt x="116" y="152"/>
                  </a:cubicBezTo>
                  <a:close/>
                  <a:moveTo>
                    <a:pt x="119" y="156"/>
                  </a:moveTo>
                  <a:cubicBezTo>
                    <a:pt x="119" y="156"/>
                    <a:pt x="118" y="155"/>
                    <a:pt x="118" y="154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20" y="156"/>
                    <a:pt x="119" y="156"/>
                  </a:cubicBezTo>
                  <a:close/>
                  <a:moveTo>
                    <a:pt x="196" y="143"/>
                  </a:moveTo>
                  <a:cubicBezTo>
                    <a:pt x="197" y="142"/>
                    <a:pt x="197" y="143"/>
                    <a:pt x="198" y="144"/>
                  </a:cubicBezTo>
                  <a:cubicBezTo>
                    <a:pt x="197" y="144"/>
                    <a:pt x="197" y="143"/>
                    <a:pt x="196" y="143"/>
                  </a:cubicBezTo>
                  <a:close/>
                  <a:moveTo>
                    <a:pt x="203" y="144"/>
                  </a:move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lose/>
                  <a:moveTo>
                    <a:pt x="210" y="133"/>
                  </a:moveTo>
                  <a:cubicBezTo>
                    <a:pt x="210" y="133"/>
                    <a:pt x="209" y="133"/>
                    <a:pt x="209" y="133"/>
                  </a:cubicBezTo>
                  <a:cubicBezTo>
                    <a:pt x="208" y="135"/>
                    <a:pt x="206" y="135"/>
                    <a:pt x="205" y="136"/>
                  </a:cubicBezTo>
                  <a:cubicBezTo>
                    <a:pt x="205" y="138"/>
                    <a:pt x="205" y="139"/>
                    <a:pt x="203" y="140"/>
                  </a:cubicBezTo>
                  <a:cubicBezTo>
                    <a:pt x="203" y="140"/>
                    <a:pt x="203" y="140"/>
                    <a:pt x="203" y="139"/>
                  </a:cubicBezTo>
                  <a:cubicBezTo>
                    <a:pt x="202" y="138"/>
                    <a:pt x="202" y="138"/>
                    <a:pt x="202" y="137"/>
                  </a:cubicBezTo>
                  <a:cubicBezTo>
                    <a:pt x="202" y="137"/>
                    <a:pt x="203" y="137"/>
                    <a:pt x="203" y="136"/>
                  </a:cubicBezTo>
                  <a:cubicBezTo>
                    <a:pt x="203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2"/>
                    <a:pt x="203" y="131"/>
                    <a:pt x="207" y="132"/>
                  </a:cubicBezTo>
                  <a:cubicBezTo>
                    <a:pt x="209" y="132"/>
                    <a:pt x="211" y="132"/>
                    <a:pt x="212" y="131"/>
                  </a:cubicBezTo>
                  <a:cubicBezTo>
                    <a:pt x="211" y="132"/>
                    <a:pt x="211" y="133"/>
                    <a:pt x="210" y="133"/>
                  </a:cubicBezTo>
                  <a:close/>
                  <a:moveTo>
                    <a:pt x="253" y="324"/>
                  </a:moveTo>
                  <a:cubicBezTo>
                    <a:pt x="252" y="325"/>
                    <a:pt x="252" y="324"/>
                    <a:pt x="252" y="324"/>
                  </a:cubicBezTo>
                  <a:cubicBezTo>
                    <a:pt x="252" y="323"/>
                    <a:pt x="251" y="322"/>
                    <a:pt x="252" y="322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52" y="321"/>
                    <a:pt x="252" y="321"/>
                    <a:pt x="252" y="321"/>
                  </a:cubicBezTo>
                  <a:cubicBezTo>
                    <a:pt x="252" y="321"/>
                    <a:pt x="252" y="321"/>
                    <a:pt x="253" y="321"/>
                  </a:cubicBezTo>
                  <a:cubicBezTo>
                    <a:pt x="253" y="321"/>
                    <a:pt x="253" y="321"/>
                    <a:pt x="253" y="321"/>
                  </a:cubicBezTo>
                  <a:cubicBezTo>
                    <a:pt x="253" y="321"/>
                    <a:pt x="253" y="321"/>
                    <a:pt x="253" y="321"/>
                  </a:cubicBezTo>
                  <a:cubicBezTo>
                    <a:pt x="253" y="322"/>
                    <a:pt x="253" y="322"/>
                    <a:pt x="253" y="322"/>
                  </a:cubicBezTo>
                  <a:cubicBezTo>
                    <a:pt x="253" y="321"/>
                    <a:pt x="254" y="321"/>
                    <a:pt x="254" y="321"/>
                  </a:cubicBezTo>
                  <a:cubicBezTo>
                    <a:pt x="255" y="322"/>
                    <a:pt x="254" y="323"/>
                    <a:pt x="254" y="323"/>
                  </a:cubicBezTo>
                  <a:cubicBezTo>
                    <a:pt x="253" y="323"/>
                    <a:pt x="253" y="324"/>
                    <a:pt x="253" y="324"/>
                  </a:cubicBezTo>
                  <a:close/>
                  <a:moveTo>
                    <a:pt x="253" y="330"/>
                  </a:moveTo>
                  <a:cubicBezTo>
                    <a:pt x="254" y="330"/>
                    <a:pt x="255" y="330"/>
                    <a:pt x="255" y="331"/>
                  </a:cubicBezTo>
                  <a:cubicBezTo>
                    <a:pt x="254" y="331"/>
                    <a:pt x="253" y="331"/>
                    <a:pt x="253" y="330"/>
                  </a:cubicBezTo>
                  <a:close/>
                  <a:moveTo>
                    <a:pt x="259" y="332"/>
                  </a:moveTo>
                  <a:cubicBezTo>
                    <a:pt x="259" y="332"/>
                    <a:pt x="258" y="332"/>
                    <a:pt x="259" y="332"/>
                  </a:cubicBezTo>
                  <a:close/>
                  <a:moveTo>
                    <a:pt x="259" y="354"/>
                  </a:moveTo>
                  <a:cubicBezTo>
                    <a:pt x="259" y="354"/>
                    <a:pt x="259" y="354"/>
                    <a:pt x="259" y="354"/>
                  </a:cubicBezTo>
                  <a:cubicBezTo>
                    <a:pt x="259" y="354"/>
                    <a:pt x="258" y="355"/>
                    <a:pt x="258" y="354"/>
                  </a:cubicBezTo>
                  <a:cubicBezTo>
                    <a:pt x="258" y="353"/>
                    <a:pt x="257" y="353"/>
                    <a:pt x="258" y="352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7" y="352"/>
                    <a:pt x="258" y="351"/>
                  </a:cubicBezTo>
                  <a:cubicBezTo>
                    <a:pt x="258" y="351"/>
                    <a:pt x="258" y="351"/>
                    <a:pt x="258" y="351"/>
                  </a:cubicBezTo>
                  <a:cubicBezTo>
                    <a:pt x="258" y="351"/>
                    <a:pt x="258" y="351"/>
                    <a:pt x="258" y="351"/>
                  </a:cubicBezTo>
                  <a:cubicBezTo>
                    <a:pt x="258" y="351"/>
                    <a:pt x="258" y="351"/>
                    <a:pt x="258" y="351"/>
                  </a:cubicBezTo>
                  <a:cubicBezTo>
                    <a:pt x="258" y="350"/>
                    <a:pt x="259" y="350"/>
                    <a:pt x="260" y="350"/>
                  </a:cubicBezTo>
                  <a:cubicBezTo>
                    <a:pt x="260" y="350"/>
                    <a:pt x="260" y="350"/>
                    <a:pt x="260" y="350"/>
                  </a:cubicBezTo>
                  <a:cubicBezTo>
                    <a:pt x="260" y="350"/>
                    <a:pt x="260" y="350"/>
                    <a:pt x="260" y="350"/>
                  </a:cubicBezTo>
                  <a:cubicBezTo>
                    <a:pt x="261" y="350"/>
                    <a:pt x="262" y="350"/>
                    <a:pt x="262" y="351"/>
                  </a:cubicBezTo>
                  <a:cubicBezTo>
                    <a:pt x="262" y="351"/>
                    <a:pt x="262" y="351"/>
                    <a:pt x="262" y="351"/>
                  </a:cubicBezTo>
                  <a:cubicBezTo>
                    <a:pt x="262" y="351"/>
                    <a:pt x="262" y="351"/>
                    <a:pt x="261" y="351"/>
                  </a:cubicBezTo>
                  <a:cubicBezTo>
                    <a:pt x="261" y="351"/>
                    <a:pt x="261" y="351"/>
                    <a:pt x="261" y="351"/>
                  </a:cubicBezTo>
                  <a:cubicBezTo>
                    <a:pt x="261" y="351"/>
                    <a:pt x="261" y="351"/>
                    <a:pt x="261" y="351"/>
                  </a:cubicBezTo>
                  <a:cubicBezTo>
                    <a:pt x="261" y="351"/>
                    <a:pt x="261" y="351"/>
                    <a:pt x="262" y="352"/>
                  </a:cubicBezTo>
                  <a:cubicBezTo>
                    <a:pt x="261" y="352"/>
                    <a:pt x="261" y="353"/>
                    <a:pt x="260" y="353"/>
                  </a:cubicBezTo>
                  <a:cubicBezTo>
                    <a:pt x="260" y="354"/>
                    <a:pt x="260" y="353"/>
                    <a:pt x="259" y="353"/>
                  </a:cubicBezTo>
                  <a:lnTo>
                    <a:pt x="259" y="354"/>
                  </a:lnTo>
                  <a:close/>
                  <a:moveTo>
                    <a:pt x="268" y="354"/>
                  </a:moveTo>
                  <a:cubicBezTo>
                    <a:pt x="268" y="354"/>
                    <a:pt x="268" y="354"/>
                    <a:pt x="268" y="354"/>
                  </a:cubicBezTo>
                  <a:cubicBezTo>
                    <a:pt x="267" y="354"/>
                    <a:pt x="267" y="354"/>
                    <a:pt x="267" y="354"/>
                  </a:cubicBezTo>
                  <a:cubicBezTo>
                    <a:pt x="267" y="354"/>
                    <a:pt x="266" y="355"/>
                    <a:pt x="265" y="355"/>
                  </a:cubicBezTo>
                  <a:cubicBezTo>
                    <a:pt x="265" y="355"/>
                    <a:pt x="265" y="355"/>
                    <a:pt x="265" y="355"/>
                  </a:cubicBezTo>
                  <a:cubicBezTo>
                    <a:pt x="265" y="355"/>
                    <a:pt x="265" y="355"/>
                    <a:pt x="265" y="355"/>
                  </a:cubicBezTo>
                  <a:cubicBezTo>
                    <a:pt x="265" y="355"/>
                    <a:pt x="264" y="356"/>
                    <a:pt x="263" y="355"/>
                  </a:cubicBezTo>
                  <a:cubicBezTo>
                    <a:pt x="263" y="356"/>
                    <a:pt x="263" y="356"/>
                    <a:pt x="263" y="356"/>
                  </a:cubicBezTo>
                  <a:cubicBezTo>
                    <a:pt x="263" y="356"/>
                    <a:pt x="263" y="356"/>
                    <a:pt x="263" y="356"/>
                  </a:cubicBezTo>
                  <a:cubicBezTo>
                    <a:pt x="263" y="357"/>
                    <a:pt x="261" y="357"/>
                    <a:pt x="261" y="358"/>
                  </a:cubicBezTo>
                  <a:cubicBezTo>
                    <a:pt x="260" y="358"/>
                    <a:pt x="260" y="358"/>
                    <a:pt x="260" y="357"/>
                  </a:cubicBezTo>
                  <a:cubicBezTo>
                    <a:pt x="260" y="356"/>
                    <a:pt x="260" y="355"/>
                    <a:pt x="261" y="355"/>
                  </a:cubicBezTo>
                  <a:cubicBezTo>
                    <a:pt x="261" y="354"/>
                    <a:pt x="261" y="354"/>
                    <a:pt x="261" y="354"/>
                  </a:cubicBezTo>
                  <a:cubicBezTo>
                    <a:pt x="261" y="354"/>
                    <a:pt x="261" y="354"/>
                    <a:pt x="261" y="354"/>
                  </a:cubicBezTo>
                  <a:cubicBezTo>
                    <a:pt x="261" y="354"/>
                    <a:pt x="261" y="354"/>
                    <a:pt x="261" y="354"/>
                  </a:cubicBezTo>
                  <a:cubicBezTo>
                    <a:pt x="262" y="354"/>
                    <a:pt x="263" y="353"/>
                    <a:pt x="263" y="353"/>
                  </a:cubicBezTo>
                  <a:cubicBezTo>
                    <a:pt x="264" y="353"/>
                    <a:pt x="264" y="354"/>
                    <a:pt x="265" y="354"/>
                  </a:cubicBezTo>
                  <a:cubicBezTo>
                    <a:pt x="266" y="354"/>
                    <a:pt x="266" y="353"/>
                    <a:pt x="267" y="353"/>
                  </a:cubicBezTo>
                  <a:cubicBezTo>
                    <a:pt x="267" y="352"/>
                    <a:pt x="266" y="353"/>
                    <a:pt x="266" y="353"/>
                  </a:cubicBezTo>
                  <a:cubicBezTo>
                    <a:pt x="266" y="351"/>
                    <a:pt x="266" y="351"/>
                    <a:pt x="265" y="351"/>
                  </a:cubicBezTo>
                  <a:cubicBezTo>
                    <a:pt x="264" y="351"/>
                    <a:pt x="263" y="352"/>
                    <a:pt x="263" y="351"/>
                  </a:cubicBezTo>
                  <a:cubicBezTo>
                    <a:pt x="263" y="351"/>
                    <a:pt x="263" y="350"/>
                    <a:pt x="263" y="350"/>
                  </a:cubicBezTo>
                  <a:cubicBezTo>
                    <a:pt x="263" y="350"/>
                    <a:pt x="262" y="350"/>
                    <a:pt x="261" y="349"/>
                  </a:cubicBezTo>
                  <a:cubicBezTo>
                    <a:pt x="263" y="349"/>
                    <a:pt x="263" y="350"/>
                    <a:pt x="264" y="350"/>
                  </a:cubicBezTo>
                  <a:cubicBezTo>
                    <a:pt x="266" y="350"/>
                    <a:pt x="268" y="352"/>
                    <a:pt x="267" y="354"/>
                  </a:cubicBezTo>
                  <a:cubicBezTo>
                    <a:pt x="268" y="354"/>
                    <a:pt x="268" y="354"/>
                    <a:pt x="268" y="354"/>
                  </a:cubicBezTo>
                  <a:cubicBezTo>
                    <a:pt x="268" y="354"/>
                    <a:pt x="268" y="354"/>
                    <a:pt x="268" y="354"/>
                  </a:cubicBezTo>
                  <a:cubicBezTo>
                    <a:pt x="268" y="354"/>
                    <a:pt x="268" y="354"/>
                    <a:pt x="268" y="354"/>
                  </a:cubicBezTo>
                  <a:cubicBezTo>
                    <a:pt x="268" y="354"/>
                    <a:pt x="268" y="354"/>
                    <a:pt x="268" y="354"/>
                  </a:cubicBezTo>
                  <a:close/>
                  <a:moveTo>
                    <a:pt x="262" y="346"/>
                  </a:moveTo>
                  <a:cubicBezTo>
                    <a:pt x="263" y="346"/>
                    <a:pt x="264" y="346"/>
                    <a:pt x="264" y="345"/>
                  </a:cubicBezTo>
                  <a:cubicBezTo>
                    <a:pt x="265" y="346"/>
                    <a:pt x="267" y="346"/>
                    <a:pt x="268" y="346"/>
                  </a:cubicBezTo>
                  <a:cubicBezTo>
                    <a:pt x="267" y="346"/>
                    <a:pt x="268" y="346"/>
                    <a:pt x="269" y="346"/>
                  </a:cubicBezTo>
                  <a:cubicBezTo>
                    <a:pt x="268" y="346"/>
                    <a:pt x="268" y="346"/>
                    <a:pt x="268" y="346"/>
                  </a:cubicBezTo>
                  <a:cubicBezTo>
                    <a:pt x="267" y="347"/>
                    <a:pt x="267" y="346"/>
                    <a:pt x="266" y="347"/>
                  </a:cubicBezTo>
                  <a:cubicBezTo>
                    <a:pt x="266" y="347"/>
                    <a:pt x="265" y="347"/>
                    <a:pt x="265" y="346"/>
                  </a:cubicBezTo>
                  <a:cubicBezTo>
                    <a:pt x="265" y="347"/>
                    <a:pt x="264" y="347"/>
                    <a:pt x="264" y="347"/>
                  </a:cubicBezTo>
                  <a:cubicBezTo>
                    <a:pt x="263" y="346"/>
                    <a:pt x="263" y="347"/>
                    <a:pt x="262" y="347"/>
                  </a:cubicBezTo>
                  <a:cubicBezTo>
                    <a:pt x="262" y="347"/>
                    <a:pt x="262" y="347"/>
                    <a:pt x="262" y="347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1" y="348"/>
                    <a:pt x="261" y="348"/>
                    <a:pt x="261" y="348"/>
                  </a:cubicBezTo>
                  <a:cubicBezTo>
                    <a:pt x="261" y="347"/>
                    <a:pt x="261" y="347"/>
                    <a:pt x="261" y="347"/>
                  </a:cubicBezTo>
                  <a:cubicBezTo>
                    <a:pt x="261" y="347"/>
                    <a:pt x="261" y="347"/>
                    <a:pt x="261" y="347"/>
                  </a:cubicBezTo>
                  <a:cubicBezTo>
                    <a:pt x="261" y="347"/>
                    <a:pt x="261" y="347"/>
                    <a:pt x="261" y="347"/>
                  </a:cubicBezTo>
                  <a:cubicBezTo>
                    <a:pt x="261" y="347"/>
                    <a:pt x="260" y="347"/>
                    <a:pt x="260" y="346"/>
                  </a:cubicBezTo>
                  <a:cubicBezTo>
                    <a:pt x="261" y="346"/>
                    <a:pt x="262" y="346"/>
                    <a:pt x="262" y="346"/>
                  </a:cubicBezTo>
                  <a:close/>
                  <a:moveTo>
                    <a:pt x="261" y="344"/>
                  </a:moveTo>
                  <a:cubicBezTo>
                    <a:pt x="261" y="344"/>
                    <a:pt x="261" y="344"/>
                    <a:pt x="261" y="344"/>
                  </a:cubicBezTo>
                  <a:cubicBezTo>
                    <a:pt x="261" y="345"/>
                    <a:pt x="262" y="345"/>
                    <a:pt x="262" y="345"/>
                  </a:cubicBezTo>
                  <a:cubicBezTo>
                    <a:pt x="261" y="346"/>
                    <a:pt x="260" y="345"/>
                    <a:pt x="260" y="347"/>
                  </a:cubicBezTo>
                  <a:cubicBezTo>
                    <a:pt x="260" y="347"/>
                    <a:pt x="260" y="347"/>
                    <a:pt x="260" y="347"/>
                  </a:cubicBezTo>
                  <a:cubicBezTo>
                    <a:pt x="259" y="347"/>
                    <a:pt x="259" y="347"/>
                    <a:pt x="259" y="347"/>
                  </a:cubicBezTo>
                  <a:cubicBezTo>
                    <a:pt x="259" y="347"/>
                    <a:pt x="260" y="347"/>
                    <a:pt x="260" y="347"/>
                  </a:cubicBezTo>
                  <a:cubicBezTo>
                    <a:pt x="260" y="347"/>
                    <a:pt x="259" y="348"/>
                    <a:pt x="259" y="348"/>
                  </a:cubicBezTo>
                  <a:cubicBezTo>
                    <a:pt x="258" y="348"/>
                    <a:pt x="258" y="347"/>
                    <a:pt x="257" y="347"/>
                  </a:cubicBezTo>
                  <a:cubicBezTo>
                    <a:pt x="257" y="347"/>
                    <a:pt x="257" y="346"/>
                    <a:pt x="256" y="346"/>
                  </a:cubicBezTo>
                  <a:cubicBezTo>
                    <a:pt x="256" y="346"/>
                    <a:pt x="257" y="346"/>
                    <a:pt x="257" y="346"/>
                  </a:cubicBezTo>
                  <a:cubicBezTo>
                    <a:pt x="257" y="346"/>
                    <a:pt x="257" y="346"/>
                    <a:pt x="257" y="346"/>
                  </a:cubicBezTo>
                  <a:cubicBezTo>
                    <a:pt x="257" y="346"/>
                    <a:pt x="257" y="346"/>
                    <a:pt x="257" y="346"/>
                  </a:cubicBezTo>
                  <a:cubicBezTo>
                    <a:pt x="257" y="346"/>
                    <a:pt x="257" y="346"/>
                    <a:pt x="257" y="346"/>
                  </a:cubicBezTo>
                  <a:cubicBezTo>
                    <a:pt x="258" y="345"/>
                    <a:pt x="259" y="345"/>
                    <a:pt x="259" y="346"/>
                  </a:cubicBezTo>
                  <a:cubicBezTo>
                    <a:pt x="260" y="345"/>
                    <a:pt x="260" y="344"/>
                    <a:pt x="260" y="344"/>
                  </a:cubicBezTo>
                  <a:cubicBezTo>
                    <a:pt x="260" y="344"/>
                    <a:pt x="260" y="344"/>
                    <a:pt x="260" y="344"/>
                  </a:cubicBezTo>
                  <a:cubicBezTo>
                    <a:pt x="261" y="344"/>
                    <a:pt x="261" y="344"/>
                    <a:pt x="261" y="344"/>
                  </a:cubicBezTo>
                  <a:cubicBezTo>
                    <a:pt x="260" y="344"/>
                    <a:pt x="260" y="343"/>
                    <a:pt x="260" y="342"/>
                  </a:cubicBezTo>
                  <a:cubicBezTo>
                    <a:pt x="260" y="341"/>
                    <a:pt x="261" y="342"/>
                    <a:pt x="262" y="343"/>
                  </a:cubicBezTo>
                  <a:cubicBezTo>
                    <a:pt x="262" y="343"/>
                    <a:pt x="261" y="344"/>
                    <a:pt x="261" y="344"/>
                  </a:cubicBezTo>
                  <a:close/>
                  <a:moveTo>
                    <a:pt x="259" y="342"/>
                  </a:moveTo>
                  <a:cubicBezTo>
                    <a:pt x="259" y="342"/>
                    <a:pt x="259" y="341"/>
                    <a:pt x="259" y="341"/>
                  </a:cubicBezTo>
                  <a:cubicBezTo>
                    <a:pt x="260" y="341"/>
                    <a:pt x="260" y="341"/>
                    <a:pt x="260" y="341"/>
                  </a:cubicBezTo>
                  <a:cubicBezTo>
                    <a:pt x="260" y="342"/>
                    <a:pt x="260" y="342"/>
                    <a:pt x="259" y="342"/>
                  </a:cubicBezTo>
                  <a:close/>
                  <a:moveTo>
                    <a:pt x="255" y="340"/>
                  </a:moveTo>
                  <a:cubicBezTo>
                    <a:pt x="255" y="340"/>
                    <a:pt x="255" y="340"/>
                    <a:pt x="255" y="340"/>
                  </a:cubicBezTo>
                  <a:cubicBezTo>
                    <a:pt x="255" y="340"/>
                    <a:pt x="255" y="340"/>
                    <a:pt x="255" y="340"/>
                  </a:cubicBezTo>
                  <a:cubicBezTo>
                    <a:pt x="255" y="339"/>
                    <a:pt x="255" y="339"/>
                    <a:pt x="255" y="339"/>
                  </a:cubicBezTo>
                  <a:cubicBezTo>
                    <a:pt x="255" y="339"/>
                    <a:pt x="255" y="339"/>
                    <a:pt x="255" y="339"/>
                  </a:cubicBezTo>
                  <a:cubicBezTo>
                    <a:pt x="255" y="339"/>
                    <a:pt x="255" y="339"/>
                    <a:pt x="256" y="339"/>
                  </a:cubicBezTo>
                  <a:cubicBezTo>
                    <a:pt x="256" y="339"/>
                    <a:pt x="257" y="339"/>
                    <a:pt x="258" y="339"/>
                  </a:cubicBezTo>
                  <a:cubicBezTo>
                    <a:pt x="259" y="339"/>
                    <a:pt x="261" y="338"/>
                    <a:pt x="262" y="339"/>
                  </a:cubicBezTo>
                  <a:cubicBezTo>
                    <a:pt x="261" y="340"/>
                    <a:pt x="260" y="340"/>
                    <a:pt x="260" y="341"/>
                  </a:cubicBezTo>
                  <a:cubicBezTo>
                    <a:pt x="259" y="341"/>
                    <a:pt x="258" y="340"/>
                    <a:pt x="257" y="340"/>
                  </a:cubicBezTo>
                  <a:cubicBezTo>
                    <a:pt x="257" y="340"/>
                    <a:pt x="257" y="340"/>
                    <a:pt x="257" y="340"/>
                  </a:cubicBezTo>
                  <a:cubicBezTo>
                    <a:pt x="257" y="340"/>
                    <a:pt x="257" y="340"/>
                    <a:pt x="257" y="340"/>
                  </a:cubicBezTo>
                  <a:cubicBezTo>
                    <a:pt x="256" y="340"/>
                    <a:pt x="255" y="341"/>
                    <a:pt x="255" y="340"/>
                  </a:cubicBezTo>
                  <a:close/>
                  <a:moveTo>
                    <a:pt x="255" y="344"/>
                  </a:moveTo>
                  <a:cubicBezTo>
                    <a:pt x="255" y="344"/>
                    <a:pt x="255" y="344"/>
                    <a:pt x="255" y="344"/>
                  </a:cubicBezTo>
                  <a:close/>
                  <a:moveTo>
                    <a:pt x="254" y="376"/>
                  </a:moveTo>
                  <a:cubicBezTo>
                    <a:pt x="254" y="376"/>
                    <a:pt x="254" y="377"/>
                    <a:pt x="255" y="377"/>
                  </a:cubicBezTo>
                  <a:cubicBezTo>
                    <a:pt x="255" y="377"/>
                    <a:pt x="254" y="377"/>
                    <a:pt x="254" y="378"/>
                  </a:cubicBezTo>
                  <a:cubicBezTo>
                    <a:pt x="254" y="378"/>
                    <a:pt x="254" y="378"/>
                    <a:pt x="254" y="378"/>
                  </a:cubicBezTo>
                  <a:cubicBezTo>
                    <a:pt x="254" y="378"/>
                    <a:pt x="253" y="376"/>
                    <a:pt x="254" y="376"/>
                  </a:cubicBezTo>
                  <a:close/>
                  <a:moveTo>
                    <a:pt x="188" y="399"/>
                  </a:moveTo>
                  <a:cubicBezTo>
                    <a:pt x="188" y="399"/>
                    <a:pt x="187" y="398"/>
                    <a:pt x="187" y="398"/>
                  </a:cubicBezTo>
                  <a:cubicBezTo>
                    <a:pt x="188" y="397"/>
                    <a:pt x="188" y="395"/>
                    <a:pt x="188" y="395"/>
                  </a:cubicBezTo>
                  <a:cubicBezTo>
                    <a:pt x="188" y="395"/>
                    <a:pt x="188" y="395"/>
                    <a:pt x="188" y="394"/>
                  </a:cubicBezTo>
                  <a:cubicBezTo>
                    <a:pt x="188" y="394"/>
                    <a:pt x="188" y="394"/>
                    <a:pt x="188" y="394"/>
                  </a:cubicBezTo>
                  <a:cubicBezTo>
                    <a:pt x="189" y="394"/>
                    <a:pt x="189" y="392"/>
                    <a:pt x="189" y="392"/>
                  </a:cubicBezTo>
                  <a:cubicBezTo>
                    <a:pt x="189" y="392"/>
                    <a:pt x="188" y="391"/>
                    <a:pt x="188" y="391"/>
                  </a:cubicBezTo>
                  <a:cubicBezTo>
                    <a:pt x="188" y="391"/>
                    <a:pt x="187" y="392"/>
                    <a:pt x="187" y="393"/>
                  </a:cubicBezTo>
                  <a:cubicBezTo>
                    <a:pt x="187" y="392"/>
                    <a:pt x="187" y="391"/>
                    <a:pt x="186" y="391"/>
                  </a:cubicBezTo>
                  <a:cubicBezTo>
                    <a:pt x="185" y="388"/>
                    <a:pt x="185" y="387"/>
                    <a:pt x="186" y="387"/>
                  </a:cubicBezTo>
                  <a:cubicBezTo>
                    <a:pt x="187" y="387"/>
                    <a:pt x="188" y="387"/>
                    <a:pt x="188" y="388"/>
                  </a:cubicBezTo>
                  <a:cubicBezTo>
                    <a:pt x="188" y="388"/>
                    <a:pt x="188" y="388"/>
                    <a:pt x="189" y="388"/>
                  </a:cubicBezTo>
                  <a:cubicBezTo>
                    <a:pt x="190" y="388"/>
                    <a:pt x="190" y="387"/>
                    <a:pt x="191" y="388"/>
                  </a:cubicBezTo>
                  <a:cubicBezTo>
                    <a:pt x="190" y="388"/>
                    <a:pt x="190" y="390"/>
                    <a:pt x="191" y="391"/>
                  </a:cubicBezTo>
                  <a:cubicBezTo>
                    <a:pt x="191" y="391"/>
                    <a:pt x="192" y="391"/>
                    <a:pt x="192" y="391"/>
                  </a:cubicBezTo>
                  <a:cubicBezTo>
                    <a:pt x="194" y="392"/>
                    <a:pt x="195" y="390"/>
                    <a:pt x="194" y="388"/>
                  </a:cubicBezTo>
                  <a:cubicBezTo>
                    <a:pt x="194" y="388"/>
                    <a:pt x="194" y="388"/>
                    <a:pt x="194" y="388"/>
                  </a:cubicBezTo>
                  <a:cubicBezTo>
                    <a:pt x="195" y="390"/>
                    <a:pt x="195" y="392"/>
                    <a:pt x="195" y="393"/>
                  </a:cubicBezTo>
                  <a:cubicBezTo>
                    <a:pt x="195" y="393"/>
                    <a:pt x="195" y="394"/>
                    <a:pt x="195" y="395"/>
                  </a:cubicBezTo>
                  <a:cubicBezTo>
                    <a:pt x="195" y="395"/>
                    <a:pt x="195" y="396"/>
                    <a:pt x="195" y="397"/>
                  </a:cubicBezTo>
                  <a:cubicBezTo>
                    <a:pt x="195" y="399"/>
                    <a:pt x="196" y="401"/>
                    <a:pt x="196" y="403"/>
                  </a:cubicBezTo>
                  <a:cubicBezTo>
                    <a:pt x="196" y="403"/>
                    <a:pt x="196" y="403"/>
                    <a:pt x="196" y="404"/>
                  </a:cubicBezTo>
                  <a:cubicBezTo>
                    <a:pt x="193" y="402"/>
                    <a:pt x="191" y="400"/>
                    <a:pt x="188" y="399"/>
                  </a:cubicBezTo>
                  <a:close/>
                  <a:moveTo>
                    <a:pt x="198" y="444"/>
                  </a:moveTo>
                  <a:cubicBezTo>
                    <a:pt x="198" y="444"/>
                    <a:pt x="198" y="444"/>
                    <a:pt x="198" y="444"/>
                  </a:cubicBezTo>
                  <a:cubicBezTo>
                    <a:pt x="198" y="443"/>
                    <a:pt x="198" y="443"/>
                    <a:pt x="198" y="442"/>
                  </a:cubicBezTo>
                  <a:cubicBezTo>
                    <a:pt x="198" y="443"/>
                    <a:pt x="198" y="443"/>
                    <a:pt x="198" y="443"/>
                  </a:cubicBezTo>
                  <a:cubicBezTo>
                    <a:pt x="198" y="443"/>
                    <a:pt x="198" y="443"/>
                    <a:pt x="198" y="444"/>
                  </a:cubicBezTo>
                  <a:close/>
                  <a:moveTo>
                    <a:pt x="241" y="391"/>
                  </a:moveTo>
                  <a:cubicBezTo>
                    <a:pt x="241" y="392"/>
                    <a:pt x="241" y="392"/>
                    <a:pt x="241" y="392"/>
                  </a:cubicBezTo>
                  <a:cubicBezTo>
                    <a:pt x="241" y="392"/>
                    <a:pt x="241" y="392"/>
                    <a:pt x="241" y="392"/>
                  </a:cubicBezTo>
                  <a:cubicBezTo>
                    <a:pt x="241" y="391"/>
                    <a:pt x="241" y="391"/>
                    <a:pt x="241" y="391"/>
                  </a:cubicBezTo>
                  <a:close/>
                  <a:moveTo>
                    <a:pt x="231" y="404"/>
                  </a:moveTo>
                  <a:cubicBezTo>
                    <a:pt x="231" y="404"/>
                    <a:pt x="231" y="406"/>
                    <a:pt x="232" y="406"/>
                  </a:cubicBezTo>
                  <a:cubicBezTo>
                    <a:pt x="232" y="406"/>
                    <a:pt x="232" y="404"/>
                    <a:pt x="231" y="404"/>
                  </a:cubicBezTo>
                  <a:close/>
                  <a:moveTo>
                    <a:pt x="226" y="406"/>
                  </a:moveTo>
                  <a:cubicBezTo>
                    <a:pt x="226" y="406"/>
                    <a:pt x="226" y="406"/>
                    <a:pt x="226" y="406"/>
                  </a:cubicBezTo>
                  <a:cubicBezTo>
                    <a:pt x="226" y="406"/>
                    <a:pt x="226" y="407"/>
                    <a:pt x="226" y="407"/>
                  </a:cubicBezTo>
                  <a:cubicBezTo>
                    <a:pt x="226" y="406"/>
                    <a:pt x="226" y="406"/>
                    <a:pt x="226" y="406"/>
                  </a:cubicBezTo>
                  <a:close/>
                  <a:moveTo>
                    <a:pt x="231" y="427"/>
                  </a:moveTo>
                  <a:cubicBezTo>
                    <a:pt x="231" y="427"/>
                    <a:pt x="231" y="427"/>
                    <a:pt x="232" y="427"/>
                  </a:cubicBezTo>
                  <a:cubicBezTo>
                    <a:pt x="232" y="426"/>
                    <a:pt x="232" y="426"/>
                    <a:pt x="231" y="426"/>
                  </a:cubicBezTo>
                  <a:cubicBezTo>
                    <a:pt x="231" y="426"/>
                    <a:pt x="231" y="426"/>
                    <a:pt x="231" y="427"/>
                  </a:cubicBezTo>
                  <a:close/>
                  <a:moveTo>
                    <a:pt x="228" y="417"/>
                  </a:moveTo>
                  <a:cubicBezTo>
                    <a:pt x="228" y="416"/>
                    <a:pt x="228" y="415"/>
                    <a:pt x="228" y="415"/>
                  </a:cubicBezTo>
                  <a:cubicBezTo>
                    <a:pt x="227" y="415"/>
                    <a:pt x="227" y="417"/>
                    <a:pt x="228" y="417"/>
                  </a:cubicBezTo>
                  <a:close/>
                  <a:moveTo>
                    <a:pt x="229" y="421"/>
                  </a:moveTo>
                  <a:cubicBezTo>
                    <a:pt x="229" y="422"/>
                    <a:pt x="230" y="422"/>
                    <a:pt x="230" y="422"/>
                  </a:cubicBezTo>
                  <a:cubicBezTo>
                    <a:pt x="231" y="421"/>
                    <a:pt x="231" y="421"/>
                    <a:pt x="230" y="420"/>
                  </a:cubicBezTo>
                  <a:cubicBezTo>
                    <a:pt x="230" y="419"/>
                    <a:pt x="228" y="420"/>
                    <a:pt x="229" y="421"/>
                  </a:cubicBezTo>
                  <a:close/>
                  <a:moveTo>
                    <a:pt x="234" y="411"/>
                  </a:moveTo>
                  <a:cubicBezTo>
                    <a:pt x="234" y="409"/>
                    <a:pt x="233" y="408"/>
                    <a:pt x="233" y="408"/>
                  </a:cubicBezTo>
                  <a:cubicBezTo>
                    <a:pt x="232" y="409"/>
                    <a:pt x="232" y="411"/>
                    <a:pt x="233" y="412"/>
                  </a:cubicBezTo>
                  <a:cubicBezTo>
                    <a:pt x="233" y="413"/>
                    <a:pt x="234" y="412"/>
                    <a:pt x="234" y="411"/>
                  </a:cubicBezTo>
                  <a:close/>
                  <a:moveTo>
                    <a:pt x="236" y="425"/>
                  </a:moveTo>
                  <a:cubicBezTo>
                    <a:pt x="235" y="424"/>
                    <a:pt x="235" y="424"/>
                    <a:pt x="234" y="424"/>
                  </a:cubicBezTo>
                  <a:cubicBezTo>
                    <a:pt x="233" y="424"/>
                    <a:pt x="233" y="425"/>
                    <a:pt x="235" y="426"/>
                  </a:cubicBezTo>
                  <a:cubicBezTo>
                    <a:pt x="236" y="428"/>
                    <a:pt x="237" y="428"/>
                    <a:pt x="236" y="425"/>
                  </a:cubicBezTo>
                  <a:close/>
                  <a:moveTo>
                    <a:pt x="234" y="429"/>
                  </a:moveTo>
                  <a:cubicBezTo>
                    <a:pt x="234" y="428"/>
                    <a:pt x="234" y="427"/>
                    <a:pt x="233" y="427"/>
                  </a:cubicBezTo>
                  <a:cubicBezTo>
                    <a:pt x="232" y="427"/>
                    <a:pt x="233" y="429"/>
                    <a:pt x="234" y="429"/>
                  </a:cubicBezTo>
                  <a:close/>
                  <a:moveTo>
                    <a:pt x="241" y="396"/>
                  </a:moveTo>
                  <a:cubicBezTo>
                    <a:pt x="242" y="396"/>
                    <a:pt x="241" y="396"/>
                    <a:pt x="241" y="396"/>
                  </a:cubicBezTo>
                  <a:cubicBezTo>
                    <a:pt x="241" y="396"/>
                    <a:pt x="241" y="397"/>
                    <a:pt x="241" y="396"/>
                  </a:cubicBezTo>
                  <a:close/>
                  <a:moveTo>
                    <a:pt x="246" y="443"/>
                  </a:moveTo>
                  <a:cubicBezTo>
                    <a:pt x="246" y="443"/>
                    <a:pt x="246" y="443"/>
                    <a:pt x="246" y="443"/>
                  </a:cubicBezTo>
                  <a:cubicBezTo>
                    <a:pt x="246" y="443"/>
                    <a:pt x="246" y="443"/>
                    <a:pt x="246" y="443"/>
                  </a:cubicBezTo>
                  <a:cubicBezTo>
                    <a:pt x="246" y="443"/>
                    <a:pt x="246" y="443"/>
                    <a:pt x="246" y="443"/>
                  </a:cubicBezTo>
                  <a:close/>
                  <a:moveTo>
                    <a:pt x="247" y="433"/>
                  </a:moveTo>
                  <a:cubicBezTo>
                    <a:pt x="247" y="433"/>
                    <a:pt x="247" y="433"/>
                    <a:pt x="247" y="433"/>
                  </a:cubicBezTo>
                  <a:cubicBezTo>
                    <a:pt x="247" y="433"/>
                    <a:pt x="247" y="433"/>
                    <a:pt x="247" y="433"/>
                  </a:cubicBezTo>
                  <a:cubicBezTo>
                    <a:pt x="246" y="435"/>
                    <a:pt x="248" y="436"/>
                    <a:pt x="248" y="438"/>
                  </a:cubicBezTo>
                  <a:cubicBezTo>
                    <a:pt x="248" y="439"/>
                    <a:pt x="248" y="439"/>
                    <a:pt x="249" y="440"/>
                  </a:cubicBezTo>
                  <a:cubicBezTo>
                    <a:pt x="250" y="440"/>
                    <a:pt x="249" y="438"/>
                    <a:pt x="249" y="438"/>
                  </a:cubicBezTo>
                  <a:cubicBezTo>
                    <a:pt x="248" y="436"/>
                    <a:pt x="248" y="434"/>
                    <a:pt x="247" y="433"/>
                  </a:cubicBezTo>
                  <a:close/>
                  <a:moveTo>
                    <a:pt x="248" y="415"/>
                  </a:moveTo>
                  <a:cubicBezTo>
                    <a:pt x="249" y="414"/>
                    <a:pt x="249" y="413"/>
                    <a:pt x="248" y="413"/>
                  </a:cubicBezTo>
                  <a:cubicBezTo>
                    <a:pt x="247" y="413"/>
                    <a:pt x="248" y="415"/>
                    <a:pt x="248" y="415"/>
                  </a:cubicBezTo>
                  <a:close/>
                  <a:moveTo>
                    <a:pt x="249" y="410"/>
                  </a:moveTo>
                  <a:cubicBezTo>
                    <a:pt x="249" y="410"/>
                    <a:pt x="249" y="411"/>
                    <a:pt x="250" y="411"/>
                  </a:cubicBezTo>
                  <a:cubicBezTo>
                    <a:pt x="250" y="410"/>
                    <a:pt x="250" y="409"/>
                    <a:pt x="249" y="410"/>
                  </a:cubicBezTo>
                  <a:close/>
                  <a:moveTo>
                    <a:pt x="247" y="410"/>
                  </a:moveTo>
                  <a:cubicBezTo>
                    <a:pt x="249" y="410"/>
                    <a:pt x="248" y="406"/>
                    <a:pt x="246" y="406"/>
                  </a:cubicBezTo>
                  <a:cubicBezTo>
                    <a:pt x="245" y="407"/>
                    <a:pt x="246" y="410"/>
                    <a:pt x="247" y="410"/>
                  </a:cubicBezTo>
                  <a:close/>
                  <a:moveTo>
                    <a:pt x="259" y="308"/>
                  </a:moveTo>
                  <a:cubicBezTo>
                    <a:pt x="259" y="308"/>
                    <a:pt x="260" y="308"/>
                    <a:pt x="261" y="308"/>
                  </a:cubicBezTo>
                  <a:cubicBezTo>
                    <a:pt x="261" y="308"/>
                    <a:pt x="261" y="307"/>
                    <a:pt x="261" y="307"/>
                  </a:cubicBezTo>
                  <a:cubicBezTo>
                    <a:pt x="261" y="307"/>
                    <a:pt x="261" y="307"/>
                    <a:pt x="261" y="307"/>
                  </a:cubicBezTo>
                  <a:cubicBezTo>
                    <a:pt x="261" y="306"/>
                    <a:pt x="261" y="306"/>
                    <a:pt x="261" y="306"/>
                  </a:cubicBezTo>
                  <a:cubicBezTo>
                    <a:pt x="260" y="306"/>
                    <a:pt x="260" y="306"/>
                    <a:pt x="259" y="30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59" y="307"/>
                    <a:pt x="259" y="307"/>
                    <a:pt x="259" y="307"/>
                  </a:cubicBezTo>
                  <a:cubicBezTo>
                    <a:pt x="259" y="307"/>
                    <a:pt x="259" y="308"/>
                    <a:pt x="258" y="308"/>
                  </a:cubicBezTo>
                  <a:cubicBezTo>
                    <a:pt x="258" y="308"/>
                    <a:pt x="258" y="308"/>
                    <a:pt x="258" y="308"/>
                  </a:cubicBezTo>
                  <a:lnTo>
                    <a:pt x="259" y="308"/>
                  </a:lnTo>
                  <a:close/>
                  <a:moveTo>
                    <a:pt x="263" y="355"/>
                  </a:moveTo>
                  <a:cubicBezTo>
                    <a:pt x="263" y="355"/>
                    <a:pt x="263" y="355"/>
                    <a:pt x="263" y="355"/>
                  </a:cubicBezTo>
                  <a:cubicBezTo>
                    <a:pt x="263" y="355"/>
                    <a:pt x="263" y="354"/>
                    <a:pt x="262" y="354"/>
                  </a:cubicBezTo>
                  <a:cubicBezTo>
                    <a:pt x="262" y="355"/>
                    <a:pt x="262" y="355"/>
                    <a:pt x="262" y="355"/>
                  </a:cubicBezTo>
                  <a:cubicBezTo>
                    <a:pt x="262" y="355"/>
                    <a:pt x="262" y="355"/>
                    <a:pt x="262" y="355"/>
                  </a:cubicBezTo>
                  <a:cubicBezTo>
                    <a:pt x="262" y="355"/>
                    <a:pt x="263" y="355"/>
                    <a:pt x="263" y="356"/>
                  </a:cubicBezTo>
                  <a:cubicBezTo>
                    <a:pt x="263" y="356"/>
                    <a:pt x="263" y="356"/>
                    <a:pt x="263" y="356"/>
                  </a:cubicBezTo>
                  <a:cubicBezTo>
                    <a:pt x="263" y="355"/>
                    <a:pt x="263" y="355"/>
                    <a:pt x="263" y="355"/>
                  </a:cubicBezTo>
                  <a:cubicBezTo>
                    <a:pt x="263" y="355"/>
                    <a:pt x="263" y="355"/>
                    <a:pt x="263" y="355"/>
                  </a:cubicBezTo>
                  <a:close/>
                  <a:moveTo>
                    <a:pt x="259" y="325"/>
                  </a:moveTo>
                  <a:cubicBezTo>
                    <a:pt x="261" y="325"/>
                    <a:pt x="262" y="325"/>
                    <a:pt x="263" y="325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62" y="324"/>
                    <a:pt x="260" y="324"/>
                    <a:pt x="259" y="325"/>
                  </a:cubicBezTo>
                  <a:cubicBezTo>
                    <a:pt x="259" y="325"/>
                    <a:pt x="259" y="325"/>
                    <a:pt x="259" y="325"/>
                  </a:cubicBezTo>
                  <a:close/>
                  <a:moveTo>
                    <a:pt x="253" y="342"/>
                  </a:moveTo>
                  <a:cubicBezTo>
                    <a:pt x="253" y="342"/>
                    <a:pt x="253" y="342"/>
                    <a:pt x="253" y="342"/>
                  </a:cubicBezTo>
                  <a:cubicBezTo>
                    <a:pt x="253" y="342"/>
                    <a:pt x="253" y="342"/>
                    <a:pt x="253" y="342"/>
                  </a:cubicBezTo>
                  <a:close/>
                  <a:moveTo>
                    <a:pt x="252" y="481"/>
                  </a:moveTo>
                  <a:cubicBezTo>
                    <a:pt x="251" y="481"/>
                    <a:pt x="251" y="479"/>
                    <a:pt x="250" y="480"/>
                  </a:cubicBezTo>
                  <a:cubicBezTo>
                    <a:pt x="249" y="481"/>
                    <a:pt x="250" y="483"/>
                    <a:pt x="250" y="484"/>
                  </a:cubicBezTo>
                  <a:cubicBezTo>
                    <a:pt x="251" y="484"/>
                    <a:pt x="250" y="485"/>
                    <a:pt x="251" y="485"/>
                  </a:cubicBezTo>
                  <a:cubicBezTo>
                    <a:pt x="252" y="485"/>
                    <a:pt x="251" y="483"/>
                    <a:pt x="252" y="481"/>
                  </a:cubicBezTo>
                  <a:close/>
                  <a:moveTo>
                    <a:pt x="259" y="307"/>
                  </a:moveTo>
                  <a:cubicBezTo>
                    <a:pt x="259" y="306"/>
                    <a:pt x="259" y="306"/>
                    <a:pt x="259" y="306"/>
                  </a:cubicBezTo>
                  <a:cubicBezTo>
                    <a:pt x="259" y="306"/>
                    <a:pt x="259" y="307"/>
                    <a:pt x="259" y="307"/>
                  </a:cubicBezTo>
                  <a:cubicBezTo>
                    <a:pt x="259" y="307"/>
                    <a:pt x="259" y="307"/>
                    <a:pt x="259" y="307"/>
                  </a:cubicBezTo>
                  <a:close/>
                  <a:moveTo>
                    <a:pt x="64" y="87"/>
                  </a:moveTo>
                  <a:cubicBezTo>
                    <a:pt x="64" y="86"/>
                    <a:pt x="64" y="86"/>
                    <a:pt x="63" y="86"/>
                  </a:cubicBezTo>
                  <a:cubicBezTo>
                    <a:pt x="62" y="85"/>
                    <a:pt x="61" y="85"/>
                    <a:pt x="63" y="86"/>
                  </a:cubicBezTo>
                  <a:cubicBezTo>
                    <a:pt x="63" y="87"/>
                    <a:pt x="64" y="87"/>
                    <a:pt x="64" y="87"/>
                  </a:cubicBezTo>
                  <a:close/>
                  <a:moveTo>
                    <a:pt x="254" y="333"/>
                  </a:moveTo>
                  <a:cubicBezTo>
                    <a:pt x="254" y="332"/>
                    <a:pt x="254" y="332"/>
                    <a:pt x="253" y="332"/>
                  </a:cubicBezTo>
                  <a:cubicBezTo>
                    <a:pt x="253" y="332"/>
                    <a:pt x="253" y="333"/>
                    <a:pt x="253" y="333"/>
                  </a:cubicBezTo>
                  <a:cubicBezTo>
                    <a:pt x="254" y="333"/>
                    <a:pt x="254" y="333"/>
                    <a:pt x="254" y="333"/>
                  </a:cubicBezTo>
                  <a:cubicBezTo>
                    <a:pt x="253" y="333"/>
                    <a:pt x="253" y="333"/>
                    <a:pt x="253" y="333"/>
                  </a:cubicBezTo>
                  <a:cubicBezTo>
                    <a:pt x="254" y="333"/>
                    <a:pt x="254" y="333"/>
                    <a:pt x="254" y="333"/>
                  </a:cubicBezTo>
                  <a:close/>
                  <a:moveTo>
                    <a:pt x="253" y="334"/>
                  </a:moveTo>
                  <a:cubicBezTo>
                    <a:pt x="253" y="334"/>
                    <a:pt x="253" y="334"/>
                    <a:pt x="253" y="334"/>
                  </a:cubicBezTo>
                  <a:cubicBezTo>
                    <a:pt x="253" y="333"/>
                    <a:pt x="254" y="333"/>
                    <a:pt x="253" y="333"/>
                  </a:cubicBezTo>
                  <a:cubicBezTo>
                    <a:pt x="253" y="333"/>
                    <a:pt x="253" y="333"/>
                    <a:pt x="253" y="333"/>
                  </a:cubicBezTo>
                  <a:cubicBezTo>
                    <a:pt x="253" y="333"/>
                    <a:pt x="253" y="333"/>
                    <a:pt x="253" y="333"/>
                  </a:cubicBezTo>
                  <a:cubicBezTo>
                    <a:pt x="253" y="333"/>
                    <a:pt x="253" y="334"/>
                    <a:pt x="253" y="334"/>
                  </a:cubicBezTo>
                  <a:close/>
                  <a:moveTo>
                    <a:pt x="253" y="336"/>
                  </a:moveTo>
                  <a:cubicBezTo>
                    <a:pt x="252" y="336"/>
                    <a:pt x="252" y="336"/>
                    <a:pt x="252" y="335"/>
                  </a:cubicBezTo>
                  <a:cubicBezTo>
                    <a:pt x="252" y="336"/>
                    <a:pt x="252" y="336"/>
                    <a:pt x="252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2" y="336"/>
                    <a:pt x="252" y="336"/>
                    <a:pt x="252" y="336"/>
                  </a:cubicBezTo>
                  <a:lnTo>
                    <a:pt x="253" y="336"/>
                  </a:lnTo>
                  <a:close/>
                  <a:moveTo>
                    <a:pt x="259" y="337"/>
                  </a:moveTo>
                  <a:cubicBezTo>
                    <a:pt x="260" y="337"/>
                    <a:pt x="260" y="337"/>
                    <a:pt x="261" y="337"/>
                  </a:cubicBezTo>
                  <a:cubicBezTo>
                    <a:pt x="261" y="336"/>
                    <a:pt x="261" y="336"/>
                    <a:pt x="261" y="336"/>
                  </a:cubicBezTo>
                  <a:cubicBezTo>
                    <a:pt x="261" y="336"/>
                    <a:pt x="261" y="336"/>
                    <a:pt x="261" y="336"/>
                  </a:cubicBezTo>
                  <a:cubicBezTo>
                    <a:pt x="261" y="335"/>
                    <a:pt x="259" y="336"/>
                    <a:pt x="258" y="336"/>
                  </a:cubicBezTo>
                  <a:cubicBezTo>
                    <a:pt x="258" y="336"/>
                    <a:pt x="258" y="336"/>
                    <a:pt x="258" y="336"/>
                  </a:cubicBezTo>
                  <a:cubicBezTo>
                    <a:pt x="258" y="336"/>
                    <a:pt x="258" y="336"/>
                    <a:pt x="258" y="336"/>
                  </a:cubicBezTo>
                  <a:cubicBezTo>
                    <a:pt x="258" y="336"/>
                    <a:pt x="259" y="337"/>
                    <a:pt x="259" y="337"/>
                  </a:cubicBezTo>
                  <a:close/>
                  <a:moveTo>
                    <a:pt x="98" y="415"/>
                  </a:moveTo>
                  <a:cubicBezTo>
                    <a:pt x="97" y="413"/>
                    <a:pt x="95" y="414"/>
                    <a:pt x="95" y="415"/>
                  </a:cubicBezTo>
                  <a:cubicBezTo>
                    <a:pt x="95" y="416"/>
                    <a:pt x="95" y="417"/>
                    <a:pt x="95" y="417"/>
                  </a:cubicBezTo>
                  <a:cubicBezTo>
                    <a:pt x="97" y="417"/>
                    <a:pt x="98" y="416"/>
                    <a:pt x="98" y="415"/>
                  </a:cubicBezTo>
                  <a:close/>
                  <a:moveTo>
                    <a:pt x="253" y="336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4" y="336"/>
                    <a:pt x="254" y="337"/>
                    <a:pt x="254" y="336"/>
                  </a:cubicBezTo>
                  <a:cubicBezTo>
                    <a:pt x="254" y="336"/>
                    <a:pt x="254" y="336"/>
                    <a:pt x="254" y="336"/>
                  </a:cubicBezTo>
                  <a:cubicBezTo>
                    <a:pt x="254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5" y="336"/>
                    <a:pt x="255" y="336"/>
                    <a:pt x="255" y="336"/>
                  </a:cubicBezTo>
                  <a:cubicBezTo>
                    <a:pt x="254" y="336"/>
                    <a:pt x="254" y="335"/>
                    <a:pt x="253" y="335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3" y="335"/>
                    <a:pt x="253" y="335"/>
                    <a:pt x="253" y="335"/>
                  </a:cubicBezTo>
                  <a:cubicBezTo>
                    <a:pt x="253" y="336"/>
                    <a:pt x="253" y="336"/>
                    <a:pt x="253" y="336"/>
                  </a:cubicBezTo>
                  <a:cubicBezTo>
                    <a:pt x="253" y="336"/>
                    <a:pt x="253" y="336"/>
                    <a:pt x="253" y="336"/>
                  </a:cubicBezTo>
                  <a:close/>
                  <a:moveTo>
                    <a:pt x="242" y="263"/>
                  </a:moveTo>
                  <a:cubicBezTo>
                    <a:pt x="242" y="264"/>
                    <a:pt x="242" y="264"/>
                    <a:pt x="242" y="265"/>
                  </a:cubicBezTo>
                  <a:cubicBezTo>
                    <a:pt x="243" y="265"/>
                    <a:pt x="243" y="264"/>
                    <a:pt x="242" y="263"/>
                  </a:cubicBezTo>
                  <a:close/>
                  <a:moveTo>
                    <a:pt x="243" y="255"/>
                  </a:moveTo>
                  <a:cubicBezTo>
                    <a:pt x="245" y="255"/>
                    <a:pt x="244" y="251"/>
                    <a:pt x="244" y="250"/>
                  </a:cubicBezTo>
                  <a:cubicBezTo>
                    <a:pt x="243" y="250"/>
                    <a:pt x="243" y="250"/>
                    <a:pt x="243" y="250"/>
                  </a:cubicBezTo>
                  <a:cubicBezTo>
                    <a:pt x="243" y="250"/>
                    <a:pt x="243" y="250"/>
                    <a:pt x="243" y="250"/>
                  </a:cubicBezTo>
                  <a:cubicBezTo>
                    <a:pt x="243" y="251"/>
                    <a:pt x="243" y="252"/>
                    <a:pt x="243" y="252"/>
                  </a:cubicBezTo>
                  <a:cubicBezTo>
                    <a:pt x="242" y="253"/>
                    <a:pt x="242" y="255"/>
                    <a:pt x="243" y="255"/>
                  </a:cubicBezTo>
                  <a:close/>
                  <a:moveTo>
                    <a:pt x="248" y="284"/>
                  </a:moveTo>
                  <a:cubicBezTo>
                    <a:pt x="248" y="284"/>
                    <a:pt x="248" y="283"/>
                    <a:pt x="248" y="284"/>
                  </a:cubicBezTo>
                  <a:close/>
                  <a:moveTo>
                    <a:pt x="66" y="97"/>
                  </a:moveTo>
                  <a:cubicBezTo>
                    <a:pt x="65" y="96"/>
                    <a:pt x="64" y="96"/>
                    <a:pt x="64" y="97"/>
                  </a:cubicBezTo>
                  <a:cubicBezTo>
                    <a:pt x="64" y="98"/>
                    <a:pt x="65" y="98"/>
                    <a:pt x="65" y="98"/>
                  </a:cubicBezTo>
                  <a:cubicBezTo>
                    <a:pt x="66" y="98"/>
                    <a:pt x="66" y="98"/>
                    <a:pt x="66" y="97"/>
                  </a:cubicBezTo>
                  <a:close/>
                  <a:moveTo>
                    <a:pt x="244" y="262"/>
                  </a:moveTo>
                  <a:cubicBezTo>
                    <a:pt x="245" y="262"/>
                    <a:pt x="244" y="261"/>
                    <a:pt x="244" y="260"/>
                  </a:cubicBezTo>
                  <a:cubicBezTo>
                    <a:pt x="243" y="260"/>
                    <a:pt x="243" y="262"/>
                    <a:pt x="244" y="262"/>
                  </a:cubicBezTo>
                  <a:close/>
                  <a:moveTo>
                    <a:pt x="77" y="434"/>
                  </a:moveTo>
                  <a:cubicBezTo>
                    <a:pt x="76" y="434"/>
                    <a:pt x="76" y="434"/>
                    <a:pt x="76" y="434"/>
                  </a:cubicBezTo>
                  <a:cubicBezTo>
                    <a:pt x="76" y="434"/>
                    <a:pt x="76" y="435"/>
                    <a:pt x="76" y="435"/>
                  </a:cubicBezTo>
                  <a:cubicBezTo>
                    <a:pt x="77" y="435"/>
                    <a:pt x="77" y="435"/>
                    <a:pt x="77" y="434"/>
                  </a:cubicBezTo>
                  <a:close/>
                  <a:moveTo>
                    <a:pt x="119" y="413"/>
                  </a:moveTo>
                  <a:cubicBezTo>
                    <a:pt x="119" y="414"/>
                    <a:pt x="119" y="414"/>
                    <a:pt x="119" y="414"/>
                  </a:cubicBezTo>
                  <a:cubicBezTo>
                    <a:pt x="119" y="414"/>
                    <a:pt x="119" y="414"/>
                    <a:pt x="119" y="414"/>
                  </a:cubicBezTo>
                  <a:cubicBezTo>
                    <a:pt x="119" y="413"/>
                    <a:pt x="119" y="413"/>
                    <a:pt x="119" y="413"/>
                  </a:cubicBezTo>
                  <a:close/>
                  <a:moveTo>
                    <a:pt x="188" y="403"/>
                  </a:moveTo>
                  <a:cubicBezTo>
                    <a:pt x="188" y="403"/>
                    <a:pt x="189" y="404"/>
                    <a:pt x="189" y="403"/>
                  </a:cubicBezTo>
                  <a:cubicBezTo>
                    <a:pt x="189" y="403"/>
                    <a:pt x="189" y="403"/>
                    <a:pt x="189" y="403"/>
                  </a:cubicBezTo>
                  <a:cubicBezTo>
                    <a:pt x="189" y="403"/>
                    <a:pt x="189" y="403"/>
                    <a:pt x="188" y="403"/>
                  </a:cubicBezTo>
                  <a:close/>
                  <a:moveTo>
                    <a:pt x="88" y="430"/>
                  </a:moveTo>
                  <a:cubicBezTo>
                    <a:pt x="88" y="431"/>
                    <a:pt x="88" y="431"/>
                    <a:pt x="88" y="431"/>
                  </a:cubicBezTo>
                  <a:cubicBezTo>
                    <a:pt x="89" y="431"/>
                    <a:pt x="89" y="431"/>
                    <a:pt x="89" y="431"/>
                  </a:cubicBezTo>
                  <a:cubicBezTo>
                    <a:pt x="89" y="430"/>
                    <a:pt x="89" y="430"/>
                    <a:pt x="89" y="430"/>
                  </a:cubicBezTo>
                  <a:lnTo>
                    <a:pt x="88" y="430"/>
                  </a:lnTo>
                  <a:close/>
                  <a:moveTo>
                    <a:pt x="196" y="413"/>
                  </a:moveTo>
                  <a:cubicBezTo>
                    <a:pt x="196" y="413"/>
                    <a:pt x="196" y="413"/>
                    <a:pt x="196" y="413"/>
                  </a:cubicBezTo>
                  <a:cubicBezTo>
                    <a:pt x="196" y="413"/>
                    <a:pt x="196" y="413"/>
                    <a:pt x="196" y="413"/>
                  </a:cubicBezTo>
                  <a:cubicBezTo>
                    <a:pt x="196" y="413"/>
                    <a:pt x="196" y="413"/>
                    <a:pt x="196" y="413"/>
                  </a:cubicBezTo>
                  <a:cubicBezTo>
                    <a:pt x="196" y="413"/>
                    <a:pt x="196" y="413"/>
                    <a:pt x="196" y="413"/>
                  </a:cubicBezTo>
                  <a:close/>
                  <a:moveTo>
                    <a:pt x="246" y="400"/>
                  </a:moveTo>
                  <a:cubicBezTo>
                    <a:pt x="244" y="400"/>
                    <a:pt x="244" y="402"/>
                    <a:pt x="245" y="402"/>
                  </a:cubicBezTo>
                  <a:cubicBezTo>
                    <a:pt x="246" y="402"/>
                    <a:pt x="246" y="401"/>
                    <a:pt x="246" y="400"/>
                  </a:cubicBezTo>
                  <a:close/>
                  <a:moveTo>
                    <a:pt x="118" y="443"/>
                  </a:moveTo>
                  <a:cubicBezTo>
                    <a:pt x="118" y="445"/>
                    <a:pt x="120" y="445"/>
                    <a:pt x="121" y="443"/>
                  </a:cubicBezTo>
                  <a:cubicBezTo>
                    <a:pt x="121" y="442"/>
                    <a:pt x="121" y="442"/>
                    <a:pt x="120" y="442"/>
                  </a:cubicBezTo>
                  <a:cubicBezTo>
                    <a:pt x="119" y="442"/>
                    <a:pt x="118" y="442"/>
                    <a:pt x="118" y="443"/>
                  </a:cubicBezTo>
                  <a:close/>
                  <a:moveTo>
                    <a:pt x="225" y="389"/>
                  </a:moveTo>
                  <a:cubicBezTo>
                    <a:pt x="225" y="389"/>
                    <a:pt x="225" y="389"/>
                    <a:pt x="225" y="389"/>
                  </a:cubicBezTo>
                  <a:cubicBezTo>
                    <a:pt x="225" y="389"/>
                    <a:pt x="225" y="389"/>
                    <a:pt x="225" y="389"/>
                  </a:cubicBezTo>
                  <a:cubicBezTo>
                    <a:pt x="225" y="389"/>
                    <a:pt x="225" y="389"/>
                    <a:pt x="225" y="389"/>
                  </a:cubicBezTo>
                  <a:close/>
                  <a:moveTo>
                    <a:pt x="69" y="466"/>
                  </a:moveTo>
                  <a:cubicBezTo>
                    <a:pt x="68" y="466"/>
                    <a:pt x="67" y="468"/>
                    <a:pt x="68" y="469"/>
                  </a:cubicBezTo>
                  <a:cubicBezTo>
                    <a:pt x="68" y="470"/>
                    <a:pt x="71" y="469"/>
                    <a:pt x="70" y="467"/>
                  </a:cubicBezTo>
                  <a:cubicBezTo>
                    <a:pt x="70" y="467"/>
                    <a:pt x="69" y="466"/>
                    <a:pt x="69" y="466"/>
                  </a:cubicBezTo>
                  <a:close/>
                  <a:moveTo>
                    <a:pt x="87" y="430"/>
                  </a:moveTo>
                  <a:cubicBezTo>
                    <a:pt x="87" y="430"/>
                    <a:pt x="87" y="431"/>
                    <a:pt x="87" y="431"/>
                  </a:cubicBezTo>
                  <a:cubicBezTo>
                    <a:pt x="87" y="431"/>
                    <a:pt x="88" y="431"/>
                    <a:pt x="88" y="431"/>
                  </a:cubicBezTo>
                  <a:cubicBezTo>
                    <a:pt x="88" y="430"/>
                    <a:pt x="88" y="430"/>
                    <a:pt x="87" y="430"/>
                  </a:cubicBezTo>
                  <a:close/>
                  <a:moveTo>
                    <a:pt x="72" y="479"/>
                  </a:moveTo>
                  <a:cubicBezTo>
                    <a:pt x="73" y="478"/>
                    <a:pt x="74" y="477"/>
                    <a:pt x="74" y="475"/>
                  </a:cubicBezTo>
                  <a:cubicBezTo>
                    <a:pt x="73" y="474"/>
                    <a:pt x="72" y="473"/>
                    <a:pt x="71" y="473"/>
                  </a:cubicBezTo>
                  <a:cubicBezTo>
                    <a:pt x="67" y="474"/>
                    <a:pt x="69" y="479"/>
                    <a:pt x="72" y="479"/>
                  </a:cubicBezTo>
                  <a:close/>
                  <a:moveTo>
                    <a:pt x="189" y="404"/>
                  </a:moveTo>
                  <a:cubicBezTo>
                    <a:pt x="190" y="404"/>
                    <a:pt x="191" y="403"/>
                    <a:pt x="191" y="402"/>
                  </a:cubicBezTo>
                  <a:cubicBezTo>
                    <a:pt x="190" y="402"/>
                    <a:pt x="189" y="403"/>
                    <a:pt x="189" y="404"/>
                  </a:cubicBezTo>
                  <a:close/>
                  <a:moveTo>
                    <a:pt x="300" y="458"/>
                  </a:moveTo>
                  <a:cubicBezTo>
                    <a:pt x="300" y="457"/>
                    <a:pt x="300" y="456"/>
                    <a:pt x="299" y="456"/>
                  </a:cubicBezTo>
                  <a:cubicBezTo>
                    <a:pt x="299" y="454"/>
                    <a:pt x="298" y="453"/>
                    <a:pt x="297" y="452"/>
                  </a:cubicBezTo>
                  <a:cubicBezTo>
                    <a:pt x="296" y="451"/>
                    <a:pt x="296" y="450"/>
                    <a:pt x="295" y="450"/>
                  </a:cubicBezTo>
                  <a:cubicBezTo>
                    <a:pt x="295" y="452"/>
                    <a:pt x="296" y="453"/>
                    <a:pt x="296" y="454"/>
                  </a:cubicBezTo>
                  <a:cubicBezTo>
                    <a:pt x="295" y="454"/>
                    <a:pt x="295" y="453"/>
                    <a:pt x="295" y="452"/>
                  </a:cubicBezTo>
                  <a:cubicBezTo>
                    <a:pt x="294" y="451"/>
                    <a:pt x="293" y="450"/>
                    <a:pt x="293" y="449"/>
                  </a:cubicBezTo>
                  <a:cubicBezTo>
                    <a:pt x="293" y="448"/>
                    <a:pt x="292" y="447"/>
                    <a:pt x="291" y="447"/>
                  </a:cubicBezTo>
                  <a:cubicBezTo>
                    <a:pt x="291" y="447"/>
                    <a:pt x="291" y="447"/>
                    <a:pt x="291" y="447"/>
                  </a:cubicBezTo>
                  <a:cubicBezTo>
                    <a:pt x="291" y="447"/>
                    <a:pt x="291" y="448"/>
                    <a:pt x="291" y="449"/>
                  </a:cubicBezTo>
                  <a:cubicBezTo>
                    <a:pt x="293" y="450"/>
                    <a:pt x="293" y="452"/>
                    <a:pt x="293" y="454"/>
                  </a:cubicBezTo>
                  <a:cubicBezTo>
                    <a:pt x="294" y="455"/>
                    <a:pt x="294" y="456"/>
                    <a:pt x="295" y="457"/>
                  </a:cubicBezTo>
                  <a:cubicBezTo>
                    <a:pt x="295" y="458"/>
                    <a:pt x="296" y="460"/>
                    <a:pt x="298" y="461"/>
                  </a:cubicBezTo>
                  <a:cubicBezTo>
                    <a:pt x="299" y="460"/>
                    <a:pt x="297" y="459"/>
                    <a:pt x="298" y="458"/>
                  </a:cubicBezTo>
                  <a:cubicBezTo>
                    <a:pt x="298" y="458"/>
                    <a:pt x="299" y="459"/>
                    <a:pt x="300" y="459"/>
                  </a:cubicBezTo>
                  <a:cubicBezTo>
                    <a:pt x="300" y="459"/>
                    <a:pt x="300" y="460"/>
                    <a:pt x="301" y="459"/>
                  </a:cubicBezTo>
                  <a:cubicBezTo>
                    <a:pt x="301" y="459"/>
                    <a:pt x="300" y="458"/>
                    <a:pt x="300" y="458"/>
                  </a:cubicBezTo>
                  <a:close/>
                  <a:moveTo>
                    <a:pt x="287" y="463"/>
                  </a:moveTo>
                  <a:cubicBezTo>
                    <a:pt x="286" y="464"/>
                    <a:pt x="287" y="464"/>
                    <a:pt x="287" y="465"/>
                  </a:cubicBezTo>
                  <a:cubicBezTo>
                    <a:pt x="288" y="465"/>
                    <a:pt x="288" y="467"/>
                    <a:pt x="290" y="467"/>
                  </a:cubicBezTo>
                  <a:cubicBezTo>
                    <a:pt x="290" y="466"/>
                    <a:pt x="289" y="465"/>
                    <a:pt x="289" y="464"/>
                  </a:cubicBezTo>
                  <a:cubicBezTo>
                    <a:pt x="288" y="464"/>
                    <a:pt x="288" y="463"/>
                    <a:pt x="287" y="463"/>
                  </a:cubicBezTo>
                  <a:close/>
                  <a:moveTo>
                    <a:pt x="274" y="452"/>
                  </a:moveTo>
                  <a:cubicBezTo>
                    <a:pt x="274" y="451"/>
                    <a:pt x="274" y="451"/>
                    <a:pt x="274" y="451"/>
                  </a:cubicBezTo>
                  <a:cubicBezTo>
                    <a:pt x="274" y="451"/>
                    <a:pt x="273" y="450"/>
                    <a:pt x="272" y="450"/>
                  </a:cubicBezTo>
                  <a:cubicBezTo>
                    <a:pt x="272" y="451"/>
                    <a:pt x="273" y="451"/>
                    <a:pt x="273" y="451"/>
                  </a:cubicBezTo>
                  <a:cubicBezTo>
                    <a:pt x="273" y="452"/>
                    <a:pt x="274" y="453"/>
                    <a:pt x="274" y="453"/>
                  </a:cubicBezTo>
                  <a:cubicBezTo>
                    <a:pt x="275" y="453"/>
                    <a:pt x="274" y="452"/>
                    <a:pt x="274" y="452"/>
                  </a:cubicBezTo>
                  <a:close/>
                  <a:moveTo>
                    <a:pt x="281" y="367"/>
                  </a:moveTo>
                  <a:cubicBezTo>
                    <a:pt x="281" y="367"/>
                    <a:pt x="281" y="367"/>
                    <a:pt x="281" y="367"/>
                  </a:cubicBezTo>
                  <a:cubicBezTo>
                    <a:pt x="281" y="367"/>
                    <a:pt x="281" y="367"/>
                    <a:pt x="281" y="367"/>
                  </a:cubicBezTo>
                  <a:cubicBezTo>
                    <a:pt x="281" y="369"/>
                    <a:pt x="283" y="369"/>
                    <a:pt x="284" y="368"/>
                  </a:cubicBezTo>
                  <a:cubicBezTo>
                    <a:pt x="284" y="367"/>
                    <a:pt x="282" y="367"/>
                    <a:pt x="281" y="367"/>
                  </a:cubicBezTo>
                  <a:close/>
                  <a:moveTo>
                    <a:pt x="302" y="419"/>
                  </a:moveTo>
                  <a:cubicBezTo>
                    <a:pt x="301" y="419"/>
                    <a:pt x="301" y="419"/>
                    <a:pt x="301" y="419"/>
                  </a:cubicBezTo>
                  <a:cubicBezTo>
                    <a:pt x="301" y="420"/>
                    <a:pt x="301" y="420"/>
                    <a:pt x="302" y="420"/>
                  </a:cubicBezTo>
                  <a:lnTo>
                    <a:pt x="302" y="419"/>
                  </a:lnTo>
                  <a:close/>
                  <a:moveTo>
                    <a:pt x="306" y="397"/>
                  </a:moveTo>
                  <a:cubicBezTo>
                    <a:pt x="307" y="398"/>
                    <a:pt x="307" y="397"/>
                    <a:pt x="307" y="397"/>
                  </a:cubicBezTo>
                  <a:cubicBezTo>
                    <a:pt x="308" y="398"/>
                    <a:pt x="308" y="399"/>
                    <a:pt x="309" y="399"/>
                  </a:cubicBezTo>
                  <a:cubicBezTo>
                    <a:pt x="310" y="400"/>
                    <a:pt x="311" y="400"/>
                    <a:pt x="311" y="400"/>
                  </a:cubicBezTo>
                  <a:cubicBezTo>
                    <a:pt x="312" y="399"/>
                    <a:pt x="310" y="397"/>
                    <a:pt x="310" y="397"/>
                  </a:cubicBezTo>
                  <a:cubicBezTo>
                    <a:pt x="309" y="396"/>
                    <a:pt x="307" y="395"/>
                    <a:pt x="306" y="394"/>
                  </a:cubicBezTo>
                  <a:cubicBezTo>
                    <a:pt x="306" y="394"/>
                    <a:pt x="305" y="393"/>
                    <a:pt x="305" y="394"/>
                  </a:cubicBezTo>
                  <a:cubicBezTo>
                    <a:pt x="304" y="394"/>
                    <a:pt x="304" y="394"/>
                    <a:pt x="304" y="394"/>
                  </a:cubicBezTo>
                  <a:cubicBezTo>
                    <a:pt x="305" y="395"/>
                    <a:pt x="306" y="396"/>
                    <a:pt x="306" y="397"/>
                  </a:cubicBezTo>
                  <a:cubicBezTo>
                    <a:pt x="306" y="397"/>
                    <a:pt x="306" y="397"/>
                    <a:pt x="306" y="397"/>
                  </a:cubicBezTo>
                  <a:close/>
                  <a:moveTo>
                    <a:pt x="304" y="424"/>
                  </a:moveTo>
                  <a:cubicBezTo>
                    <a:pt x="304" y="425"/>
                    <a:pt x="304" y="425"/>
                    <a:pt x="305" y="425"/>
                  </a:cubicBezTo>
                  <a:cubicBezTo>
                    <a:pt x="305" y="425"/>
                    <a:pt x="305" y="424"/>
                    <a:pt x="304" y="424"/>
                  </a:cubicBezTo>
                  <a:close/>
                  <a:moveTo>
                    <a:pt x="304" y="439"/>
                  </a:moveTo>
                  <a:cubicBezTo>
                    <a:pt x="304" y="440"/>
                    <a:pt x="304" y="441"/>
                    <a:pt x="305" y="441"/>
                  </a:cubicBezTo>
                  <a:cubicBezTo>
                    <a:pt x="305" y="440"/>
                    <a:pt x="305" y="439"/>
                    <a:pt x="304" y="439"/>
                  </a:cubicBezTo>
                  <a:close/>
                  <a:moveTo>
                    <a:pt x="303" y="349"/>
                  </a:moveTo>
                  <a:cubicBezTo>
                    <a:pt x="303" y="350"/>
                    <a:pt x="303" y="350"/>
                    <a:pt x="303" y="350"/>
                  </a:cubicBezTo>
                  <a:cubicBezTo>
                    <a:pt x="303" y="349"/>
                    <a:pt x="303" y="349"/>
                    <a:pt x="303" y="349"/>
                  </a:cubicBezTo>
                  <a:close/>
                  <a:moveTo>
                    <a:pt x="301" y="360"/>
                  </a:moveTo>
                  <a:cubicBezTo>
                    <a:pt x="301" y="361"/>
                    <a:pt x="303" y="361"/>
                    <a:pt x="303" y="361"/>
                  </a:cubicBezTo>
                  <a:cubicBezTo>
                    <a:pt x="303" y="360"/>
                    <a:pt x="301" y="360"/>
                    <a:pt x="301" y="360"/>
                  </a:cubicBezTo>
                  <a:close/>
                  <a:moveTo>
                    <a:pt x="302" y="465"/>
                  </a:moveTo>
                  <a:cubicBezTo>
                    <a:pt x="301" y="466"/>
                    <a:pt x="302" y="467"/>
                    <a:pt x="303" y="467"/>
                  </a:cubicBezTo>
                  <a:cubicBezTo>
                    <a:pt x="303" y="466"/>
                    <a:pt x="303" y="465"/>
                    <a:pt x="302" y="465"/>
                  </a:cubicBezTo>
                  <a:close/>
                  <a:moveTo>
                    <a:pt x="288" y="445"/>
                  </a:moveTo>
                  <a:cubicBezTo>
                    <a:pt x="289" y="445"/>
                    <a:pt x="291" y="445"/>
                    <a:pt x="291" y="446"/>
                  </a:cubicBezTo>
                  <a:cubicBezTo>
                    <a:pt x="293" y="447"/>
                    <a:pt x="293" y="447"/>
                    <a:pt x="294" y="446"/>
                  </a:cubicBezTo>
                  <a:cubicBezTo>
                    <a:pt x="295" y="444"/>
                    <a:pt x="294" y="440"/>
                    <a:pt x="293" y="440"/>
                  </a:cubicBezTo>
                  <a:cubicBezTo>
                    <a:pt x="292" y="440"/>
                    <a:pt x="292" y="439"/>
                    <a:pt x="291" y="438"/>
                  </a:cubicBezTo>
                  <a:cubicBezTo>
                    <a:pt x="290" y="437"/>
                    <a:pt x="290" y="437"/>
                    <a:pt x="290" y="437"/>
                  </a:cubicBezTo>
                  <a:cubicBezTo>
                    <a:pt x="290" y="437"/>
                    <a:pt x="290" y="437"/>
                    <a:pt x="290" y="437"/>
                  </a:cubicBezTo>
                  <a:cubicBezTo>
                    <a:pt x="291" y="436"/>
                    <a:pt x="290" y="436"/>
                    <a:pt x="290" y="436"/>
                  </a:cubicBezTo>
                  <a:cubicBezTo>
                    <a:pt x="289" y="436"/>
                    <a:pt x="289" y="436"/>
                    <a:pt x="289" y="436"/>
                  </a:cubicBezTo>
                  <a:cubicBezTo>
                    <a:pt x="289" y="436"/>
                    <a:pt x="289" y="436"/>
                    <a:pt x="290" y="437"/>
                  </a:cubicBezTo>
                  <a:cubicBezTo>
                    <a:pt x="289" y="436"/>
                    <a:pt x="289" y="437"/>
                    <a:pt x="288" y="437"/>
                  </a:cubicBezTo>
                  <a:cubicBezTo>
                    <a:pt x="287" y="438"/>
                    <a:pt x="286" y="438"/>
                    <a:pt x="285" y="438"/>
                  </a:cubicBezTo>
                  <a:cubicBezTo>
                    <a:pt x="285" y="438"/>
                    <a:pt x="284" y="438"/>
                    <a:pt x="284" y="439"/>
                  </a:cubicBezTo>
                  <a:cubicBezTo>
                    <a:pt x="284" y="440"/>
                    <a:pt x="285" y="443"/>
                    <a:pt x="285" y="441"/>
                  </a:cubicBezTo>
                  <a:cubicBezTo>
                    <a:pt x="285" y="441"/>
                    <a:pt x="286" y="441"/>
                    <a:pt x="286" y="442"/>
                  </a:cubicBezTo>
                  <a:cubicBezTo>
                    <a:pt x="287" y="443"/>
                    <a:pt x="288" y="444"/>
                    <a:pt x="288" y="445"/>
                  </a:cubicBezTo>
                  <a:close/>
                  <a:moveTo>
                    <a:pt x="276" y="401"/>
                  </a:moveTo>
                  <a:cubicBezTo>
                    <a:pt x="276" y="402"/>
                    <a:pt x="276" y="403"/>
                    <a:pt x="277" y="403"/>
                  </a:cubicBezTo>
                  <a:cubicBezTo>
                    <a:pt x="277" y="402"/>
                    <a:pt x="276" y="402"/>
                    <a:pt x="276" y="401"/>
                  </a:cubicBezTo>
                  <a:close/>
                  <a:moveTo>
                    <a:pt x="276" y="366"/>
                  </a:moveTo>
                  <a:cubicBezTo>
                    <a:pt x="275" y="366"/>
                    <a:pt x="276" y="366"/>
                    <a:pt x="276" y="366"/>
                  </a:cubicBezTo>
                  <a:cubicBezTo>
                    <a:pt x="276" y="366"/>
                    <a:pt x="275" y="366"/>
                    <a:pt x="275" y="367"/>
                  </a:cubicBezTo>
                  <a:cubicBezTo>
                    <a:pt x="275" y="367"/>
                    <a:pt x="276" y="367"/>
                    <a:pt x="276" y="367"/>
                  </a:cubicBezTo>
                  <a:cubicBezTo>
                    <a:pt x="276" y="367"/>
                    <a:pt x="276" y="367"/>
                    <a:pt x="276" y="367"/>
                  </a:cubicBezTo>
                  <a:cubicBezTo>
                    <a:pt x="277" y="367"/>
                    <a:pt x="278" y="367"/>
                    <a:pt x="278" y="366"/>
                  </a:cubicBezTo>
                  <a:cubicBezTo>
                    <a:pt x="278" y="366"/>
                    <a:pt x="276" y="365"/>
                    <a:pt x="276" y="366"/>
                  </a:cubicBezTo>
                  <a:close/>
                  <a:moveTo>
                    <a:pt x="276" y="407"/>
                  </a:moveTo>
                  <a:cubicBezTo>
                    <a:pt x="276" y="408"/>
                    <a:pt x="276" y="409"/>
                    <a:pt x="277" y="409"/>
                  </a:cubicBezTo>
                  <a:cubicBezTo>
                    <a:pt x="277" y="408"/>
                    <a:pt x="276" y="407"/>
                    <a:pt x="276" y="407"/>
                  </a:cubicBezTo>
                  <a:close/>
                  <a:moveTo>
                    <a:pt x="275" y="429"/>
                  </a:moveTo>
                  <a:cubicBezTo>
                    <a:pt x="275" y="430"/>
                    <a:pt x="275" y="431"/>
                    <a:pt x="276" y="431"/>
                  </a:cubicBezTo>
                  <a:cubicBezTo>
                    <a:pt x="276" y="431"/>
                    <a:pt x="276" y="431"/>
                    <a:pt x="276" y="431"/>
                  </a:cubicBezTo>
                  <a:cubicBezTo>
                    <a:pt x="276" y="431"/>
                    <a:pt x="276" y="431"/>
                    <a:pt x="276" y="431"/>
                  </a:cubicBezTo>
                  <a:cubicBezTo>
                    <a:pt x="276" y="430"/>
                    <a:pt x="275" y="429"/>
                    <a:pt x="275" y="429"/>
                  </a:cubicBezTo>
                  <a:close/>
                  <a:moveTo>
                    <a:pt x="275" y="420"/>
                  </a:moveTo>
                  <a:cubicBezTo>
                    <a:pt x="275" y="421"/>
                    <a:pt x="276" y="421"/>
                    <a:pt x="276" y="421"/>
                  </a:cubicBezTo>
                  <a:cubicBezTo>
                    <a:pt x="276" y="421"/>
                    <a:pt x="276" y="420"/>
                    <a:pt x="275" y="420"/>
                  </a:cubicBezTo>
                  <a:close/>
                  <a:moveTo>
                    <a:pt x="280" y="391"/>
                  </a:moveTo>
                  <a:cubicBezTo>
                    <a:pt x="279" y="391"/>
                    <a:pt x="280" y="393"/>
                    <a:pt x="281" y="392"/>
                  </a:cubicBezTo>
                  <a:cubicBezTo>
                    <a:pt x="281" y="391"/>
                    <a:pt x="281" y="391"/>
                    <a:pt x="280" y="391"/>
                  </a:cubicBezTo>
                  <a:close/>
                  <a:moveTo>
                    <a:pt x="278" y="436"/>
                  </a:moveTo>
                  <a:cubicBezTo>
                    <a:pt x="278" y="437"/>
                    <a:pt x="278" y="437"/>
                    <a:pt x="278" y="437"/>
                  </a:cubicBezTo>
                  <a:cubicBezTo>
                    <a:pt x="278" y="437"/>
                    <a:pt x="278" y="437"/>
                    <a:pt x="278" y="437"/>
                  </a:cubicBezTo>
                  <a:cubicBezTo>
                    <a:pt x="278" y="437"/>
                    <a:pt x="278" y="436"/>
                    <a:pt x="278" y="436"/>
                  </a:cubicBezTo>
                  <a:close/>
                  <a:moveTo>
                    <a:pt x="281" y="409"/>
                  </a:moveTo>
                  <a:cubicBezTo>
                    <a:pt x="281" y="410"/>
                    <a:pt x="281" y="410"/>
                    <a:pt x="282" y="410"/>
                  </a:cubicBezTo>
                  <a:cubicBezTo>
                    <a:pt x="282" y="410"/>
                    <a:pt x="282" y="410"/>
                    <a:pt x="282" y="409"/>
                  </a:cubicBezTo>
                  <a:cubicBezTo>
                    <a:pt x="281" y="409"/>
                    <a:pt x="281" y="409"/>
                    <a:pt x="281" y="409"/>
                  </a:cubicBezTo>
                  <a:close/>
                  <a:moveTo>
                    <a:pt x="281" y="406"/>
                  </a:moveTo>
                  <a:cubicBezTo>
                    <a:pt x="281" y="406"/>
                    <a:pt x="281" y="407"/>
                    <a:pt x="282" y="407"/>
                  </a:cubicBezTo>
                  <a:cubicBezTo>
                    <a:pt x="282" y="407"/>
                    <a:pt x="282" y="406"/>
                    <a:pt x="282" y="406"/>
                  </a:cubicBezTo>
                  <a:cubicBezTo>
                    <a:pt x="282" y="406"/>
                    <a:pt x="281" y="406"/>
                    <a:pt x="281" y="406"/>
                  </a:cubicBezTo>
                  <a:close/>
                  <a:moveTo>
                    <a:pt x="283" y="430"/>
                  </a:moveTo>
                  <a:cubicBezTo>
                    <a:pt x="283" y="431"/>
                    <a:pt x="283" y="431"/>
                    <a:pt x="283" y="431"/>
                  </a:cubicBezTo>
                  <a:cubicBezTo>
                    <a:pt x="284" y="430"/>
                    <a:pt x="283" y="430"/>
                    <a:pt x="283" y="430"/>
                  </a:cubicBezTo>
                  <a:close/>
                  <a:moveTo>
                    <a:pt x="278" y="400"/>
                  </a:moveTo>
                  <a:cubicBezTo>
                    <a:pt x="278" y="401"/>
                    <a:pt x="278" y="402"/>
                    <a:pt x="279" y="402"/>
                  </a:cubicBezTo>
                  <a:cubicBezTo>
                    <a:pt x="279" y="402"/>
                    <a:pt x="279" y="403"/>
                    <a:pt x="280" y="403"/>
                  </a:cubicBezTo>
                  <a:cubicBezTo>
                    <a:pt x="280" y="402"/>
                    <a:pt x="279" y="401"/>
                    <a:pt x="278" y="400"/>
                  </a:cubicBezTo>
                  <a:close/>
                  <a:moveTo>
                    <a:pt x="283" y="392"/>
                  </a:moveTo>
                  <a:cubicBezTo>
                    <a:pt x="283" y="392"/>
                    <a:pt x="284" y="392"/>
                    <a:pt x="284" y="392"/>
                  </a:cubicBezTo>
                  <a:cubicBezTo>
                    <a:pt x="283" y="392"/>
                    <a:pt x="283" y="392"/>
                    <a:pt x="283" y="392"/>
                  </a:cubicBezTo>
                  <a:cubicBezTo>
                    <a:pt x="283" y="392"/>
                    <a:pt x="283" y="392"/>
                    <a:pt x="283" y="392"/>
                  </a:cubicBezTo>
                  <a:close/>
                  <a:moveTo>
                    <a:pt x="330" y="401"/>
                  </a:moveTo>
                  <a:cubicBezTo>
                    <a:pt x="329" y="401"/>
                    <a:pt x="329" y="400"/>
                    <a:pt x="329" y="400"/>
                  </a:cubicBezTo>
                  <a:cubicBezTo>
                    <a:pt x="329" y="401"/>
                    <a:pt x="329" y="401"/>
                    <a:pt x="329" y="401"/>
                  </a:cubicBezTo>
                  <a:cubicBezTo>
                    <a:pt x="329" y="402"/>
                    <a:pt x="329" y="402"/>
                    <a:pt x="330" y="403"/>
                  </a:cubicBezTo>
                  <a:cubicBezTo>
                    <a:pt x="330" y="402"/>
                    <a:pt x="329" y="402"/>
                    <a:pt x="330" y="401"/>
                  </a:cubicBezTo>
                  <a:close/>
                  <a:moveTo>
                    <a:pt x="329" y="362"/>
                  </a:moveTo>
                  <a:cubicBezTo>
                    <a:pt x="329" y="363"/>
                    <a:pt x="331" y="363"/>
                    <a:pt x="332" y="363"/>
                  </a:cubicBezTo>
                  <a:cubicBezTo>
                    <a:pt x="332" y="362"/>
                    <a:pt x="330" y="362"/>
                    <a:pt x="329" y="362"/>
                  </a:cubicBezTo>
                  <a:close/>
                  <a:moveTo>
                    <a:pt x="331" y="351"/>
                  </a:moveTo>
                  <a:cubicBezTo>
                    <a:pt x="331" y="351"/>
                    <a:pt x="332" y="352"/>
                    <a:pt x="332" y="351"/>
                  </a:cubicBezTo>
                  <a:cubicBezTo>
                    <a:pt x="333" y="351"/>
                    <a:pt x="332" y="351"/>
                    <a:pt x="332" y="351"/>
                  </a:cubicBezTo>
                  <a:cubicBezTo>
                    <a:pt x="332" y="350"/>
                    <a:pt x="331" y="350"/>
                    <a:pt x="331" y="351"/>
                  </a:cubicBezTo>
                  <a:close/>
                  <a:moveTo>
                    <a:pt x="328" y="410"/>
                  </a:moveTo>
                  <a:cubicBezTo>
                    <a:pt x="328" y="410"/>
                    <a:pt x="328" y="410"/>
                    <a:pt x="328" y="410"/>
                  </a:cubicBezTo>
                  <a:cubicBezTo>
                    <a:pt x="328" y="410"/>
                    <a:pt x="328" y="410"/>
                    <a:pt x="328" y="410"/>
                  </a:cubicBezTo>
                  <a:close/>
                  <a:moveTo>
                    <a:pt x="329" y="482"/>
                  </a:moveTo>
                  <a:cubicBezTo>
                    <a:pt x="329" y="483"/>
                    <a:pt x="328" y="484"/>
                    <a:pt x="328" y="484"/>
                  </a:cubicBezTo>
                  <a:cubicBezTo>
                    <a:pt x="328" y="485"/>
                    <a:pt x="328" y="484"/>
                    <a:pt x="329" y="484"/>
                  </a:cubicBezTo>
                  <a:cubicBezTo>
                    <a:pt x="329" y="483"/>
                    <a:pt x="330" y="483"/>
                    <a:pt x="330" y="482"/>
                  </a:cubicBezTo>
                  <a:cubicBezTo>
                    <a:pt x="330" y="482"/>
                    <a:pt x="330" y="482"/>
                    <a:pt x="329" y="482"/>
                  </a:cubicBezTo>
                  <a:close/>
                  <a:moveTo>
                    <a:pt x="336" y="355"/>
                  </a:moveTo>
                  <a:cubicBezTo>
                    <a:pt x="336" y="355"/>
                    <a:pt x="336" y="355"/>
                    <a:pt x="337" y="355"/>
                  </a:cubicBezTo>
                  <a:cubicBezTo>
                    <a:pt x="337" y="354"/>
                    <a:pt x="337" y="354"/>
                    <a:pt x="337" y="354"/>
                  </a:cubicBezTo>
                  <a:cubicBezTo>
                    <a:pt x="336" y="354"/>
                    <a:pt x="336" y="354"/>
                    <a:pt x="336" y="355"/>
                  </a:cubicBezTo>
                  <a:close/>
                  <a:moveTo>
                    <a:pt x="328" y="405"/>
                  </a:moveTo>
                  <a:cubicBezTo>
                    <a:pt x="328" y="405"/>
                    <a:pt x="328" y="405"/>
                    <a:pt x="328" y="405"/>
                  </a:cubicBezTo>
                  <a:cubicBezTo>
                    <a:pt x="328" y="405"/>
                    <a:pt x="328" y="405"/>
                    <a:pt x="328" y="404"/>
                  </a:cubicBezTo>
                  <a:cubicBezTo>
                    <a:pt x="328" y="404"/>
                    <a:pt x="328" y="404"/>
                    <a:pt x="327" y="404"/>
                  </a:cubicBezTo>
                  <a:cubicBezTo>
                    <a:pt x="327" y="404"/>
                    <a:pt x="327" y="405"/>
                    <a:pt x="328" y="405"/>
                  </a:cubicBezTo>
                  <a:close/>
                  <a:moveTo>
                    <a:pt x="334" y="270"/>
                  </a:moveTo>
                  <a:cubicBezTo>
                    <a:pt x="335" y="269"/>
                    <a:pt x="335" y="268"/>
                    <a:pt x="333" y="268"/>
                  </a:cubicBezTo>
                  <a:cubicBezTo>
                    <a:pt x="333" y="269"/>
                    <a:pt x="333" y="270"/>
                    <a:pt x="334" y="270"/>
                  </a:cubicBezTo>
                  <a:close/>
                  <a:moveTo>
                    <a:pt x="357" y="271"/>
                  </a:moveTo>
                  <a:cubicBezTo>
                    <a:pt x="356" y="272"/>
                    <a:pt x="356" y="272"/>
                    <a:pt x="356" y="273"/>
                  </a:cubicBezTo>
                  <a:cubicBezTo>
                    <a:pt x="357" y="273"/>
                    <a:pt x="360" y="273"/>
                    <a:pt x="360" y="271"/>
                  </a:cubicBezTo>
                  <a:cubicBezTo>
                    <a:pt x="360" y="270"/>
                    <a:pt x="359" y="270"/>
                    <a:pt x="357" y="271"/>
                  </a:cubicBezTo>
                  <a:close/>
                  <a:moveTo>
                    <a:pt x="336" y="405"/>
                  </a:moveTo>
                  <a:cubicBezTo>
                    <a:pt x="335" y="406"/>
                    <a:pt x="336" y="408"/>
                    <a:pt x="337" y="407"/>
                  </a:cubicBezTo>
                  <a:cubicBezTo>
                    <a:pt x="337" y="406"/>
                    <a:pt x="337" y="406"/>
                    <a:pt x="337" y="406"/>
                  </a:cubicBezTo>
                  <a:cubicBezTo>
                    <a:pt x="336" y="406"/>
                    <a:pt x="336" y="405"/>
                    <a:pt x="336" y="405"/>
                  </a:cubicBezTo>
                  <a:close/>
                  <a:moveTo>
                    <a:pt x="335" y="424"/>
                  </a:moveTo>
                  <a:cubicBezTo>
                    <a:pt x="335" y="424"/>
                    <a:pt x="334" y="423"/>
                    <a:pt x="333" y="423"/>
                  </a:cubicBezTo>
                  <a:cubicBezTo>
                    <a:pt x="333" y="423"/>
                    <a:pt x="333" y="423"/>
                    <a:pt x="333" y="423"/>
                  </a:cubicBezTo>
                  <a:cubicBezTo>
                    <a:pt x="333" y="424"/>
                    <a:pt x="334" y="424"/>
                    <a:pt x="335" y="425"/>
                  </a:cubicBezTo>
                  <a:cubicBezTo>
                    <a:pt x="335" y="425"/>
                    <a:pt x="336" y="426"/>
                    <a:pt x="336" y="425"/>
                  </a:cubicBezTo>
                  <a:cubicBezTo>
                    <a:pt x="336" y="425"/>
                    <a:pt x="336" y="425"/>
                    <a:pt x="335" y="424"/>
                  </a:cubicBezTo>
                  <a:close/>
                  <a:moveTo>
                    <a:pt x="316" y="417"/>
                  </a:moveTo>
                  <a:cubicBezTo>
                    <a:pt x="316" y="416"/>
                    <a:pt x="314" y="414"/>
                    <a:pt x="314" y="413"/>
                  </a:cubicBezTo>
                  <a:cubicBezTo>
                    <a:pt x="313" y="413"/>
                    <a:pt x="313" y="413"/>
                    <a:pt x="313" y="413"/>
                  </a:cubicBezTo>
                  <a:cubicBezTo>
                    <a:pt x="313" y="413"/>
                    <a:pt x="313" y="413"/>
                    <a:pt x="313" y="413"/>
                  </a:cubicBezTo>
                  <a:cubicBezTo>
                    <a:pt x="312" y="412"/>
                    <a:pt x="310" y="411"/>
                    <a:pt x="309" y="409"/>
                  </a:cubicBezTo>
                  <a:cubicBezTo>
                    <a:pt x="309" y="409"/>
                    <a:pt x="309" y="409"/>
                    <a:pt x="308" y="409"/>
                  </a:cubicBezTo>
                  <a:cubicBezTo>
                    <a:pt x="308" y="408"/>
                    <a:pt x="308" y="408"/>
                    <a:pt x="307" y="408"/>
                  </a:cubicBezTo>
                  <a:cubicBezTo>
                    <a:pt x="307" y="408"/>
                    <a:pt x="306" y="407"/>
                    <a:pt x="306" y="407"/>
                  </a:cubicBezTo>
                  <a:cubicBezTo>
                    <a:pt x="306" y="408"/>
                    <a:pt x="306" y="408"/>
                    <a:pt x="306" y="408"/>
                  </a:cubicBezTo>
                  <a:cubicBezTo>
                    <a:pt x="306" y="409"/>
                    <a:pt x="307" y="410"/>
                    <a:pt x="308" y="410"/>
                  </a:cubicBezTo>
                  <a:cubicBezTo>
                    <a:pt x="309" y="412"/>
                    <a:pt x="310" y="413"/>
                    <a:pt x="311" y="414"/>
                  </a:cubicBezTo>
                  <a:cubicBezTo>
                    <a:pt x="311" y="415"/>
                    <a:pt x="312" y="415"/>
                    <a:pt x="313" y="415"/>
                  </a:cubicBezTo>
                  <a:cubicBezTo>
                    <a:pt x="314" y="416"/>
                    <a:pt x="315" y="418"/>
                    <a:pt x="316" y="417"/>
                  </a:cubicBezTo>
                  <a:close/>
                  <a:moveTo>
                    <a:pt x="324" y="417"/>
                  </a:moveTo>
                  <a:cubicBezTo>
                    <a:pt x="323" y="417"/>
                    <a:pt x="323" y="417"/>
                    <a:pt x="324" y="417"/>
                  </a:cubicBezTo>
                  <a:close/>
                  <a:moveTo>
                    <a:pt x="270" y="357"/>
                  </a:moveTo>
                  <a:cubicBezTo>
                    <a:pt x="270" y="358"/>
                    <a:pt x="271" y="359"/>
                    <a:pt x="272" y="358"/>
                  </a:cubicBezTo>
                  <a:cubicBezTo>
                    <a:pt x="272" y="357"/>
                    <a:pt x="271" y="357"/>
                    <a:pt x="270" y="357"/>
                  </a:cubicBezTo>
                  <a:close/>
                  <a:moveTo>
                    <a:pt x="319" y="410"/>
                  </a:moveTo>
                  <a:cubicBezTo>
                    <a:pt x="319" y="409"/>
                    <a:pt x="319" y="409"/>
                    <a:pt x="319" y="409"/>
                  </a:cubicBezTo>
                  <a:cubicBezTo>
                    <a:pt x="318" y="410"/>
                    <a:pt x="319" y="410"/>
                    <a:pt x="319" y="410"/>
                  </a:cubicBezTo>
                  <a:cubicBezTo>
                    <a:pt x="319" y="410"/>
                    <a:pt x="319" y="410"/>
                    <a:pt x="319" y="410"/>
                  </a:cubicBezTo>
                  <a:close/>
                  <a:moveTo>
                    <a:pt x="318" y="427"/>
                  </a:moveTo>
                  <a:cubicBezTo>
                    <a:pt x="318" y="426"/>
                    <a:pt x="317" y="426"/>
                    <a:pt x="316" y="426"/>
                  </a:cubicBezTo>
                  <a:cubicBezTo>
                    <a:pt x="316" y="427"/>
                    <a:pt x="317" y="427"/>
                    <a:pt x="318" y="427"/>
                  </a:cubicBezTo>
                  <a:close/>
                  <a:moveTo>
                    <a:pt x="320" y="434"/>
                  </a:moveTo>
                  <a:cubicBezTo>
                    <a:pt x="320" y="434"/>
                    <a:pt x="320" y="433"/>
                    <a:pt x="319" y="433"/>
                  </a:cubicBezTo>
                  <a:cubicBezTo>
                    <a:pt x="319" y="433"/>
                    <a:pt x="319" y="433"/>
                    <a:pt x="319" y="432"/>
                  </a:cubicBezTo>
                  <a:cubicBezTo>
                    <a:pt x="318" y="432"/>
                    <a:pt x="318" y="432"/>
                    <a:pt x="318" y="432"/>
                  </a:cubicBezTo>
                  <a:cubicBezTo>
                    <a:pt x="317" y="431"/>
                    <a:pt x="315" y="430"/>
                    <a:pt x="314" y="429"/>
                  </a:cubicBezTo>
                  <a:cubicBezTo>
                    <a:pt x="314" y="429"/>
                    <a:pt x="313" y="428"/>
                    <a:pt x="313" y="429"/>
                  </a:cubicBezTo>
                  <a:cubicBezTo>
                    <a:pt x="313" y="430"/>
                    <a:pt x="314" y="430"/>
                    <a:pt x="315" y="431"/>
                  </a:cubicBezTo>
                  <a:cubicBezTo>
                    <a:pt x="316" y="432"/>
                    <a:pt x="316" y="433"/>
                    <a:pt x="317" y="434"/>
                  </a:cubicBezTo>
                  <a:cubicBezTo>
                    <a:pt x="319" y="435"/>
                    <a:pt x="321" y="437"/>
                    <a:pt x="322" y="438"/>
                  </a:cubicBezTo>
                  <a:cubicBezTo>
                    <a:pt x="323" y="438"/>
                    <a:pt x="323" y="439"/>
                    <a:pt x="323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439"/>
                    <a:pt x="323" y="439"/>
                    <a:pt x="323" y="439"/>
                  </a:cubicBezTo>
                  <a:cubicBezTo>
                    <a:pt x="323" y="439"/>
                    <a:pt x="324" y="438"/>
                    <a:pt x="324" y="438"/>
                  </a:cubicBezTo>
                  <a:cubicBezTo>
                    <a:pt x="324" y="437"/>
                    <a:pt x="323" y="437"/>
                    <a:pt x="322" y="436"/>
                  </a:cubicBezTo>
                  <a:cubicBezTo>
                    <a:pt x="322" y="436"/>
                    <a:pt x="321" y="435"/>
                    <a:pt x="320" y="434"/>
                  </a:cubicBezTo>
                  <a:close/>
                  <a:moveTo>
                    <a:pt x="326" y="397"/>
                  </a:moveTo>
                  <a:cubicBezTo>
                    <a:pt x="326" y="397"/>
                    <a:pt x="326" y="397"/>
                    <a:pt x="326" y="397"/>
                  </a:cubicBezTo>
                  <a:cubicBezTo>
                    <a:pt x="326" y="397"/>
                    <a:pt x="326" y="397"/>
                    <a:pt x="326" y="397"/>
                  </a:cubicBezTo>
                  <a:close/>
                  <a:moveTo>
                    <a:pt x="327" y="366"/>
                  </a:moveTo>
                  <a:cubicBezTo>
                    <a:pt x="327" y="366"/>
                    <a:pt x="327" y="366"/>
                    <a:pt x="327" y="366"/>
                  </a:cubicBezTo>
                  <a:cubicBezTo>
                    <a:pt x="327" y="367"/>
                    <a:pt x="327" y="367"/>
                    <a:pt x="327" y="366"/>
                  </a:cubicBezTo>
                  <a:cubicBezTo>
                    <a:pt x="327" y="366"/>
                    <a:pt x="327" y="366"/>
                    <a:pt x="327" y="366"/>
                  </a:cubicBezTo>
                  <a:close/>
                  <a:moveTo>
                    <a:pt x="326" y="372"/>
                  </a:moveTo>
                  <a:cubicBezTo>
                    <a:pt x="325" y="372"/>
                    <a:pt x="325" y="372"/>
                    <a:pt x="325" y="372"/>
                  </a:cubicBezTo>
                  <a:cubicBezTo>
                    <a:pt x="324" y="372"/>
                    <a:pt x="323" y="371"/>
                    <a:pt x="320" y="371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1" y="372"/>
                    <a:pt x="322" y="372"/>
                    <a:pt x="324" y="373"/>
                  </a:cubicBezTo>
                  <a:cubicBezTo>
                    <a:pt x="325" y="373"/>
                    <a:pt x="326" y="374"/>
                    <a:pt x="327" y="373"/>
                  </a:cubicBezTo>
                  <a:cubicBezTo>
                    <a:pt x="327" y="373"/>
                    <a:pt x="326" y="373"/>
                    <a:pt x="326" y="372"/>
                  </a:cubicBezTo>
                  <a:close/>
                  <a:moveTo>
                    <a:pt x="327" y="369"/>
                  </a:moveTo>
                  <a:cubicBezTo>
                    <a:pt x="327" y="369"/>
                    <a:pt x="327" y="369"/>
                    <a:pt x="327" y="369"/>
                  </a:cubicBezTo>
                  <a:cubicBezTo>
                    <a:pt x="327" y="369"/>
                    <a:pt x="327" y="370"/>
                    <a:pt x="328" y="370"/>
                  </a:cubicBezTo>
                  <a:cubicBezTo>
                    <a:pt x="328" y="369"/>
                    <a:pt x="327" y="369"/>
                    <a:pt x="327" y="369"/>
                  </a:cubicBezTo>
                  <a:close/>
                  <a:moveTo>
                    <a:pt x="325" y="378"/>
                  </a:moveTo>
                  <a:cubicBezTo>
                    <a:pt x="325" y="378"/>
                    <a:pt x="325" y="378"/>
                    <a:pt x="325" y="378"/>
                  </a:cubicBezTo>
                  <a:cubicBezTo>
                    <a:pt x="325" y="378"/>
                    <a:pt x="325" y="378"/>
                    <a:pt x="325" y="377"/>
                  </a:cubicBezTo>
                  <a:cubicBezTo>
                    <a:pt x="325" y="378"/>
                    <a:pt x="325" y="378"/>
                    <a:pt x="325" y="378"/>
                  </a:cubicBezTo>
                  <a:close/>
                  <a:moveTo>
                    <a:pt x="324" y="393"/>
                  </a:moveTo>
                  <a:cubicBezTo>
                    <a:pt x="322" y="391"/>
                    <a:pt x="321" y="391"/>
                    <a:pt x="319" y="390"/>
                  </a:cubicBezTo>
                  <a:cubicBezTo>
                    <a:pt x="318" y="390"/>
                    <a:pt x="318" y="389"/>
                    <a:pt x="317" y="389"/>
                  </a:cubicBezTo>
                  <a:cubicBezTo>
                    <a:pt x="317" y="389"/>
                    <a:pt x="317" y="390"/>
                    <a:pt x="317" y="390"/>
                  </a:cubicBezTo>
                  <a:cubicBezTo>
                    <a:pt x="317" y="390"/>
                    <a:pt x="318" y="390"/>
                    <a:pt x="318" y="390"/>
                  </a:cubicBezTo>
                  <a:cubicBezTo>
                    <a:pt x="319" y="391"/>
                    <a:pt x="319" y="392"/>
                    <a:pt x="320" y="392"/>
                  </a:cubicBezTo>
                  <a:cubicBezTo>
                    <a:pt x="320" y="393"/>
                    <a:pt x="321" y="393"/>
                    <a:pt x="322" y="394"/>
                  </a:cubicBezTo>
                  <a:cubicBezTo>
                    <a:pt x="323" y="394"/>
                    <a:pt x="324" y="395"/>
                    <a:pt x="325" y="394"/>
                  </a:cubicBezTo>
                  <a:cubicBezTo>
                    <a:pt x="325" y="394"/>
                    <a:pt x="325" y="394"/>
                    <a:pt x="325" y="393"/>
                  </a:cubicBezTo>
                  <a:cubicBezTo>
                    <a:pt x="325" y="393"/>
                    <a:pt x="325" y="393"/>
                    <a:pt x="325" y="393"/>
                  </a:cubicBezTo>
                  <a:cubicBezTo>
                    <a:pt x="325" y="393"/>
                    <a:pt x="324" y="393"/>
                    <a:pt x="324" y="393"/>
                  </a:cubicBezTo>
                  <a:close/>
                  <a:moveTo>
                    <a:pt x="259" y="379"/>
                  </a:moveTo>
                  <a:cubicBezTo>
                    <a:pt x="260" y="379"/>
                    <a:pt x="260" y="380"/>
                    <a:pt x="261" y="379"/>
                  </a:cubicBezTo>
                  <a:cubicBezTo>
                    <a:pt x="261" y="379"/>
                    <a:pt x="260" y="379"/>
                    <a:pt x="260" y="378"/>
                  </a:cubicBezTo>
                  <a:cubicBezTo>
                    <a:pt x="260" y="378"/>
                    <a:pt x="259" y="378"/>
                    <a:pt x="259" y="379"/>
                  </a:cubicBezTo>
                  <a:close/>
                  <a:moveTo>
                    <a:pt x="261" y="371"/>
                  </a:moveTo>
                  <a:cubicBezTo>
                    <a:pt x="261" y="370"/>
                    <a:pt x="261" y="370"/>
                    <a:pt x="260" y="370"/>
                  </a:cubicBezTo>
                  <a:cubicBezTo>
                    <a:pt x="260" y="370"/>
                    <a:pt x="261" y="371"/>
                    <a:pt x="261" y="371"/>
                  </a:cubicBezTo>
                  <a:close/>
                  <a:moveTo>
                    <a:pt x="260" y="375"/>
                  </a:moveTo>
                  <a:cubicBezTo>
                    <a:pt x="260" y="375"/>
                    <a:pt x="260" y="375"/>
                    <a:pt x="260" y="375"/>
                  </a:cubicBezTo>
                  <a:cubicBezTo>
                    <a:pt x="260" y="376"/>
                    <a:pt x="260" y="376"/>
                    <a:pt x="261" y="376"/>
                  </a:cubicBezTo>
                  <a:cubicBezTo>
                    <a:pt x="261" y="375"/>
                    <a:pt x="261" y="375"/>
                    <a:pt x="260" y="375"/>
                  </a:cubicBezTo>
                  <a:close/>
                  <a:moveTo>
                    <a:pt x="259" y="371"/>
                  </a:moveTo>
                  <a:cubicBezTo>
                    <a:pt x="258" y="371"/>
                    <a:pt x="258" y="371"/>
                    <a:pt x="258" y="371"/>
                  </a:cubicBezTo>
                  <a:cubicBezTo>
                    <a:pt x="258" y="371"/>
                    <a:pt x="258" y="371"/>
                    <a:pt x="258" y="371"/>
                  </a:cubicBezTo>
                  <a:cubicBezTo>
                    <a:pt x="258" y="371"/>
                    <a:pt x="259" y="371"/>
                    <a:pt x="259" y="371"/>
                  </a:cubicBezTo>
                  <a:close/>
                  <a:moveTo>
                    <a:pt x="260" y="374"/>
                  </a:moveTo>
                  <a:cubicBezTo>
                    <a:pt x="263" y="375"/>
                    <a:pt x="261" y="370"/>
                    <a:pt x="259" y="372"/>
                  </a:cubicBezTo>
                  <a:cubicBezTo>
                    <a:pt x="259" y="373"/>
                    <a:pt x="259" y="374"/>
                    <a:pt x="260" y="374"/>
                  </a:cubicBezTo>
                  <a:close/>
                  <a:moveTo>
                    <a:pt x="269" y="447"/>
                  </a:moveTo>
                  <a:cubicBezTo>
                    <a:pt x="269" y="447"/>
                    <a:pt x="269" y="447"/>
                    <a:pt x="269" y="447"/>
                  </a:cubicBezTo>
                  <a:cubicBezTo>
                    <a:pt x="269" y="447"/>
                    <a:pt x="269" y="447"/>
                    <a:pt x="269" y="447"/>
                  </a:cubicBezTo>
                  <a:cubicBezTo>
                    <a:pt x="269" y="450"/>
                    <a:pt x="271" y="451"/>
                    <a:pt x="272" y="453"/>
                  </a:cubicBezTo>
                  <a:cubicBezTo>
                    <a:pt x="272" y="454"/>
                    <a:pt x="273" y="455"/>
                    <a:pt x="273" y="455"/>
                  </a:cubicBezTo>
                  <a:cubicBezTo>
                    <a:pt x="274" y="453"/>
                    <a:pt x="272" y="452"/>
                    <a:pt x="272" y="451"/>
                  </a:cubicBezTo>
                  <a:cubicBezTo>
                    <a:pt x="271" y="450"/>
                    <a:pt x="271" y="448"/>
                    <a:pt x="269" y="447"/>
                  </a:cubicBezTo>
                  <a:close/>
                  <a:moveTo>
                    <a:pt x="259" y="396"/>
                  </a:moveTo>
                  <a:cubicBezTo>
                    <a:pt x="259" y="396"/>
                    <a:pt x="259" y="397"/>
                    <a:pt x="260" y="397"/>
                  </a:cubicBezTo>
                  <a:cubicBezTo>
                    <a:pt x="260" y="396"/>
                    <a:pt x="260" y="396"/>
                    <a:pt x="259" y="396"/>
                  </a:cubicBezTo>
                  <a:close/>
                  <a:moveTo>
                    <a:pt x="255" y="387"/>
                  </a:moveTo>
                  <a:cubicBezTo>
                    <a:pt x="255" y="387"/>
                    <a:pt x="256" y="388"/>
                    <a:pt x="256" y="387"/>
                  </a:cubicBezTo>
                  <a:cubicBezTo>
                    <a:pt x="257" y="386"/>
                    <a:pt x="254" y="385"/>
                    <a:pt x="255" y="387"/>
                  </a:cubicBezTo>
                  <a:close/>
                  <a:moveTo>
                    <a:pt x="263" y="368"/>
                  </a:moveTo>
                  <a:cubicBezTo>
                    <a:pt x="263" y="367"/>
                    <a:pt x="262" y="367"/>
                    <a:pt x="261" y="367"/>
                  </a:cubicBezTo>
                  <a:cubicBezTo>
                    <a:pt x="261" y="368"/>
                    <a:pt x="262" y="369"/>
                    <a:pt x="263" y="368"/>
                  </a:cubicBezTo>
                  <a:close/>
                  <a:moveTo>
                    <a:pt x="259" y="382"/>
                  </a:moveTo>
                  <a:cubicBezTo>
                    <a:pt x="259" y="381"/>
                    <a:pt x="259" y="381"/>
                    <a:pt x="259" y="380"/>
                  </a:cubicBezTo>
                  <a:cubicBezTo>
                    <a:pt x="258" y="380"/>
                    <a:pt x="258" y="379"/>
                    <a:pt x="257" y="379"/>
                  </a:cubicBezTo>
                  <a:cubicBezTo>
                    <a:pt x="257" y="379"/>
                    <a:pt x="257" y="379"/>
                    <a:pt x="257" y="379"/>
                  </a:cubicBezTo>
                  <a:cubicBezTo>
                    <a:pt x="257" y="379"/>
                    <a:pt x="257" y="379"/>
                    <a:pt x="257" y="379"/>
                  </a:cubicBezTo>
                  <a:cubicBezTo>
                    <a:pt x="257" y="381"/>
                    <a:pt x="258" y="382"/>
                    <a:pt x="259" y="382"/>
                  </a:cubicBezTo>
                  <a:close/>
                  <a:moveTo>
                    <a:pt x="259" y="408"/>
                  </a:moveTo>
                  <a:cubicBezTo>
                    <a:pt x="259" y="408"/>
                    <a:pt x="259" y="408"/>
                    <a:pt x="259" y="408"/>
                  </a:cubicBezTo>
                  <a:cubicBezTo>
                    <a:pt x="260" y="408"/>
                    <a:pt x="260" y="408"/>
                    <a:pt x="260" y="408"/>
                  </a:cubicBezTo>
                  <a:cubicBezTo>
                    <a:pt x="259" y="408"/>
                    <a:pt x="259" y="408"/>
                    <a:pt x="259" y="408"/>
                  </a:cubicBezTo>
                  <a:close/>
                  <a:moveTo>
                    <a:pt x="261" y="382"/>
                  </a:moveTo>
                  <a:cubicBezTo>
                    <a:pt x="261" y="381"/>
                    <a:pt x="260" y="381"/>
                    <a:pt x="260" y="382"/>
                  </a:cubicBezTo>
                  <a:cubicBezTo>
                    <a:pt x="260" y="382"/>
                    <a:pt x="261" y="382"/>
                    <a:pt x="261" y="382"/>
                  </a:cubicBezTo>
                  <a:close/>
                  <a:moveTo>
                    <a:pt x="268" y="400"/>
                  </a:moveTo>
                  <a:cubicBezTo>
                    <a:pt x="269" y="399"/>
                    <a:pt x="268" y="399"/>
                    <a:pt x="268" y="399"/>
                  </a:cubicBezTo>
                  <a:cubicBezTo>
                    <a:pt x="267" y="399"/>
                    <a:pt x="267" y="400"/>
                    <a:pt x="268" y="400"/>
                  </a:cubicBezTo>
                  <a:close/>
                  <a:moveTo>
                    <a:pt x="268" y="398"/>
                  </a:moveTo>
                  <a:cubicBezTo>
                    <a:pt x="267" y="398"/>
                    <a:pt x="267" y="398"/>
                    <a:pt x="267" y="398"/>
                  </a:cubicBezTo>
                  <a:cubicBezTo>
                    <a:pt x="266" y="398"/>
                    <a:pt x="268" y="399"/>
                    <a:pt x="268" y="398"/>
                  </a:cubicBezTo>
                  <a:close/>
                  <a:moveTo>
                    <a:pt x="264" y="362"/>
                  </a:moveTo>
                  <a:cubicBezTo>
                    <a:pt x="264" y="362"/>
                    <a:pt x="264" y="362"/>
                    <a:pt x="264" y="362"/>
                  </a:cubicBezTo>
                  <a:cubicBezTo>
                    <a:pt x="264" y="363"/>
                    <a:pt x="264" y="363"/>
                    <a:pt x="264" y="363"/>
                  </a:cubicBezTo>
                  <a:cubicBezTo>
                    <a:pt x="265" y="363"/>
                    <a:pt x="266" y="363"/>
                    <a:pt x="266" y="362"/>
                  </a:cubicBezTo>
                  <a:cubicBezTo>
                    <a:pt x="265" y="362"/>
                    <a:pt x="264" y="362"/>
                    <a:pt x="264" y="362"/>
                  </a:cubicBezTo>
                  <a:close/>
                  <a:moveTo>
                    <a:pt x="270" y="391"/>
                  </a:moveTo>
                  <a:cubicBezTo>
                    <a:pt x="271" y="391"/>
                    <a:pt x="271" y="390"/>
                    <a:pt x="272" y="390"/>
                  </a:cubicBezTo>
                  <a:cubicBezTo>
                    <a:pt x="272" y="388"/>
                    <a:pt x="272" y="388"/>
                    <a:pt x="271" y="387"/>
                  </a:cubicBezTo>
                  <a:cubicBezTo>
                    <a:pt x="271" y="387"/>
                    <a:pt x="270" y="386"/>
                    <a:pt x="270" y="386"/>
                  </a:cubicBezTo>
                  <a:cubicBezTo>
                    <a:pt x="270" y="386"/>
                    <a:pt x="269" y="386"/>
                    <a:pt x="268" y="386"/>
                  </a:cubicBezTo>
                  <a:cubicBezTo>
                    <a:pt x="268" y="386"/>
                    <a:pt x="267" y="387"/>
                    <a:pt x="267" y="387"/>
                  </a:cubicBezTo>
                  <a:cubicBezTo>
                    <a:pt x="266" y="388"/>
                    <a:pt x="267" y="389"/>
                    <a:pt x="267" y="390"/>
                  </a:cubicBezTo>
                  <a:cubicBezTo>
                    <a:pt x="268" y="391"/>
                    <a:pt x="268" y="391"/>
                    <a:pt x="269" y="391"/>
                  </a:cubicBezTo>
                  <a:cubicBezTo>
                    <a:pt x="269" y="391"/>
                    <a:pt x="270" y="391"/>
                    <a:pt x="270" y="391"/>
                  </a:cubicBezTo>
                  <a:close/>
                  <a:moveTo>
                    <a:pt x="260" y="386"/>
                  </a:moveTo>
                  <a:cubicBezTo>
                    <a:pt x="260" y="386"/>
                    <a:pt x="260" y="386"/>
                    <a:pt x="260" y="386"/>
                  </a:cubicBezTo>
                  <a:cubicBezTo>
                    <a:pt x="260" y="385"/>
                    <a:pt x="260" y="385"/>
                    <a:pt x="259" y="385"/>
                  </a:cubicBezTo>
                  <a:cubicBezTo>
                    <a:pt x="259" y="385"/>
                    <a:pt x="259" y="386"/>
                    <a:pt x="260" y="386"/>
                  </a:cubicBezTo>
                  <a:close/>
                  <a:moveTo>
                    <a:pt x="270" y="362"/>
                  </a:moveTo>
                  <a:cubicBezTo>
                    <a:pt x="270" y="362"/>
                    <a:pt x="270" y="362"/>
                    <a:pt x="270" y="362"/>
                  </a:cubicBezTo>
                  <a:cubicBezTo>
                    <a:pt x="269" y="362"/>
                    <a:pt x="270" y="363"/>
                    <a:pt x="270" y="363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2"/>
                    <a:pt x="271" y="362"/>
                    <a:pt x="270" y="362"/>
                  </a:cubicBezTo>
                  <a:close/>
                  <a:moveTo>
                    <a:pt x="260" y="382"/>
                  </a:moveTo>
                  <a:cubicBezTo>
                    <a:pt x="259" y="382"/>
                    <a:pt x="259" y="383"/>
                    <a:pt x="259" y="383"/>
                  </a:cubicBezTo>
                  <a:cubicBezTo>
                    <a:pt x="260" y="383"/>
                    <a:pt x="260" y="383"/>
                    <a:pt x="260" y="383"/>
                  </a:cubicBezTo>
                  <a:cubicBezTo>
                    <a:pt x="260" y="383"/>
                    <a:pt x="260" y="382"/>
                    <a:pt x="260" y="382"/>
                  </a:cubicBezTo>
                  <a:close/>
                  <a:moveTo>
                    <a:pt x="279" y="360"/>
                  </a:moveTo>
                  <a:cubicBezTo>
                    <a:pt x="279" y="360"/>
                    <a:pt x="279" y="359"/>
                    <a:pt x="278" y="359"/>
                  </a:cubicBezTo>
                  <a:cubicBezTo>
                    <a:pt x="278" y="360"/>
                    <a:pt x="278" y="361"/>
                    <a:pt x="279" y="360"/>
                  </a:cubicBezTo>
                  <a:close/>
                  <a:moveTo>
                    <a:pt x="271" y="395"/>
                  </a:moveTo>
                  <a:cubicBezTo>
                    <a:pt x="271" y="395"/>
                    <a:pt x="271" y="395"/>
                    <a:pt x="271" y="395"/>
                  </a:cubicBezTo>
                  <a:cubicBezTo>
                    <a:pt x="271" y="394"/>
                    <a:pt x="271" y="395"/>
                    <a:pt x="271" y="395"/>
                  </a:cubicBezTo>
                  <a:close/>
                  <a:moveTo>
                    <a:pt x="270" y="396"/>
                  </a:moveTo>
                  <a:cubicBezTo>
                    <a:pt x="270" y="396"/>
                    <a:pt x="269" y="396"/>
                    <a:pt x="269" y="396"/>
                  </a:cubicBezTo>
                  <a:cubicBezTo>
                    <a:pt x="269" y="396"/>
                    <a:pt x="270" y="396"/>
                    <a:pt x="270" y="396"/>
                  </a:cubicBezTo>
                  <a:close/>
                  <a:moveTo>
                    <a:pt x="269" y="416"/>
                  </a:moveTo>
                  <a:cubicBezTo>
                    <a:pt x="269" y="416"/>
                    <a:pt x="269" y="416"/>
                    <a:pt x="269" y="417"/>
                  </a:cubicBezTo>
                  <a:cubicBezTo>
                    <a:pt x="270" y="418"/>
                    <a:pt x="270" y="418"/>
                    <a:pt x="271" y="419"/>
                  </a:cubicBezTo>
                  <a:cubicBezTo>
                    <a:pt x="271" y="420"/>
                    <a:pt x="271" y="420"/>
                    <a:pt x="272" y="420"/>
                  </a:cubicBezTo>
                  <a:cubicBezTo>
                    <a:pt x="272" y="420"/>
                    <a:pt x="271" y="419"/>
                    <a:pt x="271" y="419"/>
                  </a:cubicBezTo>
                  <a:cubicBezTo>
                    <a:pt x="271" y="418"/>
                    <a:pt x="270" y="416"/>
                    <a:pt x="269" y="416"/>
                  </a:cubicBezTo>
                  <a:close/>
                  <a:moveTo>
                    <a:pt x="261" y="390"/>
                  </a:moveTo>
                  <a:cubicBezTo>
                    <a:pt x="261" y="390"/>
                    <a:pt x="262" y="390"/>
                    <a:pt x="262" y="390"/>
                  </a:cubicBezTo>
                  <a:cubicBezTo>
                    <a:pt x="262" y="389"/>
                    <a:pt x="261" y="388"/>
                    <a:pt x="260" y="388"/>
                  </a:cubicBezTo>
                  <a:cubicBezTo>
                    <a:pt x="260" y="389"/>
                    <a:pt x="261" y="390"/>
                    <a:pt x="261" y="390"/>
                  </a:cubicBezTo>
                  <a:close/>
                  <a:moveTo>
                    <a:pt x="264" y="427"/>
                  </a:moveTo>
                  <a:cubicBezTo>
                    <a:pt x="264" y="427"/>
                    <a:pt x="264" y="428"/>
                    <a:pt x="265" y="428"/>
                  </a:cubicBezTo>
                  <a:cubicBezTo>
                    <a:pt x="265" y="427"/>
                    <a:pt x="265" y="427"/>
                    <a:pt x="264" y="427"/>
                  </a:cubicBezTo>
                  <a:close/>
                  <a:moveTo>
                    <a:pt x="261" y="439"/>
                  </a:moveTo>
                  <a:cubicBezTo>
                    <a:pt x="260" y="437"/>
                    <a:pt x="258" y="437"/>
                    <a:pt x="258" y="438"/>
                  </a:cubicBezTo>
                  <a:cubicBezTo>
                    <a:pt x="258" y="440"/>
                    <a:pt x="260" y="443"/>
                    <a:pt x="261" y="443"/>
                  </a:cubicBezTo>
                  <a:cubicBezTo>
                    <a:pt x="262" y="444"/>
                    <a:pt x="262" y="441"/>
                    <a:pt x="261" y="439"/>
                  </a:cubicBezTo>
                  <a:close/>
                  <a:moveTo>
                    <a:pt x="262" y="446"/>
                  </a:moveTo>
                  <a:cubicBezTo>
                    <a:pt x="261" y="448"/>
                    <a:pt x="263" y="449"/>
                    <a:pt x="264" y="449"/>
                  </a:cubicBezTo>
                  <a:cubicBezTo>
                    <a:pt x="264" y="449"/>
                    <a:pt x="264" y="448"/>
                    <a:pt x="263" y="448"/>
                  </a:cubicBezTo>
                  <a:cubicBezTo>
                    <a:pt x="263" y="447"/>
                    <a:pt x="262" y="446"/>
                    <a:pt x="262" y="446"/>
                  </a:cubicBezTo>
                  <a:close/>
                  <a:moveTo>
                    <a:pt x="124" y="122"/>
                  </a:moveTo>
                  <a:cubicBezTo>
                    <a:pt x="123" y="122"/>
                    <a:pt x="123" y="122"/>
                    <a:pt x="122" y="122"/>
                  </a:cubicBezTo>
                  <a:cubicBezTo>
                    <a:pt x="122" y="122"/>
                    <a:pt x="122" y="122"/>
                    <a:pt x="122" y="123"/>
                  </a:cubicBezTo>
                  <a:cubicBezTo>
                    <a:pt x="123" y="124"/>
                    <a:pt x="124" y="124"/>
                    <a:pt x="124" y="122"/>
                  </a:cubicBezTo>
                  <a:close/>
                  <a:moveTo>
                    <a:pt x="257" y="400"/>
                  </a:moveTo>
                  <a:cubicBezTo>
                    <a:pt x="256" y="399"/>
                    <a:pt x="256" y="398"/>
                    <a:pt x="255" y="397"/>
                  </a:cubicBezTo>
                  <a:cubicBezTo>
                    <a:pt x="255" y="398"/>
                    <a:pt x="254" y="398"/>
                    <a:pt x="254" y="398"/>
                  </a:cubicBezTo>
                  <a:cubicBezTo>
                    <a:pt x="255" y="399"/>
                    <a:pt x="256" y="400"/>
                    <a:pt x="256" y="401"/>
                  </a:cubicBezTo>
                  <a:cubicBezTo>
                    <a:pt x="256" y="401"/>
                    <a:pt x="257" y="402"/>
                    <a:pt x="257" y="402"/>
                  </a:cubicBezTo>
                  <a:cubicBezTo>
                    <a:pt x="258" y="401"/>
                    <a:pt x="257" y="401"/>
                    <a:pt x="257" y="400"/>
                  </a:cubicBezTo>
                  <a:close/>
                  <a:moveTo>
                    <a:pt x="258" y="419"/>
                  </a:moveTo>
                  <a:cubicBezTo>
                    <a:pt x="258" y="419"/>
                    <a:pt x="258" y="419"/>
                    <a:pt x="258" y="419"/>
                  </a:cubicBezTo>
                  <a:cubicBezTo>
                    <a:pt x="257" y="419"/>
                    <a:pt x="257" y="419"/>
                    <a:pt x="257" y="419"/>
                  </a:cubicBezTo>
                  <a:cubicBezTo>
                    <a:pt x="257" y="419"/>
                    <a:pt x="258" y="419"/>
                    <a:pt x="258" y="419"/>
                  </a:cubicBezTo>
                  <a:cubicBezTo>
                    <a:pt x="258" y="419"/>
                    <a:pt x="258" y="419"/>
                    <a:pt x="258" y="419"/>
                  </a:cubicBezTo>
                  <a:close/>
                  <a:moveTo>
                    <a:pt x="267" y="418"/>
                  </a:moveTo>
                  <a:cubicBezTo>
                    <a:pt x="267" y="418"/>
                    <a:pt x="267" y="418"/>
                    <a:pt x="268" y="418"/>
                  </a:cubicBezTo>
                  <a:cubicBezTo>
                    <a:pt x="268" y="418"/>
                    <a:pt x="268" y="417"/>
                    <a:pt x="267" y="418"/>
                  </a:cubicBezTo>
                  <a:close/>
                  <a:moveTo>
                    <a:pt x="269" y="429"/>
                  </a:moveTo>
                  <a:cubicBezTo>
                    <a:pt x="270" y="429"/>
                    <a:pt x="270" y="427"/>
                    <a:pt x="269" y="425"/>
                  </a:cubicBezTo>
                  <a:cubicBezTo>
                    <a:pt x="269" y="424"/>
                    <a:pt x="268" y="424"/>
                    <a:pt x="268" y="424"/>
                  </a:cubicBezTo>
                  <a:cubicBezTo>
                    <a:pt x="267" y="424"/>
                    <a:pt x="268" y="429"/>
                    <a:pt x="269" y="429"/>
                  </a:cubicBezTo>
                  <a:close/>
                  <a:moveTo>
                    <a:pt x="269" y="409"/>
                  </a:moveTo>
                  <a:cubicBezTo>
                    <a:pt x="270" y="408"/>
                    <a:pt x="269" y="407"/>
                    <a:pt x="269" y="407"/>
                  </a:cubicBezTo>
                  <a:cubicBezTo>
                    <a:pt x="268" y="406"/>
                    <a:pt x="267" y="405"/>
                    <a:pt x="266" y="405"/>
                  </a:cubicBezTo>
                  <a:cubicBezTo>
                    <a:pt x="266" y="405"/>
                    <a:pt x="266" y="406"/>
                    <a:pt x="266" y="406"/>
                  </a:cubicBezTo>
                  <a:cubicBezTo>
                    <a:pt x="267" y="407"/>
                    <a:pt x="268" y="409"/>
                    <a:pt x="269" y="409"/>
                  </a:cubicBezTo>
                  <a:close/>
                  <a:moveTo>
                    <a:pt x="265" y="424"/>
                  </a:moveTo>
                  <a:cubicBezTo>
                    <a:pt x="264" y="424"/>
                    <a:pt x="264" y="423"/>
                    <a:pt x="263" y="422"/>
                  </a:cubicBezTo>
                  <a:cubicBezTo>
                    <a:pt x="263" y="422"/>
                    <a:pt x="263" y="422"/>
                    <a:pt x="263" y="422"/>
                  </a:cubicBezTo>
                  <a:cubicBezTo>
                    <a:pt x="263" y="423"/>
                    <a:pt x="263" y="423"/>
                    <a:pt x="263" y="423"/>
                  </a:cubicBezTo>
                  <a:cubicBezTo>
                    <a:pt x="263" y="423"/>
                    <a:pt x="264" y="424"/>
                    <a:pt x="264" y="425"/>
                  </a:cubicBezTo>
                  <a:cubicBezTo>
                    <a:pt x="265" y="425"/>
                    <a:pt x="265" y="426"/>
                    <a:pt x="266" y="426"/>
                  </a:cubicBezTo>
                  <a:cubicBezTo>
                    <a:pt x="266" y="425"/>
                    <a:pt x="265" y="425"/>
                    <a:pt x="265" y="424"/>
                  </a:cubicBezTo>
                  <a:close/>
                  <a:moveTo>
                    <a:pt x="265" y="392"/>
                  </a:moveTo>
                  <a:cubicBezTo>
                    <a:pt x="265" y="393"/>
                    <a:pt x="265" y="393"/>
                    <a:pt x="266" y="393"/>
                  </a:cubicBezTo>
                  <a:cubicBezTo>
                    <a:pt x="266" y="393"/>
                    <a:pt x="266" y="392"/>
                    <a:pt x="266" y="392"/>
                  </a:cubicBezTo>
                  <a:cubicBezTo>
                    <a:pt x="266" y="391"/>
                    <a:pt x="265" y="391"/>
                    <a:pt x="265" y="392"/>
                  </a:cubicBezTo>
                  <a:close/>
                  <a:moveTo>
                    <a:pt x="256" y="445"/>
                  </a:moveTo>
                  <a:cubicBezTo>
                    <a:pt x="256" y="445"/>
                    <a:pt x="256" y="445"/>
                    <a:pt x="256" y="444"/>
                  </a:cubicBezTo>
                  <a:cubicBezTo>
                    <a:pt x="256" y="444"/>
                    <a:pt x="256" y="445"/>
                    <a:pt x="256" y="445"/>
                  </a:cubicBezTo>
                  <a:close/>
                  <a:moveTo>
                    <a:pt x="256" y="405"/>
                  </a:moveTo>
                  <a:cubicBezTo>
                    <a:pt x="256" y="406"/>
                    <a:pt x="256" y="406"/>
                    <a:pt x="256" y="406"/>
                  </a:cubicBezTo>
                  <a:cubicBezTo>
                    <a:pt x="256" y="406"/>
                    <a:pt x="256" y="405"/>
                    <a:pt x="256" y="405"/>
                  </a:cubicBezTo>
                  <a:close/>
                  <a:moveTo>
                    <a:pt x="254" y="414"/>
                  </a:moveTo>
                  <a:cubicBezTo>
                    <a:pt x="254" y="414"/>
                    <a:pt x="254" y="414"/>
                    <a:pt x="254" y="414"/>
                  </a:cubicBezTo>
                  <a:cubicBezTo>
                    <a:pt x="254" y="414"/>
                    <a:pt x="254" y="414"/>
                    <a:pt x="254" y="414"/>
                  </a:cubicBezTo>
                  <a:cubicBezTo>
                    <a:pt x="254" y="415"/>
                    <a:pt x="254" y="415"/>
                    <a:pt x="254" y="415"/>
                  </a:cubicBezTo>
                  <a:cubicBezTo>
                    <a:pt x="254" y="415"/>
                    <a:pt x="254" y="414"/>
                    <a:pt x="254" y="414"/>
                  </a:cubicBezTo>
                  <a:close/>
                  <a:moveTo>
                    <a:pt x="255" y="404"/>
                  </a:moveTo>
                  <a:cubicBezTo>
                    <a:pt x="255" y="403"/>
                    <a:pt x="255" y="402"/>
                    <a:pt x="254" y="402"/>
                  </a:cubicBezTo>
                  <a:cubicBezTo>
                    <a:pt x="254" y="403"/>
                    <a:pt x="254" y="404"/>
                    <a:pt x="255" y="404"/>
                  </a:cubicBezTo>
                  <a:close/>
                  <a:moveTo>
                    <a:pt x="254" y="401"/>
                  </a:moveTo>
                  <a:cubicBezTo>
                    <a:pt x="254" y="401"/>
                    <a:pt x="254" y="401"/>
                    <a:pt x="254" y="401"/>
                  </a:cubicBezTo>
                  <a:cubicBezTo>
                    <a:pt x="254" y="401"/>
                    <a:pt x="254" y="401"/>
                    <a:pt x="255" y="401"/>
                  </a:cubicBezTo>
                  <a:cubicBezTo>
                    <a:pt x="255" y="401"/>
                    <a:pt x="254" y="401"/>
                    <a:pt x="254" y="401"/>
                  </a:cubicBezTo>
                  <a:close/>
                  <a:moveTo>
                    <a:pt x="253" y="433"/>
                  </a:moveTo>
                  <a:cubicBezTo>
                    <a:pt x="253" y="433"/>
                    <a:pt x="253" y="433"/>
                    <a:pt x="253" y="433"/>
                  </a:cubicBezTo>
                  <a:cubicBezTo>
                    <a:pt x="253" y="434"/>
                    <a:pt x="253" y="434"/>
                    <a:pt x="253" y="434"/>
                  </a:cubicBezTo>
                  <a:cubicBezTo>
                    <a:pt x="253" y="434"/>
                    <a:pt x="253" y="434"/>
                    <a:pt x="254" y="434"/>
                  </a:cubicBezTo>
                  <a:cubicBezTo>
                    <a:pt x="254" y="434"/>
                    <a:pt x="254" y="433"/>
                    <a:pt x="253" y="433"/>
                  </a:cubicBezTo>
                  <a:close/>
                  <a:moveTo>
                    <a:pt x="253" y="391"/>
                  </a:moveTo>
                  <a:cubicBezTo>
                    <a:pt x="253" y="391"/>
                    <a:pt x="253" y="391"/>
                    <a:pt x="254" y="391"/>
                  </a:cubicBezTo>
                  <a:cubicBezTo>
                    <a:pt x="254" y="391"/>
                    <a:pt x="254" y="391"/>
                    <a:pt x="254" y="391"/>
                  </a:cubicBezTo>
                  <a:cubicBezTo>
                    <a:pt x="254" y="391"/>
                    <a:pt x="254" y="391"/>
                    <a:pt x="253" y="391"/>
                  </a:cubicBezTo>
                  <a:close/>
                  <a:moveTo>
                    <a:pt x="256" y="416"/>
                  </a:moveTo>
                  <a:cubicBezTo>
                    <a:pt x="256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close/>
                  <a:moveTo>
                    <a:pt x="254" y="425"/>
                  </a:moveTo>
                  <a:cubicBezTo>
                    <a:pt x="254" y="425"/>
                    <a:pt x="253" y="425"/>
                    <a:pt x="253" y="425"/>
                  </a:cubicBezTo>
                  <a:cubicBezTo>
                    <a:pt x="253" y="426"/>
                    <a:pt x="254" y="427"/>
                    <a:pt x="255" y="428"/>
                  </a:cubicBezTo>
                  <a:cubicBezTo>
                    <a:pt x="255" y="428"/>
                    <a:pt x="255" y="429"/>
                    <a:pt x="256" y="429"/>
                  </a:cubicBezTo>
                  <a:cubicBezTo>
                    <a:pt x="256" y="428"/>
                    <a:pt x="255" y="427"/>
                    <a:pt x="255" y="427"/>
                  </a:cubicBezTo>
                  <a:cubicBezTo>
                    <a:pt x="255" y="426"/>
                    <a:pt x="254" y="425"/>
                    <a:pt x="254" y="425"/>
                  </a:cubicBezTo>
                  <a:close/>
                  <a:moveTo>
                    <a:pt x="258" y="416"/>
                  </a:moveTo>
                  <a:cubicBezTo>
                    <a:pt x="257" y="417"/>
                    <a:pt x="258" y="418"/>
                    <a:pt x="259" y="418"/>
                  </a:cubicBezTo>
                  <a:cubicBezTo>
                    <a:pt x="258" y="418"/>
                    <a:pt x="258" y="418"/>
                    <a:pt x="258" y="418"/>
                  </a:cubicBezTo>
                  <a:cubicBezTo>
                    <a:pt x="259" y="418"/>
                    <a:pt x="259" y="418"/>
                    <a:pt x="259" y="418"/>
                  </a:cubicBezTo>
                  <a:cubicBezTo>
                    <a:pt x="258" y="417"/>
                    <a:pt x="258" y="417"/>
                    <a:pt x="258" y="416"/>
                  </a:cubicBezTo>
                  <a:close/>
                  <a:moveTo>
                    <a:pt x="256" y="417"/>
                  </a:moveTo>
                  <a:cubicBezTo>
                    <a:pt x="256" y="417"/>
                    <a:pt x="256" y="417"/>
                    <a:pt x="256" y="417"/>
                  </a:cubicBezTo>
                  <a:cubicBezTo>
                    <a:pt x="256" y="416"/>
                    <a:pt x="256" y="416"/>
                    <a:pt x="256" y="416"/>
                  </a:cubicBezTo>
                  <a:cubicBezTo>
                    <a:pt x="256" y="416"/>
                    <a:pt x="256" y="416"/>
                    <a:pt x="256" y="416"/>
                  </a:cubicBezTo>
                  <a:lnTo>
                    <a:pt x="256" y="417"/>
                  </a:lnTo>
                  <a:close/>
                  <a:moveTo>
                    <a:pt x="258" y="459"/>
                  </a:moveTo>
                  <a:cubicBezTo>
                    <a:pt x="258" y="459"/>
                    <a:pt x="258" y="459"/>
                    <a:pt x="258" y="459"/>
                  </a:cubicBezTo>
                  <a:cubicBezTo>
                    <a:pt x="257" y="461"/>
                    <a:pt x="258" y="462"/>
                    <a:pt x="259" y="462"/>
                  </a:cubicBezTo>
                  <a:cubicBezTo>
                    <a:pt x="259" y="463"/>
                    <a:pt x="259" y="463"/>
                    <a:pt x="260" y="463"/>
                  </a:cubicBezTo>
                  <a:cubicBezTo>
                    <a:pt x="260" y="463"/>
                    <a:pt x="260" y="463"/>
                    <a:pt x="260" y="462"/>
                  </a:cubicBezTo>
                  <a:cubicBezTo>
                    <a:pt x="259" y="461"/>
                    <a:pt x="259" y="460"/>
                    <a:pt x="258" y="459"/>
                  </a:cubicBezTo>
                  <a:close/>
                  <a:moveTo>
                    <a:pt x="65" y="451"/>
                  </a:moveTo>
                  <a:cubicBezTo>
                    <a:pt x="63" y="450"/>
                    <a:pt x="60" y="449"/>
                    <a:pt x="59" y="451"/>
                  </a:cubicBezTo>
                  <a:cubicBezTo>
                    <a:pt x="60" y="453"/>
                    <a:pt x="63" y="453"/>
                    <a:pt x="66" y="454"/>
                  </a:cubicBezTo>
                  <a:cubicBezTo>
                    <a:pt x="67" y="452"/>
                    <a:pt x="65" y="452"/>
                    <a:pt x="65" y="451"/>
                  </a:cubicBezTo>
                  <a:close/>
                  <a:moveTo>
                    <a:pt x="63" y="470"/>
                  </a:moveTo>
                  <a:cubicBezTo>
                    <a:pt x="63" y="470"/>
                    <a:pt x="63" y="471"/>
                    <a:pt x="64" y="471"/>
                  </a:cubicBezTo>
                  <a:cubicBezTo>
                    <a:pt x="64" y="470"/>
                    <a:pt x="64" y="470"/>
                    <a:pt x="63" y="470"/>
                  </a:cubicBezTo>
                  <a:close/>
                  <a:moveTo>
                    <a:pt x="59" y="402"/>
                  </a:moveTo>
                  <a:cubicBezTo>
                    <a:pt x="58" y="402"/>
                    <a:pt x="58" y="403"/>
                    <a:pt x="58" y="405"/>
                  </a:cubicBezTo>
                  <a:cubicBezTo>
                    <a:pt x="58" y="406"/>
                    <a:pt x="58" y="406"/>
                    <a:pt x="59" y="405"/>
                  </a:cubicBezTo>
                  <a:cubicBezTo>
                    <a:pt x="59" y="404"/>
                    <a:pt x="60" y="403"/>
                    <a:pt x="60" y="403"/>
                  </a:cubicBezTo>
                  <a:cubicBezTo>
                    <a:pt x="60" y="402"/>
                    <a:pt x="59" y="402"/>
                    <a:pt x="59" y="402"/>
                  </a:cubicBezTo>
                  <a:close/>
                  <a:moveTo>
                    <a:pt x="46" y="411"/>
                  </a:moveTo>
                  <a:cubicBezTo>
                    <a:pt x="45" y="411"/>
                    <a:pt x="45" y="412"/>
                    <a:pt x="45" y="412"/>
                  </a:cubicBezTo>
                  <a:cubicBezTo>
                    <a:pt x="45" y="413"/>
                    <a:pt x="45" y="413"/>
                    <a:pt x="46" y="413"/>
                  </a:cubicBezTo>
                  <a:cubicBezTo>
                    <a:pt x="46" y="413"/>
                    <a:pt x="47" y="413"/>
                    <a:pt x="47" y="412"/>
                  </a:cubicBezTo>
                  <a:cubicBezTo>
                    <a:pt x="47" y="412"/>
                    <a:pt x="46" y="411"/>
                    <a:pt x="46" y="411"/>
                  </a:cubicBezTo>
                  <a:close/>
                  <a:moveTo>
                    <a:pt x="66" y="410"/>
                  </a:moveTo>
                  <a:cubicBezTo>
                    <a:pt x="66" y="409"/>
                    <a:pt x="66" y="408"/>
                    <a:pt x="65" y="408"/>
                  </a:cubicBezTo>
                  <a:cubicBezTo>
                    <a:pt x="65" y="408"/>
                    <a:pt x="65" y="409"/>
                    <a:pt x="65" y="409"/>
                  </a:cubicBezTo>
                  <a:cubicBezTo>
                    <a:pt x="65" y="409"/>
                    <a:pt x="65" y="410"/>
                    <a:pt x="66" y="410"/>
                  </a:cubicBezTo>
                  <a:close/>
                  <a:moveTo>
                    <a:pt x="65" y="461"/>
                  </a:moveTo>
                  <a:cubicBezTo>
                    <a:pt x="66" y="461"/>
                    <a:pt x="66" y="460"/>
                    <a:pt x="65" y="459"/>
                  </a:cubicBezTo>
                  <a:cubicBezTo>
                    <a:pt x="64" y="458"/>
                    <a:pt x="63" y="458"/>
                    <a:pt x="64" y="459"/>
                  </a:cubicBezTo>
                  <a:cubicBezTo>
                    <a:pt x="64" y="460"/>
                    <a:pt x="65" y="461"/>
                    <a:pt x="65" y="461"/>
                  </a:cubicBezTo>
                  <a:close/>
                  <a:moveTo>
                    <a:pt x="48" y="482"/>
                  </a:moveTo>
                  <a:cubicBezTo>
                    <a:pt x="49" y="482"/>
                    <a:pt x="49" y="480"/>
                    <a:pt x="49" y="480"/>
                  </a:cubicBezTo>
                  <a:cubicBezTo>
                    <a:pt x="46" y="479"/>
                    <a:pt x="46" y="482"/>
                    <a:pt x="48" y="482"/>
                  </a:cubicBezTo>
                  <a:close/>
                  <a:moveTo>
                    <a:pt x="57" y="453"/>
                  </a:moveTo>
                  <a:cubicBezTo>
                    <a:pt x="57" y="454"/>
                    <a:pt x="57" y="454"/>
                    <a:pt x="57" y="454"/>
                  </a:cubicBezTo>
                  <a:cubicBezTo>
                    <a:pt x="58" y="454"/>
                    <a:pt x="58" y="454"/>
                    <a:pt x="58" y="454"/>
                  </a:cubicBezTo>
                  <a:cubicBezTo>
                    <a:pt x="58" y="454"/>
                    <a:pt x="57" y="454"/>
                    <a:pt x="57" y="453"/>
                  </a:cubicBezTo>
                  <a:close/>
                  <a:moveTo>
                    <a:pt x="51" y="456"/>
                  </a:moveTo>
                  <a:cubicBezTo>
                    <a:pt x="51" y="457"/>
                    <a:pt x="51" y="457"/>
                    <a:pt x="52" y="456"/>
                  </a:cubicBezTo>
                  <a:cubicBezTo>
                    <a:pt x="52" y="455"/>
                    <a:pt x="52" y="455"/>
                    <a:pt x="52" y="455"/>
                  </a:cubicBezTo>
                  <a:cubicBezTo>
                    <a:pt x="51" y="455"/>
                    <a:pt x="51" y="455"/>
                    <a:pt x="51" y="456"/>
                  </a:cubicBezTo>
                  <a:close/>
                  <a:moveTo>
                    <a:pt x="54" y="437"/>
                  </a:moveTo>
                  <a:cubicBezTo>
                    <a:pt x="55" y="436"/>
                    <a:pt x="53" y="436"/>
                    <a:pt x="53" y="437"/>
                  </a:cubicBezTo>
                  <a:cubicBezTo>
                    <a:pt x="53" y="437"/>
                    <a:pt x="53" y="438"/>
                    <a:pt x="54" y="437"/>
                  </a:cubicBezTo>
                  <a:close/>
                  <a:moveTo>
                    <a:pt x="54" y="399"/>
                  </a:moveTo>
                  <a:cubicBezTo>
                    <a:pt x="53" y="399"/>
                    <a:pt x="53" y="400"/>
                    <a:pt x="53" y="401"/>
                  </a:cubicBezTo>
                  <a:cubicBezTo>
                    <a:pt x="54" y="401"/>
                    <a:pt x="54" y="400"/>
                    <a:pt x="54" y="399"/>
                  </a:cubicBezTo>
                  <a:close/>
                  <a:moveTo>
                    <a:pt x="64" y="417"/>
                  </a:moveTo>
                  <a:cubicBezTo>
                    <a:pt x="64" y="417"/>
                    <a:pt x="64" y="417"/>
                    <a:pt x="65" y="417"/>
                  </a:cubicBezTo>
                  <a:cubicBezTo>
                    <a:pt x="65" y="417"/>
                    <a:pt x="65" y="417"/>
                    <a:pt x="65" y="417"/>
                  </a:cubicBezTo>
                  <a:cubicBezTo>
                    <a:pt x="64" y="417"/>
                    <a:pt x="64" y="416"/>
                    <a:pt x="64" y="417"/>
                  </a:cubicBezTo>
                  <a:cubicBezTo>
                    <a:pt x="64" y="417"/>
                    <a:pt x="64" y="417"/>
                    <a:pt x="64" y="417"/>
                  </a:cubicBezTo>
                  <a:close/>
                  <a:moveTo>
                    <a:pt x="77" y="403"/>
                  </a:moveTo>
                  <a:cubicBezTo>
                    <a:pt x="77" y="403"/>
                    <a:pt x="77" y="403"/>
                    <a:pt x="77" y="402"/>
                  </a:cubicBezTo>
                  <a:cubicBezTo>
                    <a:pt x="77" y="402"/>
                    <a:pt x="76" y="403"/>
                    <a:pt x="77" y="403"/>
                  </a:cubicBezTo>
                  <a:close/>
                  <a:moveTo>
                    <a:pt x="143" y="276"/>
                  </a:moveTo>
                  <a:cubicBezTo>
                    <a:pt x="142" y="276"/>
                    <a:pt x="142" y="280"/>
                    <a:pt x="142" y="283"/>
                  </a:cubicBezTo>
                  <a:cubicBezTo>
                    <a:pt x="143" y="286"/>
                    <a:pt x="144" y="287"/>
                    <a:pt x="144" y="284"/>
                  </a:cubicBezTo>
                  <a:cubicBezTo>
                    <a:pt x="144" y="283"/>
                    <a:pt x="144" y="282"/>
                    <a:pt x="145" y="282"/>
                  </a:cubicBezTo>
                  <a:cubicBezTo>
                    <a:pt x="145" y="281"/>
                    <a:pt x="145" y="280"/>
                    <a:pt x="144" y="279"/>
                  </a:cubicBezTo>
                  <a:cubicBezTo>
                    <a:pt x="144" y="277"/>
                    <a:pt x="143" y="276"/>
                    <a:pt x="143" y="276"/>
                  </a:cubicBezTo>
                  <a:close/>
                  <a:moveTo>
                    <a:pt x="169" y="251"/>
                  </a:moveTo>
                  <a:cubicBezTo>
                    <a:pt x="170" y="251"/>
                    <a:pt x="170" y="251"/>
                    <a:pt x="170" y="251"/>
                  </a:cubicBezTo>
                  <a:cubicBezTo>
                    <a:pt x="170" y="251"/>
                    <a:pt x="170" y="251"/>
                    <a:pt x="170" y="251"/>
                  </a:cubicBezTo>
                  <a:cubicBezTo>
                    <a:pt x="169" y="251"/>
                    <a:pt x="169" y="251"/>
                    <a:pt x="169" y="251"/>
                  </a:cubicBezTo>
                  <a:close/>
                  <a:moveTo>
                    <a:pt x="129" y="297"/>
                  </a:moveTo>
                  <a:cubicBezTo>
                    <a:pt x="132" y="296"/>
                    <a:pt x="136" y="293"/>
                    <a:pt x="139" y="291"/>
                  </a:cubicBezTo>
                  <a:cubicBezTo>
                    <a:pt x="139" y="290"/>
                    <a:pt x="139" y="288"/>
                    <a:pt x="138" y="288"/>
                  </a:cubicBezTo>
                  <a:cubicBezTo>
                    <a:pt x="137" y="286"/>
                    <a:pt x="135" y="286"/>
                    <a:pt x="135" y="287"/>
                  </a:cubicBezTo>
                  <a:cubicBezTo>
                    <a:pt x="135" y="288"/>
                    <a:pt x="134" y="288"/>
                    <a:pt x="134" y="289"/>
                  </a:cubicBezTo>
                  <a:cubicBezTo>
                    <a:pt x="133" y="290"/>
                    <a:pt x="133" y="290"/>
                    <a:pt x="132" y="290"/>
                  </a:cubicBezTo>
                  <a:cubicBezTo>
                    <a:pt x="131" y="289"/>
                    <a:pt x="130" y="289"/>
                    <a:pt x="130" y="290"/>
                  </a:cubicBezTo>
                  <a:cubicBezTo>
                    <a:pt x="130" y="291"/>
                    <a:pt x="130" y="292"/>
                    <a:pt x="130" y="292"/>
                  </a:cubicBezTo>
                  <a:cubicBezTo>
                    <a:pt x="131" y="292"/>
                    <a:pt x="130" y="293"/>
                    <a:pt x="130" y="294"/>
                  </a:cubicBezTo>
                  <a:cubicBezTo>
                    <a:pt x="129" y="295"/>
                    <a:pt x="129" y="296"/>
                    <a:pt x="129" y="297"/>
                  </a:cubicBezTo>
                  <a:close/>
                  <a:moveTo>
                    <a:pt x="146" y="270"/>
                  </a:moveTo>
                  <a:cubicBezTo>
                    <a:pt x="147" y="271"/>
                    <a:pt x="148" y="272"/>
                    <a:pt x="149" y="272"/>
                  </a:cubicBezTo>
                  <a:cubicBezTo>
                    <a:pt x="149" y="271"/>
                    <a:pt x="148" y="270"/>
                    <a:pt x="147" y="270"/>
                  </a:cubicBezTo>
                  <a:cubicBezTo>
                    <a:pt x="147" y="269"/>
                    <a:pt x="147" y="269"/>
                    <a:pt x="147" y="269"/>
                  </a:cubicBezTo>
                  <a:cubicBezTo>
                    <a:pt x="147" y="269"/>
                    <a:pt x="147" y="268"/>
                    <a:pt x="146" y="267"/>
                  </a:cubicBezTo>
                  <a:cubicBezTo>
                    <a:pt x="145" y="265"/>
                    <a:pt x="143" y="265"/>
                    <a:pt x="143" y="267"/>
                  </a:cubicBezTo>
                  <a:cubicBezTo>
                    <a:pt x="143" y="269"/>
                    <a:pt x="144" y="269"/>
                    <a:pt x="145" y="270"/>
                  </a:cubicBezTo>
                  <a:cubicBezTo>
                    <a:pt x="145" y="270"/>
                    <a:pt x="146" y="270"/>
                    <a:pt x="146" y="270"/>
                  </a:cubicBezTo>
                  <a:close/>
                  <a:moveTo>
                    <a:pt x="155" y="247"/>
                  </a:moveTo>
                  <a:cubicBezTo>
                    <a:pt x="155" y="248"/>
                    <a:pt x="156" y="248"/>
                    <a:pt x="156" y="248"/>
                  </a:cubicBezTo>
                  <a:cubicBezTo>
                    <a:pt x="156" y="247"/>
                    <a:pt x="155" y="247"/>
                    <a:pt x="155" y="247"/>
                  </a:cubicBezTo>
                  <a:close/>
                  <a:moveTo>
                    <a:pt x="79" y="388"/>
                  </a:moveTo>
                  <a:cubicBezTo>
                    <a:pt x="80" y="388"/>
                    <a:pt x="80" y="388"/>
                    <a:pt x="80" y="387"/>
                  </a:cubicBezTo>
                  <a:cubicBezTo>
                    <a:pt x="80" y="387"/>
                    <a:pt x="80" y="387"/>
                    <a:pt x="79" y="387"/>
                  </a:cubicBezTo>
                  <a:lnTo>
                    <a:pt x="79" y="388"/>
                  </a:lnTo>
                  <a:close/>
                  <a:moveTo>
                    <a:pt x="77" y="386"/>
                  </a:moveTo>
                  <a:cubicBezTo>
                    <a:pt x="77" y="386"/>
                    <a:pt x="77" y="386"/>
                    <a:pt x="77" y="386"/>
                  </a:cubicBezTo>
                  <a:cubicBezTo>
                    <a:pt x="77" y="386"/>
                    <a:pt x="77" y="386"/>
                    <a:pt x="77" y="386"/>
                  </a:cubicBezTo>
                  <a:cubicBezTo>
                    <a:pt x="77" y="386"/>
                    <a:pt x="77" y="386"/>
                    <a:pt x="77" y="386"/>
                  </a:cubicBezTo>
                  <a:close/>
                  <a:moveTo>
                    <a:pt x="82" y="404"/>
                  </a:moveTo>
                  <a:cubicBezTo>
                    <a:pt x="82" y="404"/>
                    <a:pt x="82" y="404"/>
                    <a:pt x="82" y="404"/>
                  </a:cubicBezTo>
                  <a:cubicBezTo>
                    <a:pt x="82" y="404"/>
                    <a:pt x="82" y="404"/>
                    <a:pt x="82" y="404"/>
                  </a:cubicBezTo>
                  <a:close/>
                  <a:moveTo>
                    <a:pt x="155" y="261"/>
                  </a:moveTo>
                  <a:cubicBezTo>
                    <a:pt x="155" y="260"/>
                    <a:pt x="154" y="259"/>
                    <a:pt x="153" y="259"/>
                  </a:cubicBezTo>
                  <a:cubicBezTo>
                    <a:pt x="153" y="260"/>
                    <a:pt x="155" y="261"/>
                    <a:pt x="155" y="261"/>
                  </a:cubicBezTo>
                  <a:close/>
                  <a:moveTo>
                    <a:pt x="165" y="258"/>
                  </a:moveTo>
                  <a:cubicBezTo>
                    <a:pt x="164" y="257"/>
                    <a:pt x="164" y="256"/>
                    <a:pt x="164" y="256"/>
                  </a:cubicBezTo>
                  <a:cubicBezTo>
                    <a:pt x="164" y="255"/>
                    <a:pt x="163" y="254"/>
                    <a:pt x="163" y="254"/>
                  </a:cubicBezTo>
                  <a:cubicBezTo>
                    <a:pt x="162" y="253"/>
                    <a:pt x="161" y="254"/>
                    <a:pt x="161" y="256"/>
                  </a:cubicBezTo>
                  <a:cubicBezTo>
                    <a:pt x="161" y="257"/>
                    <a:pt x="162" y="257"/>
                    <a:pt x="162" y="257"/>
                  </a:cubicBezTo>
                  <a:cubicBezTo>
                    <a:pt x="163" y="257"/>
                    <a:pt x="164" y="258"/>
                    <a:pt x="164" y="259"/>
                  </a:cubicBezTo>
                  <a:cubicBezTo>
                    <a:pt x="165" y="259"/>
                    <a:pt x="165" y="260"/>
                    <a:pt x="166" y="259"/>
                  </a:cubicBezTo>
                  <a:cubicBezTo>
                    <a:pt x="166" y="259"/>
                    <a:pt x="166" y="258"/>
                    <a:pt x="165" y="258"/>
                  </a:cubicBezTo>
                  <a:close/>
                  <a:moveTo>
                    <a:pt x="58" y="519"/>
                  </a:moveTo>
                  <a:cubicBezTo>
                    <a:pt x="57" y="519"/>
                    <a:pt x="57" y="518"/>
                    <a:pt x="56" y="518"/>
                  </a:cubicBezTo>
                  <a:cubicBezTo>
                    <a:pt x="56" y="519"/>
                    <a:pt x="54" y="519"/>
                    <a:pt x="54" y="520"/>
                  </a:cubicBezTo>
                  <a:cubicBezTo>
                    <a:pt x="54" y="523"/>
                    <a:pt x="58" y="521"/>
                    <a:pt x="58" y="519"/>
                  </a:cubicBezTo>
                  <a:close/>
                  <a:moveTo>
                    <a:pt x="59" y="511"/>
                  </a:moveTo>
                  <a:cubicBezTo>
                    <a:pt x="59" y="511"/>
                    <a:pt x="60" y="511"/>
                    <a:pt x="60" y="512"/>
                  </a:cubicBezTo>
                  <a:cubicBezTo>
                    <a:pt x="61" y="511"/>
                    <a:pt x="62" y="510"/>
                    <a:pt x="62" y="508"/>
                  </a:cubicBezTo>
                  <a:cubicBezTo>
                    <a:pt x="60" y="507"/>
                    <a:pt x="59" y="509"/>
                    <a:pt x="59" y="511"/>
                  </a:cubicBezTo>
                  <a:close/>
                  <a:moveTo>
                    <a:pt x="29" y="118"/>
                  </a:moveTo>
                  <a:cubicBezTo>
                    <a:pt x="29" y="118"/>
                    <a:pt x="30" y="119"/>
                    <a:pt x="31" y="119"/>
                  </a:cubicBezTo>
                  <a:cubicBezTo>
                    <a:pt x="32" y="119"/>
                    <a:pt x="32" y="118"/>
                    <a:pt x="31" y="118"/>
                  </a:cubicBezTo>
                  <a:cubicBezTo>
                    <a:pt x="29" y="117"/>
                    <a:pt x="27" y="117"/>
                    <a:pt x="29" y="118"/>
                  </a:cubicBezTo>
                  <a:close/>
                  <a:moveTo>
                    <a:pt x="74" y="160"/>
                  </a:moveTo>
                  <a:cubicBezTo>
                    <a:pt x="73" y="159"/>
                    <a:pt x="72" y="159"/>
                    <a:pt x="72" y="160"/>
                  </a:cubicBezTo>
                  <a:cubicBezTo>
                    <a:pt x="71" y="161"/>
                    <a:pt x="73" y="163"/>
                    <a:pt x="74" y="163"/>
                  </a:cubicBezTo>
                  <a:cubicBezTo>
                    <a:pt x="75" y="163"/>
                    <a:pt x="75" y="160"/>
                    <a:pt x="74" y="160"/>
                  </a:cubicBezTo>
                  <a:close/>
                  <a:moveTo>
                    <a:pt x="57" y="542"/>
                  </a:moveTo>
                  <a:cubicBezTo>
                    <a:pt x="55" y="544"/>
                    <a:pt x="56" y="548"/>
                    <a:pt x="57" y="550"/>
                  </a:cubicBezTo>
                  <a:cubicBezTo>
                    <a:pt x="58" y="549"/>
                    <a:pt x="59" y="544"/>
                    <a:pt x="58" y="543"/>
                  </a:cubicBezTo>
                  <a:cubicBezTo>
                    <a:pt x="57" y="543"/>
                    <a:pt x="57" y="542"/>
                    <a:pt x="57" y="542"/>
                  </a:cubicBezTo>
                  <a:close/>
                  <a:moveTo>
                    <a:pt x="77" y="478"/>
                  </a:moveTo>
                  <a:cubicBezTo>
                    <a:pt x="77" y="478"/>
                    <a:pt x="77" y="478"/>
                    <a:pt x="77" y="478"/>
                  </a:cubicBezTo>
                  <a:cubicBezTo>
                    <a:pt x="76" y="478"/>
                    <a:pt x="77" y="479"/>
                    <a:pt x="77" y="478"/>
                  </a:cubicBezTo>
                  <a:close/>
                  <a:moveTo>
                    <a:pt x="76" y="538"/>
                  </a:moveTo>
                  <a:cubicBezTo>
                    <a:pt x="76" y="539"/>
                    <a:pt x="76" y="539"/>
                    <a:pt x="76" y="539"/>
                  </a:cubicBezTo>
                  <a:cubicBezTo>
                    <a:pt x="77" y="539"/>
                    <a:pt x="77" y="539"/>
                    <a:pt x="77" y="538"/>
                  </a:cubicBezTo>
                  <a:cubicBezTo>
                    <a:pt x="77" y="538"/>
                    <a:pt x="77" y="538"/>
                    <a:pt x="76" y="538"/>
                  </a:cubicBezTo>
                  <a:close/>
                  <a:moveTo>
                    <a:pt x="79" y="485"/>
                  </a:moveTo>
                  <a:cubicBezTo>
                    <a:pt x="75" y="484"/>
                    <a:pt x="75" y="491"/>
                    <a:pt x="78" y="491"/>
                  </a:cubicBezTo>
                  <a:cubicBezTo>
                    <a:pt x="80" y="491"/>
                    <a:pt x="81" y="487"/>
                    <a:pt x="79" y="485"/>
                  </a:cubicBezTo>
                  <a:close/>
                  <a:moveTo>
                    <a:pt x="73" y="528"/>
                  </a:moveTo>
                  <a:cubicBezTo>
                    <a:pt x="74" y="528"/>
                    <a:pt x="74" y="528"/>
                    <a:pt x="74" y="528"/>
                  </a:cubicBezTo>
                  <a:cubicBezTo>
                    <a:pt x="77" y="528"/>
                    <a:pt x="79" y="522"/>
                    <a:pt x="77" y="520"/>
                  </a:cubicBezTo>
                  <a:cubicBezTo>
                    <a:pt x="74" y="521"/>
                    <a:pt x="73" y="524"/>
                    <a:pt x="73" y="528"/>
                  </a:cubicBezTo>
                  <a:close/>
                  <a:moveTo>
                    <a:pt x="78" y="536"/>
                  </a:moveTo>
                  <a:cubicBezTo>
                    <a:pt x="78" y="537"/>
                    <a:pt x="79" y="538"/>
                    <a:pt x="79" y="537"/>
                  </a:cubicBezTo>
                  <a:cubicBezTo>
                    <a:pt x="79" y="537"/>
                    <a:pt x="79" y="536"/>
                    <a:pt x="78" y="536"/>
                  </a:cubicBezTo>
                  <a:close/>
                  <a:moveTo>
                    <a:pt x="242" y="407"/>
                  </a:moveTo>
                  <a:cubicBezTo>
                    <a:pt x="243" y="407"/>
                    <a:pt x="243" y="406"/>
                    <a:pt x="242" y="406"/>
                  </a:cubicBezTo>
                  <a:cubicBezTo>
                    <a:pt x="242" y="406"/>
                    <a:pt x="242" y="407"/>
                    <a:pt x="242" y="407"/>
                  </a:cubicBezTo>
                  <a:close/>
                  <a:moveTo>
                    <a:pt x="72" y="347"/>
                  </a:moveTo>
                  <a:cubicBezTo>
                    <a:pt x="73" y="347"/>
                    <a:pt x="73" y="347"/>
                    <a:pt x="72" y="346"/>
                  </a:cubicBezTo>
                  <a:cubicBezTo>
                    <a:pt x="72" y="345"/>
                    <a:pt x="71" y="345"/>
                    <a:pt x="71" y="345"/>
                  </a:cubicBezTo>
                  <a:cubicBezTo>
                    <a:pt x="70" y="345"/>
                    <a:pt x="70" y="345"/>
                    <a:pt x="71" y="346"/>
                  </a:cubicBezTo>
                  <a:cubicBezTo>
                    <a:pt x="71" y="347"/>
                    <a:pt x="72" y="347"/>
                    <a:pt x="72" y="347"/>
                  </a:cubicBezTo>
                  <a:close/>
                  <a:moveTo>
                    <a:pt x="47" y="331"/>
                  </a:moveTo>
                  <a:cubicBezTo>
                    <a:pt x="47" y="331"/>
                    <a:pt x="47" y="333"/>
                    <a:pt x="48" y="332"/>
                  </a:cubicBezTo>
                  <a:cubicBezTo>
                    <a:pt x="48" y="332"/>
                    <a:pt x="47" y="331"/>
                    <a:pt x="47" y="331"/>
                  </a:cubicBezTo>
                  <a:close/>
                  <a:moveTo>
                    <a:pt x="49" y="302"/>
                  </a:moveTo>
                  <a:cubicBezTo>
                    <a:pt x="49" y="302"/>
                    <a:pt x="49" y="302"/>
                    <a:pt x="49" y="301"/>
                  </a:cubicBezTo>
                  <a:cubicBezTo>
                    <a:pt x="49" y="301"/>
                    <a:pt x="48" y="301"/>
                    <a:pt x="48" y="301"/>
                  </a:cubicBezTo>
                  <a:cubicBezTo>
                    <a:pt x="47" y="301"/>
                    <a:pt x="47" y="301"/>
                    <a:pt x="48" y="301"/>
                  </a:cubicBezTo>
                  <a:cubicBezTo>
                    <a:pt x="48" y="302"/>
                    <a:pt x="48" y="302"/>
                    <a:pt x="49" y="302"/>
                  </a:cubicBezTo>
                  <a:close/>
                  <a:moveTo>
                    <a:pt x="42" y="335"/>
                  </a:moveTo>
                  <a:cubicBezTo>
                    <a:pt x="41" y="334"/>
                    <a:pt x="41" y="334"/>
                    <a:pt x="41" y="335"/>
                  </a:cubicBezTo>
                  <a:cubicBezTo>
                    <a:pt x="40" y="338"/>
                    <a:pt x="40" y="340"/>
                    <a:pt x="41" y="341"/>
                  </a:cubicBezTo>
                  <a:cubicBezTo>
                    <a:pt x="42" y="342"/>
                    <a:pt x="43" y="343"/>
                    <a:pt x="44" y="344"/>
                  </a:cubicBezTo>
                  <a:cubicBezTo>
                    <a:pt x="44" y="346"/>
                    <a:pt x="44" y="346"/>
                    <a:pt x="45" y="345"/>
                  </a:cubicBezTo>
                  <a:cubicBezTo>
                    <a:pt x="46" y="344"/>
                    <a:pt x="47" y="344"/>
                    <a:pt x="48" y="346"/>
                  </a:cubicBezTo>
                  <a:cubicBezTo>
                    <a:pt x="49" y="348"/>
                    <a:pt x="51" y="347"/>
                    <a:pt x="51" y="344"/>
                  </a:cubicBezTo>
                  <a:cubicBezTo>
                    <a:pt x="51" y="342"/>
                    <a:pt x="50" y="340"/>
                    <a:pt x="49" y="340"/>
                  </a:cubicBezTo>
                  <a:cubicBezTo>
                    <a:pt x="48" y="340"/>
                    <a:pt x="47" y="339"/>
                    <a:pt x="47" y="338"/>
                  </a:cubicBezTo>
                  <a:cubicBezTo>
                    <a:pt x="46" y="335"/>
                    <a:pt x="45" y="334"/>
                    <a:pt x="44" y="335"/>
                  </a:cubicBezTo>
                  <a:cubicBezTo>
                    <a:pt x="44" y="336"/>
                    <a:pt x="43" y="336"/>
                    <a:pt x="42" y="335"/>
                  </a:cubicBezTo>
                  <a:close/>
                  <a:moveTo>
                    <a:pt x="44" y="328"/>
                  </a:moveTo>
                  <a:cubicBezTo>
                    <a:pt x="45" y="328"/>
                    <a:pt x="47" y="325"/>
                    <a:pt x="47" y="324"/>
                  </a:cubicBezTo>
                  <a:cubicBezTo>
                    <a:pt x="47" y="323"/>
                    <a:pt x="45" y="324"/>
                    <a:pt x="44" y="324"/>
                  </a:cubicBezTo>
                  <a:cubicBezTo>
                    <a:pt x="43" y="325"/>
                    <a:pt x="43" y="328"/>
                    <a:pt x="44" y="328"/>
                  </a:cubicBezTo>
                  <a:close/>
                  <a:moveTo>
                    <a:pt x="47" y="234"/>
                  </a:moveTo>
                  <a:cubicBezTo>
                    <a:pt x="45" y="235"/>
                    <a:pt x="45" y="236"/>
                    <a:pt x="46" y="237"/>
                  </a:cubicBezTo>
                  <a:cubicBezTo>
                    <a:pt x="47" y="238"/>
                    <a:pt x="49" y="238"/>
                    <a:pt x="49" y="236"/>
                  </a:cubicBezTo>
                  <a:cubicBezTo>
                    <a:pt x="50" y="235"/>
                    <a:pt x="48" y="233"/>
                    <a:pt x="47" y="234"/>
                  </a:cubicBezTo>
                  <a:close/>
                  <a:moveTo>
                    <a:pt x="35" y="203"/>
                  </a:moveTo>
                  <a:cubicBezTo>
                    <a:pt x="36" y="202"/>
                    <a:pt x="36" y="202"/>
                    <a:pt x="35" y="202"/>
                  </a:cubicBezTo>
                  <a:cubicBezTo>
                    <a:pt x="34" y="201"/>
                    <a:pt x="33" y="202"/>
                    <a:pt x="33" y="203"/>
                  </a:cubicBezTo>
                  <a:cubicBezTo>
                    <a:pt x="33" y="205"/>
                    <a:pt x="34" y="205"/>
                    <a:pt x="35" y="203"/>
                  </a:cubicBezTo>
                  <a:close/>
                  <a:moveTo>
                    <a:pt x="41" y="430"/>
                  </a:moveTo>
                  <a:cubicBezTo>
                    <a:pt x="40" y="432"/>
                    <a:pt x="40" y="432"/>
                    <a:pt x="41" y="433"/>
                  </a:cubicBezTo>
                  <a:cubicBezTo>
                    <a:pt x="43" y="433"/>
                    <a:pt x="45" y="431"/>
                    <a:pt x="44" y="430"/>
                  </a:cubicBezTo>
                  <a:cubicBezTo>
                    <a:pt x="44" y="429"/>
                    <a:pt x="43" y="429"/>
                    <a:pt x="41" y="430"/>
                  </a:cubicBezTo>
                  <a:close/>
                  <a:moveTo>
                    <a:pt x="35" y="259"/>
                  </a:moveTo>
                  <a:cubicBezTo>
                    <a:pt x="35" y="260"/>
                    <a:pt x="38" y="257"/>
                    <a:pt x="38" y="256"/>
                  </a:cubicBezTo>
                  <a:cubicBezTo>
                    <a:pt x="38" y="255"/>
                    <a:pt x="37" y="256"/>
                    <a:pt x="36" y="257"/>
                  </a:cubicBezTo>
                  <a:cubicBezTo>
                    <a:pt x="35" y="258"/>
                    <a:pt x="35" y="259"/>
                    <a:pt x="35" y="259"/>
                  </a:cubicBezTo>
                  <a:close/>
                  <a:moveTo>
                    <a:pt x="42" y="198"/>
                  </a:moveTo>
                  <a:cubicBezTo>
                    <a:pt x="43" y="198"/>
                    <a:pt x="43" y="196"/>
                    <a:pt x="41" y="193"/>
                  </a:cubicBezTo>
                  <a:cubicBezTo>
                    <a:pt x="40" y="191"/>
                    <a:pt x="39" y="191"/>
                    <a:pt x="38" y="193"/>
                  </a:cubicBezTo>
                  <a:cubicBezTo>
                    <a:pt x="37" y="194"/>
                    <a:pt x="41" y="198"/>
                    <a:pt x="42" y="198"/>
                  </a:cubicBezTo>
                  <a:close/>
                  <a:moveTo>
                    <a:pt x="41" y="242"/>
                  </a:moveTo>
                  <a:cubicBezTo>
                    <a:pt x="41" y="242"/>
                    <a:pt x="37" y="243"/>
                    <a:pt x="37" y="244"/>
                  </a:cubicBezTo>
                  <a:cubicBezTo>
                    <a:pt x="37" y="245"/>
                    <a:pt x="36" y="245"/>
                    <a:pt x="37" y="246"/>
                  </a:cubicBezTo>
                  <a:cubicBezTo>
                    <a:pt x="37" y="246"/>
                    <a:pt x="41" y="243"/>
                    <a:pt x="41" y="242"/>
                  </a:cubicBezTo>
                  <a:close/>
                  <a:moveTo>
                    <a:pt x="54" y="187"/>
                  </a:moveTo>
                  <a:cubicBezTo>
                    <a:pt x="52" y="186"/>
                    <a:pt x="51" y="191"/>
                    <a:pt x="52" y="195"/>
                  </a:cubicBezTo>
                  <a:cubicBezTo>
                    <a:pt x="53" y="196"/>
                    <a:pt x="54" y="197"/>
                    <a:pt x="54" y="197"/>
                  </a:cubicBezTo>
                  <a:cubicBezTo>
                    <a:pt x="54" y="197"/>
                    <a:pt x="55" y="197"/>
                    <a:pt x="56" y="198"/>
                  </a:cubicBezTo>
                  <a:cubicBezTo>
                    <a:pt x="57" y="198"/>
                    <a:pt x="57" y="198"/>
                    <a:pt x="59" y="196"/>
                  </a:cubicBezTo>
                  <a:cubicBezTo>
                    <a:pt x="62" y="193"/>
                    <a:pt x="62" y="191"/>
                    <a:pt x="59" y="187"/>
                  </a:cubicBezTo>
                  <a:cubicBezTo>
                    <a:pt x="57" y="185"/>
                    <a:pt x="56" y="184"/>
                    <a:pt x="55" y="186"/>
                  </a:cubicBezTo>
                  <a:cubicBezTo>
                    <a:pt x="55" y="186"/>
                    <a:pt x="54" y="187"/>
                    <a:pt x="54" y="187"/>
                  </a:cubicBezTo>
                  <a:close/>
                  <a:moveTo>
                    <a:pt x="57" y="83"/>
                  </a:moveTo>
                  <a:cubicBezTo>
                    <a:pt x="57" y="82"/>
                    <a:pt x="56" y="82"/>
                    <a:pt x="56" y="82"/>
                  </a:cubicBezTo>
                  <a:cubicBezTo>
                    <a:pt x="56" y="82"/>
                    <a:pt x="55" y="82"/>
                    <a:pt x="56" y="83"/>
                  </a:cubicBezTo>
                  <a:cubicBezTo>
                    <a:pt x="56" y="84"/>
                    <a:pt x="57" y="84"/>
                    <a:pt x="57" y="83"/>
                  </a:cubicBezTo>
                  <a:close/>
                  <a:moveTo>
                    <a:pt x="52" y="40"/>
                  </a:moveTo>
                  <a:cubicBezTo>
                    <a:pt x="53" y="40"/>
                    <a:pt x="53" y="39"/>
                    <a:pt x="52" y="38"/>
                  </a:cubicBezTo>
                  <a:cubicBezTo>
                    <a:pt x="51" y="36"/>
                    <a:pt x="50" y="37"/>
                    <a:pt x="51" y="38"/>
                  </a:cubicBezTo>
                  <a:cubicBezTo>
                    <a:pt x="51" y="39"/>
                    <a:pt x="52" y="40"/>
                    <a:pt x="52" y="40"/>
                  </a:cubicBezTo>
                  <a:close/>
                  <a:moveTo>
                    <a:pt x="60" y="152"/>
                  </a:moveTo>
                  <a:cubicBezTo>
                    <a:pt x="58" y="151"/>
                    <a:pt x="58" y="152"/>
                    <a:pt x="59" y="153"/>
                  </a:cubicBezTo>
                  <a:cubicBezTo>
                    <a:pt x="60" y="154"/>
                    <a:pt x="61" y="154"/>
                    <a:pt x="61" y="153"/>
                  </a:cubicBezTo>
                  <a:cubicBezTo>
                    <a:pt x="61" y="152"/>
                    <a:pt x="61" y="152"/>
                    <a:pt x="60" y="152"/>
                  </a:cubicBezTo>
                  <a:close/>
                  <a:moveTo>
                    <a:pt x="48" y="109"/>
                  </a:moveTo>
                  <a:cubicBezTo>
                    <a:pt x="49" y="109"/>
                    <a:pt x="48" y="108"/>
                    <a:pt x="46" y="108"/>
                  </a:cubicBezTo>
                  <a:cubicBezTo>
                    <a:pt x="45" y="107"/>
                    <a:pt x="43" y="106"/>
                    <a:pt x="43" y="106"/>
                  </a:cubicBezTo>
                  <a:cubicBezTo>
                    <a:pt x="43" y="106"/>
                    <a:pt x="43" y="106"/>
                    <a:pt x="43" y="107"/>
                  </a:cubicBezTo>
                  <a:cubicBezTo>
                    <a:pt x="43" y="108"/>
                    <a:pt x="47" y="110"/>
                    <a:pt x="48" y="109"/>
                  </a:cubicBezTo>
                  <a:close/>
                  <a:moveTo>
                    <a:pt x="50" y="329"/>
                  </a:moveTo>
                  <a:cubicBezTo>
                    <a:pt x="51" y="331"/>
                    <a:pt x="56" y="331"/>
                    <a:pt x="57" y="331"/>
                  </a:cubicBezTo>
                  <a:cubicBezTo>
                    <a:pt x="59" y="332"/>
                    <a:pt x="61" y="333"/>
                    <a:pt x="62" y="334"/>
                  </a:cubicBezTo>
                  <a:cubicBezTo>
                    <a:pt x="64" y="334"/>
                    <a:pt x="66" y="335"/>
                    <a:pt x="67" y="336"/>
                  </a:cubicBezTo>
                  <a:cubicBezTo>
                    <a:pt x="68" y="336"/>
                    <a:pt x="70" y="338"/>
                    <a:pt x="72" y="338"/>
                  </a:cubicBezTo>
                  <a:cubicBezTo>
                    <a:pt x="73" y="338"/>
                    <a:pt x="74" y="336"/>
                    <a:pt x="75" y="337"/>
                  </a:cubicBezTo>
                  <a:cubicBezTo>
                    <a:pt x="76" y="338"/>
                    <a:pt x="74" y="340"/>
                    <a:pt x="74" y="340"/>
                  </a:cubicBezTo>
                  <a:cubicBezTo>
                    <a:pt x="73" y="342"/>
                    <a:pt x="73" y="345"/>
                    <a:pt x="73" y="348"/>
                  </a:cubicBezTo>
                  <a:cubicBezTo>
                    <a:pt x="73" y="349"/>
                    <a:pt x="74" y="350"/>
                    <a:pt x="73" y="350"/>
                  </a:cubicBezTo>
                  <a:cubicBezTo>
                    <a:pt x="73" y="351"/>
                    <a:pt x="72" y="352"/>
                    <a:pt x="71" y="352"/>
                  </a:cubicBezTo>
                  <a:cubicBezTo>
                    <a:pt x="70" y="353"/>
                    <a:pt x="69" y="353"/>
                    <a:pt x="68" y="354"/>
                  </a:cubicBezTo>
                  <a:cubicBezTo>
                    <a:pt x="68" y="354"/>
                    <a:pt x="67" y="354"/>
                    <a:pt x="67" y="355"/>
                  </a:cubicBezTo>
                  <a:cubicBezTo>
                    <a:pt x="65" y="356"/>
                    <a:pt x="63" y="358"/>
                    <a:pt x="63" y="359"/>
                  </a:cubicBezTo>
                  <a:cubicBezTo>
                    <a:pt x="61" y="362"/>
                    <a:pt x="62" y="365"/>
                    <a:pt x="65" y="366"/>
                  </a:cubicBezTo>
                  <a:cubicBezTo>
                    <a:pt x="65" y="366"/>
                    <a:pt x="67" y="367"/>
                    <a:pt x="67" y="367"/>
                  </a:cubicBezTo>
                  <a:cubicBezTo>
                    <a:pt x="66" y="367"/>
                    <a:pt x="66" y="367"/>
                    <a:pt x="66" y="367"/>
                  </a:cubicBezTo>
                  <a:cubicBezTo>
                    <a:pt x="66" y="367"/>
                    <a:pt x="65" y="367"/>
                    <a:pt x="65" y="367"/>
                  </a:cubicBezTo>
                  <a:cubicBezTo>
                    <a:pt x="64" y="366"/>
                    <a:pt x="63" y="366"/>
                    <a:pt x="62" y="367"/>
                  </a:cubicBezTo>
                  <a:cubicBezTo>
                    <a:pt x="62" y="367"/>
                    <a:pt x="62" y="366"/>
                    <a:pt x="62" y="366"/>
                  </a:cubicBezTo>
                  <a:cubicBezTo>
                    <a:pt x="57" y="365"/>
                    <a:pt x="51" y="362"/>
                    <a:pt x="47" y="363"/>
                  </a:cubicBezTo>
                  <a:cubicBezTo>
                    <a:pt x="47" y="363"/>
                    <a:pt x="47" y="363"/>
                    <a:pt x="47" y="363"/>
                  </a:cubicBezTo>
                  <a:cubicBezTo>
                    <a:pt x="38" y="358"/>
                    <a:pt x="38" y="358"/>
                    <a:pt x="38" y="358"/>
                  </a:cubicBezTo>
                  <a:cubicBezTo>
                    <a:pt x="38" y="358"/>
                    <a:pt x="38" y="358"/>
                    <a:pt x="38" y="358"/>
                  </a:cubicBezTo>
                  <a:cubicBezTo>
                    <a:pt x="38" y="356"/>
                    <a:pt x="34" y="355"/>
                    <a:pt x="34" y="358"/>
                  </a:cubicBezTo>
                  <a:cubicBezTo>
                    <a:pt x="34" y="359"/>
                    <a:pt x="36" y="359"/>
                    <a:pt x="38" y="359"/>
                  </a:cubicBezTo>
                  <a:cubicBezTo>
                    <a:pt x="38" y="359"/>
                    <a:pt x="38" y="359"/>
                    <a:pt x="38" y="359"/>
                  </a:cubicBezTo>
                  <a:cubicBezTo>
                    <a:pt x="46" y="363"/>
                    <a:pt x="46" y="363"/>
                    <a:pt x="46" y="363"/>
                  </a:cubicBezTo>
                  <a:cubicBezTo>
                    <a:pt x="46" y="364"/>
                    <a:pt x="46" y="364"/>
                    <a:pt x="46" y="364"/>
                  </a:cubicBezTo>
                  <a:cubicBezTo>
                    <a:pt x="49" y="367"/>
                    <a:pt x="52" y="368"/>
                    <a:pt x="57" y="369"/>
                  </a:cubicBezTo>
                  <a:cubicBezTo>
                    <a:pt x="57" y="370"/>
                    <a:pt x="61" y="370"/>
                    <a:pt x="62" y="371"/>
                  </a:cubicBezTo>
                  <a:cubicBezTo>
                    <a:pt x="63" y="372"/>
                    <a:pt x="63" y="372"/>
                    <a:pt x="63" y="373"/>
                  </a:cubicBezTo>
                  <a:cubicBezTo>
                    <a:pt x="62" y="373"/>
                    <a:pt x="61" y="373"/>
                    <a:pt x="61" y="374"/>
                  </a:cubicBezTo>
                  <a:cubicBezTo>
                    <a:pt x="58" y="375"/>
                    <a:pt x="54" y="377"/>
                    <a:pt x="55" y="379"/>
                  </a:cubicBezTo>
                  <a:cubicBezTo>
                    <a:pt x="55" y="381"/>
                    <a:pt x="61" y="381"/>
                    <a:pt x="62" y="381"/>
                  </a:cubicBezTo>
                  <a:cubicBezTo>
                    <a:pt x="65" y="382"/>
                    <a:pt x="68" y="382"/>
                    <a:pt x="70" y="384"/>
                  </a:cubicBezTo>
                  <a:cubicBezTo>
                    <a:pt x="71" y="387"/>
                    <a:pt x="70" y="393"/>
                    <a:pt x="68" y="396"/>
                  </a:cubicBezTo>
                  <a:cubicBezTo>
                    <a:pt x="68" y="397"/>
                    <a:pt x="67" y="399"/>
                    <a:pt x="66" y="401"/>
                  </a:cubicBezTo>
                  <a:cubicBezTo>
                    <a:pt x="65" y="403"/>
                    <a:pt x="64" y="409"/>
                    <a:pt x="69" y="408"/>
                  </a:cubicBezTo>
                  <a:cubicBezTo>
                    <a:pt x="73" y="408"/>
                    <a:pt x="72" y="401"/>
                    <a:pt x="72" y="399"/>
                  </a:cubicBezTo>
                  <a:cubicBezTo>
                    <a:pt x="72" y="396"/>
                    <a:pt x="74" y="392"/>
                    <a:pt x="74" y="388"/>
                  </a:cubicBezTo>
                  <a:cubicBezTo>
                    <a:pt x="75" y="385"/>
                    <a:pt x="75" y="382"/>
                    <a:pt x="75" y="379"/>
                  </a:cubicBezTo>
                  <a:cubicBezTo>
                    <a:pt x="75" y="379"/>
                    <a:pt x="76" y="380"/>
                    <a:pt x="76" y="380"/>
                  </a:cubicBezTo>
                  <a:cubicBezTo>
                    <a:pt x="78" y="380"/>
                    <a:pt x="78" y="381"/>
                    <a:pt x="80" y="381"/>
                  </a:cubicBezTo>
                  <a:cubicBezTo>
                    <a:pt x="79" y="381"/>
                    <a:pt x="79" y="381"/>
                    <a:pt x="79" y="381"/>
                  </a:cubicBezTo>
                  <a:cubicBezTo>
                    <a:pt x="80" y="380"/>
                    <a:pt x="80" y="380"/>
                    <a:pt x="80" y="380"/>
                  </a:cubicBezTo>
                  <a:cubicBezTo>
                    <a:pt x="78" y="380"/>
                    <a:pt x="77" y="378"/>
                    <a:pt x="75" y="377"/>
                  </a:cubicBezTo>
                  <a:cubicBezTo>
                    <a:pt x="75" y="376"/>
                    <a:pt x="75" y="375"/>
                    <a:pt x="75" y="374"/>
                  </a:cubicBezTo>
                  <a:cubicBezTo>
                    <a:pt x="77" y="375"/>
                    <a:pt x="78" y="376"/>
                    <a:pt x="80" y="377"/>
                  </a:cubicBezTo>
                  <a:cubicBezTo>
                    <a:pt x="76" y="368"/>
                    <a:pt x="79" y="354"/>
                    <a:pt x="82" y="346"/>
                  </a:cubicBezTo>
                  <a:cubicBezTo>
                    <a:pt x="86" y="333"/>
                    <a:pt x="94" y="322"/>
                    <a:pt x="104" y="313"/>
                  </a:cubicBezTo>
                  <a:cubicBezTo>
                    <a:pt x="107" y="309"/>
                    <a:pt x="111" y="307"/>
                    <a:pt x="115" y="304"/>
                  </a:cubicBezTo>
                  <a:cubicBezTo>
                    <a:pt x="115" y="304"/>
                    <a:pt x="115" y="304"/>
                    <a:pt x="115" y="304"/>
                  </a:cubicBezTo>
                  <a:cubicBezTo>
                    <a:pt x="114" y="304"/>
                    <a:pt x="112" y="304"/>
                    <a:pt x="112" y="303"/>
                  </a:cubicBezTo>
                  <a:cubicBezTo>
                    <a:pt x="112" y="302"/>
                    <a:pt x="115" y="302"/>
                    <a:pt x="116" y="302"/>
                  </a:cubicBezTo>
                  <a:cubicBezTo>
                    <a:pt x="118" y="301"/>
                    <a:pt x="120" y="302"/>
                    <a:pt x="121" y="301"/>
                  </a:cubicBezTo>
                  <a:cubicBezTo>
                    <a:pt x="125" y="299"/>
                    <a:pt x="126" y="294"/>
                    <a:pt x="128" y="290"/>
                  </a:cubicBezTo>
                  <a:cubicBezTo>
                    <a:pt x="129" y="288"/>
                    <a:pt x="130" y="287"/>
                    <a:pt x="131" y="284"/>
                  </a:cubicBezTo>
                  <a:cubicBezTo>
                    <a:pt x="132" y="283"/>
                    <a:pt x="132" y="280"/>
                    <a:pt x="133" y="278"/>
                  </a:cubicBezTo>
                  <a:cubicBezTo>
                    <a:pt x="134" y="277"/>
                    <a:pt x="134" y="275"/>
                    <a:pt x="135" y="274"/>
                  </a:cubicBezTo>
                  <a:cubicBezTo>
                    <a:pt x="135" y="274"/>
                    <a:pt x="135" y="274"/>
                    <a:pt x="136" y="274"/>
                  </a:cubicBezTo>
                  <a:cubicBezTo>
                    <a:pt x="137" y="273"/>
                    <a:pt x="139" y="270"/>
                    <a:pt x="138" y="269"/>
                  </a:cubicBezTo>
                  <a:cubicBezTo>
                    <a:pt x="138" y="268"/>
                    <a:pt x="137" y="268"/>
                    <a:pt x="137" y="268"/>
                  </a:cubicBezTo>
                  <a:cubicBezTo>
                    <a:pt x="138" y="266"/>
                    <a:pt x="138" y="264"/>
                    <a:pt x="139" y="262"/>
                  </a:cubicBezTo>
                  <a:cubicBezTo>
                    <a:pt x="140" y="265"/>
                    <a:pt x="141" y="265"/>
                    <a:pt x="143" y="262"/>
                  </a:cubicBezTo>
                  <a:cubicBezTo>
                    <a:pt x="144" y="261"/>
                    <a:pt x="144" y="260"/>
                    <a:pt x="143" y="259"/>
                  </a:cubicBezTo>
                  <a:cubicBezTo>
                    <a:pt x="143" y="257"/>
                    <a:pt x="142" y="256"/>
                    <a:pt x="142" y="255"/>
                  </a:cubicBezTo>
                  <a:cubicBezTo>
                    <a:pt x="143" y="255"/>
                    <a:pt x="144" y="255"/>
                    <a:pt x="145" y="255"/>
                  </a:cubicBezTo>
                  <a:cubicBezTo>
                    <a:pt x="146" y="255"/>
                    <a:pt x="146" y="255"/>
                    <a:pt x="147" y="254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4"/>
                    <a:pt x="147" y="254"/>
                    <a:pt x="148" y="254"/>
                  </a:cubicBezTo>
                  <a:cubicBezTo>
                    <a:pt x="148" y="254"/>
                    <a:pt x="148" y="254"/>
                    <a:pt x="148" y="254"/>
                  </a:cubicBezTo>
                  <a:cubicBezTo>
                    <a:pt x="148" y="255"/>
                    <a:pt x="150" y="255"/>
                    <a:pt x="150" y="254"/>
                  </a:cubicBezTo>
                  <a:cubicBezTo>
                    <a:pt x="150" y="253"/>
                    <a:pt x="150" y="253"/>
                    <a:pt x="151" y="252"/>
                  </a:cubicBezTo>
                  <a:cubicBezTo>
                    <a:pt x="152" y="252"/>
                    <a:pt x="153" y="251"/>
                    <a:pt x="154" y="250"/>
                  </a:cubicBezTo>
                  <a:cubicBezTo>
                    <a:pt x="154" y="249"/>
                    <a:pt x="155" y="247"/>
                    <a:pt x="156" y="246"/>
                  </a:cubicBezTo>
                  <a:cubicBezTo>
                    <a:pt x="156" y="246"/>
                    <a:pt x="156" y="247"/>
                    <a:pt x="156" y="247"/>
                  </a:cubicBezTo>
                  <a:cubicBezTo>
                    <a:pt x="157" y="246"/>
                    <a:pt x="158" y="246"/>
                    <a:pt x="159" y="245"/>
                  </a:cubicBezTo>
                  <a:cubicBezTo>
                    <a:pt x="159" y="244"/>
                    <a:pt x="159" y="243"/>
                    <a:pt x="158" y="242"/>
                  </a:cubicBezTo>
                  <a:cubicBezTo>
                    <a:pt x="158" y="242"/>
                    <a:pt x="158" y="242"/>
                    <a:pt x="159" y="241"/>
                  </a:cubicBezTo>
                  <a:cubicBezTo>
                    <a:pt x="161" y="240"/>
                    <a:pt x="161" y="240"/>
                    <a:pt x="162" y="242"/>
                  </a:cubicBezTo>
                  <a:cubicBezTo>
                    <a:pt x="163" y="243"/>
                    <a:pt x="163" y="243"/>
                    <a:pt x="164" y="242"/>
                  </a:cubicBezTo>
                  <a:cubicBezTo>
                    <a:pt x="165" y="241"/>
                    <a:pt x="165" y="241"/>
                    <a:pt x="166" y="242"/>
                  </a:cubicBezTo>
                  <a:cubicBezTo>
                    <a:pt x="167" y="243"/>
                    <a:pt x="167" y="244"/>
                    <a:pt x="167" y="244"/>
                  </a:cubicBezTo>
                  <a:cubicBezTo>
                    <a:pt x="168" y="244"/>
                    <a:pt x="168" y="244"/>
                    <a:pt x="169" y="245"/>
                  </a:cubicBezTo>
                  <a:cubicBezTo>
                    <a:pt x="170" y="246"/>
                    <a:pt x="170" y="246"/>
                    <a:pt x="171" y="245"/>
                  </a:cubicBezTo>
                  <a:cubicBezTo>
                    <a:pt x="171" y="244"/>
                    <a:pt x="173" y="244"/>
                    <a:pt x="175" y="245"/>
                  </a:cubicBezTo>
                  <a:cubicBezTo>
                    <a:pt x="175" y="246"/>
                    <a:pt x="176" y="246"/>
                    <a:pt x="176" y="246"/>
                  </a:cubicBezTo>
                  <a:cubicBezTo>
                    <a:pt x="176" y="247"/>
                    <a:pt x="176" y="248"/>
                    <a:pt x="176" y="249"/>
                  </a:cubicBezTo>
                  <a:cubicBezTo>
                    <a:pt x="176" y="249"/>
                    <a:pt x="177" y="250"/>
                    <a:pt x="176" y="250"/>
                  </a:cubicBezTo>
                  <a:cubicBezTo>
                    <a:pt x="177" y="251"/>
                    <a:pt x="177" y="252"/>
                    <a:pt x="177" y="254"/>
                  </a:cubicBezTo>
                  <a:cubicBezTo>
                    <a:pt x="186" y="237"/>
                    <a:pt x="189" y="217"/>
                    <a:pt x="173" y="203"/>
                  </a:cubicBezTo>
                  <a:cubicBezTo>
                    <a:pt x="167" y="198"/>
                    <a:pt x="159" y="195"/>
                    <a:pt x="151" y="194"/>
                  </a:cubicBezTo>
                  <a:cubicBezTo>
                    <a:pt x="139" y="194"/>
                    <a:pt x="125" y="196"/>
                    <a:pt x="115" y="203"/>
                  </a:cubicBezTo>
                  <a:cubicBezTo>
                    <a:pt x="110" y="208"/>
                    <a:pt x="102" y="221"/>
                    <a:pt x="94" y="216"/>
                  </a:cubicBezTo>
                  <a:cubicBezTo>
                    <a:pt x="88" y="213"/>
                    <a:pt x="84" y="202"/>
                    <a:pt x="80" y="196"/>
                  </a:cubicBezTo>
                  <a:cubicBezTo>
                    <a:pt x="79" y="194"/>
                    <a:pt x="77" y="191"/>
                    <a:pt x="75" y="189"/>
                  </a:cubicBezTo>
                  <a:cubicBezTo>
                    <a:pt x="75" y="190"/>
                    <a:pt x="74" y="191"/>
                    <a:pt x="73" y="192"/>
                  </a:cubicBezTo>
                  <a:cubicBezTo>
                    <a:pt x="71" y="193"/>
                    <a:pt x="71" y="194"/>
                    <a:pt x="71" y="196"/>
                  </a:cubicBezTo>
                  <a:cubicBezTo>
                    <a:pt x="72" y="197"/>
                    <a:pt x="71" y="199"/>
                    <a:pt x="70" y="202"/>
                  </a:cubicBezTo>
                  <a:cubicBezTo>
                    <a:pt x="67" y="207"/>
                    <a:pt x="68" y="210"/>
                    <a:pt x="70" y="215"/>
                  </a:cubicBezTo>
                  <a:cubicBezTo>
                    <a:pt x="74" y="222"/>
                    <a:pt x="74" y="223"/>
                    <a:pt x="72" y="227"/>
                  </a:cubicBezTo>
                  <a:cubicBezTo>
                    <a:pt x="70" y="230"/>
                    <a:pt x="70" y="231"/>
                    <a:pt x="71" y="232"/>
                  </a:cubicBezTo>
                  <a:cubicBezTo>
                    <a:pt x="71" y="232"/>
                    <a:pt x="72" y="232"/>
                    <a:pt x="73" y="231"/>
                  </a:cubicBezTo>
                  <a:cubicBezTo>
                    <a:pt x="73" y="231"/>
                    <a:pt x="73" y="231"/>
                    <a:pt x="73" y="231"/>
                  </a:cubicBezTo>
                  <a:cubicBezTo>
                    <a:pt x="73" y="231"/>
                    <a:pt x="75" y="230"/>
                    <a:pt x="77" y="229"/>
                  </a:cubicBezTo>
                  <a:cubicBezTo>
                    <a:pt x="78" y="229"/>
                    <a:pt x="78" y="230"/>
                    <a:pt x="79" y="232"/>
                  </a:cubicBezTo>
                  <a:cubicBezTo>
                    <a:pt x="79" y="234"/>
                    <a:pt x="79" y="234"/>
                    <a:pt x="82" y="234"/>
                  </a:cubicBezTo>
                  <a:cubicBezTo>
                    <a:pt x="84" y="233"/>
                    <a:pt x="86" y="235"/>
                    <a:pt x="86" y="237"/>
                  </a:cubicBezTo>
                  <a:cubicBezTo>
                    <a:pt x="85" y="238"/>
                    <a:pt x="87" y="243"/>
                    <a:pt x="88" y="243"/>
                  </a:cubicBezTo>
                  <a:cubicBezTo>
                    <a:pt x="88" y="242"/>
                    <a:pt x="90" y="242"/>
                    <a:pt x="91" y="240"/>
                  </a:cubicBezTo>
                  <a:cubicBezTo>
                    <a:pt x="93" y="238"/>
                    <a:pt x="93" y="238"/>
                    <a:pt x="95" y="240"/>
                  </a:cubicBezTo>
                  <a:cubicBezTo>
                    <a:pt x="97" y="242"/>
                    <a:pt x="98" y="242"/>
                    <a:pt x="97" y="243"/>
                  </a:cubicBezTo>
                  <a:cubicBezTo>
                    <a:pt x="96" y="243"/>
                    <a:pt x="95" y="244"/>
                    <a:pt x="94" y="244"/>
                  </a:cubicBezTo>
                  <a:cubicBezTo>
                    <a:pt x="90" y="244"/>
                    <a:pt x="89" y="250"/>
                    <a:pt x="92" y="252"/>
                  </a:cubicBezTo>
                  <a:cubicBezTo>
                    <a:pt x="93" y="253"/>
                    <a:pt x="94" y="253"/>
                    <a:pt x="95" y="253"/>
                  </a:cubicBezTo>
                  <a:cubicBezTo>
                    <a:pt x="95" y="253"/>
                    <a:pt x="96" y="254"/>
                    <a:pt x="96" y="254"/>
                  </a:cubicBezTo>
                  <a:cubicBezTo>
                    <a:pt x="97" y="254"/>
                    <a:pt x="97" y="252"/>
                    <a:pt x="97" y="252"/>
                  </a:cubicBezTo>
                  <a:cubicBezTo>
                    <a:pt x="97" y="252"/>
                    <a:pt x="97" y="252"/>
                    <a:pt x="96" y="251"/>
                  </a:cubicBezTo>
                  <a:cubicBezTo>
                    <a:pt x="97" y="251"/>
                    <a:pt x="97" y="250"/>
                    <a:pt x="97" y="249"/>
                  </a:cubicBezTo>
                  <a:cubicBezTo>
                    <a:pt x="97" y="244"/>
                    <a:pt x="98" y="243"/>
                    <a:pt x="100" y="246"/>
                  </a:cubicBezTo>
                  <a:cubicBezTo>
                    <a:pt x="102" y="248"/>
                    <a:pt x="102" y="248"/>
                    <a:pt x="105" y="247"/>
                  </a:cubicBezTo>
                  <a:cubicBezTo>
                    <a:pt x="107" y="246"/>
                    <a:pt x="110" y="245"/>
                    <a:pt x="112" y="245"/>
                  </a:cubicBezTo>
                  <a:cubicBezTo>
                    <a:pt x="115" y="244"/>
                    <a:pt x="116" y="244"/>
                    <a:pt x="116" y="246"/>
                  </a:cubicBezTo>
                  <a:cubicBezTo>
                    <a:pt x="116" y="246"/>
                    <a:pt x="115" y="247"/>
                    <a:pt x="115" y="247"/>
                  </a:cubicBezTo>
                  <a:cubicBezTo>
                    <a:pt x="113" y="249"/>
                    <a:pt x="114" y="250"/>
                    <a:pt x="116" y="248"/>
                  </a:cubicBezTo>
                  <a:cubicBezTo>
                    <a:pt x="116" y="248"/>
                    <a:pt x="116" y="247"/>
                    <a:pt x="117" y="247"/>
                  </a:cubicBezTo>
                  <a:cubicBezTo>
                    <a:pt x="117" y="248"/>
                    <a:pt x="117" y="250"/>
                    <a:pt x="116" y="250"/>
                  </a:cubicBezTo>
                  <a:cubicBezTo>
                    <a:pt x="115" y="251"/>
                    <a:pt x="115" y="253"/>
                    <a:pt x="115" y="254"/>
                  </a:cubicBezTo>
                  <a:cubicBezTo>
                    <a:pt x="115" y="256"/>
                    <a:pt x="116" y="256"/>
                    <a:pt x="117" y="256"/>
                  </a:cubicBezTo>
                  <a:cubicBezTo>
                    <a:pt x="119" y="256"/>
                    <a:pt x="121" y="254"/>
                    <a:pt x="120" y="252"/>
                  </a:cubicBezTo>
                  <a:cubicBezTo>
                    <a:pt x="119" y="249"/>
                    <a:pt x="118" y="248"/>
                    <a:pt x="118" y="246"/>
                  </a:cubicBezTo>
                  <a:cubicBezTo>
                    <a:pt x="120" y="246"/>
                    <a:pt x="121" y="246"/>
                    <a:pt x="121" y="247"/>
                  </a:cubicBezTo>
                  <a:cubicBezTo>
                    <a:pt x="121" y="247"/>
                    <a:pt x="123" y="248"/>
                    <a:pt x="124" y="248"/>
                  </a:cubicBezTo>
                  <a:cubicBezTo>
                    <a:pt x="126" y="248"/>
                    <a:pt x="127" y="248"/>
                    <a:pt x="127" y="248"/>
                  </a:cubicBezTo>
                  <a:cubicBezTo>
                    <a:pt x="127" y="249"/>
                    <a:pt x="127" y="249"/>
                    <a:pt x="128" y="248"/>
                  </a:cubicBezTo>
                  <a:cubicBezTo>
                    <a:pt x="128" y="248"/>
                    <a:pt x="129" y="248"/>
                    <a:pt x="129" y="248"/>
                  </a:cubicBezTo>
                  <a:cubicBezTo>
                    <a:pt x="130" y="251"/>
                    <a:pt x="130" y="251"/>
                    <a:pt x="126" y="256"/>
                  </a:cubicBezTo>
                  <a:cubicBezTo>
                    <a:pt x="126" y="256"/>
                    <a:pt x="126" y="256"/>
                    <a:pt x="125" y="257"/>
                  </a:cubicBezTo>
                  <a:cubicBezTo>
                    <a:pt x="125" y="256"/>
                    <a:pt x="123" y="255"/>
                    <a:pt x="123" y="254"/>
                  </a:cubicBezTo>
                  <a:cubicBezTo>
                    <a:pt x="122" y="254"/>
                    <a:pt x="122" y="254"/>
                    <a:pt x="122" y="254"/>
                  </a:cubicBezTo>
                  <a:cubicBezTo>
                    <a:pt x="122" y="254"/>
                    <a:pt x="122" y="255"/>
                    <a:pt x="122" y="255"/>
                  </a:cubicBezTo>
                  <a:cubicBezTo>
                    <a:pt x="122" y="255"/>
                    <a:pt x="123" y="257"/>
                    <a:pt x="123" y="257"/>
                  </a:cubicBezTo>
                  <a:cubicBezTo>
                    <a:pt x="123" y="258"/>
                    <a:pt x="124" y="258"/>
                    <a:pt x="124" y="258"/>
                  </a:cubicBezTo>
                  <a:cubicBezTo>
                    <a:pt x="119" y="265"/>
                    <a:pt x="113" y="272"/>
                    <a:pt x="112" y="272"/>
                  </a:cubicBezTo>
                  <a:cubicBezTo>
                    <a:pt x="111" y="273"/>
                    <a:pt x="110" y="274"/>
                    <a:pt x="110" y="275"/>
                  </a:cubicBezTo>
                  <a:cubicBezTo>
                    <a:pt x="110" y="276"/>
                    <a:pt x="110" y="276"/>
                    <a:pt x="112" y="277"/>
                  </a:cubicBezTo>
                  <a:cubicBezTo>
                    <a:pt x="114" y="277"/>
                    <a:pt x="115" y="277"/>
                    <a:pt x="116" y="276"/>
                  </a:cubicBezTo>
                  <a:cubicBezTo>
                    <a:pt x="116" y="277"/>
                    <a:pt x="115" y="277"/>
                    <a:pt x="115" y="278"/>
                  </a:cubicBezTo>
                  <a:cubicBezTo>
                    <a:pt x="115" y="279"/>
                    <a:pt x="114" y="281"/>
                    <a:pt x="113" y="282"/>
                  </a:cubicBezTo>
                  <a:cubicBezTo>
                    <a:pt x="112" y="283"/>
                    <a:pt x="112" y="283"/>
                    <a:pt x="113" y="284"/>
                  </a:cubicBezTo>
                  <a:cubicBezTo>
                    <a:pt x="113" y="284"/>
                    <a:pt x="114" y="284"/>
                    <a:pt x="115" y="283"/>
                  </a:cubicBezTo>
                  <a:cubicBezTo>
                    <a:pt x="115" y="281"/>
                    <a:pt x="117" y="280"/>
                    <a:pt x="117" y="278"/>
                  </a:cubicBezTo>
                  <a:cubicBezTo>
                    <a:pt x="118" y="277"/>
                    <a:pt x="119" y="275"/>
                    <a:pt x="119" y="274"/>
                  </a:cubicBezTo>
                  <a:cubicBezTo>
                    <a:pt x="120" y="271"/>
                    <a:pt x="118" y="272"/>
                    <a:pt x="117" y="274"/>
                  </a:cubicBezTo>
                  <a:cubicBezTo>
                    <a:pt x="117" y="274"/>
                    <a:pt x="117" y="273"/>
                    <a:pt x="117" y="273"/>
                  </a:cubicBezTo>
                  <a:cubicBezTo>
                    <a:pt x="116" y="271"/>
                    <a:pt x="116" y="270"/>
                    <a:pt x="121" y="265"/>
                  </a:cubicBezTo>
                  <a:cubicBezTo>
                    <a:pt x="120" y="266"/>
                    <a:pt x="120" y="266"/>
                    <a:pt x="121" y="265"/>
                  </a:cubicBezTo>
                  <a:cubicBezTo>
                    <a:pt x="122" y="265"/>
                    <a:pt x="122" y="264"/>
                    <a:pt x="122" y="264"/>
                  </a:cubicBezTo>
                  <a:cubicBezTo>
                    <a:pt x="126" y="260"/>
                    <a:pt x="134" y="255"/>
                    <a:pt x="137" y="255"/>
                  </a:cubicBezTo>
                  <a:cubicBezTo>
                    <a:pt x="137" y="256"/>
                    <a:pt x="137" y="257"/>
                    <a:pt x="137" y="258"/>
                  </a:cubicBezTo>
                  <a:cubicBezTo>
                    <a:pt x="136" y="260"/>
                    <a:pt x="136" y="261"/>
                    <a:pt x="137" y="262"/>
                  </a:cubicBezTo>
                  <a:cubicBezTo>
                    <a:pt x="135" y="266"/>
                    <a:pt x="134" y="270"/>
                    <a:pt x="133" y="273"/>
                  </a:cubicBezTo>
                  <a:cubicBezTo>
                    <a:pt x="131" y="277"/>
                    <a:pt x="129" y="279"/>
                    <a:pt x="128" y="282"/>
                  </a:cubicBezTo>
                  <a:cubicBezTo>
                    <a:pt x="127" y="284"/>
                    <a:pt x="126" y="288"/>
                    <a:pt x="125" y="290"/>
                  </a:cubicBezTo>
                  <a:cubicBezTo>
                    <a:pt x="122" y="295"/>
                    <a:pt x="119" y="291"/>
                    <a:pt x="117" y="290"/>
                  </a:cubicBezTo>
                  <a:cubicBezTo>
                    <a:pt x="113" y="289"/>
                    <a:pt x="109" y="290"/>
                    <a:pt x="106" y="292"/>
                  </a:cubicBezTo>
                  <a:cubicBezTo>
                    <a:pt x="106" y="291"/>
                    <a:pt x="106" y="291"/>
                    <a:pt x="105" y="292"/>
                  </a:cubicBezTo>
                  <a:cubicBezTo>
                    <a:pt x="105" y="292"/>
                    <a:pt x="104" y="293"/>
                    <a:pt x="104" y="293"/>
                  </a:cubicBezTo>
                  <a:cubicBezTo>
                    <a:pt x="104" y="293"/>
                    <a:pt x="104" y="294"/>
                    <a:pt x="104" y="294"/>
                  </a:cubicBezTo>
                  <a:cubicBezTo>
                    <a:pt x="103" y="294"/>
                    <a:pt x="102" y="296"/>
                    <a:pt x="101" y="296"/>
                  </a:cubicBezTo>
                  <a:cubicBezTo>
                    <a:pt x="100" y="296"/>
                    <a:pt x="100" y="294"/>
                    <a:pt x="99" y="293"/>
                  </a:cubicBezTo>
                  <a:cubicBezTo>
                    <a:pt x="98" y="292"/>
                    <a:pt x="96" y="291"/>
                    <a:pt x="95" y="289"/>
                  </a:cubicBezTo>
                  <a:cubicBezTo>
                    <a:pt x="95" y="289"/>
                    <a:pt x="95" y="289"/>
                    <a:pt x="95" y="289"/>
                  </a:cubicBezTo>
                  <a:cubicBezTo>
                    <a:pt x="93" y="286"/>
                    <a:pt x="90" y="283"/>
                    <a:pt x="88" y="280"/>
                  </a:cubicBezTo>
                  <a:cubicBezTo>
                    <a:pt x="86" y="278"/>
                    <a:pt x="85" y="276"/>
                    <a:pt x="83" y="274"/>
                  </a:cubicBezTo>
                  <a:cubicBezTo>
                    <a:pt x="83" y="274"/>
                    <a:pt x="83" y="274"/>
                    <a:pt x="83" y="274"/>
                  </a:cubicBezTo>
                  <a:cubicBezTo>
                    <a:pt x="83" y="274"/>
                    <a:pt x="83" y="274"/>
                    <a:pt x="83" y="274"/>
                  </a:cubicBezTo>
                  <a:cubicBezTo>
                    <a:pt x="83" y="273"/>
                    <a:pt x="83" y="273"/>
                    <a:pt x="83" y="272"/>
                  </a:cubicBezTo>
                  <a:cubicBezTo>
                    <a:pt x="83" y="271"/>
                    <a:pt x="83" y="271"/>
                    <a:pt x="83" y="270"/>
                  </a:cubicBezTo>
                  <a:cubicBezTo>
                    <a:pt x="83" y="270"/>
                    <a:pt x="82" y="270"/>
                    <a:pt x="82" y="271"/>
                  </a:cubicBezTo>
                  <a:cubicBezTo>
                    <a:pt x="80" y="269"/>
                    <a:pt x="78" y="268"/>
                    <a:pt x="78" y="268"/>
                  </a:cubicBezTo>
                  <a:cubicBezTo>
                    <a:pt x="70" y="258"/>
                    <a:pt x="66" y="246"/>
                    <a:pt x="61" y="235"/>
                  </a:cubicBezTo>
                  <a:cubicBezTo>
                    <a:pt x="60" y="232"/>
                    <a:pt x="59" y="228"/>
                    <a:pt x="57" y="225"/>
                  </a:cubicBezTo>
                  <a:cubicBezTo>
                    <a:pt x="57" y="225"/>
                    <a:pt x="57" y="224"/>
                    <a:pt x="57" y="225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58" y="229"/>
                    <a:pt x="59" y="232"/>
                    <a:pt x="61" y="236"/>
                  </a:cubicBezTo>
                  <a:cubicBezTo>
                    <a:pt x="65" y="247"/>
                    <a:pt x="70" y="258"/>
                    <a:pt x="77" y="268"/>
                  </a:cubicBezTo>
                  <a:cubicBezTo>
                    <a:pt x="77" y="268"/>
                    <a:pt x="78" y="271"/>
                    <a:pt x="80" y="273"/>
                  </a:cubicBezTo>
                  <a:cubicBezTo>
                    <a:pt x="80" y="274"/>
                    <a:pt x="80" y="275"/>
                    <a:pt x="80" y="275"/>
                  </a:cubicBezTo>
                  <a:cubicBezTo>
                    <a:pt x="81" y="275"/>
                    <a:pt x="81" y="275"/>
                    <a:pt x="81" y="274"/>
                  </a:cubicBezTo>
                  <a:cubicBezTo>
                    <a:pt x="81" y="275"/>
                    <a:pt x="82" y="275"/>
                    <a:pt x="82" y="275"/>
                  </a:cubicBezTo>
                  <a:cubicBezTo>
                    <a:pt x="84" y="277"/>
                    <a:pt x="85" y="279"/>
                    <a:pt x="87" y="280"/>
                  </a:cubicBezTo>
                  <a:cubicBezTo>
                    <a:pt x="89" y="284"/>
                    <a:pt x="92" y="287"/>
                    <a:pt x="94" y="290"/>
                  </a:cubicBezTo>
                  <a:cubicBezTo>
                    <a:pt x="94" y="290"/>
                    <a:pt x="94" y="290"/>
                    <a:pt x="94" y="290"/>
                  </a:cubicBezTo>
                  <a:cubicBezTo>
                    <a:pt x="94" y="290"/>
                    <a:pt x="94" y="290"/>
                    <a:pt x="94" y="290"/>
                  </a:cubicBezTo>
                  <a:cubicBezTo>
                    <a:pt x="95" y="292"/>
                    <a:pt x="96" y="293"/>
                    <a:pt x="97" y="295"/>
                  </a:cubicBezTo>
                  <a:cubicBezTo>
                    <a:pt x="98" y="296"/>
                    <a:pt x="99" y="296"/>
                    <a:pt x="99" y="297"/>
                  </a:cubicBezTo>
                  <a:cubicBezTo>
                    <a:pt x="100" y="298"/>
                    <a:pt x="98" y="301"/>
                    <a:pt x="98" y="301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6" y="302"/>
                    <a:pt x="96" y="303"/>
                    <a:pt x="96" y="304"/>
                  </a:cubicBezTo>
                  <a:cubicBezTo>
                    <a:pt x="96" y="305"/>
                    <a:pt x="95" y="307"/>
                    <a:pt x="94" y="307"/>
                  </a:cubicBezTo>
                  <a:cubicBezTo>
                    <a:pt x="93" y="308"/>
                    <a:pt x="92" y="308"/>
                    <a:pt x="91" y="308"/>
                  </a:cubicBezTo>
                  <a:cubicBezTo>
                    <a:pt x="86" y="310"/>
                    <a:pt x="86" y="315"/>
                    <a:pt x="83" y="318"/>
                  </a:cubicBezTo>
                  <a:cubicBezTo>
                    <a:pt x="82" y="318"/>
                    <a:pt x="81" y="319"/>
                    <a:pt x="81" y="319"/>
                  </a:cubicBezTo>
                  <a:cubicBezTo>
                    <a:pt x="80" y="320"/>
                    <a:pt x="79" y="321"/>
                    <a:pt x="78" y="321"/>
                  </a:cubicBezTo>
                  <a:cubicBezTo>
                    <a:pt x="76" y="321"/>
                    <a:pt x="74" y="321"/>
                    <a:pt x="71" y="322"/>
                  </a:cubicBezTo>
                  <a:cubicBezTo>
                    <a:pt x="70" y="322"/>
                    <a:pt x="69" y="323"/>
                    <a:pt x="69" y="323"/>
                  </a:cubicBezTo>
                  <a:cubicBezTo>
                    <a:pt x="67" y="324"/>
                    <a:pt x="65" y="324"/>
                    <a:pt x="65" y="326"/>
                  </a:cubicBezTo>
                  <a:cubicBezTo>
                    <a:pt x="66" y="327"/>
                    <a:pt x="67" y="328"/>
                    <a:pt x="68" y="329"/>
                  </a:cubicBezTo>
                  <a:cubicBezTo>
                    <a:pt x="69" y="330"/>
                    <a:pt x="72" y="330"/>
                    <a:pt x="71" y="332"/>
                  </a:cubicBezTo>
                  <a:cubicBezTo>
                    <a:pt x="70" y="334"/>
                    <a:pt x="66" y="332"/>
                    <a:pt x="65" y="331"/>
                  </a:cubicBezTo>
                  <a:cubicBezTo>
                    <a:pt x="62" y="330"/>
                    <a:pt x="58" y="329"/>
                    <a:pt x="56" y="327"/>
                  </a:cubicBezTo>
                  <a:cubicBezTo>
                    <a:pt x="55" y="326"/>
                    <a:pt x="55" y="326"/>
                    <a:pt x="54" y="325"/>
                  </a:cubicBezTo>
                  <a:cubicBezTo>
                    <a:pt x="54" y="325"/>
                    <a:pt x="54" y="324"/>
                    <a:pt x="53" y="324"/>
                  </a:cubicBezTo>
                  <a:cubicBezTo>
                    <a:pt x="53" y="325"/>
                    <a:pt x="53" y="325"/>
                    <a:pt x="53" y="325"/>
                  </a:cubicBezTo>
                  <a:cubicBezTo>
                    <a:pt x="52" y="325"/>
                    <a:pt x="52" y="325"/>
                    <a:pt x="52" y="325"/>
                  </a:cubicBezTo>
                  <a:cubicBezTo>
                    <a:pt x="50" y="325"/>
                    <a:pt x="49" y="327"/>
                    <a:pt x="50" y="329"/>
                  </a:cubicBezTo>
                  <a:close/>
                  <a:moveTo>
                    <a:pt x="80" y="381"/>
                  </a:moveTo>
                  <a:cubicBezTo>
                    <a:pt x="81" y="382"/>
                    <a:pt x="82" y="382"/>
                    <a:pt x="83" y="382"/>
                  </a:cubicBezTo>
                  <a:cubicBezTo>
                    <a:pt x="83" y="381"/>
                    <a:pt x="83" y="381"/>
                    <a:pt x="82" y="380"/>
                  </a:cubicBezTo>
                  <a:cubicBezTo>
                    <a:pt x="81" y="381"/>
                    <a:pt x="80" y="381"/>
                    <a:pt x="80" y="380"/>
                  </a:cubicBezTo>
                  <a:cubicBezTo>
                    <a:pt x="80" y="381"/>
                    <a:pt x="80" y="381"/>
                    <a:pt x="80" y="381"/>
                  </a:cubicBezTo>
                  <a:close/>
                  <a:moveTo>
                    <a:pt x="63" y="71"/>
                  </a:moveTo>
                  <a:cubicBezTo>
                    <a:pt x="63" y="71"/>
                    <a:pt x="63" y="71"/>
                    <a:pt x="63" y="70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2" y="70"/>
                    <a:pt x="62" y="70"/>
                    <a:pt x="62" y="71"/>
                  </a:cubicBezTo>
                  <a:cubicBezTo>
                    <a:pt x="62" y="71"/>
                    <a:pt x="62" y="71"/>
                    <a:pt x="63" y="71"/>
                  </a:cubicBezTo>
                  <a:close/>
                  <a:moveTo>
                    <a:pt x="60" y="320"/>
                  </a:moveTo>
                  <a:cubicBezTo>
                    <a:pt x="60" y="321"/>
                    <a:pt x="60" y="321"/>
                    <a:pt x="61" y="321"/>
                  </a:cubicBezTo>
                  <a:cubicBezTo>
                    <a:pt x="61" y="321"/>
                    <a:pt x="60" y="320"/>
                    <a:pt x="60" y="320"/>
                  </a:cubicBezTo>
                  <a:close/>
                  <a:moveTo>
                    <a:pt x="60" y="160"/>
                  </a:moveTo>
                  <a:cubicBezTo>
                    <a:pt x="60" y="161"/>
                    <a:pt x="61" y="161"/>
                    <a:pt x="61" y="161"/>
                  </a:cubicBezTo>
                  <a:cubicBezTo>
                    <a:pt x="63" y="162"/>
                    <a:pt x="63" y="160"/>
                    <a:pt x="62" y="159"/>
                  </a:cubicBezTo>
                  <a:cubicBezTo>
                    <a:pt x="61" y="158"/>
                    <a:pt x="60" y="159"/>
                    <a:pt x="60" y="160"/>
                  </a:cubicBezTo>
                  <a:close/>
                  <a:moveTo>
                    <a:pt x="56" y="304"/>
                  </a:moveTo>
                  <a:cubicBezTo>
                    <a:pt x="55" y="304"/>
                    <a:pt x="55" y="304"/>
                    <a:pt x="55" y="304"/>
                  </a:cubicBezTo>
                  <a:cubicBezTo>
                    <a:pt x="55" y="304"/>
                    <a:pt x="55" y="305"/>
                    <a:pt x="56" y="305"/>
                  </a:cubicBezTo>
                  <a:cubicBezTo>
                    <a:pt x="56" y="305"/>
                    <a:pt x="56" y="305"/>
                    <a:pt x="56" y="304"/>
                  </a:cubicBezTo>
                  <a:cubicBezTo>
                    <a:pt x="56" y="304"/>
                    <a:pt x="56" y="304"/>
                    <a:pt x="56" y="304"/>
                  </a:cubicBezTo>
                  <a:close/>
                  <a:moveTo>
                    <a:pt x="56" y="253"/>
                  </a:moveTo>
                  <a:cubicBezTo>
                    <a:pt x="55" y="254"/>
                    <a:pt x="55" y="256"/>
                    <a:pt x="56" y="256"/>
                  </a:cubicBezTo>
                  <a:cubicBezTo>
                    <a:pt x="57" y="256"/>
                    <a:pt x="57" y="255"/>
                    <a:pt x="57" y="254"/>
                  </a:cubicBezTo>
                  <a:cubicBezTo>
                    <a:pt x="57" y="253"/>
                    <a:pt x="57" y="253"/>
                    <a:pt x="56" y="253"/>
                  </a:cubicBezTo>
                  <a:close/>
                  <a:moveTo>
                    <a:pt x="118" y="123"/>
                  </a:moveTo>
                  <a:cubicBezTo>
                    <a:pt x="119" y="123"/>
                    <a:pt x="119" y="122"/>
                    <a:pt x="118" y="121"/>
                  </a:cubicBezTo>
                  <a:cubicBezTo>
                    <a:pt x="117" y="120"/>
                    <a:pt x="116" y="120"/>
                    <a:pt x="116" y="121"/>
                  </a:cubicBezTo>
                  <a:cubicBezTo>
                    <a:pt x="116" y="122"/>
                    <a:pt x="118" y="124"/>
                    <a:pt x="118" y="123"/>
                  </a:cubicBezTo>
                  <a:close/>
                  <a:moveTo>
                    <a:pt x="115" y="86"/>
                  </a:moveTo>
                  <a:cubicBezTo>
                    <a:pt x="115" y="86"/>
                    <a:pt x="115" y="85"/>
                    <a:pt x="115" y="85"/>
                  </a:cubicBezTo>
                  <a:cubicBezTo>
                    <a:pt x="114" y="84"/>
                    <a:pt x="113" y="84"/>
                    <a:pt x="113" y="85"/>
                  </a:cubicBezTo>
                  <a:cubicBezTo>
                    <a:pt x="113" y="86"/>
                    <a:pt x="114" y="87"/>
                    <a:pt x="115" y="86"/>
                  </a:cubicBezTo>
                  <a:close/>
                  <a:moveTo>
                    <a:pt x="119" y="146"/>
                  </a:moveTo>
                  <a:cubicBezTo>
                    <a:pt x="120" y="146"/>
                    <a:pt x="121" y="146"/>
                    <a:pt x="121" y="146"/>
                  </a:cubicBezTo>
                  <a:cubicBezTo>
                    <a:pt x="122" y="146"/>
                    <a:pt x="121" y="145"/>
                    <a:pt x="120" y="145"/>
                  </a:cubicBezTo>
                  <a:cubicBezTo>
                    <a:pt x="119" y="145"/>
                    <a:pt x="119" y="146"/>
                    <a:pt x="119" y="146"/>
                  </a:cubicBezTo>
                  <a:close/>
                  <a:moveTo>
                    <a:pt x="77" y="37"/>
                  </a:moveTo>
                  <a:cubicBezTo>
                    <a:pt x="78" y="38"/>
                    <a:pt x="79" y="37"/>
                    <a:pt x="79" y="34"/>
                  </a:cubicBezTo>
                  <a:cubicBezTo>
                    <a:pt x="80" y="34"/>
                    <a:pt x="80" y="33"/>
                    <a:pt x="80" y="32"/>
                  </a:cubicBezTo>
                  <a:cubicBezTo>
                    <a:pt x="81" y="32"/>
                    <a:pt x="81" y="31"/>
                    <a:pt x="80" y="30"/>
                  </a:cubicBezTo>
                  <a:cubicBezTo>
                    <a:pt x="78" y="27"/>
                    <a:pt x="76" y="28"/>
                    <a:pt x="76" y="30"/>
                  </a:cubicBezTo>
                  <a:cubicBezTo>
                    <a:pt x="75" y="36"/>
                    <a:pt x="75" y="37"/>
                    <a:pt x="77" y="37"/>
                  </a:cubicBezTo>
                  <a:close/>
                  <a:moveTo>
                    <a:pt x="111" y="28"/>
                  </a:moveTo>
                  <a:cubicBezTo>
                    <a:pt x="110" y="27"/>
                    <a:pt x="110" y="27"/>
                    <a:pt x="109" y="27"/>
                  </a:cubicBezTo>
                  <a:cubicBezTo>
                    <a:pt x="108" y="28"/>
                    <a:pt x="108" y="29"/>
                    <a:pt x="109" y="30"/>
                  </a:cubicBezTo>
                  <a:cubicBezTo>
                    <a:pt x="111" y="32"/>
                    <a:pt x="112" y="31"/>
                    <a:pt x="111" y="28"/>
                  </a:cubicBezTo>
                  <a:close/>
                  <a:moveTo>
                    <a:pt x="117" y="138"/>
                  </a:moveTo>
                  <a:cubicBezTo>
                    <a:pt x="117" y="139"/>
                    <a:pt x="119" y="139"/>
                    <a:pt x="119" y="138"/>
                  </a:cubicBezTo>
                  <a:cubicBezTo>
                    <a:pt x="119" y="137"/>
                    <a:pt x="119" y="137"/>
                    <a:pt x="118" y="137"/>
                  </a:cubicBezTo>
                  <a:cubicBezTo>
                    <a:pt x="117" y="137"/>
                    <a:pt x="117" y="137"/>
                    <a:pt x="117" y="138"/>
                  </a:cubicBezTo>
                  <a:close/>
                  <a:moveTo>
                    <a:pt x="83" y="14"/>
                  </a:moveTo>
                  <a:cubicBezTo>
                    <a:pt x="83" y="13"/>
                    <a:pt x="83" y="13"/>
                    <a:pt x="82" y="13"/>
                  </a:cubicBezTo>
                  <a:cubicBezTo>
                    <a:pt x="82" y="13"/>
                    <a:pt x="81" y="13"/>
                    <a:pt x="81" y="13"/>
                  </a:cubicBezTo>
                  <a:cubicBezTo>
                    <a:pt x="82" y="15"/>
                    <a:pt x="83" y="15"/>
                    <a:pt x="83" y="14"/>
                  </a:cubicBezTo>
                  <a:close/>
                  <a:moveTo>
                    <a:pt x="107" y="47"/>
                  </a:moveTo>
                  <a:cubicBezTo>
                    <a:pt x="107" y="47"/>
                    <a:pt x="108" y="48"/>
                    <a:pt x="108" y="49"/>
                  </a:cubicBezTo>
                  <a:cubicBezTo>
                    <a:pt x="108" y="51"/>
                    <a:pt x="110" y="51"/>
                    <a:pt x="111" y="49"/>
                  </a:cubicBezTo>
                  <a:cubicBezTo>
                    <a:pt x="112" y="48"/>
                    <a:pt x="112" y="43"/>
                    <a:pt x="111" y="42"/>
                  </a:cubicBezTo>
                  <a:cubicBezTo>
                    <a:pt x="110" y="41"/>
                    <a:pt x="108" y="42"/>
                    <a:pt x="107" y="44"/>
                  </a:cubicBezTo>
                  <a:cubicBezTo>
                    <a:pt x="106" y="46"/>
                    <a:pt x="106" y="47"/>
                    <a:pt x="107" y="47"/>
                  </a:cubicBezTo>
                  <a:close/>
                  <a:moveTo>
                    <a:pt x="81" y="38"/>
                  </a:moveTo>
                  <a:cubicBezTo>
                    <a:pt x="82" y="38"/>
                    <a:pt x="82" y="38"/>
                    <a:pt x="82" y="37"/>
                  </a:cubicBezTo>
                  <a:cubicBezTo>
                    <a:pt x="82" y="37"/>
                    <a:pt x="82" y="36"/>
                    <a:pt x="81" y="36"/>
                  </a:cubicBezTo>
                  <a:cubicBezTo>
                    <a:pt x="81" y="36"/>
                    <a:pt x="80" y="37"/>
                    <a:pt x="80" y="37"/>
                  </a:cubicBezTo>
                  <a:cubicBezTo>
                    <a:pt x="80" y="38"/>
                    <a:pt x="81" y="38"/>
                    <a:pt x="81" y="38"/>
                  </a:cubicBezTo>
                  <a:close/>
                  <a:moveTo>
                    <a:pt x="101" y="107"/>
                  </a:moveTo>
                  <a:cubicBezTo>
                    <a:pt x="102" y="108"/>
                    <a:pt x="103" y="106"/>
                    <a:pt x="103" y="105"/>
                  </a:cubicBezTo>
                  <a:cubicBezTo>
                    <a:pt x="103" y="104"/>
                    <a:pt x="102" y="103"/>
                    <a:pt x="100" y="104"/>
                  </a:cubicBezTo>
                  <a:cubicBezTo>
                    <a:pt x="99" y="104"/>
                    <a:pt x="99" y="106"/>
                    <a:pt x="101" y="107"/>
                  </a:cubicBezTo>
                  <a:close/>
                  <a:moveTo>
                    <a:pt x="91" y="41"/>
                  </a:moveTo>
                  <a:cubicBezTo>
                    <a:pt x="93" y="41"/>
                    <a:pt x="93" y="40"/>
                    <a:pt x="92" y="39"/>
                  </a:cubicBezTo>
                  <a:cubicBezTo>
                    <a:pt x="92" y="38"/>
                    <a:pt x="90" y="38"/>
                    <a:pt x="89" y="40"/>
                  </a:cubicBezTo>
                  <a:cubicBezTo>
                    <a:pt x="88" y="41"/>
                    <a:pt x="89" y="42"/>
                    <a:pt x="91" y="41"/>
                  </a:cubicBezTo>
                  <a:close/>
                  <a:moveTo>
                    <a:pt x="70" y="283"/>
                  </a:moveTo>
                  <a:cubicBezTo>
                    <a:pt x="70" y="284"/>
                    <a:pt x="70" y="284"/>
                    <a:pt x="71" y="284"/>
                  </a:cubicBezTo>
                  <a:cubicBezTo>
                    <a:pt x="71" y="283"/>
                    <a:pt x="71" y="283"/>
                    <a:pt x="71" y="283"/>
                  </a:cubicBezTo>
                  <a:cubicBezTo>
                    <a:pt x="71" y="283"/>
                    <a:pt x="71" y="283"/>
                    <a:pt x="71" y="283"/>
                  </a:cubicBezTo>
                  <a:cubicBezTo>
                    <a:pt x="71" y="283"/>
                    <a:pt x="70" y="283"/>
                    <a:pt x="70" y="283"/>
                  </a:cubicBezTo>
                  <a:close/>
                  <a:moveTo>
                    <a:pt x="100" y="256"/>
                  </a:moveTo>
                  <a:cubicBezTo>
                    <a:pt x="98" y="256"/>
                    <a:pt x="94" y="260"/>
                    <a:pt x="94" y="261"/>
                  </a:cubicBezTo>
                  <a:cubicBezTo>
                    <a:pt x="94" y="263"/>
                    <a:pt x="95" y="263"/>
                    <a:pt x="98" y="261"/>
                  </a:cubicBezTo>
                  <a:cubicBezTo>
                    <a:pt x="100" y="260"/>
                    <a:pt x="100" y="259"/>
                    <a:pt x="100" y="258"/>
                  </a:cubicBezTo>
                  <a:cubicBezTo>
                    <a:pt x="100" y="257"/>
                    <a:pt x="100" y="256"/>
                    <a:pt x="100" y="256"/>
                  </a:cubicBezTo>
                  <a:close/>
                  <a:moveTo>
                    <a:pt x="110" y="263"/>
                  </a:moveTo>
                  <a:cubicBezTo>
                    <a:pt x="113" y="264"/>
                    <a:pt x="113" y="263"/>
                    <a:pt x="112" y="262"/>
                  </a:cubicBezTo>
                  <a:cubicBezTo>
                    <a:pt x="111" y="261"/>
                    <a:pt x="110" y="261"/>
                    <a:pt x="108" y="261"/>
                  </a:cubicBezTo>
                  <a:cubicBezTo>
                    <a:pt x="106" y="261"/>
                    <a:pt x="104" y="262"/>
                    <a:pt x="104" y="262"/>
                  </a:cubicBezTo>
                  <a:cubicBezTo>
                    <a:pt x="102" y="262"/>
                    <a:pt x="102" y="264"/>
                    <a:pt x="105" y="265"/>
                  </a:cubicBezTo>
                  <a:cubicBezTo>
                    <a:pt x="108" y="267"/>
                    <a:pt x="109" y="267"/>
                    <a:pt x="108" y="264"/>
                  </a:cubicBezTo>
                  <a:cubicBezTo>
                    <a:pt x="108" y="263"/>
                    <a:pt x="108" y="263"/>
                    <a:pt x="110" y="263"/>
                  </a:cubicBezTo>
                  <a:close/>
                  <a:moveTo>
                    <a:pt x="100" y="252"/>
                  </a:moveTo>
                  <a:cubicBezTo>
                    <a:pt x="100" y="252"/>
                    <a:pt x="100" y="252"/>
                    <a:pt x="100" y="252"/>
                  </a:cubicBezTo>
                  <a:cubicBezTo>
                    <a:pt x="100" y="253"/>
                    <a:pt x="100" y="253"/>
                    <a:pt x="100" y="254"/>
                  </a:cubicBezTo>
                  <a:cubicBezTo>
                    <a:pt x="101" y="254"/>
                    <a:pt x="101" y="255"/>
                    <a:pt x="102" y="255"/>
                  </a:cubicBezTo>
                  <a:cubicBezTo>
                    <a:pt x="103" y="254"/>
                    <a:pt x="101" y="253"/>
                    <a:pt x="100" y="252"/>
                  </a:cubicBezTo>
                  <a:close/>
                  <a:moveTo>
                    <a:pt x="101" y="272"/>
                  </a:moveTo>
                  <a:cubicBezTo>
                    <a:pt x="101" y="273"/>
                    <a:pt x="101" y="272"/>
                    <a:pt x="102" y="271"/>
                  </a:cubicBezTo>
                  <a:cubicBezTo>
                    <a:pt x="102" y="270"/>
                    <a:pt x="102" y="270"/>
                    <a:pt x="102" y="270"/>
                  </a:cubicBezTo>
                  <a:cubicBezTo>
                    <a:pt x="101" y="270"/>
                    <a:pt x="100" y="272"/>
                    <a:pt x="101" y="272"/>
                  </a:cubicBezTo>
                  <a:close/>
                  <a:moveTo>
                    <a:pt x="89" y="265"/>
                  </a:moveTo>
                  <a:cubicBezTo>
                    <a:pt x="89" y="264"/>
                    <a:pt x="89" y="264"/>
                    <a:pt x="89" y="264"/>
                  </a:cubicBezTo>
                  <a:cubicBezTo>
                    <a:pt x="88" y="264"/>
                    <a:pt x="88" y="264"/>
                    <a:pt x="88" y="265"/>
                  </a:cubicBezTo>
                  <a:cubicBezTo>
                    <a:pt x="88" y="265"/>
                    <a:pt x="88" y="265"/>
                    <a:pt x="89" y="265"/>
                  </a:cubicBezTo>
                  <a:cubicBezTo>
                    <a:pt x="89" y="265"/>
                    <a:pt x="89" y="265"/>
                    <a:pt x="89" y="265"/>
                  </a:cubicBezTo>
                  <a:close/>
                  <a:moveTo>
                    <a:pt x="112" y="278"/>
                  </a:moveTo>
                  <a:cubicBezTo>
                    <a:pt x="112" y="279"/>
                    <a:pt x="112" y="279"/>
                    <a:pt x="113" y="279"/>
                  </a:cubicBezTo>
                  <a:cubicBezTo>
                    <a:pt x="113" y="278"/>
                    <a:pt x="113" y="278"/>
                    <a:pt x="112" y="278"/>
                  </a:cubicBezTo>
                  <a:close/>
                  <a:moveTo>
                    <a:pt x="102" y="164"/>
                  </a:moveTo>
                  <a:cubicBezTo>
                    <a:pt x="99" y="164"/>
                    <a:pt x="99" y="164"/>
                    <a:pt x="99" y="164"/>
                  </a:cubicBezTo>
                  <a:cubicBezTo>
                    <a:pt x="96" y="164"/>
                    <a:pt x="95" y="165"/>
                    <a:pt x="96" y="166"/>
                  </a:cubicBezTo>
                  <a:cubicBezTo>
                    <a:pt x="95" y="166"/>
                    <a:pt x="93" y="167"/>
                    <a:pt x="91" y="169"/>
                  </a:cubicBezTo>
                  <a:cubicBezTo>
                    <a:pt x="95" y="168"/>
                    <a:pt x="98" y="166"/>
                    <a:pt x="102" y="164"/>
                  </a:cubicBezTo>
                  <a:close/>
                  <a:moveTo>
                    <a:pt x="117" y="283"/>
                  </a:moveTo>
                  <a:cubicBezTo>
                    <a:pt x="117" y="283"/>
                    <a:pt x="117" y="283"/>
                    <a:pt x="116" y="283"/>
                  </a:cubicBezTo>
                  <a:cubicBezTo>
                    <a:pt x="116" y="283"/>
                    <a:pt x="116" y="283"/>
                    <a:pt x="116" y="283"/>
                  </a:cubicBezTo>
                  <a:cubicBezTo>
                    <a:pt x="117" y="283"/>
                    <a:pt x="117" y="283"/>
                    <a:pt x="117" y="283"/>
                  </a:cubicBezTo>
                  <a:close/>
                  <a:moveTo>
                    <a:pt x="70" y="331"/>
                  </a:moveTo>
                  <a:cubicBezTo>
                    <a:pt x="70" y="330"/>
                    <a:pt x="69" y="330"/>
                    <a:pt x="69" y="330"/>
                  </a:cubicBezTo>
                  <a:cubicBezTo>
                    <a:pt x="66" y="331"/>
                    <a:pt x="71" y="333"/>
                    <a:pt x="70" y="331"/>
                  </a:cubicBezTo>
                  <a:close/>
                  <a:moveTo>
                    <a:pt x="125" y="284"/>
                  </a:moveTo>
                  <a:cubicBezTo>
                    <a:pt x="127" y="284"/>
                    <a:pt x="128" y="282"/>
                    <a:pt x="128" y="281"/>
                  </a:cubicBezTo>
                  <a:cubicBezTo>
                    <a:pt x="127" y="279"/>
                    <a:pt x="125" y="280"/>
                    <a:pt x="124" y="282"/>
                  </a:cubicBezTo>
                  <a:cubicBezTo>
                    <a:pt x="123" y="285"/>
                    <a:pt x="123" y="285"/>
                    <a:pt x="125" y="284"/>
                  </a:cubicBezTo>
                  <a:close/>
                  <a:moveTo>
                    <a:pt x="131" y="263"/>
                  </a:moveTo>
                  <a:cubicBezTo>
                    <a:pt x="130" y="262"/>
                    <a:pt x="129" y="261"/>
                    <a:pt x="129" y="261"/>
                  </a:cubicBezTo>
                  <a:cubicBezTo>
                    <a:pt x="128" y="262"/>
                    <a:pt x="128" y="263"/>
                    <a:pt x="129" y="265"/>
                  </a:cubicBezTo>
                  <a:cubicBezTo>
                    <a:pt x="131" y="270"/>
                    <a:pt x="133" y="268"/>
                    <a:pt x="131" y="263"/>
                  </a:cubicBezTo>
                  <a:close/>
                  <a:moveTo>
                    <a:pt x="129" y="271"/>
                  </a:moveTo>
                  <a:cubicBezTo>
                    <a:pt x="129" y="271"/>
                    <a:pt x="129" y="271"/>
                    <a:pt x="129" y="271"/>
                  </a:cubicBezTo>
                  <a:cubicBezTo>
                    <a:pt x="128" y="271"/>
                    <a:pt x="129" y="272"/>
                    <a:pt x="129" y="271"/>
                  </a:cubicBezTo>
                  <a:close/>
                  <a:moveTo>
                    <a:pt x="77" y="289"/>
                  </a:moveTo>
                  <a:cubicBezTo>
                    <a:pt x="76" y="289"/>
                    <a:pt x="76" y="289"/>
                    <a:pt x="76" y="290"/>
                  </a:cubicBezTo>
                  <a:cubicBezTo>
                    <a:pt x="76" y="291"/>
                    <a:pt x="76" y="291"/>
                    <a:pt x="77" y="291"/>
                  </a:cubicBezTo>
                  <a:cubicBezTo>
                    <a:pt x="77" y="291"/>
                    <a:pt x="77" y="291"/>
                    <a:pt x="77" y="290"/>
                  </a:cubicBezTo>
                  <a:cubicBezTo>
                    <a:pt x="77" y="289"/>
                    <a:pt x="77" y="289"/>
                    <a:pt x="77" y="289"/>
                  </a:cubicBezTo>
                  <a:close/>
                  <a:moveTo>
                    <a:pt x="77" y="277"/>
                  </a:moveTo>
                  <a:cubicBezTo>
                    <a:pt x="77" y="278"/>
                    <a:pt x="78" y="278"/>
                    <a:pt x="79" y="278"/>
                  </a:cubicBezTo>
                  <a:cubicBezTo>
                    <a:pt x="78" y="277"/>
                    <a:pt x="78" y="277"/>
                    <a:pt x="77" y="277"/>
                  </a:cubicBezTo>
                  <a:close/>
                  <a:moveTo>
                    <a:pt x="82" y="157"/>
                  </a:moveTo>
                  <a:cubicBezTo>
                    <a:pt x="82" y="157"/>
                    <a:pt x="82" y="156"/>
                    <a:pt x="81" y="157"/>
                  </a:cubicBezTo>
                  <a:cubicBezTo>
                    <a:pt x="80" y="157"/>
                    <a:pt x="80" y="158"/>
                    <a:pt x="81" y="158"/>
                  </a:cubicBezTo>
                  <a:cubicBezTo>
                    <a:pt x="82" y="158"/>
                    <a:pt x="82" y="157"/>
                    <a:pt x="82" y="157"/>
                  </a:cubicBezTo>
                  <a:close/>
                  <a:moveTo>
                    <a:pt x="66" y="296"/>
                  </a:moveTo>
                  <a:cubicBezTo>
                    <a:pt x="66" y="297"/>
                    <a:pt x="66" y="297"/>
                    <a:pt x="66" y="297"/>
                  </a:cubicBezTo>
                  <a:cubicBezTo>
                    <a:pt x="66" y="297"/>
                    <a:pt x="67" y="297"/>
                    <a:pt x="68" y="297"/>
                  </a:cubicBezTo>
                  <a:cubicBezTo>
                    <a:pt x="69" y="298"/>
                    <a:pt x="70" y="299"/>
                    <a:pt x="72" y="298"/>
                  </a:cubicBezTo>
                  <a:cubicBezTo>
                    <a:pt x="71" y="297"/>
                    <a:pt x="69" y="297"/>
                    <a:pt x="68" y="297"/>
                  </a:cubicBezTo>
                  <a:cubicBezTo>
                    <a:pt x="67" y="297"/>
                    <a:pt x="67" y="296"/>
                    <a:pt x="66" y="296"/>
                  </a:cubicBezTo>
                  <a:close/>
                  <a:moveTo>
                    <a:pt x="83" y="295"/>
                  </a:moveTo>
                  <a:cubicBezTo>
                    <a:pt x="84" y="295"/>
                    <a:pt x="84" y="294"/>
                    <a:pt x="84" y="294"/>
                  </a:cubicBezTo>
                  <a:cubicBezTo>
                    <a:pt x="84" y="294"/>
                    <a:pt x="84" y="293"/>
                    <a:pt x="83" y="294"/>
                  </a:cubicBezTo>
                  <a:cubicBezTo>
                    <a:pt x="83" y="294"/>
                    <a:pt x="83" y="294"/>
                    <a:pt x="83" y="295"/>
                  </a:cubicBezTo>
                  <a:cubicBezTo>
                    <a:pt x="83" y="295"/>
                    <a:pt x="83" y="295"/>
                    <a:pt x="83" y="295"/>
                  </a:cubicBezTo>
                  <a:close/>
                  <a:moveTo>
                    <a:pt x="90" y="291"/>
                  </a:moveTo>
                  <a:cubicBezTo>
                    <a:pt x="91" y="292"/>
                    <a:pt x="92" y="292"/>
                    <a:pt x="93" y="292"/>
                  </a:cubicBezTo>
                  <a:cubicBezTo>
                    <a:pt x="93" y="291"/>
                    <a:pt x="91" y="290"/>
                    <a:pt x="89" y="290"/>
                  </a:cubicBezTo>
                  <a:cubicBezTo>
                    <a:pt x="89" y="290"/>
                    <a:pt x="88" y="290"/>
                    <a:pt x="87" y="290"/>
                  </a:cubicBezTo>
                  <a:cubicBezTo>
                    <a:pt x="86" y="290"/>
                    <a:pt x="85" y="288"/>
                    <a:pt x="85" y="290"/>
                  </a:cubicBezTo>
                  <a:cubicBezTo>
                    <a:pt x="85" y="291"/>
                    <a:pt x="86" y="290"/>
                    <a:pt x="87" y="290"/>
                  </a:cubicBezTo>
                  <a:cubicBezTo>
                    <a:pt x="88" y="290"/>
                    <a:pt x="89" y="291"/>
                    <a:pt x="90" y="291"/>
                  </a:cubicBezTo>
                  <a:close/>
                  <a:moveTo>
                    <a:pt x="83" y="242"/>
                  </a:moveTo>
                  <a:cubicBezTo>
                    <a:pt x="83" y="242"/>
                    <a:pt x="82" y="242"/>
                    <a:pt x="83" y="242"/>
                  </a:cubicBezTo>
                  <a:cubicBezTo>
                    <a:pt x="83" y="242"/>
                    <a:pt x="83" y="242"/>
                    <a:pt x="83" y="242"/>
                  </a:cubicBezTo>
                  <a:cubicBezTo>
                    <a:pt x="83" y="242"/>
                    <a:pt x="83" y="242"/>
                    <a:pt x="83" y="242"/>
                  </a:cubicBezTo>
                  <a:close/>
                  <a:moveTo>
                    <a:pt x="87" y="255"/>
                  </a:moveTo>
                  <a:cubicBezTo>
                    <a:pt x="87" y="255"/>
                    <a:pt x="87" y="254"/>
                    <a:pt x="87" y="253"/>
                  </a:cubicBezTo>
                  <a:cubicBezTo>
                    <a:pt x="86" y="253"/>
                    <a:pt x="86" y="253"/>
                    <a:pt x="86" y="253"/>
                  </a:cubicBezTo>
                  <a:cubicBezTo>
                    <a:pt x="85" y="254"/>
                    <a:pt x="86" y="255"/>
                    <a:pt x="87" y="255"/>
                  </a:cubicBezTo>
                  <a:close/>
                  <a:moveTo>
                    <a:pt x="81" y="236"/>
                  </a:moveTo>
                  <a:cubicBezTo>
                    <a:pt x="81" y="235"/>
                    <a:pt x="80" y="235"/>
                    <a:pt x="78" y="238"/>
                  </a:cubicBezTo>
                  <a:cubicBezTo>
                    <a:pt x="76" y="239"/>
                    <a:pt x="75" y="240"/>
                    <a:pt x="77" y="240"/>
                  </a:cubicBezTo>
                  <a:cubicBezTo>
                    <a:pt x="78" y="240"/>
                    <a:pt x="81" y="237"/>
                    <a:pt x="81" y="236"/>
                  </a:cubicBezTo>
                  <a:close/>
                  <a:moveTo>
                    <a:pt x="67" y="227"/>
                  </a:moveTo>
                  <a:cubicBezTo>
                    <a:pt x="68" y="226"/>
                    <a:pt x="69" y="225"/>
                    <a:pt x="69" y="225"/>
                  </a:cubicBezTo>
                  <a:cubicBezTo>
                    <a:pt x="69" y="224"/>
                    <a:pt x="67" y="224"/>
                    <a:pt x="66" y="225"/>
                  </a:cubicBezTo>
                  <a:cubicBezTo>
                    <a:pt x="64" y="227"/>
                    <a:pt x="65" y="228"/>
                    <a:pt x="67" y="227"/>
                  </a:cubicBezTo>
                  <a:close/>
                  <a:moveTo>
                    <a:pt x="81" y="507"/>
                  </a:moveTo>
                  <a:cubicBezTo>
                    <a:pt x="80" y="507"/>
                    <a:pt x="81" y="508"/>
                    <a:pt x="82" y="508"/>
                  </a:cubicBezTo>
                  <a:cubicBezTo>
                    <a:pt x="83" y="509"/>
                    <a:pt x="84" y="507"/>
                    <a:pt x="83" y="506"/>
                  </a:cubicBezTo>
                  <a:cubicBezTo>
                    <a:pt x="82" y="505"/>
                    <a:pt x="81" y="505"/>
                    <a:pt x="81" y="507"/>
                  </a:cubicBezTo>
                  <a:close/>
                  <a:moveTo>
                    <a:pt x="185" y="451"/>
                  </a:moveTo>
                  <a:cubicBezTo>
                    <a:pt x="185" y="451"/>
                    <a:pt x="185" y="451"/>
                    <a:pt x="185" y="450"/>
                  </a:cubicBezTo>
                  <a:cubicBezTo>
                    <a:pt x="185" y="450"/>
                    <a:pt x="184" y="450"/>
                    <a:pt x="183" y="450"/>
                  </a:cubicBezTo>
                  <a:cubicBezTo>
                    <a:pt x="183" y="451"/>
                    <a:pt x="183" y="452"/>
                    <a:pt x="185" y="451"/>
                  </a:cubicBezTo>
                  <a:close/>
                  <a:moveTo>
                    <a:pt x="180" y="410"/>
                  </a:moveTo>
                  <a:cubicBezTo>
                    <a:pt x="180" y="410"/>
                    <a:pt x="181" y="409"/>
                    <a:pt x="180" y="409"/>
                  </a:cubicBezTo>
                  <a:cubicBezTo>
                    <a:pt x="179" y="409"/>
                    <a:pt x="179" y="411"/>
                    <a:pt x="179" y="412"/>
                  </a:cubicBezTo>
                  <a:cubicBezTo>
                    <a:pt x="180" y="412"/>
                    <a:pt x="180" y="411"/>
                    <a:pt x="180" y="410"/>
                  </a:cubicBezTo>
                  <a:close/>
                  <a:moveTo>
                    <a:pt x="163" y="467"/>
                  </a:moveTo>
                  <a:cubicBezTo>
                    <a:pt x="163" y="467"/>
                    <a:pt x="163" y="467"/>
                    <a:pt x="163" y="467"/>
                  </a:cubicBezTo>
                  <a:cubicBezTo>
                    <a:pt x="163" y="467"/>
                    <a:pt x="163" y="467"/>
                    <a:pt x="163" y="467"/>
                  </a:cubicBezTo>
                  <a:cubicBezTo>
                    <a:pt x="163" y="467"/>
                    <a:pt x="163" y="467"/>
                    <a:pt x="163" y="467"/>
                  </a:cubicBezTo>
                  <a:close/>
                  <a:moveTo>
                    <a:pt x="183" y="542"/>
                  </a:moveTo>
                  <a:cubicBezTo>
                    <a:pt x="183" y="543"/>
                    <a:pt x="185" y="545"/>
                    <a:pt x="186" y="544"/>
                  </a:cubicBezTo>
                  <a:cubicBezTo>
                    <a:pt x="186" y="544"/>
                    <a:pt x="186" y="544"/>
                    <a:pt x="186" y="543"/>
                  </a:cubicBezTo>
                  <a:cubicBezTo>
                    <a:pt x="186" y="542"/>
                    <a:pt x="184" y="541"/>
                    <a:pt x="183" y="542"/>
                  </a:cubicBezTo>
                  <a:close/>
                  <a:moveTo>
                    <a:pt x="184" y="422"/>
                  </a:moveTo>
                  <a:cubicBezTo>
                    <a:pt x="182" y="423"/>
                    <a:pt x="182" y="426"/>
                    <a:pt x="184" y="426"/>
                  </a:cubicBezTo>
                  <a:cubicBezTo>
                    <a:pt x="186" y="425"/>
                    <a:pt x="186" y="422"/>
                    <a:pt x="184" y="422"/>
                  </a:cubicBezTo>
                  <a:close/>
                  <a:moveTo>
                    <a:pt x="192" y="408"/>
                  </a:moveTo>
                  <a:cubicBezTo>
                    <a:pt x="192" y="408"/>
                    <a:pt x="192" y="408"/>
                    <a:pt x="192" y="408"/>
                  </a:cubicBezTo>
                  <a:cubicBezTo>
                    <a:pt x="192" y="408"/>
                    <a:pt x="192" y="408"/>
                    <a:pt x="192" y="408"/>
                  </a:cubicBezTo>
                  <a:close/>
                  <a:moveTo>
                    <a:pt x="186" y="456"/>
                  </a:moveTo>
                  <a:cubicBezTo>
                    <a:pt x="185" y="457"/>
                    <a:pt x="184" y="458"/>
                    <a:pt x="184" y="460"/>
                  </a:cubicBezTo>
                  <a:cubicBezTo>
                    <a:pt x="183" y="460"/>
                    <a:pt x="183" y="460"/>
                    <a:pt x="183" y="461"/>
                  </a:cubicBezTo>
                  <a:cubicBezTo>
                    <a:pt x="184" y="461"/>
                    <a:pt x="184" y="461"/>
                    <a:pt x="184" y="461"/>
                  </a:cubicBezTo>
                  <a:cubicBezTo>
                    <a:pt x="184" y="461"/>
                    <a:pt x="184" y="461"/>
                    <a:pt x="184" y="461"/>
                  </a:cubicBezTo>
                  <a:cubicBezTo>
                    <a:pt x="184" y="461"/>
                    <a:pt x="184" y="461"/>
                    <a:pt x="184" y="461"/>
                  </a:cubicBezTo>
                  <a:cubicBezTo>
                    <a:pt x="184" y="461"/>
                    <a:pt x="185" y="461"/>
                    <a:pt x="185" y="461"/>
                  </a:cubicBezTo>
                  <a:cubicBezTo>
                    <a:pt x="186" y="459"/>
                    <a:pt x="186" y="458"/>
                    <a:pt x="187" y="456"/>
                  </a:cubicBezTo>
                  <a:cubicBezTo>
                    <a:pt x="187" y="456"/>
                    <a:pt x="186" y="456"/>
                    <a:pt x="186" y="456"/>
                  </a:cubicBezTo>
                  <a:cubicBezTo>
                    <a:pt x="186" y="456"/>
                    <a:pt x="186" y="456"/>
                    <a:pt x="186" y="456"/>
                  </a:cubicBezTo>
                  <a:close/>
                  <a:moveTo>
                    <a:pt x="189" y="490"/>
                  </a:moveTo>
                  <a:cubicBezTo>
                    <a:pt x="189" y="490"/>
                    <a:pt x="189" y="490"/>
                    <a:pt x="189" y="490"/>
                  </a:cubicBezTo>
                  <a:cubicBezTo>
                    <a:pt x="189" y="490"/>
                    <a:pt x="188" y="490"/>
                    <a:pt x="188" y="491"/>
                  </a:cubicBezTo>
                  <a:cubicBezTo>
                    <a:pt x="188" y="491"/>
                    <a:pt x="188" y="492"/>
                    <a:pt x="188" y="493"/>
                  </a:cubicBezTo>
                  <a:cubicBezTo>
                    <a:pt x="189" y="492"/>
                    <a:pt x="189" y="492"/>
                    <a:pt x="189" y="491"/>
                  </a:cubicBezTo>
                  <a:cubicBezTo>
                    <a:pt x="189" y="491"/>
                    <a:pt x="189" y="490"/>
                    <a:pt x="189" y="490"/>
                  </a:cubicBezTo>
                  <a:close/>
                  <a:moveTo>
                    <a:pt x="192" y="438"/>
                  </a:moveTo>
                  <a:cubicBezTo>
                    <a:pt x="193" y="439"/>
                    <a:pt x="194" y="438"/>
                    <a:pt x="194" y="437"/>
                  </a:cubicBezTo>
                  <a:cubicBezTo>
                    <a:pt x="196" y="435"/>
                    <a:pt x="196" y="435"/>
                    <a:pt x="195" y="434"/>
                  </a:cubicBezTo>
                  <a:cubicBezTo>
                    <a:pt x="195" y="434"/>
                    <a:pt x="195" y="434"/>
                    <a:pt x="195" y="434"/>
                  </a:cubicBezTo>
                  <a:cubicBezTo>
                    <a:pt x="195" y="433"/>
                    <a:pt x="196" y="432"/>
                    <a:pt x="196" y="431"/>
                  </a:cubicBezTo>
                  <a:cubicBezTo>
                    <a:pt x="195" y="431"/>
                    <a:pt x="195" y="431"/>
                    <a:pt x="195" y="431"/>
                  </a:cubicBezTo>
                  <a:cubicBezTo>
                    <a:pt x="195" y="431"/>
                    <a:pt x="194" y="431"/>
                    <a:pt x="194" y="431"/>
                  </a:cubicBezTo>
                  <a:cubicBezTo>
                    <a:pt x="194" y="432"/>
                    <a:pt x="194" y="432"/>
                    <a:pt x="194" y="433"/>
                  </a:cubicBezTo>
                  <a:cubicBezTo>
                    <a:pt x="193" y="433"/>
                    <a:pt x="193" y="433"/>
                    <a:pt x="192" y="433"/>
                  </a:cubicBezTo>
                  <a:cubicBezTo>
                    <a:pt x="190" y="435"/>
                    <a:pt x="190" y="437"/>
                    <a:pt x="192" y="438"/>
                  </a:cubicBezTo>
                  <a:close/>
                  <a:moveTo>
                    <a:pt x="189" y="450"/>
                  </a:moveTo>
                  <a:cubicBezTo>
                    <a:pt x="188" y="450"/>
                    <a:pt x="188" y="450"/>
                    <a:pt x="188" y="450"/>
                  </a:cubicBezTo>
                  <a:cubicBezTo>
                    <a:pt x="188" y="451"/>
                    <a:pt x="187" y="452"/>
                    <a:pt x="187" y="453"/>
                  </a:cubicBezTo>
                  <a:cubicBezTo>
                    <a:pt x="186" y="454"/>
                    <a:pt x="186" y="455"/>
                    <a:pt x="186" y="455"/>
                  </a:cubicBezTo>
                  <a:cubicBezTo>
                    <a:pt x="187" y="455"/>
                    <a:pt x="187" y="454"/>
                    <a:pt x="188" y="454"/>
                  </a:cubicBezTo>
                  <a:cubicBezTo>
                    <a:pt x="188" y="453"/>
                    <a:pt x="189" y="452"/>
                    <a:pt x="189" y="450"/>
                  </a:cubicBezTo>
                  <a:close/>
                  <a:moveTo>
                    <a:pt x="188" y="445"/>
                  </a:moveTo>
                  <a:cubicBezTo>
                    <a:pt x="187" y="445"/>
                    <a:pt x="187" y="445"/>
                    <a:pt x="187" y="446"/>
                  </a:cubicBezTo>
                  <a:cubicBezTo>
                    <a:pt x="187" y="446"/>
                    <a:pt x="187" y="447"/>
                    <a:pt x="188" y="447"/>
                  </a:cubicBezTo>
                  <a:cubicBezTo>
                    <a:pt x="188" y="447"/>
                    <a:pt x="188" y="446"/>
                    <a:pt x="188" y="445"/>
                  </a:cubicBezTo>
                  <a:close/>
                  <a:moveTo>
                    <a:pt x="185" y="471"/>
                  </a:moveTo>
                  <a:cubicBezTo>
                    <a:pt x="185" y="471"/>
                    <a:pt x="184" y="471"/>
                    <a:pt x="184" y="471"/>
                  </a:cubicBezTo>
                  <a:cubicBezTo>
                    <a:pt x="183" y="471"/>
                    <a:pt x="183" y="472"/>
                    <a:pt x="184" y="472"/>
                  </a:cubicBezTo>
                  <a:cubicBezTo>
                    <a:pt x="184" y="472"/>
                    <a:pt x="184" y="472"/>
                    <a:pt x="185" y="471"/>
                  </a:cubicBezTo>
                  <a:close/>
                  <a:moveTo>
                    <a:pt x="82" y="465"/>
                  </a:moveTo>
                  <a:cubicBezTo>
                    <a:pt x="82" y="464"/>
                    <a:pt x="83" y="464"/>
                    <a:pt x="83" y="464"/>
                  </a:cubicBezTo>
                  <a:cubicBezTo>
                    <a:pt x="83" y="464"/>
                    <a:pt x="82" y="463"/>
                    <a:pt x="82" y="463"/>
                  </a:cubicBezTo>
                  <a:cubicBezTo>
                    <a:pt x="81" y="463"/>
                    <a:pt x="81" y="464"/>
                    <a:pt x="81" y="464"/>
                  </a:cubicBezTo>
                  <a:cubicBezTo>
                    <a:pt x="81" y="465"/>
                    <a:pt x="81" y="465"/>
                    <a:pt x="82" y="465"/>
                  </a:cubicBezTo>
                  <a:close/>
                  <a:moveTo>
                    <a:pt x="168" y="454"/>
                  </a:moveTo>
                  <a:cubicBezTo>
                    <a:pt x="169" y="455"/>
                    <a:pt x="171" y="454"/>
                    <a:pt x="171" y="452"/>
                  </a:cubicBezTo>
                  <a:cubicBezTo>
                    <a:pt x="169" y="452"/>
                    <a:pt x="168" y="453"/>
                    <a:pt x="168" y="454"/>
                  </a:cubicBezTo>
                  <a:close/>
                  <a:moveTo>
                    <a:pt x="162" y="448"/>
                  </a:moveTo>
                  <a:cubicBezTo>
                    <a:pt x="163" y="449"/>
                    <a:pt x="164" y="448"/>
                    <a:pt x="164" y="447"/>
                  </a:cubicBezTo>
                  <a:cubicBezTo>
                    <a:pt x="163" y="446"/>
                    <a:pt x="162" y="447"/>
                    <a:pt x="162" y="448"/>
                  </a:cubicBezTo>
                  <a:close/>
                  <a:moveTo>
                    <a:pt x="175" y="420"/>
                  </a:moveTo>
                  <a:cubicBezTo>
                    <a:pt x="174" y="420"/>
                    <a:pt x="173" y="420"/>
                    <a:pt x="173" y="420"/>
                  </a:cubicBezTo>
                  <a:cubicBezTo>
                    <a:pt x="171" y="420"/>
                    <a:pt x="169" y="421"/>
                    <a:pt x="169" y="423"/>
                  </a:cubicBezTo>
                  <a:cubicBezTo>
                    <a:pt x="169" y="423"/>
                    <a:pt x="169" y="424"/>
                    <a:pt x="169" y="425"/>
                  </a:cubicBezTo>
                  <a:cubicBezTo>
                    <a:pt x="170" y="426"/>
                    <a:pt x="170" y="427"/>
                    <a:pt x="170" y="428"/>
                  </a:cubicBezTo>
                  <a:cubicBezTo>
                    <a:pt x="169" y="430"/>
                    <a:pt x="170" y="431"/>
                    <a:pt x="171" y="430"/>
                  </a:cubicBezTo>
                  <a:cubicBezTo>
                    <a:pt x="171" y="429"/>
                    <a:pt x="172" y="429"/>
                    <a:pt x="172" y="430"/>
                  </a:cubicBezTo>
                  <a:cubicBezTo>
                    <a:pt x="173" y="430"/>
                    <a:pt x="174" y="430"/>
                    <a:pt x="174" y="429"/>
                  </a:cubicBezTo>
                  <a:cubicBezTo>
                    <a:pt x="174" y="429"/>
                    <a:pt x="174" y="428"/>
                    <a:pt x="175" y="428"/>
                  </a:cubicBezTo>
                  <a:cubicBezTo>
                    <a:pt x="176" y="428"/>
                    <a:pt x="178" y="423"/>
                    <a:pt x="177" y="421"/>
                  </a:cubicBezTo>
                  <a:cubicBezTo>
                    <a:pt x="176" y="420"/>
                    <a:pt x="175" y="420"/>
                    <a:pt x="175" y="420"/>
                  </a:cubicBezTo>
                  <a:close/>
                  <a:moveTo>
                    <a:pt x="164" y="480"/>
                  </a:moveTo>
                  <a:cubicBezTo>
                    <a:pt x="164" y="481"/>
                    <a:pt x="163" y="481"/>
                    <a:pt x="164" y="482"/>
                  </a:cubicBezTo>
                  <a:cubicBezTo>
                    <a:pt x="164" y="482"/>
                    <a:pt x="165" y="481"/>
                    <a:pt x="165" y="481"/>
                  </a:cubicBezTo>
                  <a:cubicBezTo>
                    <a:pt x="166" y="481"/>
                    <a:pt x="167" y="479"/>
                    <a:pt x="166" y="478"/>
                  </a:cubicBezTo>
                  <a:cubicBezTo>
                    <a:pt x="165" y="478"/>
                    <a:pt x="165" y="479"/>
                    <a:pt x="164" y="480"/>
                  </a:cubicBezTo>
                  <a:close/>
                  <a:moveTo>
                    <a:pt x="181" y="429"/>
                  </a:moveTo>
                  <a:cubicBezTo>
                    <a:pt x="179" y="430"/>
                    <a:pt x="179" y="432"/>
                    <a:pt x="178" y="434"/>
                  </a:cubicBezTo>
                  <a:cubicBezTo>
                    <a:pt x="178" y="434"/>
                    <a:pt x="177" y="435"/>
                    <a:pt x="178" y="436"/>
                  </a:cubicBezTo>
                  <a:cubicBezTo>
                    <a:pt x="179" y="436"/>
                    <a:pt x="179" y="435"/>
                    <a:pt x="179" y="434"/>
                  </a:cubicBezTo>
                  <a:cubicBezTo>
                    <a:pt x="180" y="433"/>
                    <a:pt x="181" y="431"/>
                    <a:pt x="181" y="429"/>
                  </a:cubicBezTo>
                  <a:close/>
                  <a:moveTo>
                    <a:pt x="178" y="417"/>
                  </a:moveTo>
                  <a:cubicBezTo>
                    <a:pt x="179" y="417"/>
                    <a:pt x="179" y="416"/>
                    <a:pt x="179" y="415"/>
                  </a:cubicBezTo>
                  <a:cubicBezTo>
                    <a:pt x="178" y="415"/>
                    <a:pt x="178" y="416"/>
                    <a:pt x="178" y="417"/>
                  </a:cubicBezTo>
                  <a:close/>
                  <a:moveTo>
                    <a:pt x="170" y="412"/>
                  </a:moveTo>
                  <a:cubicBezTo>
                    <a:pt x="171" y="415"/>
                    <a:pt x="173" y="416"/>
                    <a:pt x="173" y="413"/>
                  </a:cubicBezTo>
                  <a:cubicBezTo>
                    <a:pt x="174" y="407"/>
                    <a:pt x="174" y="406"/>
                    <a:pt x="173" y="404"/>
                  </a:cubicBezTo>
                  <a:cubicBezTo>
                    <a:pt x="173" y="403"/>
                    <a:pt x="172" y="403"/>
                    <a:pt x="171" y="404"/>
                  </a:cubicBezTo>
                  <a:cubicBezTo>
                    <a:pt x="171" y="404"/>
                    <a:pt x="170" y="405"/>
                    <a:pt x="170" y="406"/>
                  </a:cubicBezTo>
                  <a:cubicBezTo>
                    <a:pt x="169" y="406"/>
                    <a:pt x="169" y="407"/>
                    <a:pt x="169" y="407"/>
                  </a:cubicBezTo>
                  <a:cubicBezTo>
                    <a:pt x="169" y="407"/>
                    <a:pt x="170" y="407"/>
                    <a:pt x="170" y="407"/>
                  </a:cubicBezTo>
                  <a:cubicBezTo>
                    <a:pt x="170" y="408"/>
                    <a:pt x="170" y="410"/>
                    <a:pt x="170" y="412"/>
                  </a:cubicBezTo>
                  <a:close/>
                  <a:moveTo>
                    <a:pt x="178" y="410"/>
                  </a:moveTo>
                  <a:cubicBezTo>
                    <a:pt x="177" y="410"/>
                    <a:pt x="177" y="410"/>
                    <a:pt x="178" y="411"/>
                  </a:cubicBezTo>
                  <a:cubicBezTo>
                    <a:pt x="179" y="411"/>
                    <a:pt x="179" y="409"/>
                    <a:pt x="178" y="410"/>
                  </a:cubicBezTo>
                  <a:close/>
                  <a:moveTo>
                    <a:pt x="175" y="417"/>
                  </a:moveTo>
                  <a:cubicBezTo>
                    <a:pt x="175" y="417"/>
                    <a:pt x="176" y="417"/>
                    <a:pt x="176" y="416"/>
                  </a:cubicBezTo>
                  <a:cubicBezTo>
                    <a:pt x="175" y="416"/>
                    <a:pt x="174" y="417"/>
                    <a:pt x="175" y="417"/>
                  </a:cubicBezTo>
                  <a:close/>
                  <a:moveTo>
                    <a:pt x="175" y="415"/>
                  </a:moveTo>
                  <a:cubicBezTo>
                    <a:pt x="175" y="415"/>
                    <a:pt x="175" y="414"/>
                    <a:pt x="175" y="415"/>
                  </a:cubicBezTo>
                  <a:cubicBezTo>
                    <a:pt x="175" y="415"/>
                    <a:pt x="175" y="415"/>
                    <a:pt x="175" y="415"/>
                  </a:cubicBezTo>
                  <a:close/>
                  <a:moveTo>
                    <a:pt x="186" y="439"/>
                  </a:moveTo>
                  <a:cubicBezTo>
                    <a:pt x="186" y="438"/>
                    <a:pt x="186" y="438"/>
                    <a:pt x="186" y="438"/>
                  </a:cubicBezTo>
                  <a:cubicBezTo>
                    <a:pt x="185" y="439"/>
                    <a:pt x="185" y="439"/>
                    <a:pt x="186" y="440"/>
                  </a:cubicBezTo>
                  <a:cubicBezTo>
                    <a:pt x="186" y="441"/>
                    <a:pt x="186" y="441"/>
                    <a:pt x="186" y="439"/>
                  </a:cubicBezTo>
                  <a:close/>
                  <a:moveTo>
                    <a:pt x="195" y="424"/>
                  </a:moveTo>
                  <a:cubicBezTo>
                    <a:pt x="194" y="424"/>
                    <a:pt x="193" y="426"/>
                    <a:pt x="194" y="426"/>
                  </a:cubicBezTo>
                  <a:cubicBezTo>
                    <a:pt x="195" y="426"/>
                    <a:pt x="195" y="425"/>
                    <a:pt x="195" y="424"/>
                  </a:cubicBezTo>
                  <a:close/>
                  <a:moveTo>
                    <a:pt x="239" y="431"/>
                  </a:moveTo>
                  <a:cubicBezTo>
                    <a:pt x="239" y="430"/>
                    <a:pt x="238" y="431"/>
                    <a:pt x="238" y="431"/>
                  </a:cubicBezTo>
                  <a:cubicBezTo>
                    <a:pt x="238" y="432"/>
                    <a:pt x="238" y="433"/>
                    <a:pt x="238" y="433"/>
                  </a:cubicBezTo>
                  <a:cubicBezTo>
                    <a:pt x="238" y="434"/>
                    <a:pt x="239" y="432"/>
                    <a:pt x="239" y="431"/>
                  </a:cubicBezTo>
                  <a:close/>
                  <a:moveTo>
                    <a:pt x="236" y="404"/>
                  </a:moveTo>
                  <a:cubicBezTo>
                    <a:pt x="237" y="404"/>
                    <a:pt x="237" y="404"/>
                    <a:pt x="237" y="404"/>
                  </a:cubicBezTo>
                  <a:cubicBezTo>
                    <a:pt x="237" y="404"/>
                    <a:pt x="237" y="404"/>
                    <a:pt x="237" y="404"/>
                  </a:cubicBezTo>
                  <a:cubicBezTo>
                    <a:pt x="236" y="403"/>
                    <a:pt x="236" y="404"/>
                    <a:pt x="236" y="404"/>
                  </a:cubicBezTo>
                  <a:close/>
                  <a:moveTo>
                    <a:pt x="239" y="410"/>
                  </a:moveTo>
                  <a:cubicBezTo>
                    <a:pt x="239" y="410"/>
                    <a:pt x="239" y="410"/>
                    <a:pt x="240" y="410"/>
                  </a:cubicBezTo>
                  <a:cubicBezTo>
                    <a:pt x="240" y="410"/>
                    <a:pt x="239" y="410"/>
                    <a:pt x="239" y="410"/>
                  </a:cubicBezTo>
                  <a:close/>
                  <a:moveTo>
                    <a:pt x="237" y="443"/>
                  </a:moveTo>
                  <a:cubicBezTo>
                    <a:pt x="238" y="443"/>
                    <a:pt x="238" y="443"/>
                    <a:pt x="238" y="442"/>
                  </a:cubicBezTo>
                  <a:cubicBezTo>
                    <a:pt x="238" y="442"/>
                    <a:pt x="238" y="442"/>
                    <a:pt x="237" y="442"/>
                  </a:cubicBezTo>
                  <a:cubicBezTo>
                    <a:pt x="236" y="442"/>
                    <a:pt x="236" y="443"/>
                    <a:pt x="237" y="443"/>
                  </a:cubicBezTo>
                  <a:close/>
                  <a:moveTo>
                    <a:pt x="241" y="411"/>
                  </a:moveTo>
                  <a:cubicBezTo>
                    <a:pt x="241" y="411"/>
                    <a:pt x="241" y="411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ubicBezTo>
                    <a:pt x="241" y="411"/>
                    <a:pt x="241" y="411"/>
                    <a:pt x="241" y="411"/>
                  </a:cubicBezTo>
                  <a:close/>
                  <a:moveTo>
                    <a:pt x="242" y="404"/>
                  </a:moveTo>
                  <a:cubicBezTo>
                    <a:pt x="242" y="404"/>
                    <a:pt x="242" y="404"/>
                    <a:pt x="243" y="404"/>
                  </a:cubicBezTo>
                  <a:cubicBezTo>
                    <a:pt x="243" y="404"/>
                    <a:pt x="242" y="404"/>
                    <a:pt x="242" y="404"/>
                  </a:cubicBezTo>
                  <a:close/>
                  <a:moveTo>
                    <a:pt x="243" y="411"/>
                  </a:moveTo>
                  <a:cubicBezTo>
                    <a:pt x="243" y="411"/>
                    <a:pt x="243" y="410"/>
                    <a:pt x="243" y="410"/>
                  </a:cubicBezTo>
                  <a:cubicBezTo>
                    <a:pt x="242" y="409"/>
                    <a:pt x="242" y="411"/>
                    <a:pt x="243" y="411"/>
                  </a:cubicBezTo>
                  <a:close/>
                  <a:moveTo>
                    <a:pt x="243" y="404"/>
                  </a:moveTo>
                  <a:cubicBezTo>
                    <a:pt x="244" y="404"/>
                    <a:pt x="244" y="405"/>
                    <a:pt x="244" y="405"/>
                  </a:cubicBezTo>
                  <a:cubicBezTo>
                    <a:pt x="244" y="404"/>
                    <a:pt x="244" y="403"/>
                    <a:pt x="243" y="403"/>
                  </a:cubicBezTo>
                  <a:cubicBezTo>
                    <a:pt x="243" y="404"/>
                    <a:pt x="243" y="404"/>
                    <a:pt x="243" y="404"/>
                  </a:cubicBezTo>
                  <a:close/>
                  <a:moveTo>
                    <a:pt x="241" y="412"/>
                  </a:moveTo>
                  <a:cubicBezTo>
                    <a:pt x="241" y="412"/>
                    <a:pt x="241" y="412"/>
                    <a:pt x="241" y="412"/>
                  </a:cubicBezTo>
                  <a:cubicBezTo>
                    <a:pt x="241" y="412"/>
                    <a:pt x="241" y="412"/>
                    <a:pt x="241" y="412"/>
                  </a:cubicBezTo>
                  <a:cubicBezTo>
                    <a:pt x="241" y="412"/>
                    <a:pt x="241" y="412"/>
                    <a:pt x="241" y="412"/>
                  </a:cubicBezTo>
                  <a:cubicBezTo>
                    <a:pt x="241" y="412"/>
                    <a:pt x="241" y="412"/>
                    <a:pt x="241" y="412"/>
                  </a:cubicBezTo>
                  <a:cubicBezTo>
                    <a:pt x="240" y="412"/>
                    <a:pt x="240" y="413"/>
                    <a:pt x="239" y="414"/>
                  </a:cubicBezTo>
                  <a:cubicBezTo>
                    <a:pt x="239" y="415"/>
                    <a:pt x="240" y="416"/>
                    <a:pt x="240" y="417"/>
                  </a:cubicBezTo>
                  <a:cubicBezTo>
                    <a:pt x="241" y="417"/>
                    <a:pt x="241" y="417"/>
                    <a:pt x="241" y="417"/>
                  </a:cubicBezTo>
                  <a:cubicBezTo>
                    <a:pt x="242" y="418"/>
                    <a:pt x="244" y="419"/>
                    <a:pt x="244" y="418"/>
                  </a:cubicBezTo>
                  <a:cubicBezTo>
                    <a:pt x="244" y="417"/>
                    <a:pt x="244" y="416"/>
                    <a:pt x="244" y="415"/>
                  </a:cubicBezTo>
                  <a:cubicBezTo>
                    <a:pt x="244" y="413"/>
                    <a:pt x="242" y="413"/>
                    <a:pt x="241" y="412"/>
                  </a:cubicBezTo>
                  <a:close/>
                  <a:moveTo>
                    <a:pt x="243" y="401"/>
                  </a:moveTo>
                  <a:cubicBezTo>
                    <a:pt x="242" y="402"/>
                    <a:pt x="243" y="402"/>
                    <a:pt x="244" y="402"/>
                  </a:cubicBezTo>
                  <a:cubicBezTo>
                    <a:pt x="244" y="401"/>
                    <a:pt x="244" y="401"/>
                    <a:pt x="243" y="401"/>
                  </a:cubicBezTo>
                  <a:close/>
                  <a:moveTo>
                    <a:pt x="240" y="439"/>
                  </a:moveTo>
                  <a:cubicBezTo>
                    <a:pt x="240" y="438"/>
                    <a:pt x="239" y="438"/>
                    <a:pt x="239" y="437"/>
                  </a:cubicBezTo>
                  <a:cubicBezTo>
                    <a:pt x="239" y="437"/>
                    <a:pt x="238" y="437"/>
                    <a:pt x="238" y="438"/>
                  </a:cubicBezTo>
                  <a:cubicBezTo>
                    <a:pt x="238" y="438"/>
                    <a:pt x="238" y="439"/>
                    <a:pt x="239" y="439"/>
                  </a:cubicBezTo>
                  <a:cubicBezTo>
                    <a:pt x="239" y="440"/>
                    <a:pt x="240" y="440"/>
                    <a:pt x="240" y="439"/>
                  </a:cubicBezTo>
                  <a:close/>
                  <a:moveTo>
                    <a:pt x="192" y="444"/>
                  </a:moveTo>
                  <a:cubicBezTo>
                    <a:pt x="192" y="444"/>
                    <a:pt x="192" y="444"/>
                    <a:pt x="192" y="444"/>
                  </a:cubicBezTo>
                  <a:cubicBezTo>
                    <a:pt x="192" y="444"/>
                    <a:pt x="192" y="444"/>
                    <a:pt x="192" y="444"/>
                  </a:cubicBezTo>
                  <a:cubicBezTo>
                    <a:pt x="192" y="444"/>
                    <a:pt x="192" y="444"/>
                    <a:pt x="193" y="444"/>
                  </a:cubicBezTo>
                  <a:cubicBezTo>
                    <a:pt x="193" y="444"/>
                    <a:pt x="192" y="444"/>
                    <a:pt x="192" y="444"/>
                  </a:cubicBezTo>
                  <a:cubicBezTo>
                    <a:pt x="193" y="444"/>
                    <a:pt x="194" y="444"/>
                    <a:pt x="195" y="444"/>
                  </a:cubicBezTo>
                  <a:cubicBezTo>
                    <a:pt x="195" y="443"/>
                    <a:pt x="195" y="443"/>
                    <a:pt x="195" y="443"/>
                  </a:cubicBezTo>
                  <a:cubicBezTo>
                    <a:pt x="195" y="443"/>
                    <a:pt x="195" y="443"/>
                    <a:pt x="195" y="443"/>
                  </a:cubicBezTo>
                  <a:cubicBezTo>
                    <a:pt x="195" y="443"/>
                    <a:pt x="194" y="443"/>
                    <a:pt x="194" y="443"/>
                  </a:cubicBezTo>
                  <a:cubicBezTo>
                    <a:pt x="195" y="443"/>
                    <a:pt x="196" y="441"/>
                    <a:pt x="195" y="440"/>
                  </a:cubicBezTo>
                  <a:cubicBezTo>
                    <a:pt x="194" y="440"/>
                    <a:pt x="194" y="440"/>
                    <a:pt x="194" y="441"/>
                  </a:cubicBezTo>
                  <a:cubicBezTo>
                    <a:pt x="194" y="441"/>
                    <a:pt x="193" y="442"/>
                    <a:pt x="194" y="443"/>
                  </a:cubicBezTo>
                  <a:cubicBezTo>
                    <a:pt x="193" y="442"/>
                    <a:pt x="191" y="442"/>
                    <a:pt x="190" y="443"/>
                  </a:cubicBezTo>
                  <a:cubicBezTo>
                    <a:pt x="191" y="443"/>
                    <a:pt x="191" y="443"/>
                    <a:pt x="192" y="444"/>
                  </a:cubicBezTo>
                  <a:close/>
                  <a:moveTo>
                    <a:pt x="194" y="447"/>
                  </a:moveTo>
                  <a:cubicBezTo>
                    <a:pt x="194" y="448"/>
                    <a:pt x="194" y="448"/>
                    <a:pt x="194" y="448"/>
                  </a:cubicBezTo>
                  <a:cubicBezTo>
                    <a:pt x="194" y="449"/>
                    <a:pt x="194" y="449"/>
                    <a:pt x="193" y="449"/>
                  </a:cubicBezTo>
                  <a:cubicBezTo>
                    <a:pt x="193" y="449"/>
                    <a:pt x="193" y="450"/>
                    <a:pt x="193" y="450"/>
                  </a:cubicBezTo>
                  <a:cubicBezTo>
                    <a:pt x="193" y="450"/>
                    <a:pt x="193" y="450"/>
                    <a:pt x="192" y="451"/>
                  </a:cubicBezTo>
                  <a:cubicBezTo>
                    <a:pt x="192" y="451"/>
                    <a:pt x="192" y="452"/>
                    <a:pt x="192" y="452"/>
                  </a:cubicBezTo>
                  <a:cubicBezTo>
                    <a:pt x="191" y="453"/>
                    <a:pt x="191" y="454"/>
                    <a:pt x="191" y="455"/>
                  </a:cubicBezTo>
                  <a:cubicBezTo>
                    <a:pt x="192" y="455"/>
                    <a:pt x="192" y="454"/>
                    <a:pt x="193" y="453"/>
                  </a:cubicBezTo>
                  <a:cubicBezTo>
                    <a:pt x="193" y="452"/>
                    <a:pt x="193" y="451"/>
                    <a:pt x="194" y="451"/>
                  </a:cubicBezTo>
                  <a:cubicBezTo>
                    <a:pt x="194" y="450"/>
                    <a:pt x="195" y="449"/>
                    <a:pt x="194" y="448"/>
                  </a:cubicBezTo>
                  <a:cubicBezTo>
                    <a:pt x="194" y="447"/>
                    <a:pt x="194" y="447"/>
                    <a:pt x="194" y="447"/>
                  </a:cubicBezTo>
                  <a:close/>
                  <a:moveTo>
                    <a:pt x="193" y="478"/>
                  </a:moveTo>
                  <a:cubicBezTo>
                    <a:pt x="192" y="478"/>
                    <a:pt x="192" y="478"/>
                    <a:pt x="192" y="478"/>
                  </a:cubicBezTo>
                  <a:cubicBezTo>
                    <a:pt x="192" y="479"/>
                    <a:pt x="192" y="481"/>
                    <a:pt x="192" y="482"/>
                  </a:cubicBezTo>
                  <a:cubicBezTo>
                    <a:pt x="192" y="483"/>
                    <a:pt x="192" y="484"/>
                    <a:pt x="193" y="484"/>
                  </a:cubicBezTo>
                  <a:cubicBezTo>
                    <a:pt x="194" y="484"/>
                    <a:pt x="193" y="483"/>
                    <a:pt x="193" y="482"/>
                  </a:cubicBezTo>
                  <a:cubicBezTo>
                    <a:pt x="193" y="481"/>
                    <a:pt x="194" y="479"/>
                    <a:pt x="193" y="478"/>
                  </a:cubicBezTo>
                  <a:close/>
                  <a:moveTo>
                    <a:pt x="195" y="429"/>
                  </a:moveTo>
                  <a:cubicBezTo>
                    <a:pt x="195" y="429"/>
                    <a:pt x="195" y="431"/>
                    <a:pt x="195" y="430"/>
                  </a:cubicBezTo>
                  <a:cubicBezTo>
                    <a:pt x="196" y="430"/>
                    <a:pt x="196" y="430"/>
                    <a:pt x="195" y="429"/>
                  </a:cubicBezTo>
                  <a:close/>
                  <a:moveTo>
                    <a:pt x="196" y="447"/>
                  </a:moveTo>
                  <a:cubicBezTo>
                    <a:pt x="196" y="446"/>
                    <a:pt x="196" y="446"/>
                    <a:pt x="196" y="445"/>
                  </a:cubicBezTo>
                  <a:cubicBezTo>
                    <a:pt x="196" y="445"/>
                    <a:pt x="196" y="445"/>
                    <a:pt x="196" y="445"/>
                  </a:cubicBezTo>
                  <a:cubicBezTo>
                    <a:pt x="196" y="445"/>
                    <a:pt x="195" y="447"/>
                    <a:pt x="196" y="447"/>
                  </a:cubicBezTo>
                  <a:close/>
                  <a:moveTo>
                    <a:pt x="243" y="432"/>
                  </a:moveTo>
                  <a:cubicBezTo>
                    <a:pt x="243" y="432"/>
                    <a:pt x="243" y="433"/>
                    <a:pt x="243" y="433"/>
                  </a:cubicBezTo>
                  <a:cubicBezTo>
                    <a:pt x="243" y="433"/>
                    <a:pt x="244" y="433"/>
                    <a:pt x="244" y="433"/>
                  </a:cubicBezTo>
                  <a:cubicBezTo>
                    <a:pt x="244" y="432"/>
                    <a:pt x="243" y="432"/>
                    <a:pt x="243" y="432"/>
                  </a:cubicBezTo>
                  <a:close/>
                  <a:moveTo>
                    <a:pt x="206" y="526"/>
                  </a:moveTo>
                  <a:cubicBezTo>
                    <a:pt x="205" y="526"/>
                    <a:pt x="205" y="526"/>
                    <a:pt x="205" y="527"/>
                  </a:cubicBezTo>
                  <a:cubicBezTo>
                    <a:pt x="205" y="527"/>
                    <a:pt x="205" y="528"/>
                    <a:pt x="205" y="528"/>
                  </a:cubicBezTo>
                  <a:cubicBezTo>
                    <a:pt x="206" y="528"/>
                    <a:pt x="206" y="528"/>
                    <a:pt x="206" y="527"/>
                  </a:cubicBezTo>
                  <a:cubicBezTo>
                    <a:pt x="206" y="527"/>
                    <a:pt x="206" y="526"/>
                    <a:pt x="206" y="526"/>
                  </a:cubicBezTo>
                  <a:close/>
                  <a:moveTo>
                    <a:pt x="203" y="515"/>
                  </a:moveTo>
                  <a:cubicBezTo>
                    <a:pt x="202" y="515"/>
                    <a:pt x="202" y="515"/>
                    <a:pt x="202" y="514"/>
                  </a:cubicBezTo>
                  <a:cubicBezTo>
                    <a:pt x="202" y="514"/>
                    <a:pt x="201" y="513"/>
                    <a:pt x="201" y="513"/>
                  </a:cubicBezTo>
                  <a:cubicBezTo>
                    <a:pt x="199" y="513"/>
                    <a:pt x="197" y="515"/>
                    <a:pt x="197" y="517"/>
                  </a:cubicBezTo>
                  <a:cubicBezTo>
                    <a:pt x="196" y="518"/>
                    <a:pt x="196" y="520"/>
                    <a:pt x="196" y="520"/>
                  </a:cubicBezTo>
                  <a:cubicBezTo>
                    <a:pt x="196" y="521"/>
                    <a:pt x="198" y="524"/>
                    <a:pt x="199" y="525"/>
                  </a:cubicBezTo>
                  <a:cubicBezTo>
                    <a:pt x="199" y="525"/>
                    <a:pt x="200" y="525"/>
                    <a:pt x="201" y="526"/>
                  </a:cubicBezTo>
                  <a:cubicBezTo>
                    <a:pt x="201" y="527"/>
                    <a:pt x="202" y="526"/>
                    <a:pt x="202" y="524"/>
                  </a:cubicBezTo>
                  <a:cubicBezTo>
                    <a:pt x="203" y="523"/>
                    <a:pt x="203" y="521"/>
                    <a:pt x="203" y="519"/>
                  </a:cubicBezTo>
                  <a:cubicBezTo>
                    <a:pt x="204" y="516"/>
                    <a:pt x="204" y="515"/>
                    <a:pt x="203" y="515"/>
                  </a:cubicBezTo>
                  <a:close/>
                  <a:moveTo>
                    <a:pt x="203" y="500"/>
                  </a:moveTo>
                  <a:cubicBezTo>
                    <a:pt x="202" y="500"/>
                    <a:pt x="203" y="502"/>
                    <a:pt x="203" y="503"/>
                  </a:cubicBezTo>
                  <a:cubicBezTo>
                    <a:pt x="204" y="502"/>
                    <a:pt x="204" y="500"/>
                    <a:pt x="203" y="500"/>
                  </a:cubicBezTo>
                  <a:close/>
                  <a:moveTo>
                    <a:pt x="197" y="486"/>
                  </a:moveTo>
                  <a:cubicBezTo>
                    <a:pt x="197" y="486"/>
                    <a:pt x="197" y="486"/>
                    <a:pt x="197" y="486"/>
                  </a:cubicBezTo>
                  <a:cubicBezTo>
                    <a:pt x="197" y="486"/>
                    <a:pt x="197" y="486"/>
                    <a:pt x="197" y="486"/>
                  </a:cubicBezTo>
                  <a:cubicBezTo>
                    <a:pt x="197" y="486"/>
                    <a:pt x="197" y="486"/>
                    <a:pt x="197" y="486"/>
                  </a:cubicBezTo>
                  <a:close/>
                  <a:moveTo>
                    <a:pt x="168" y="418"/>
                  </a:moveTo>
                  <a:cubicBezTo>
                    <a:pt x="167" y="417"/>
                    <a:pt x="167" y="417"/>
                    <a:pt x="166" y="418"/>
                  </a:cubicBezTo>
                  <a:cubicBezTo>
                    <a:pt x="166" y="419"/>
                    <a:pt x="166" y="421"/>
                    <a:pt x="167" y="421"/>
                  </a:cubicBezTo>
                  <a:cubicBezTo>
                    <a:pt x="168" y="421"/>
                    <a:pt x="168" y="418"/>
                    <a:pt x="168" y="418"/>
                  </a:cubicBezTo>
                  <a:close/>
                  <a:moveTo>
                    <a:pt x="118" y="491"/>
                  </a:moveTo>
                  <a:cubicBezTo>
                    <a:pt x="118" y="492"/>
                    <a:pt x="119" y="492"/>
                    <a:pt x="119" y="492"/>
                  </a:cubicBezTo>
                  <a:cubicBezTo>
                    <a:pt x="119" y="491"/>
                    <a:pt x="118" y="491"/>
                    <a:pt x="118" y="491"/>
                  </a:cubicBezTo>
                  <a:close/>
                  <a:moveTo>
                    <a:pt x="125" y="458"/>
                  </a:moveTo>
                  <a:cubicBezTo>
                    <a:pt x="123" y="459"/>
                    <a:pt x="122" y="464"/>
                    <a:pt x="123" y="466"/>
                  </a:cubicBezTo>
                  <a:cubicBezTo>
                    <a:pt x="123" y="467"/>
                    <a:pt x="124" y="468"/>
                    <a:pt x="124" y="469"/>
                  </a:cubicBezTo>
                  <a:cubicBezTo>
                    <a:pt x="126" y="470"/>
                    <a:pt x="128" y="468"/>
                    <a:pt x="127" y="467"/>
                  </a:cubicBezTo>
                  <a:cubicBezTo>
                    <a:pt x="127" y="466"/>
                    <a:pt x="128" y="466"/>
                    <a:pt x="128" y="465"/>
                  </a:cubicBezTo>
                  <a:cubicBezTo>
                    <a:pt x="129" y="465"/>
                    <a:pt x="129" y="462"/>
                    <a:pt x="129" y="459"/>
                  </a:cubicBezTo>
                  <a:cubicBezTo>
                    <a:pt x="128" y="458"/>
                    <a:pt x="126" y="457"/>
                    <a:pt x="125" y="458"/>
                  </a:cubicBezTo>
                  <a:close/>
                  <a:moveTo>
                    <a:pt x="115" y="484"/>
                  </a:moveTo>
                  <a:cubicBezTo>
                    <a:pt x="116" y="483"/>
                    <a:pt x="118" y="482"/>
                    <a:pt x="119" y="481"/>
                  </a:cubicBezTo>
                  <a:cubicBezTo>
                    <a:pt x="120" y="479"/>
                    <a:pt x="120" y="477"/>
                    <a:pt x="120" y="475"/>
                  </a:cubicBezTo>
                  <a:cubicBezTo>
                    <a:pt x="120" y="469"/>
                    <a:pt x="115" y="466"/>
                    <a:pt x="110" y="465"/>
                  </a:cubicBezTo>
                  <a:cubicBezTo>
                    <a:pt x="110" y="465"/>
                    <a:pt x="111" y="465"/>
                    <a:pt x="111" y="464"/>
                  </a:cubicBezTo>
                  <a:cubicBezTo>
                    <a:pt x="112" y="463"/>
                    <a:pt x="113" y="462"/>
                    <a:pt x="113" y="461"/>
                  </a:cubicBezTo>
                  <a:cubicBezTo>
                    <a:pt x="113" y="460"/>
                    <a:pt x="113" y="459"/>
                    <a:pt x="114" y="458"/>
                  </a:cubicBezTo>
                  <a:cubicBezTo>
                    <a:pt x="115" y="457"/>
                    <a:pt x="116" y="455"/>
                    <a:pt x="116" y="454"/>
                  </a:cubicBezTo>
                  <a:cubicBezTo>
                    <a:pt x="115" y="453"/>
                    <a:pt x="116" y="453"/>
                    <a:pt x="116" y="452"/>
                  </a:cubicBezTo>
                  <a:cubicBezTo>
                    <a:pt x="116" y="452"/>
                    <a:pt x="114" y="448"/>
                    <a:pt x="113" y="448"/>
                  </a:cubicBezTo>
                  <a:cubicBezTo>
                    <a:pt x="113" y="448"/>
                    <a:pt x="112" y="448"/>
                    <a:pt x="112" y="447"/>
                  </a:cubicBezTo>
                  <a:cubicBezTo>
                    <a:pt x="113" y="447"/>
                    <a:pt x="112" y="445"/>
                    <a:pt x="111" y="444"/>
                  </a:cubicBezTo>
                  <a:cubicBezTo>
                    <a:pt x="110" y="442"/>
                    <a:pt x="110" y="441"/>
                    <a:pt x="110" y="439"/>
                  </a:cubicBezTo>
                  <a:cubicBezTo>
                    <a:pt x="111" y="436"/>
                    <a:pt x="110" y="434"/>
                    <a:pt x="108" y="433"/>
                  </a:cubicBezTo>
                  <a:cubicBezTo>
                    <a:pt x="106" y="431"/>
                    <a:pt x="106" y="431"/>
                    <a:pt x="105" y="433"/>
                  </a:cubicBezTo>
                  <a:cubicBezTo>
                    <a:pt x="105" y="434"/>
                    <a:pt x="104" y="435"/>
                    <a:pt x="103" y="435"/>
                  </a:cubicBezTo>
                  <a:cubicBezTo>
                    <a:pt x="103" y="435"/>
                    <a:pt x="103" y="435"/>
                    <a:pt x="103" y="435"/>
                  </a:cubicBezTo>
                  <a:cubicBezTo>
                    <a:pt x="103" y="434"/>
                    <a:pt x="103" y="433"/>
                    <a:pt x="103" y="433"/>
                  </a:cubicBezTo>
                  <a:cubicBezTo>
                    <a:pt x="103" y="433"/>
                    <a:pt x="103" y="432"/>
                    <a:pt x="102" y="433"/>
                  </a:cubicBezTo>
                  <a:cubicBezTo>
                    <a:pt x="102" y="433"/>
                    <a:pt x="102" y="435"/>
                    <a:pt x="103" y="435"/>
                  </a:cubicBezTo>
                  <a:cubicBezTo>
                    <a:pt x="102" y="437"/>
                    <a:pt x="104" y="441"/>
                    <a:pt x="106" y="442"/>
                  </a:cubicBezTo>
                  <a:cubicBezTo>
                    <a:pt x="106" y="442"/>
                    <a:pt x="107" y="442"/>
                    <a:pt x="108" y="442"/>
                  </a:cubicBezTo>
                  <a:cubicBezTo>
                    <a:pt x="109" y="443"/>
                    <a:pt x="108" y="444"/>
                    <a:pt x="105" y="448"/>
                  </a:cubicBezTo>
                  <a:cubicBezTo>
                    <a:pt x="104" y="449"/>
                    <a:pt x="103" y="450"/>
                    <a:pt x="102" y="450"/>
                  </a:cubicBezTo>
                  <a:cubicBezTo>
                    <a:pt x="101" y="449"/>
                    <a:pt x="100" y="452"/>
                    <a:pt x="102" y="453"/>
                  </a:cubicBezTo>
                  <a:cubicBezTo>
                    <a:pt x="103" y="454"/>
                    <a:pt x="103" y="455"/>
                    <a:pt x="102" y="456"/>
                  </a:cubicBezTo>
                  <a:cubicBezTo>
                    <a:pt x="102" y="457"/>
                    <a:pt x="102" y="459"/>
                    <a:pt x="102" y="460"/>
                  </a:cubicBezTo>
                  <a:cubicBezTo>
                    <a:pt x="103" y="461"/>
                    <a:pt x="103" y="462"/>
                    <a:pt x="102" y="463"/>
                  </a:cubicBezTo>
                  <a:cubicBezTo>
                    <a:pt x="102" y="463"/>
                    <a:pt x="102" y="464"/>
                    <a:pt x="103" y="464"/>
                  </a:cubicBezTo>
                  <a:cubicBezTo>
                    <a:pt x="103" y="465"/>
                    <a:pt x="104" y="466"/>
                    <a:pt x="104" y="467"/>
                  </a:cubicBezTo>
                  <a:cubicBezTo>
                    <a:pt x="104" y="467"/>
                    <a:pt x="104" y="467"/>
                    <a:pt x="104" y="467"/>
                  </a:cubicBezTo>
                  <a:cubicBezTo>
                    <a:pt x="102" y="468"/>
                    <a:pt x="100" y="470"/>
                    <a:pt x="100" y="473"/>
                  </a:cubicBezTo>
                  <a:cubicBezTo>
                    <a:pt x="99" y="477"/>
                    <a:pt x="101" y="484"/>
                    <a:pt x="105" y="486"/>
                  </a:cubicBezTo>
                  <a:cubicBezTo>
                    <a:pt x="108" y="487"/>
                    <a:pt x="111" y="487"/>
                    <a:pt x="114" y="486"/>
                  </a:cubicBezTo>
                  <a:cubicBezTo>
                    <a:pt x="114" y="485"/>
                    <a:pt x="114" y="485"/>
                    <a:pt x="115" y="484"/>
                  </a:cubicBezTo>
                  <a:close/>
                  <a:moveTo>
                    <a:pt x="109" y="465"/>
                  </a:moveTo>
                  <a:cubicBezTo>
                    <a:pt x="109" y="465"/>
                    <a:pt x="109" y="465"/>
                    <a:pt x="109" y="465"/>
                  </a:cubicBezTo>
                  <a:cubicBezTo>
                    <a:pt x="109" y="465"/>
                    <a:pt x="109" y="465"/>
                    <a:pt x="109" y="465"/>
                  </a:cubicBezTo>
                  <a:cubicBezTo>
                    <a:pt x="109" y="464"/>
                    <a:pt x="109" y="464"/>
                    <a:pt x="110" y="464"/>
                  </a:cubicBezTo>
                  <a:cubicBezTo>
                    <a:pt x="109" y="464"/>
                    <a:pt x="109" y="465"/>
                    <a:pt x="109" y="465"/>
                  </a:cubicBezTo>
                  <a:cubicBezTo>
                    <a:pt x="109" y="465"/>
                    <a:pt x="109" y="465"/>
                    <a:pt x="109" y="465"/>
                  </a:cubicBezTo>
                  <a:close/>
                  <a:moveTo>
                    <a:pt x="107" y="515"/>
                  </a:moveTo>
                  <a:cubicBezTo>
                    <a:pt x="107" y="515"/>
                    <a:pt x="106" y="516"/>
                    <a:pt x="106" y="517"/>
                  </a:cubicBezTo>
                  <a:cubicBezTo>
                    <a:pt x="107" y="518"/>
                    <a:pt x="107" y="518"/>
                    <a:pt x="108" y="517"/>
                  </a:cubicBezTo>
                  <a:cubicBezTo>
                    <a:pt x="108" y="516"/>
                    <a:pt x="107" y="516"/>
                    <a:pt x="107" y="515"/>
                  </a:cubicBezTo>
                  <a:close/>
                  <a:moveTo>
                    <a:pt x="100" y="492"/>
                  </a:moveTo>
                  <a:cubicBezTo>
                    <a:pt x="100" y="492"/>
                    <a:pt x="99" y="492"/>
                    <a:pt x="99" y="492"/>
                  </a:cubicBezTo>
                  <a:cubicBezTo>
                    <a:pt x="100" y="492"/>
                    <a:pt x="100" y="493"/>
                    <a:pt x="100" y="493"/>
                  </a:cubicBezTo>
                  <a:cubicBezTo>
                    <a:pt x="100" y="492"/>
                    <a:pt x="100" y="492"/>
                    <a:pt x="100" y="492"/>
                  </a:cubicBezTo>
                  <a:close/>
                  <a:moveTo>
                    <a:pt x="163" y="405"/>
                  </a:moveTo>
                  <a:cubicBezTo>
                    <a:pt x="164" y="405"/>
                    <a:pt x="165" y="404"/>
                    <a:pt x="165" y="403"/>
                  </a:cubicBezTo>
                  <a:cubicBezTo>
                    <a:pt x="164" y="402"/>
                    <a:pt x="162" y="403"/>
                    <a:pt x="163" y="405"/>
                  </a:cubicBezTo>
                  <a:close/>
                  <a:moveTo>
                    <a:pt x="112" y="520"/>
                  </a:moveTo>
                  <a:cubicBezTo>
                    <a:pt x="112" y="521"/>
                    <a:pt x="112" y="521"/>
                    <a:pt x="112" y="522"/>
                  </a:cubicBezTo>
                  <a:cubicBezTo>
                    <a:pt x="113" y="523"/>
                    <a:pt x="114" y="522"/>
                    <a:pt x="114" y="521"/>
                  </a:cubicBezTo>
                  <a:cubicBezTo>
                    <a:pt x="113" y="520"/>
                    <a:pt x="113" y="520"/>
                    <a:pt x="112" y="520"/>
                  </a:cubicBezTo>
                  <a:close/>
                  <a:moveTo>
                    <a:pt x="125" y="497"/>
                  </a:moveTo>
                  <a:cubicBezTo>
                    <a:pt x="125" y="498"/>
                    <a:pt x="125" y="499"/>
                    <a:pt x="125" y="499"/>
                  </a:cubicBezTo>
                  <a:cubicBezTo>
                    <a:pt x="126" y="499"/>
                    <a:pt x="126" y="498"/>
                    <a:pt x="125" y="497"/>
                  </a:cubicBezTo>
                  <a:close/>
                  <a:moveTo>
                    <a:pt x="98" y="425"/>
                  </a:moveTo>
                  <a:cubicBezTo>
                    <a:pt x="98" y="424"/>
                    <a:pt x="98" y="424"/>
                    <a:pt x="97" y="425"/>
                  </a:cubicBezTo>
                  <a:cubicBezTo>
                    <a:pt x="96" y="426"/>
                    <a:pt x="96" y="428"/>
                    <a:pt x="97" y="428"/>
                  </a:cubicBezTo>
                  <a:cubicBezTo>
                    <a:pt x="97" y="428"/>
                    <a:pt x="98" y="426"/>
                    <a:pt x="98" y="425"/>
                  </a:cubicBezTo>
                  <a:close/>
                  <a:moveTo>
                    <a:pt x="116" y="504"/>
                  </a:moveTo>
                  <a:cubicBezTo>
                    <a:pt x="114" y="506"/>
                    <a:pt x="114" y="506"/>
                    <a:pt x="114" y="506"/>
                  </a:cubicBezTo>
                  <a:cubicBezTo>
                    <a:pt x="112" y="507"/>
                    <a:pt x="112" y="508"/>
                    <a:pt x="112" y="510"/>
                  </a:cubicBezTo>
                  <a:cubicBezTo>
                    <a:pt x="112" y="512"/>
                    <a:pt x="113" y="513"/>
                    <a:pt x="114" y="512"/>
                  </a:cubicBezTo>
                  <a:cubicBezTo>
                    <a:pt x="118" y="511"/>
                    <a:pt x="119" y="510"/>
                    <a:pt x="117" y="507"/>
                  </a:cubicBezTo>
                  <a:lnTo>
                    <a:pt x="116" y="504"/>
                  </a:lnTo>
                  <a:close/>
                  <a:moveTo>
                    <a:pt x="113" y="499"/>
                  </a:moveTo>
                  <a:cubicBezTo>
                    <a:pt x="112" y="499"/>
                    <a:pt x="111" y="500"/>
                    <a:pt x="111" y="502"/>
                  </a:cubicBezTo>
                  <a:cubicBezTo>
                    <a:pt x="112" y="503"/>
                    <a:pt x="113" y="500"/>
                    <a:pt x="115" y="500"/>
                  </a:cubicBezTo>
                  <a:cubicBezTo>
                    <a:pt x="116" y="499"/>
                    <a:pt x="117" y="499"/>
                    <a:pt x="118" y="498"/>
                  </a:cubicBezTo>
                  <a:cubicBezTo>
                    <a:pt x="120" y="497"/>
                    <a:pt x="121" y="495"/>
                    <a:pt x="121" y="493"/>
                  </a:cubicBezTo>
                  <a:cubicBezTo>
                    <a:pt x="117" y="492"/>
                    <a:pt x="115" y="496"/>
                    <a:pt x="113" y="499"/>
                  </a:cubicBezTo>
                  <a:close/>
                  <a:moveTo>
                    <a:pt x="102" y="447"/>
                  </a:moveTo>
                  <a:cubicBezTo>
                    <a:pt x="102" y="447"/>
                    <a:pt x="102" y="447"/>
                    <a:pt x="102" y="447"/>
                  </a:cubicBezTo>
                  <a:cubicBezTo>
                    <a:pt x="102" y="447"/>
                    <a:pt x="102" y="447"/>
                    <a:pt x="102" y="447"/>
                  </a:cubicBezTo>
                  <a:cubicBezTo>
                    <a:pt x="102" y="447"/>
                    <a:pt x="102" y="447"/>
                    <a:pt x="102" y="447"/>
                  </a:cubicBezTo>
                  <a:cubicBezTo>
                    <a:pt x="102" y="447"/>
                    <a:pt x="102" y="447"/>
                    <a:pt x="102" y="447"/>
                  </a:cubicBezTo>
                  <a:cubicBezTo>
                    <a:pt x="102" y="447"/>
                    <a:pt x="102" y="447"/>
                    <a:pt x="101" y="447"/>
                  </a:cubicBezTo>
                  <a:cubicBezTo>
                    <a:pt x="101" y="447"/>
                    <a:pt x="101" y="447"/>
                    <a:pt x="101" y="447"/>
                  </a:cubicBezTo>
                  <a:cubicBezTo>
                    <a:pt x="101" y="447"/>
                    <a:pt x="102" y="447"/>
                    <a:pt x="102" y="447"/>
                  </a:cubicBezTo>
                  <a:close/>
                  <a:moveTo>
                    <a:pt x="97" y="456"/>
                  </a:moveTo>
                  <a:cubicBezTo>
                    <a:pt x="95" y="456"/>
                    <a:pt x="95" y="458"/>
                    <a:pt x="97" y="459"/>
                  </a:cubicBezTo>
                  <a:cubicBezTo>
                    <a:pt x="99" y="462"/>
                    <a:pt x="100" y="461"/>
                    <a:pt x="98" y="458"/>
                  </a:cubicBezTo>
                  <a:cubicBezTo>
                    <a:pt x="98" y="457"/>
                    <a:pt x="97" y="456"/>
                    <a:pt x="97" y="456"/>
                  </a:cubicBezTo>
                  <a:close/>
                  <a:moveTo>
                    <a:pt x="91" y="446"/>
                  </a:moveTo>
                  <a:cubicBezTo>
                    <a:pt x="91" y="446"/>
                    <a:pt x="91" y="446"/>
                    <a:pt x="91" y="446"/>
                  </a:cubicBezTo>
                  <a:cubicBezTo>
                    <a:pt x="90" y="446"/>
                    <a:pt x="90" y="448"/>
                    <a:pt x="91" y="4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1" y="449"/>
                    <a:pt x="91" y="449"/>
                    <a:pt x="91" y="449"/>
                  </a:cubicBezTo>
                  <a:cubicBezTo>
                    <a:pt x="91" y="447"/>
                    <a:pt x="92" y="447"/>
                    <a:pt x="91" y="446"/>
                  </a:cubicBezTo>
                  <a:close/>
                  <a:moveTo>
                    <a:pt x="88" y="478"/>
                  </a:moveTo>
                  <a:cubicBezTo>
                    <a:pt x="88" y="479"/>
                    <a:pt x="89" y="480"/>
                    <a:pt x="90" y="480"/>
                  </a:cubicBezTo>
                  <a:cubicBezTo>
                    <a:pt x="90" y="480"/>
                    <a:pt x="91" y="479"/>
                    <a:pt x="91" y="480"/>
                  </a:cubicBezTo>
                  <a:cubicBezTo>
                    <a:pt x="93" y="476"/>
                    <a:pt x="88" y="475"/>
                    <a:pt x="88" y="478"/>
                  </a:cubicBezTo>
                  <a:close/>
                  <a:moveTo>
                    <a:pt x="86" y="536"/>
                  </a:moveTo>
                  <a:cubicBezTo>
                    <a:pt x="87" y="536"/>
                    <a:pt x="87" y="536"/>
                    <a:pt x="87" y="536"/>
                  </a:cubicBezTo>
                  <a:cubicBezTo>
                    <a:pt x="87" y="536"/>
                    <a:pt x="87" y="536"/>
                    <a:pt x="87" y="536"/>
                  </a:cubicBezTo>
                  <a:cubicBezTo>
                    <a:pt x="86" y="536"/>
                    <a:pt x="86" y="536"/>
                    <a:pt x="86" y="536"/>
                  </a:cubicBezTo>
                  <a:close/>
                  <a:moveTo>
                    <a:pt x="84" y="472"/>
                  </a:moveTo>
                  <a:cubicBezTo>
                    <a:pt x="83" y="472"/>
                    <a:pt x="82" y="474"/>
                    <a:pt x="83" y="475"/>
                  </a:cubicBezTo>
                  <a:cubicBezTo>
                    <a:pt x="84" y="475"/>
                    <a:pt x="84" y="473"/>
                    <a:pt x="84" y="472"/>
                  </a:cubicBezTo>
                  <a:cubicBezTo>
                    <a:pt x="84" y="472"/>
                    <a:pt x="84" y="472"/>
                    <a:pt x="84" y="472"/>
                  </a:cubicBezTo>
                  <a:close/>
                  <a:moveTo>
                    <a:pt x="91" y="444"/>
                  </a:moveTo>
                  <a:cubicBezTo>
                    <a:pt x="91" y="444"/>
                    <a:pt x="91" y="444"/>
                    <a:pt x="91" y="444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94" y="442"/>
                    <a:pt x="93" y="439"/>
                    <a:pt x="92" y="437"/>
                  </a:cubicBezTo>
                  <a:cubicBezTo>
                    <a:pt x="91" y="437"/>
                    <a:pt x="91" y="437"/>
                    <a:pt x="91" y="437"/>
                  </a:cubicBezTo>
                  <a:cubicBezTo>
                    <a:pt x="91" y="437"/>
                    <a:pt x="91" y="437"/>
                    <a:pt x="91" y="437"/>
                  </a:cubicBezTo>
                  <a:cubicBezTo>
                    <a:pt x="89" y="438"/>
                    <a:pt x="89" y="443"/>
                    <a:pt x="91" y="444"/>
                  </a:cubicBezTo>
                  <a:close/>
                  <a:moveTo>
                    <a:pt x="97" y="506"/>
                  </a:moveTo>
                  <a:cubicBezTo>
                    <a:pt x="98" y="506"/>
                    <a:pt x="98" y="506"/>
                    <a:pt x="98" y="506"/>
                  </a:cubicBezTo>
                  <a:cubicBezTo>
                    <a:pt x="98" y="506"/>
                    <a:pt x="98" y="506"/>
                    <a:pt x="98" y="506"/>
                  </a:cubicBezTo>
                  <a:cubicBezTo>
                    <a:pt x="97" y="506"/>
                    <a:pt x="97" y="506"/>
                    <a:pt x="97" y="506"/>
                  </a:cubicBezTo>
                  <a:close/>
                  <a:moveTo>
                    <a:pt x="93" y="452"/>
                  </a:moveTo>
                  <a:cubicBezTo>
                    <a:pt x="93" y="452"/>
                    <a:pt x="92" y="453"/>
                    <a:pt x="92" y="454"/>
                  </a:cubicBezTo>
                  <a:cubicBezTo>
                    <a:pt x="92" y="455"/>
                    <a:pt x="93" y="455"/>
                    <a:pt x="93" y="455"/>
                  </a:cubicBezTo>
                  <a:cubicBezTo>
                    <a:pt x="93" y="455"/>
                    <a:pt x="94" y="454"/>
                    <a:pt x="94" y="453"/>
                  </a:cubicBezTo>
                  <a:cubicBezTo>
                    <a:pt x="94" y="452"/>
                    <a:pt x="93" y="452"/>
                    <a:pt x="93" y="452"/>
                  </a:cubicBezTo>
                  <a:close/>
                  <a:moveTo>
                    <a:pt x="98" y="500"/>
                  </a:moveTo>
                  <a:cubicBezTo>
                    <a:pt x="98" y="500"/>
                    <a:pt x="98" y="500"/>
                    <a:pt x="98" y="500"/>
                  </a:cubicBezTo>
                  <a:cubicBezTo>
                    <a:pt x="98" y="500"/>
                    <a:pt x="98" y="500"/>
                    <a:pt x="98" y="500"/>
                  </a:cubicBezTo>
                  <a:cubicBezTo>
                    <a:pt x="98" y="500"/>
                    <a:pt x="98" y="500"/>
                    <a:pt x="98" y="500"/>
                  </a:cubicBezTo>
                  <a:close/>
                  <a:moveTo>
                    <a:pt x="96" y="499"/>
                  </a:moveTo>
                  <a:cubicBezTo>
                    <a:pt x="97" y="499"/>
                    <a:pt x="97" y="498"/>
                    <a:pt x="97" y="498"/>
                  </a:cubicBezTo>
                  <a:cubicBezTo>
                    <a:pt x="96" y="498"/>
                    <a:pt x="96" y="498"/>
                    <a:pt x="96" y="499"/>
                  </a:cubicBezTo>
                  <a:close/>
                  <a:moveTo>
                    <a:pt x="97" y="483"/>
                  </a:moveTo>
                  <a:cubicBezTo>
                    <a:pt x="96" y="482"/>
                    <a:pt x="95" y="483"/>
                    <a:pt x="94" y="486"/>
                  </a:cubicBezTo>
                  <a:cubicBezTo>
                    <a:pt x="94" y="487"/>
                    <a:pt x="94" y="487"/>
                    <a:pt x="96" y="487"/>
                  </a:cubicBezTo>
                  <a:cubicBezTo>
                    <a:pt x="97" y="487"/>
                    <a:pt x="99" y="484"/>
                    <a:pt x="97" y="483"/>
                  </a:cubicBezTo>
                  <a:close/>
                  <a:moveTo>
                    <a:pt x="123" y="513"/>
                  </a:moveTo>
                  <a:cubicBezTo>
                    <a:pt x="122" y="513"/>
                    <a:pt x="122" y="515"/>
                    <a:pt x="122" y="516"/>
                  </a:cubicBezTo>
                  <a:cubicBezTo>
                    <a:pt x="123" y="517"/>
                    <a:pt x="125" y="515"/>
                    <a:pt x="124" y="514"/>
                  </a:cubicBezTo>
                  <a:cubicBezTo>
                    <a:pt x="124" y="514"/>
                    <a:pt x="123" y="513"/>
                    <a:pt x="123" y="513"/>
                  </a:cubicBezTo>
                  <a:close/>
                  <a:moveTo>
                    <a:pt x="160" y="507"/>
                  </a:moveTo>
                  <a:cubicBezTo>
                    <a:pt x="160" y="508"/>
                    <a:pt x="160" y="508"/>
                    <a:pt x="160" y="508"/>
                  </a:cubicBezTo>
                  <a:cubicBezTo>
                    <a:pt x="160" y="508"/>
                    <a:pt x="160" y="508"/>
                    <a:pt x="160" y="508"/>
                  </a:cubicBezTo>
                  <a:cubicBezTo>
                    <a:pt x="160" y="508"/>
                    <a:pt x="160" y="509"/>
                    <a:pt x="161" y="509"/>
                  </a:cubicBezTo>
                  <a:cubicBezTo>
                    <a:pt x="161" y="508"/>
                    <a:pt x="161" y="507"/>
                    <a:pt x="160" y="507"/>
                  </a:cubicBezTo>
                  <a:close/>
                  <a:moveTo>
                    <a:pt x="158" y="531"/>
                  </a:moveTo>
                  <a:cubicBezTo>
                    <a:pt x="158" y="532"/>
                    <a:pt x="157" y="532"/>
                    <a:pt x="157" y="532"/>
                  </a:cubicBezTo>
                  <a:cubicBezTo>
                    <a:pt x="158" y="533"/>
                    <a:pt x="158" y="531"/>
                    <a:pt x="158" y="531"/>
                  </a:cubicBezTo>
                  <a:close/>
                  <a:moveTo>
                    <a:pt x="157" y="438"/>
                  </a:moveTo>
                  <a:cubicBezTo>
                    <a:pt x="156" y="438"/>
                    <a:pt x="155" y="439"/>
                    <a:pt x="156" y="440"/>
                  </a:cubicBezTo>
                  <a:cubicBezTo>
                    <a:pt x="156" y="440"/>
                    <a:pt x="157" y="439"/>
                    <a:pt x="157" y="438"/>
                  </a:cubicBezTo>
                  <a:close/>
                  <a:moveTo>
                    <a:pt x="156" y="443"/>
                  </a:moveTo>
                  <a:cubicBezTo>
                    <a:pt x="156" y="444"/>
                    <a:pt x="157" y="444"/>
                    <a:pt x="157" y="444"/>
                  </a:cubicBezTo>
                  <a:cubicBezTo>
                    <a:pt x="157" y="444"/>
                    <a:pt x="157" y="443"/>
                    <a:pt x="156" y="443"/>
                  </a:cubicBezTo>
                  <a:close/>
                  <a:moveTo>
                    <a:pt x="161" y="479"/>
                  </a:moveTo>
                  <a:cubicBezTo>
                    <a:pt x="161" y="478"/>
                    <a:pt x="161" y="477"/>
                    <a:pt x="161" y="478"/>
                  </a:cubicBezTo>
                  <a:cubicBezTo>
                    <a:pt x="160" y="479"/>
                    <a:pt x="160" y="479"/>
                    <a:pt x="161" y="480"/>
                  </a:cubicBezTo>
                  <a:cubicBezTo>
                    <a:pt x="161" y="481"/>
                    <a:pt x="161" y="480"/>
                    <a:pt x="161" y="479"/>
                  </a:cubicBezTo>
                  <a:close/>
                  <a:moveTo>
                    <a:pt x="165" y="430"/>
                  </a:moveTo>
                  <a:cubicBezTo>
                    <a:pt x="164" y="430"/>
                    <a:pt x="164" y="430"/>
                    <a:pt x="164" y="431"/>
                  </a:cubicBezTo>
                  <a:cubicBezTo>
                    <a:pt x="164" y="431"/>
                    <a:pt x="165" y="431"/>
                    <a:pt x="165" y="430"/>
                  </a:cubicBezTo>
                  <a:close/>
                  <a:moveTo>
                    <a:pt x="154" y="447"/>
                  </a:moveTo>
                  <a:cubicBezTo>
                    <a:pt x="154" y="448"/>
                    <a:pt x="154" y="448"/>
                    <a:pt x="154" y="448"/>
                  </a:cubicBezTo>
                  <a:cubicBezTo>
                    <a:pt x="155" y="448"/>
                    <a:pt x="156" y="448"/>
                    <a:pt x="156" y="447"/>
                  </a:cubicBezTo>
                  <a:cubicBezTo>
                    <a:pt x="155" y="447"/>
                    <a:pt x="155" y="447"/>
                    <a:pt x="154" y="447"/>
                  </a:cubicBezTo>
                  <a:close/>
                  <a:moveTo>
                    <a:pt x="164" y="466"/>
                  </a:moveTo>
                  <a:cubicBezTo>
                    <a:pt x="164" y="467"/>
                    <a:pt x="164" y="468"/>
                    <a:pt x="164" y="468"/>
                  </a:cubicBezTo>
                  <a:cubicBezTo>
                    <a:pt x="165" y="468"/>
                    <a:pt x="165" y="467"/>
                    <a:pt x="165" y="466"/>
                  </a:cubicBezTo>
                  <a:cubicBezTo>
                    <a:pt x="165" y="466"/>
                    <a:pt x="165" y="465"/>
                    <a:pt x="164" y="465"/>
                  </a:cubicBezTo>
                  <a:cubicBezTo>
                    <a:pt x="164" y="465"/>
                    <a:pt x="164" y="466"/>
                    <a:pt x="164" y="466"/>
                  </a:cubicBezTo>
                  <a:close/>
                  <a:moveTo>
                    <a:pt x="123" y="436"/>
                  </a:moveTo>
                  <a:cubicBezTo>
                    <a:pt x="123" y="436"/>
                    <a:pt x="123" y="436"/>
                    <a:pt x="123" y="436"/>
                  </a:cubicBezTo>
                  <a:cubicBezTo>
                    <a:pt x="123" y="436"/>
                    <a:pt x="123" y="436"/>
                    <a:pt x="123" y="436"/>
                  </a:cubicBezTo>
                  <a:close/>
                  <a:moveTo>
                    <a:pt x="164" y="412"/>
                  </a:moveTo>
                  <a:cubicBezTo>
                    <a:pt x="164" y="410"/>
                    <a:pt x="164" y="408"/>
                    <a:pt x="164" y="408"/>
                  </a:cubicBezTo>
                  <a:cubicBezTo>
                    <a:pt x="164" y="407"/>
                    <a:pt x="162" y="406"/>
                    <a:pt x="162" y="407"/>
                  </a:cubicBezTo>
                  <a:cubicBezTo>
                    <a:pt x="161" y="408"/>
                    <a:pt x="161" y="415"/>
                    <a:pt x="163" y="415"/>
                  </a:cubicBezTo>
                  <a:cubicBezTo>
                    <a:pt x="164" y="415"/>
                    <a:pt x="164" y="415"/>
                    <a:pt x="164" y="412"/>
                  </a:cubicBezTo>
                  <a:close/>
                  <a:moveTo>
                    <a:pt x="164" y="415"/>
                  </a:moveTo>
                  <a:cubicBezTo>
                    <a:pt x="163" y="416"/>
                    <a:pt x="163" y="416"/>
                    <a:pt x="163" y="417"/>
                  </a:cubicBezTo>
                  <a:cubicBezTo>
                    <a:pt x="163" y="417"/>
                    <a:pt x="164" y="416"/>
                    <a:pt x="164" y="416"/>
                  </a:cubicBezTo>
                  <a:cubicBezTo>
                    <a:pt x="165" y="415"/>
                    <a:pt x="166" y="415"/>
                    <a:pt x="166" y="413"/>
                  </a:cubicBezTo>
                  <a:cubicBezTo>
                    <a:pt x="165" y="413"/>
                    <a:pt x="165" y="413"/>
                    <a:pt x="165" y="413"/>
                  </a:cubicBezTo>
                  <a:cubicBezTo>
                    <a:pt x="164" y="414"/>
                    <a:pt x="164" y="414"/>
                    <a:pt x="164" y="415"/>
                  </a:cubicBezTo>
                  <a:close/>
                  <a:moveTo>
                    <a:pt x="166" y="432"/>
                  </a:moveTo>
                  <a:cubicBezTo>
                    <a:pt x="166" y="432"/>
                    <a:pt x="166" y="432"/>
                    <a:pt x="166" y="432"/>
                  </a:cubicBezTo>
                  <a:cubicBezTo>
                    <a:pt x="165" y="432"/>
                    <a:pt x="165" y="432"/>
                    <a:pt x="165" y="432"/>
                  </a:cubicBezTo>
                  <a:cubicBezTo>
                    <a:pt x="165" y="432"/>
                    <a:pt x="165" y="432"/>
                    <a:pt x="165" y="432"/>
                  </a:cubicBezTo>
                  <a:cubicBezTo>
                    <a:pt x="165" y="432"/>
                    <a:pt x="166" y="432"/>
                    <a:pt x="166" y="432"/>
                  </a:cubicBezTo>
                  <a:close/>
                  <a:moveTo>
                    <a:pt x="132" y="431"/>
                  </a:moveTo>
                  <a:cubicBezTo>
                    <a:pt x="133" y="432"/>
                    <a:pt x="136" y="428"/>
                    <a:pt x="136" y="425"/>
                  </a:cubicBezTo>
                  <a:cubicBezTo>
                    <a:pt x="136" y="425"/>
                    <a:pt x="136" y="424"/>
                    <a:pt x="135" y="424"/>
                  </a:cubicBezTo>
                  <a:cubicBezTo>
                    <a:pt x="134" y="424"/>
                    <a:pt x="133" y="423"/>
                    <a:pt x="134" y="423"/>
                  </a:cubicBezTo>
                  <a:cubicBezTo>
                    <a:pt x="134" y="423"/>
                    <a:pt x="133" y="422"/>
                    <a:pt x="133" y="422"/>
                  </a:cubicBezTo>
                  <a:cubicBezTo>
                    <a:pt x="132" y="422"/>
                    <a:pt x="131" y="422"/>
                    <a:pt x="131" y="422"/>
                  </a:cubicBezTo>
                  <a:cubicBezTo>
                    <a:pt x="131" y="423"/>
                    <a:pt x="131" y="423"/>
                    <a:pt x="130" y="422"/>
                  </a:cubicBezTo>
                  <a:cubicBezTo>
                    <a:pt x="130" y="422"/>
                    <a:pt x="128" y="424"/>
                    <a:pt x="127" y="426"/>
                  </a:cubicBezTo>
                  <a:cubicBezTo>
                    <a:pt x="127" y="426"/>
                    <a:pt x="126" y="428"/>
                    <a:pt x="126" y="429"/>
                  </a:cubicBezTo>
                  <a:cubicBezTo>
                    <a:pt x="127" y="429"/>
                    <a:pt x="127" y="429"/>
                    <a:pt x="128" y="428"/>
                  </a:cubicBezTo>
                  <a:cubicBezTo>
                    <a:pt x="128" y="429"/>
                    <a:pt x="128" y="429"/>
                    <a:pt x="128" y="429"/>
                  </a:cubicBezTo>
                  <a:cubicBezTo>
                    <a:pt x="129" y="429"/>
                    <a:pt x="129" y="430"/>
                    <a:pt x="129" y="430"/>
                  </a:cubicBezTo>
                  <a:cubicBezTo>
                    <a:pt x="129" y="431"/>
                    <a:pt x="129" y="432"/>
                    <a:pt x="130" y="431"/>
                  </a:cubicBezTo>
                  <a:cubicBezTo>
                    <a:pt x="131" y="431"/>
                    <a:pt x="132" y="431"/>
                    <a:pt x="132" y="431"/>
                  </a:cubicBezTo>
                  <a:close/>
                  <a:moveTo>
                    <a:pt x="133" y="420"/>
                  </a:moveTo>
                  <a:cubicBezTo>
                    <a:pt x="133" y="418"/>
                    <a:pt x="132" y="416"/>
                    <a:pt x="132" y="418"/>
                  </a:cubicBezTo>
                  <a:cubicBezTo>
                    <a:pt x="132" y="418"/>
                    <a:pt x="131" y="418"/>
                    <a:pt x="131" y="417"/>
                  </a:cubicBezTo>
                  <a:cubicBezTo>
                    <a:pt x="130" y="415"/>
                    <a:pt x="130" y="415"/>
                    <a:pt x="129" y="416"/>
                  </a:cubicBezTo>
                  <a:cubicBezTo>
                    <a:pt x="127" y="418"/>
                    <a:pt x="128" y="421"/>
                    <a:pt x="130" y="421"/>
                  </a:cubicBezTo>
                  <a:cubicBezTo>
                    <a:pt x="132" y="421"/>
                    <a:pt x="133" y="421"/>
                    <a:pt x="133" y="420"/>
                  </a:cubicBezTo>
                  <a:close/>
                  <a:moveTo>
                    <a:pt x="128" y="451"/>
                  </a:moveTo>
                  <a:cubicBezTo>
                    <a:pt x="127" y="450"/>
                    <a:pt x="125" y="449"/>
                    <a:pt x="125" y="451"/>
                  </a:cubicBezTo>
                  <a:cubicBezTo>
                    <a:pt x="125" y="451"/>
                    <a:pt x="125" y="452"/>
                    <a:pt x="125" y="453"/>
                  </a:cubicBezTo>
                  <a:cubicBezTo>
                    <a:pt x="126" y="453"/>
                    <a:pt x="128" y="452"/>
                    <a:pt x="128" y="451"/>
                  </a:cubicBezTo>
                  <a:close/>
                  <a:moveTo>
                    <a:pt x="129" y="436"/>
                  </a:moveTo>
                  <a:cubicBezTo>
                    <a:pt x="129" y="435"/>
                    <a:pt x="128" y="435"/>
                    <a:pt x="129" y="436"/>
                  </a:cubicBezTo>
                  <a:close/>
                  <a:moveTo>
                    <a:pt x="130" y="422"/>
                  </a:moveTo>
                  <a:cubicBezTo>
                    <a:pt x="130" y="422"/>
                    <a:pt x="130" y="422"/>
                    <a:pt x="130" y="422"/>
                  </a:cubicBezTo>
                  <a:cubicBezTo>
                    <a:pt x="130" y="422"/>
                    <a:pt x="130" y="422"/>
                    <a:pt x="130" y="422"/>
                  </a:cubicBezTo>
                  <a:close/>
                  <a:moveTo>
                    <a:pt x="146" y="452"/>
                  </a:moveTo>
                  <a:cubicBezTo>
                    <a:pt x="147" y="452"/>
                    <a:pt x="147" y="452"/>
                    <a:pt x="147" y="451"/>
                  </a:cubicBezTo>
                  <a:cubicBezTo>
                    <a:pt x="146" y="451"/>
                    <a:pt x="146" y="451"/>
                    <a:pt x="146" y="452"/>
                  </a:cubicBezTo>
                  <a:close/>
                  <a:moveTo>
                    <a:pt x="143" y="470"/>
                  </a:moveTo>
                  <a:cubicBezTo>
                    <a:pt x="141" y="469"/>
                    <a:pt x="141" y="469"/>
                    <a:pt x="139" y="471"/>
                  </a:cubicBezTo>
                  <a:cubicBezTo>
                    <a:pt x="138" y="472"/>
                    <a:pt x="138" y="472"/>
                    <a:pt x="136" y="471"/>
                  </a:cubicBezTo>
                  <a:cubicBezTo>
                    <a:pt x="134" y="471"/>
                    <a:pt x="134" y="471"/>
                    <a:pt x="134" y="472"/>
                  </a:cubicBezTo>
                  <a:cubicBezTo>
                    <a:pt x="133" y="473"/>
                    <a:pt x="133" y="473"/>
                    <a:pt x="132" y="474"/>
                  </a:cubicBezTo>
                  <a:cubicBezTo>
                    <a:pt x="131" y="475"/>
                    <a:pt x="131" y="481"/>
                    <a:pt x="133" y="482"/>
                  </a:cubicBezTo>
                  <a:cubicBezTo>
                    <a:pt x="134" y="483"/>
                    <a:pt x="135" y="482"/>
                    <a:pt x="136" y="481"/>
                  </a:cubicBezTo>
                  <a:cubicBezTo>
                    <a:pt x="136" y="482"/>
                    <a:pt x="135" y="483"/>
                    <a:pt x="135" y="484"/>
                  </a:cubicBezTo>
                  <a:cubicBezTo>
                    <a:pt x="136" y="484"/>
                    <a:pt x="136" y="483"/>
                    <a:pt x="136" y="482"/>
                  </a:cubicBezTo>
                  <a:cubicBezTo>
                    <a:pt x="136" y="482"/>
                    <a:pt x="137" y="482"/>
                    <a:pt x="137" y="482"/>
                  </a:cubicBezTo>
                  <a:cubicBezTo>
                    <a:pt x="138" y="481"/>
                    <a:pt x="138" y="480"/>
                    <a:pt x="138" y="480"/>
                  </a:cubicBezTo>
                  <a:cubicBezTo>
                    <a:pt x="137" y="480"/>
                    <a:pt x="137" y="480"/>
                    <a:pt x="137" y="480"/>
                  </a:cubicBezTo>
                  <a:cubicBezTo>
                    <a:pt x="137" y="480"/>
                    <a:pt x="137" y="480"/>
                    <a:pt x="137" y="480"/>
                  </a:cubicBezTo>
                  <a:cubicBezTo>
                    <a:pt x="137" y="479"/>
                    <a:pt x="138" y="478"/>
                    <a:pt x="140" y="479"/>
                  </a:cubicBezTo>
                  <a:cubicBezTo>
                    <a:pt x="142" y="479"/>
                    <a:pt x="143" y="479"/>
                    <a:pt x="144" y="478"/>
                  </a:cubicBezTo>
                  <a:cubicBezTo>
                    <a:pt x="147" y="477"/>
                    <a:pt x="146" y="472"/>
                    <a:pt x="143" y="470"/>
                  </a:cubicBezTo>
                  <a:close/>
                  <a:moveTo>
                    <a:pt x="154" y="462"/>
                  </a:moveTo>
                  <a:cubicBezTo>
                    <a:pt x="153" y="462"/>
                    <a:pt x="153" y="463"/>
                    <a:pt x="154" y="464"/>
                  </a:cubicBezTo>
                  <a:cubicBezTo>
                    <a:pt x="154" y="464"/>
                    <a:pt x="154" y="464"/>
                    <a:pt x="154" y="463"/>
                  </a:cubicBezTo>
                  <a:cubicBezTo>
                    <a:pt x="154" y="462"/>
                    <a:pt x="154" y="461"/>
                    <a:pt x="154" y="462"/>
                  </a:cubicBezTo>
                  <a:close/>
                  <a:moveTo>
                    <a:pt x="135" y="436"/>
                  </a:moveTo>
                  <a:cubicBezTo>
                    <a:pt x="135" y="436"/>
                    <a:pt x="135" y="435"/>
                    <a:pt x="135" y="435"/>
                  </a:cubicBezTo>
                  <a:cubicBezTo>
                    <a:pt x="135" y="435"/>
                    <a:pt x="135" y="436"/>
                    <a:pt x="135" y="436"/>
                  </a:cubicBezTo>
                  <a:close/>
                  <a:moveTo>
                    <a:pt x="132" y="448"/>
                  </a:moveTo>
                  <a:cubicBezTo>
                    <a:pt x="132" y="448"/>
                    <a:pt x="131" y="448"/>
                    <a:pt x="131" y="449"/>
                  </a:cubicBezTo>
                  <a:cubicBezTo>
                    <a:pt x="131" y="449"/>
                    <a:pt x="131" y="449"/>
                    <a:pt x="131" y="449"/>
                  </a:cubicBezTo>
                  <a:cubicBezTo>
                    <a:pt x="132" y="449"/>
                    <a:pt x="132" y="449"/>
                    <a:pt x="132" y="448"/>
                  </a:cubicBezTo>
                  <a:close/>
                </a:path>
              </a:pathLst>
            </a:custGeom>
            <a:solidFill>
              <a:srgbClr val="C11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026104" y="4527322"/>
            <a:ext cx="4716716" cy="1234903"/>
            <a:chOff x="6929692" y="4505131"/>
            <a:chExt cx="4716716" cy="1234903"/>
          </a:xfrm>
        </p:grpSpPr>
        <p:sp>
          <p:nvSpPr>
            <p:cNvPr id="107" name="椭圆 106"/>
            <p:cNvSpPr/>
            <p:nvPr/>
          </p:nvSpPr>
          <p:spPr>
            <a:xfrm>
              <a:off x="6936992" y="4589930"/>
              <a:ext cx="788454" cy="788456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99000">
                  <a:schemeClr val="bg1">
                    <a:lumMod val="7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929692" y="4505131"/>
              <a:ext cx="4716716" cy="1234903"/>
              <a:chOff x="6929692" y="4505131"/>
              <a:chExt cx="4716716" cy="1234903"/>
            </a:xfrm>
          </p:grpSpPr>
          <p:grpSp>
            <p:nvGrpSpPr>
              <p:cNvPr id="121" name="Group 28"/>
              <p:cNvGrpSpPr>
                <a:grpSpLocks noChangeAspect="1"/>
              </p:cNvGrpSpPr>
              <p:nvPr/>
            </p:nvGrpSpPr>
            <p:grpSpPr bwMode="auto">
              <a:xfrm>
                <a:off x="6929692" y="4505131"/>
                <a:ext cx="708237" cy="863663"/>
                <a:chOff x="1" y="2"/>
                <a:chExt cx="843" cy="1028"/>
              </a:xfrm>
            </p:grpSpPr>
            <p:sp>
              <p:nvSpPr>
                <p:cNvPr id="12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" y="2"/>
                  <a:ext cx="843" cy="10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9"/>
                <p:cNvSpPr>
                  <a:spLocks noEditPoints="1"/>
                </p:cNvSpPr>
                <p:nvPr/>
              </p:nvSpPr>
              <p:spPr bwMode="auto">
                <a:xfrm>
                  <a:off x="1" y="4"/>
                  <a:ext cx="841" cy="1024"/>
                </a:xfrm>
                <a:custGeom>
                  <a:avLst/>
                  <a:gdLst>
                    <a:gd name="T0" fmla="*/ 147 w 353"/>
                    <a:gd name="T1" fmla="*/ 120 h 430"/>
                    <a:gd name="T2" fmla="*/ 131 w 353"/>
                    <a:gd name="T3" fmla="*/ 195 h 430"/>
                    <a:gd name="T4" fmla="*/ 156 w 353"/>
                    <a:gd name="T5" fmla="*/ 253 h 430"/>
                    <a:gd name="T6" fmla="*/ 235 w 353"/>
                    <a:gd name="T7" fmla="*/ 285 h 430"/>
                    <a:gd name="T8" fmla="*/ 196 w 353"/>
                    <a:gd name="T9" fmla="*/ 119 h 430"/>
                    <a:gd name="T10" fmla="*/ 140 w 353"/>
                    <a:gd name="T11" fmla="*/ 131 h 430"/>
                    <a:gd name="T12" fmla="*/ 152 w 353"/>
                    <a:gd name="T13" fmla="*/ 119 h 430"/>
                    <a:gd name="T14" fmla="*/ 224 w 353"/>
                    <a:gd name="T15" fmla="*/ 98 h 430"/>
                    <a:gd name="T16" fmla="*/ 194 w 353"/>
                    <a:gd name="T17" fmla="*/ 43 h 430"/>
                    <a:gd name="T18" fmla="*/ 197 w 353"/>
                    <a:gd name="T19" fmla="*/ 40 h 430"/>
                    <a:gd name="T20" fmla="*/ 91 w 353"/>
                    <a:gd name="T21" fmla="*/ 200 h 430"/>
                    <a:gd name="T22" fmla="*/ 103 w 353"/>
                    <a:gd name="T23" fmla="*/ 160 h 430"/>
                    <a:gd name="T24" fmla="*/ 122 w 353"/>
                    <a:gd name="T25" fmla="*/ 191 h 430"/>
                    <a:gd name="T26" fmla="*/ 110 w 353"/>
                    <a:gd name="T27" fmla="*/ 280 h 430"/>
                    <a:gd name="T28" fmla="*/ 109 w 353"/>
                    <a:gd name="T29" fmla="*/ 301 h 430"/>
                    <a:gd name="T30" fmla="*/ 316 w 353"/>
                    <a:gd name="T31" fmla="*/ 233 h 430"/>
                    <a:gd name="T32" fmla="*/ 298 w 353"/>
                    <a:gd name="T33" fmla="*/ 189 h 430"/>
                    <a:gd name="T34" fmla="*/ 311 w 353"/>
                    <a:gd name="T35" fmla="*/ 161 h 430"/>
                    <a:gd name="T36" fmla="*/ 292 w 353"/>
                    <a:gd name="T37" fmla="*/ 168 h 430"/>
                    <a:gd name="T38" fmla="*/ 293 w 353"/>
                    <a:gd name="T39" fmla="*/ 189 h 430"/>
                    <a:gd name="T40" fmla="*/ 331 w 353"/>
                    <a:gd name="T41" fmla="*/ 108 h 430"/>
                    <a:gd name="T42" fmla="*/ 302 w 353"/>
                    <a:gd name="T43" fmla="*/ 55 h 430"/>
                    <a:gd name="T44" fmla="*/ 305 w 353"/>
                    <a:gd name="T45" fmla="*/ 91 h 430"/>
                    <a:gd name="T46" fmla="*/ 250 w 353"/>
                    <a:gd name="T47" fmla="*/ 118 h 430"/>
                    <a:gd name="T48" fmla="*/ 237 w 353"/>
                    <a:gd name="T49" fmla="*/ 42 h 430"/>
                    <a:gd name="T50" fmla="*/ 262 w 353"/>
                    <a:gd name="T51" fmla="*/ 81 h 430"/>
                    <a:gd name="T52" fmla="*/ 291 w 353"/>
                    <a:gd name="T53" fmla="*/ 56 h 430"/>
                    <a:gd name="T54" fmla="*/ 277 w 353"/>
                    <a:gd name="T55" fmla="*/ 121 h 430"/>
                    <a:gd name="T56" fmla="*/ 68 w 353"/>
                    <a:gd name="T57" fmla="*/ 350 h 430"/>
                    <a:gd name="T58" fmla="*/ 72 w 353"/>
                    <a:gd name="T59" fmla="*/ 389 h 430"/>
                    <a:gd name="T60" fmla="*/ 106 w 353"/>
                    <a:gd name="T61" fmla="*/ 382 h 430"/>
                    <a:gd name="T62" fmla="*/ 84 w 353"/>
                    <a:gd name="T63" fmla="*/ 371 h 430"/>
                    <a:gd name="T64" fmla="*/ 28 w 353"/>
                    <a:gd name="T65" fmla="*/ 260 h 430"/>
                    <a:gd name="T66" fmla="*/ 3 w 353"/>
                    <a:gd name="T67" fmla="*/ 240 h 430"/>
                    <a:gd name="T68" fmla="*/ 11 w 353"/>
                    <a:gd name="T69" fmla="*/ 185 h 430"/>
                    <a:gd name="T70" fmla="*/ 325 w 353"/>
                    <a:gd name="T71" fmla="*/ 150 h 430"/>
                    <a:gd name="T72" fmla="*/ 341 w 353"/>
                    <a:gd name="T73" fmla="*/ 150 h 430"/>
                    <a:gd name="T74" fmla="*/ 137 w 353"/>
                    <a:gd name="T75" fmla="*/ 296 h 430"/>
                    <a:gd name="T76" fmla="*/ 110 w 353"/>
                    <a:gd name="T77" fmla="*/ 321 h 430"/>
                    <a:gd name="T78" fmla="*/ 61 w 353"/>
                    <a:gd name="T79" fmla="*/ 345 h 430"/>
                    <a:gd name="T80" fmla="*/ 108 w 353"/>
                    <a:gd name="T81" fmla="*/ 383 h 430"/>
                    <a:gd name="T82" fmla="*/ 131 w 353"/>
                    <a:gd name="T83" fmla="*/ 382 h 430"/>
                    <a:gd name="T84" fmla="*/ 169 w 353"/>
                    <a:gd name="T85" fmla="*/ 427 h 430"/>
                    <a:gd name="T86" fmla="*/ 121 w 353"/>
                    <a:gd name="T87" fmla="*/ 329 h 430"/>
                    <a:gd name="T88" fmla="*/ 124 w 353"/>
                    <a:gd name="T89" fmla="*/ 401 h 430"/>
                    <a:gd name="T90" fmla="*/ 311 w 353"/>
                    <a:gd name="T91" fmla="*/ 315 h 430"/>
                    <a:gd name="T92" fmla="*/ 295 w 353"/>
                    <a:gd name="T93" fmla="*/ 232 h 430"/>
                    <a:gd name="T94" fmla="*/ 251 w 353"/>
                    <a:gd name="T95" fmla="*/ 376 h 430"/>
                    <a:gd name="T96" fmla="*/ 305 w 353"/>
                    <a:gd name="T97" fmla="*/ 362 h 430"/>
                    <a:gd name="T98" fmla="*/ 200 w 353"/>
                    <a:gd name="T99" fmla="*/ 376 h 430"/>
                    <a:gd name="T100" fmla="*/ 226 w 353"/>
                    <a:gd name="T101" fmla="*/ 401 h 430"/>
                    <a:gd name="T102" fmla="*/ 116 w 353"/>
                    <a:gd name="T103" fmla="*/ 203 h 430"/>
                    <a:gd name="T104" fmla="*/ 96 w 353"/>
                    <a:gd name="T105" fmla="*/ 44 h 430"/>
                    <a:gd name="T106" fmla="*/ 104 w 353"/>
                    <a:gd name="T107" fmla="*/ 15 h 430"/>
                    <a:gd name="T108" fmla="*/ 130 w 353"/>
                    <a:gd name="T109" fmla="*/ 16 h 430"/>
                    <a:gd name="T110" fmla="*/ 117 w 353"/>
                    <a:gd name="T111" fmla="*/ 116 h 430"/>
                    <a:gd name="T112" fmla="*/ 109 w 353"/>
                    <a:gd name="T113" fmla="*/ 132 h 430"/>
                    <a:gd name="T114" fmla="*/ 75 w 353"/>
                    <a:gd name="T115" fmla="*/ 87 h 430"/>
                    <a:gd name="T116" fmla="*/ 71 w 353"/>
                    <a:gd name="T117" fmla="*/ 274 h 430"/>
                    <a:gd name="T118" fmla="*/ 56 w 353"/>
                    <a:gd name="T119" fmla="*/ 319 h 430"/>
                    <a:gd name="T120" fmla="*/ 77 w 353"/>
                    <a:gd name="T121" fmla="*/ 286 h 430"/>
                    <a:gd name="T122" fmla="*/ 76 w 353"/>
                    <a:gd name="T123" fmla="*/ 190 h 430"/>
                    <a:gd name="T124" fmla="*/ 62 w 353"/>
                    <a:gd name="T125" fmla="*/ 207 h 4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53" h="430">
                      <a:moveTo>
                        <a:pt x="182" y="108"/>
                      </a:moveTo>
                      <a:cubicBezTo>
                        <a:pt x="182" y="108"/>
                        <a:pt x="182" y="110"/>
                        <a:pt x="183" y="109"/>
                      </a:cubicBezTo>
                      <a:cubicBezTo>
                        <a:pt x="183" y="108"/>
                        <a:pt x="183" y="108"/>
                        <a:pt x="182" y="108"/>
                      </a:cubicBezTo>
                      <a:close/>
                      <a:moveTo>
                        <a:pt x="174" y="44"/>
                      </a:moveTo>
                      <a:cubicBezTo>
                        <a:pt x="174" y="43"/>
                        <a:pt x="172" y="43"/>
                        <a:pt x="172" y="44"/>
                      </a:cubicBezTo>
                      <a:cubicBezTo>
                        <a:pt x="172" y="45"/>
                        <a:pt x="173" y="45"/>
                        <a:pt x="174" y="44"/>
                      </a:cubicBezTo>
                      <a:close/>
                      <a:moveTo>
                        <a:pt x="173" y="108"/>
                      </a:moveTo>
                      <a:cubicBezTo>
                        <a:pt x="173" y="106"/>
                        <a:pt x="173" y="105"/>
                        <a:pt x="172" y="105"/>
                      </a:cubicBezTo>
                      <a:cubicBezTo>
                        <a:pt x="172" y="105"/>
                        <a:pt x="172" y="105"/>
                        <a:pt x="171" y="105"/>
                      </a:cubicBezTo>
                      <a:cubicBezTo>
                        <a:pt x="172" y="106"/>
                        <a:pt x="172" y="108"/>
                        <a:pt x="173" y="108"/>
                      </a:cubicBezTo>
                      <a:close/>
                      <a:moveTo>
                        <a:pt x="178" y="106"/>
                      </a:moveTo>
                      <a:cubicBezTo>
                        <a:pt x="178" y="105"/>
                        <a:pt x="178" y="105"/>
                        <a:pt x="178" y="105"/>
                      </a:cubicBezTo>
                      <a:cubicBezTo>
                        <a:pt x="177" y="105"/>
                        <a:pt x="177" y="105"/>
                        <a:pt x="177" y="105"/>
                      </a:cubicBezTo>
                      <a:cubicBezTo>
                        <a:pt x="177" y="106"/>
                        <a:pt x="177" y="106"/>
                        <a:pt x="178" y="106"/>
                      </a:cubicBezTo>
                      <a:close/>
                      <a:moveTo>
                        <a:pt x="165" y="119"/>
                      </a:moveTo>
                      <a:cubicBezTo>
                        <a:pt x="166" y="119"/>
                        <a:pt x="167" y="118"/>
                        <a:pt x="167" y="119"/>
                      </a:cubicBezTo>
                      <a:cubicBezTo>
                        <a:pt x="170" y="118"/>
                        <a:pt x="172" y="115"/>
                        <a:pt x="171" y="112"/>
                      </a:cubicBezTo>
                      <a:cubicBezTo>
                        <a:pt x="170" y="111"/>
                        <a:pt x="169" y="110"/>
                        <a:pt x="168" y="108"/>
                      </a:cubicBezTo>
                      <a:cubicBezTo>
                        <a:pt x="166" y="108"/>
                        <a:pt x="162" y="108"/>
                        <a:pt x="161" y="111"/>
                      </a:cubicBezTo>
                      <a:cubicBezTo>
                        <a:pt x="162" y="113"/>
                        <a:pt x="162" y="115"/>
                        <a:pt x="161" y="116"/>
                      </a:cubicBezTo>
                      <a:cubicBezTo>
                        <a:pt x="162" y="117"/>
                        <a:pt x="163" y="119"/>
                        <a:pt x="165" y="119"/>
                      </a:cubicBezTo>
                      <a:close/>
                      <a:moveTo>
                        <a:pt x="182" y="122"/>
                      </a:moveTo>
                      <a:cubicBezTo>
                        <a:pt x="182" y="120"/>
                        <a:pt x="182" y="120"/>
                        <a:pt x="182" y="120"/>
                      </a:cubicBezTo>
                      <a:cubicBezTo>
                        <a:pt x="181" y="118"/>
                        <a:pt x="178" y="118"/>
                        <a:pt x="179" y="121"/>
                      </a:cubicBezTo>
                      <a:cubicBezTo>
                        <a:pt x="179" y="122"/>
                        <a:pt x="181" y="123"/>
                        <a:pt x="182" y="122"/>
                      </a:cubicBezTo>
                      <a:close/>
                      <a:moveTo>
                        <a:pt x="183" y="96"/>
                      </a:moveTo>
                      <a:cubicBezTo>
                        <a:pt x="183" y="95"/>
                        <a:pt x="183" y="94"/>
                        <a:pt x="183" y="94"/>
                      </a:cubicBezTo>
                      <a:cubicBezTo>
                        <a:pt x="181" y="93"/>
                        <a:pt x="181" y="96"/>
                        <a:pt x="183" y="96"/>
                      </a:cubicBezTo>
                      <a:close/>
                      <a:moveTo>
                        <a:pt x="184" y="39"/>
                      </a:moveTo>
                      <a:cubicBezTo>
                        <a:pt x="183" y="39"/>
                        <a:pt x="183" y="39"/>
                        <a:pt x="183" y="39"/>
                      </a:cubicBezTo>
                      <a:cubicBezTo>
                        <a:pt x="183" y="39"/>
                        <a:pt x="183" y="39"/>
                        <a:pt x="183" y="39"/>
                      </a:cubicBezTo>
                      <a:cubicBezTo>
                        <a:pt x="184" y="39"/>
                        <a:pt x="184" y="39"/>
                        <a:pt x="184" y="39"/>
                      </a:cubicBezTo>
                      <a:close/>
                      <a:moveTo>
                        <a:pt x="147" y="120"/>
                      </a:moveTo>
                      <a:cubicBezTo>
                        <a:pt x="148" y="119"/>
                        <a:pt x="147" y="118"/>
                        <a:pt x="146" y="119"/>
                      </a:cubicBezTo>
                      <a:cubicBezTo>
                        <a:pt x="146" y="119"/>
                        <a:pt x="145" y="119"/>
                        <a:pt x="146" y="120"/>
                      </a:cubicBezTo>
                      <a:cubicBezTo>
                        <a:pt x="146" y="120"/>
                        <a:pt x="147" y="120"/>
                        <a:pt x="147" y="120"/>
                      </a:cubicBezTo>
                      <a:close/>
                      <a:moveTo>
                        <a:pt x="131" y="141"/>
                      </a:moveTo>
                      <a:cubicBezTo>
                        <a:pt x="130" y="141"/>
                        <a:pt x="130" y="140"/>
                        <a:pt x="129" y="141"/>
                      </a:cubicBezTo>
                      <a:cubicBezTo>
                        <a:pt x="129" y="142"/>
                        <a:pt x="129" y="142"/>
                        <a:pt x="128" y="143"/>
                      </a:cubicBezTo>
                      <a:cubicBezTo>
                        <a:pt x="127" y="143"/>
                        <a:pt x="127" y="141"/>
                        <a:pt x="125" y="141"/>
                      </a:cubicBezTo>
                      <a:cubicBezTo>
                        <a:pt x="124" y="142"/>
                        <a:pt x="122" y="143"/>
                        <a:pt x="122" y="145"/>
                      </a:cubicBezTo>
                      <a:cubicBezTo>
                        <a:pt x="122" y="146"/>
                        <a:pt x="124" y="146"/>
                        <a:pt x="125" y="147"/>
                      </a:cubicBezTo>
                      <a:cubicBezTo>
                        <a:pt x="124" y="147"/>
                        <a:pt x="124" y="148"/>
                        <a:pt x="124" y="149"/>
                      </a:cubicBezTo>
                      <a:cubicBezTo>
                        <a:pt x="123" y="149"/>
                        <a:pt x="123" y="151"/>
                        <a:pt x="121" y="150"/>
                      </a:cubicBezTo>
                      <a:cubicBezTo>
                        <a:pt x="121" y="153"/>
                        <a:pt x="118" y="152"/>
                        <a:pt x="118" y="154"/>
                      </a:cubicBezTo>
                      <a:cubicBezTo>
                        <a:pt x="118" y="154"/>
                        <a:pt x="118" y="154"/>
                        <a:pt x="118" y="154"/>
                      </a:cubicBezTo>
                      <a:cubicBezTo>
                        <a:pt x="117" y="154"/>
                        <a:pt x="117" y="154"/>
                        <a:pt x="117" y="154"/>
                      </a:cubicBezTo>
                      <a:cubicBezTo>
                        <a:pt x="117" y="155"/>
                        <a:pt x="118" y="155"/>
                        <a:pt x="118" y="155"/>
                      </a:cubicBezTo>
                      <a:cubicBezTo>
                        <a:pt x="116" y="156"/>
                        <a:pt x="116" y="158"/>
                        <a:pt x="115" y="160"/>
                      </a:cubicBezTo>
                      <a:cubicBezTo>
                        <a:pt x="115" y="161"/>
                        <a:pt x="115" y="161"/>
                        <a:pt x="115" y="161"/>
                      </a:cubicBezTo>
                      <a:cubicBezTo>
                        <a:pt x="115" y="161"/>
                        <a:pt x="115" y="161"/>
                        <a:pt x="115" y="161"/>
                      </a:cubicBezTo>
                      <a:cubicBezTo>
                        <a:pt x="117" y="161"/>
                        <a:pt x="116" y="163"/>
                        <a:pt x="117" y="164"/>
                      </a:cubicBezTo>
                      <a:cubicBezTo>
                        <a:pt x="116" y="164"/>
                        <a:pt x="116" y="165"/>
                        <a:pt x="115" y="166"/>
                      </a:cubicBezTo>
                      <a:cubicBezTo>
                        <a:pt x="117" y="166"/>
                        <a:pt x="116" y="169"/>
                        <a:pt x="117" y="170"/>
                      </a:cubicBezTo>
                      <a:cubicBezTo>
                        <a:pt x="116" y="171"/>
                        <a:pt x="114" y="172"/>
                        <a:pt x="114" y="174"/>
                      </a:cubicBezTo>
                      <a:cubicBezTo>
                        <a:pt x="114" y="174"/>
                        <a:pt x="115" y="175"/>
                        <a:pt x="116" y="175"/>
                      </a:cubicBezTo>
                      <a:cubicBezTo>
                        <a:pt x="117" y="176"/>
                        <a:pt x="118" y="177"/>
                        <a:pt x="119" y="179"/>
                      </a:cubicBezTo>
                      <a:cubicBezTo>
                        <a:pt x="120" y="178"/>
                        <a:pt x="120" y="179"/>
                        <a:pt x="120" y="180"/>
                      </a:cubicBezTo>
                      <a:cubicBezTo>
                        <a:pt x="118" y="180"/>
                        <a:pt x="117" y="181"/>
                        <a:pt x="117" y="182"/>
                      </a:cubicBezTo>
                      <a:cubicBezTo>
                        <a:pt x="117" y="184"/>
                        <a:pt x="121" y="184"/>
                        <a:pt x="122" y="185"/>
                      </a:cubicBezTo>
                      <a:cubicBezTo>
                        <a:pt x="122" y="186"/>
                        <a:pt x="121" y="186"/>
                        <a:pt x="121" y="187"/>
                      </a:cubicBezTo>
                      <a:cubicBezTo>
                        <a:pt x="123" y="188"/>
                        <a:pt x="124" y="188"/>
                        <a:pt x="126" y="187"/>
                      </a:cubicBezTo>
                      <a:cubicBezTo>
                        <a:pt x="127" y="188"/>
                        <a:pt x="126" y="190"/>
                        <a:pt x="126" y="191"/>
                      </a:cubicBezTo>
                      <a:cubicBezTo>
                        <a:pt x="126" y="192"/>
                        <a:pt x="127" y="191"/>
                        <a:pt x="128" y="191"/>
                      </a:cubicBezTo>
                      <a:cubicBezTo>
                        <a:pt x="129" y="192"/>
                        <a:pt x="128" y="195"/>
                        <a:pt x="130" y="196"/>
                      </a:cubicBezTo>
                      <a:cubicBezTo>
                        <a:pt x="131" y="196"/>
                        <a:pt x="130" y="195"/>
                        <a:pt x="131" y="195"/>
                      </a:cubicBezTo>
                      <a:cubicBezTo>
                        <a:pt x="132" y="198"/>
                        <a:pt x="138" y="196"/>
                        <a:pt x="138" y="200"/>
                      </a:cubicBezTo>
                      <a:cubicBezTo>
                        <a:pt x="138" y="200"/>
                        <a:pt x="138" y="200"/>
                        <a:pt x="138" y="200"/>
                      </a:cubicBezTo>
                      <a:cubicBezTo>
                        <a:pt x="138" y="200"/>
                        <a:pt x="138" y="200"/>
                        <a:pt x="138" y="200"/>
                      </a:cubicBezTo>
                      <a:cubicBezTo>
                        <a:pt x="139" y="200"/>
                        <a:pt x="139" y="199"/>
                        <a:pt x="139" y="198"/>
                      </a:cubicBezTo>
                      <a:cubicBezTo>
                        <a:pt x="142" y="200"/>
                        <a:pt x="145" y="203"/>
                        <a:pt x="146" y="202"/>
                      </a:cubicBezTo>
                      <a:cubicBezTo>
                        <a:pt x="147" y="202"/>
                        <a:pt x="148" y="203"/>
                        <a:pt x="149" y="204"/>
                      </a:cubicBezTo>
                      <a:cubicBezTo>
                        <a:pt x="151" y="205"/>
                        <a:pt x="151" y="205"/>
                        <a:pt x="161" y="204"/>
                      </a:cubicBezTo>
                      <a:cubicBezTo>
                        <a:pt x="163" y="204"/>
                        <a:pt x="163" y="204"/>
                        <a:pt x="163" y="206"/>
                      </a:cubicBezTo>
                      <a:cubicBezTo>
                        <a:pt x="163" y="207"/>
                        <a:pt x="163" y="208"/>
                        <a:pt x="162" y="208"/>
                      </a:cubicBezTo>
                      <a:cubicBezTo>
                        <a:pt x="161" y="209"/>
                        <a:pt x="162" y="212"/>
                        <a:pt x="164" y="215"/>
                      </a:cubicBezTo>
                      <a:cubicBezTo>
                        <a:pt x="165" y="216"/>
                        <a:pt x="165" y="217"/>
                        <a:pt x="166" y="218"/>
                      </a:cubicBezTo>
                      <a:cubicBezTo>
                        <a:pt x="166" y="217"/>
                        <a:pt x="166" y="217"/>
                        <a:pt x="165" y="217"/>
                      </a:cubicBezTo>
                      <a:cubicBezTo>
                        <a:pt x="165" y="218"/>
                        <a:pt x="164" y="217"/>
                        <a:pt x="163" y="217"/>
                      </a:cubicBezTo>
                      <a:cubicBezTo>
                        <a:pt x="163" y="218"/>
                        <a:pt x="163" y="218"/>
                        <a:pt x="163" y="218"/>
                      </a:cubicBezTo>
                      <a:cubicBezTo>
                        <a:pt x="162" y="217"/>
                        <a:pt x="162" y="217"/>
                        <a:pt x="162" y="217"/>
                      </a:cubicBezTo>
                      <a:cubicBezTo>
                        <a:pt x="162" y="220"/>
                        <a:pt x="165" y="219"/>
                        <a:pt x="164" y="222"/>
                      </a:cubicBezTo>
                      <a:cubicBezTo>
                        <a:pt x="162" y="222"/>
                        <a:pt x="162" y="223"/>
                        <a:pt x="160" y="224"/>
                      </a:cubicBezTo>
                      <a:cubicBezTo>
                        <a:pt x="160" y="225"/>
                        <a:pt x="161" y="226"/>
                        <a:pt x="159" y="227"/>
                      </a:cubicBezTo>
                      <a:cubicBezTo>
                        <a:pt x="158" y="227"/>
                        <a:pt x="158" y="226"/>
                        <a:pt x="157" y="227"/>
                      </a:cubicBezTo>
                      <a:cubicBezTo>
                        <a:pt x="157" y="227"/>
                        <a:pt x="157" y="227"/>
                        <a:pt x="157" y="227"/>
                      </a:cubicBezTo>
                      <a:cubicBezTo>
                        <a:pt x="156" y="227"/>
                        <a:pt x="156" y="227"/>
                        <a:pt x="155" y="227"/>
                      </a:cubicBezTo>
                      <a:cubicBezTo>
                        <a:pt x="154" y="228"/>
                        <a:pt x="153" y="231"/>
                        <a:pt x="155" y="233"/>
                      </a:cubicBezTo>
                      <a:cubicBezTo>
                        <a:pt x="154" y="233"/>
                        <a:pt x="154" y="234"/>
                        <a:pt x="155" y="235"/>
                      </a:cubicBezTo>
                      <a:cubicBezTo>
                        <a:pt x="155" y="235"/>
                        <a:pt x="155" y="236"/>
                        <a:pt x="154" y="237"/>
                      </a:cubicBezTo>
                      <a:cubicBezTo>
                        <a:pt x="152" y="237"/>
                        <a:pt x="152" y="236"/>
                        <a:pt x="151" y="237"/>
                      </a:cubicBezTo>
                      <a:cubicBezTo>
                        <a:pt x="151" y="237"/>
                        <a:pt x="151" y="237"/>
                        <a:pt x="151" y="237"/>
                      </a:cubicBezTo>
                      <a:cubicBezTo>
                        <a:pt x="150" y="237"/>
                        <a:pt x="150" y="237"/>
                        <a:pt x="150" y="237"/>
                      </a:cubicBezTo>
                      <a:cubicBezTo>
                        <a:pt x="152" y="239"/>
                        <a:pt x="155" y="239"/>
                        <a:pt x="154" y="242"/>
                      </a:cubicBezTo>
                      <a:cubicBezTo>
                        <a:pt x="153" y="242"/>
                        <a:pt x="152" y="243"/>
                        <a:pt x="152" y="244"/>
                      </a:cubicBezTo>
                      <a:cubicBezTo>
                        <a:pt x="152" y="244"/>
                        <a:pt x="154" y="244"/>
                        <a:pt x="154" y="245"/>
                      </a:cubicBezTo>
                      <a:cubicBezTo>
                        <a:pt x="154" y="247"/>
                        <a:pt x="151" y="248"/>
                        <a:pt x="150" y="249"/>
                      </a:cubicBezTo>
                      <a:cubicBezTo>
                        <a:pt x="152" y="249"/>
                        <a:pt x="152" y="251"/>
                        <a:pt x="154" y="251"/>
                      </a:cubicBezTo>
                      <a:cubicBezTo>
                        <a:pt x="155" y="252"/>
                        <a:pt x="156" y="252"/>
                        <a:pt x="156" y="253"/>
                      </a:cubicBezTo>
                      <a:cubicBezTo>
                        <a:pt x="156" y="253"/>
                        <a:pt x="156" y="253"/>
                        <a:pt x="156" y="253"/>
                      </a:cubicBezTo>
                      <a:cubicBezTo>
                        <a:pt x="155" y="254"/>
                        <a:pt x="155" y="255"/>
                        <a:pt x="154" y="257"/>
                      </a:cubicBezTo>
                      <a:cubicBezTo>
                        <a:pt x="153" y="258"/>
                        <a:pt x="153" y="259"/>
                        <a:pt x="153" y="259"/>
                      </a:cubicBezTo>
                      <a:cubicBezTo>
                        <a:pt x="152" y="261"/>
                        <a:pt x="153" y="264"/>
                        <a:pt x="154" y="265"/>
                      </a:cubicBezTo>
                      <a:cubicBezTo>
                        <a:pt x="155" y="266"/>
                        <a:pt x="156" y="266"/>
                        <a:pt x="156" y="268"/>
                      </a:cubicBezTo>
                      <a:cubicBezTo>
                        <a:pt x="157" y="268"/>
                        <a:pt x="157" y="267"/>
                        <a:pt x="158" y="267"/>
                      </a:cubicBezTo>
                      <a:cubicBezTo>
                        <a:pt x="158" y="267"/>
                        <a:pt x="159" y="268"/>
                        <a:pt x="159" y="268"/>
                      </a:cubicBezTo>
                      <a:cubicBezTo>
                        <a:pt x="161" y="268"/>
                        <a:pt x="162" y="268"/>
                        <a:pt x="163" y="268"/>
                      </a:cubicBezTo>
                      <a:cubicBezTo>
                        <a:pt x="163" y="270"/>
                        <a:pt x="163" y="272"/>
                        <a:pt x="164" y="275"/>
                      </a:cubicBezTo>
                      <a:cubicBezTo>
                        <a:pt x="163" y="275"/>
                        <a:pt x="162" y="275"/>
                        <a:pt x="161" y="275"/>
                      </a:cubicBezTo>
                      <a:cubicBezTo>
                        <a:pt x="157" y="277"/>
                        <a:pt x="155" y="281"/>
                        <a:pt x="151" y="282"/>
                      </a:cubicBezTo>
                      <a:cubicBezTo>
                        <a:pt x="151" y="282"/>
                        <a:pt x="150" y="282"/>
                        <a:pt x="150" y="282"/>
                      </a:cubicBezTo>
                      <a:cubicBezTo>
                        <a:pt x="151" y="281"/>
                        <a:pt x="152" y="280"/>
                        <a:pt x="153" y="279"/>
                      </a:cubicBezTo>
                      <a:cubicBezTo>
                        <a:pt x="154" y="277"/>
                        <a:pt x="152" y="272"/>
                        <a:pt x="150" y="270"/>
                      </a:cubicBezTo>
                      <a:cubicBezTo>
                        <a:pt x="149" y="268"/>
                        <a:pt x="147" y="267"/>
                        <a:pt x="144" y="267"/>
                      </a:cubicBezTo>
                      <a:cubicBezTo>
                        <a:pt x="143" y="268"/>
                        <a:pt x="142" y="267"/>
                        <a:pt x="141" y="268"/>
                      </a:cubicBezTo>
                      <a:cubicBezTo>
                        <a:pt x="140" y="269"/>
                        <a:pt x="138" y="272"/>
                        <a:pt x="139" y="274"/>
                      </a:cubicBezTo>
                      <a:cubicBezTo>
                        <a:pt x="139" y="275"/>
                        <a:pt x="140" y="277"/>
                        <a:pt x="141" y="277"/>
                      </a:cubicBezTo>
                      <a:cubicBezTo>
                        <a:pt x="141" y="279"/>
                        <a:pt x="141" y="280"/>
                        <a:pt x="143" y="281"/>
                      </a:cubicBezTo>
                      <a:cubicBezTo>
                        <a:pt x="144" y="282"/>
                        <a:pt x="146" y="283"/>
                        <a:pt x="148" y="282"/>
                      </a:cubicBezTo>
                      <a:cubicBezTo>
                        <a:pt x="148" y="282"/>
                        <a:pt x="148" y="282"/>
                        <a:pt x="148" y="282"/>
                      </a:cubicBezTo>
                      <a:cubicBezTo>
                        <a:pt x="147" y="285"/>
                        <a:pt x="149" y="285"/>
                        <a:pt x="150" y="286"/>
                      </a:cubicBezTo>
                      <a:cubicBezTo>
                        <a:pt x="149" y="288"/>
                        <a:pt x="146" y="287"/>
                        <a:pt x="144" y="288"/>
                      </a:cubicBezTo>
                      <a:cubicBezTo>
                        <a:pt x="144" y="289"/>
                        <a:pt x="143" y="289"/>
                        <a:pt x="143" y="290"/>
                      </a:cubicBezTo>
                      <a:cubicBezTo>
                        <a:pt x="143" y="291"/>
                        <a:pt x="143" y="291"/>
                        <a:pt x="143" y="292"/>
                      </a:cubicBezTo>
                      <a:cubicBezTo>
                        <a:pt x="142" y="294"/>
                        <a:pt x="141" y="295"/>
                        <a:pt x="141" y="296"/>
                      </a:cubicBezTo>
                      <a:cubicBezTo>
                        <a:pt x="141" y="298"/>
                        <a:pt x="142" y="300"/>
                        <a:pt x="141" y="302"/>
                      </a:cubicBezTo>
                      <a:cubicBezTo>
                        <a:pt x="144" y="302"/>
                        <a:pt x="146" y="303"/>
                        <a:pt x="148" y="307"/>
                      </a:cubicBezTo>
                      <a:cubicBezTo>
                        <a:pt x="149" y="311"/>
                        <a:pt x="150" y="315"/>
                        <a:pt x="153" y="318"/>
                      </a:cubicBezTo>
                      <a:cubicBezTo>
                        <a:pt x="157" y="321"/>
                        <a:pt x="162" y="320"/>
                        <a:pt x="167" y="321"/>
                      </a:cubicBezTo>
                      <a:cubicBezTo>
                        <a:pt x="182" y="325"/>
                        <a:pt x="196" y="327"/>
                        <a:pt x="212" y="324"/>
                      </a:cubicBezTo>
                      <a:cubicBezTo>
                        <a:pt x="223" y="322"/>
                        <a:pt x="234" y="315"/>
                        <a:pt x="237" y="303"/>
                      </a:cubicBezTo>
                      <a:cubicBezTo>
                        <a:pt x="239" y="297"/>
                        <a:pt x="238" y="290"/>
                        <a:pt x="235" y="285"/>
                      </a:cubicBezTo>
                      <a:cubicBezTo>
                        <a:pt x="232" y="279"/>
                        <a:pt x="226" y="271"/>
                        <a:pt x="220" y="269"/>
                      </a:cubicBezTo>
                      <a:cubicBezTo>
                        <a:pt x="214" y="266"/>
                        <a:pt x="207" y="264"/>
                        <a:pt x="201" y="263"/>
                      </a:cubicBezTo>
                      <a:cubicBezTo>
                        <a:pt x="195" y="262"/>
                        <a:pt x="189" y="262"/>
                        <a:pt x="184" y="263"/>
                      </a:cubicBezTo>
                      <a:cubicBezTo>
                        <a:pt x="179" y="265"/>
                        <a:pt x="173" y="271"/>
                        <a:pt x="168" y="267"/>
                      </a:cubicBezTo>
                      <a:cubicBezTo>
                        <a:pt x="157" y="260"/>
                        <a:pt x="163" y="236"/>
                        <a:pt x="166" y="225"/>
                      </a:cubicBezTo>
                      <a:cubicBezTo>
                        <a:pt x="168" y="218"/>
                        <a:pt x="173" y="218"/>
                        <a:pt x="179" y="220"/>
                      </a:cubicBezTo>
                      <a:cubicBezTo>
                        <a:pt x="186" y="223"/>
                        <a:pt x="192" y="226"/>
                        <a:pt x="200" y="225"/>
                      </a:cubicBezTo>
                      <a:cubicBezTo>
                        <a:pt x="211" y="223"/>
                        <a:pt x="222" y="217"/>
                        <a:pt x="229" y="208"/>
                      </a:cubicBezTo>
                      <a:cubicBezTo>
                        <a:pt x="234" y="200"/>
                        <a:pt x="233" y="190"/>
                        <a:pt x="226" y="183"/>
                      </a:cubicBezTo>
                      <a:cubicBezTo>
                        <a:pt x="219" y="176"/>
                        <a:pt x="208" y="174"/>
                        <a:pt x="198" y="174"/>
                      </a:cubicBezTo>
                      <a:cubicBezTo>
                        <a:pt x="188" y="174"/>
                        <a:pt x="177" y="176"/>
                        <a:pt x="167" y="180"/>
                      </a:cubicBezTo>
                      <a:cubicBezTo>
                        <a:pt x="163" y="181"/>
                        <a:pt x="159" y="184"/>
                        <a:pt x="156" y="187"/>
                      </a:cubicBezTo>
                      <a:cubicBezTo>
                        <a:pt x="154" y="190"/>
                        <a:pt x="151" y="195"/>
                        <a:pt x="147" y="195"/>
                      </a:cubicBezTo>
                      <a:cubicBezTo>
                        <a:pt x="143" y="195"/>
                        <a:pt x="140" y="192"/>
                        <a:pt x="139" y="188"/>
                      </a:cubicBezTo>
                      <a:cubicBezTo>
                        <a:pt x="139" y="188"/>
                        <a:pt x="131" y="155"/>
                        <a:pt x="131" y="155"/>
                      </a:cubicBezTo>
                      <a:cubicBezTo>
                        <a:pt x="130" y="151"/>
                        <a:pt x="132" y="146"/>
                        <a:pt x="136" y="145"/>
                      </a:cubicBezTo>
                      <a:cubicBezTo>
                        <a:pt x="141" y="144"/>
                        <a:pt x="146" y="146"/>
                        <a:pt x="151" y="145"/>
                      </a:cubicBezTo>
                      <a:cubicBezTo>
                        <a:pt x="159" y="142"/>
                        <a:pt x="167" y="138"/>
                        <a:pt x="175" y="136"/>
                      </a:cubicBezTo>
                      <a:cubicBezTo>
                        <a:pt x="190" y="132"/>
                        <a:pt x="205" y="131"/>
                        <a:pt x="219" y="135"/>
                      </a:cubicBezTo>
                      <a:cubicBezTo>
                        <a:pt x="220" y="133"/>
                        <a:pt x="221" y="131"/>
                        <a:pt x="219" y="130"/>
                      </a:cubicBezTo>
                      <a:cubicBezTo>
                        <a:pt x="218" y="130"/>
                        <a:pt x="217" y="130"/>
                        <a:pt x="216" y="130"/>
                      </a:cubicBezTo>
                      <a:cubicBezTo>
                        <a:pt x="216" y="130"/>
                        <a:pt x="216" y="128"/>
                        <a:pt x="216" y="128"/>
                      </a:cubicBezTo>
                      <a:cubicBezTo>
                        <a:pt x="214" y="128"/>
                        <a:pt x="214" y="129"/>
                        <a:pt x="213" y="129"/>
                      </a:cubicBezTo>
                      <a:cubicBezTo>
                        <a:pt x="212" y="128"/>
                        <a:pt x="213" y="127"/>
                        <a:pt x="213" y="126"/>
                      </a:cubicBezTo>
                      <a:cubicBezTo>
                        <a:pt x="213" y="124"/>
                        <a:pt x="211" y="124"/>
                        <a:pt x="210" y="123"/>
                      </a:cubicBezTo>
                      <a:cubicBezTo>
                        <a:pt x="210" y="124"/>
                        <a:pt x="209" y="124"/>
                        <a:pt x="209" y="125"/>
                      </a:cubicBezTo>
                      <a:cubicBezTo>
                        <a:pt x="208" y="126"/>
                        <a:pt x="208" y="126"/>
                        <a:pt x="207" y="125"/>
                      </a:cubicBezTo>
                      <a:cubicBezTo>
                        <a:pt x="208" y="124"/>
                        <a:pt x="208" y="123"/>
                        <a:pt x="208" y="122"/>
                      </a:cubicBezTo>
                      <a:cubicBezTo>
                        <a:pt x="207" y="121"/>
                        <a:pt x="206" y="123"/>
                        <a:pt x="205" y="124"/>
                      </a:cubicBezTo>
                      <a:cubicBezTo>
                        <a:pt x="202" y="123"/>
                        <a:pt x="204" y="119"/>
                        <a:pt x="202" y="119"/>
                      </a:cubicBezTo>
                      <a:cubicBezTo>
                        <a:pt x="201" y="119"/>
                        <a:pt x="201" y="120"/>
                        <a:pt x="200" y="120"/>
                      </a:cubicBezTo>
                      <a:cubicBezTo>
                        <a:pt x="199" y="120"/>
                        <a:pt x="198" y="120"/>
                        <a:pt x="197" y="120"/>
                      </a:cubicBezTo>
                      <a:cubicBezTo>
                        <a:pt x="197" y="120"/>
                        <a:pt x="196" y="120"/>
                        <a:pt x="196" y="119"/>
                      </a:cubicBezTo>
                      <a:cubicBezTo>
                        <a:pt x="195" y="120"/>
                        <a:pt x="194" y="120"/>
                        <a:pt x="192" y="120"/>
                      </a:cubicBezTo>
                      <a:cubicBezTo>
                        <a:pt x="192" y="120"/>
                        <a:pt x="192" y="121"/>
                        <a:pt x="191" y="120"/>
                      </a:cubicBezTo>
                      <a:cubicBezTo>
                        <a:pt x="191" y="122"/>
                        <a:pt x="189" y="122"/>
                        <a:pt x="190" y="123"/>
                      </a:cubicBezTo>
                      <a:cubicBezTo>
                        <a:pt x="189" y="123"/>
                        <a:pt x="189" y="124"/>
                        <a:pt x="189" y="124"/>
                      </a:cubicBezTo>
                      <a:cubicBezTo>
                        <a:pt x="188" y="123"/>
                        <a:pt x="188" y="121"/>
                        <a:pt x="187" y="120"/>
                      </a:cubicBezTo>
                      <a:cubicBezTo>
                        <a:pt x="185" y="120"/>
                        <a:pt x="185" y="122"/>
                        <a:pt x="186" y="123"/>
                      </a:cubicBezTo>
                      <a:cubicBezTo>
                        <a:pt x="185" y="124"/>
                        <a:pt x="184" y="123"/>
                        <a:pt x="183" y="124"/>
                      </a:cubicBezTo>
                      <a:cubicBezTo>
                        <a:pt x="183" y="123"/>
                        <a:pt x="183" y="124"/>
                        <a:pt x="183" y="123"/>
                      </a:cubicBezTo>
                      <a:cubicBezTo>
                        <a:pt x="182" y="123"/>
                        <a:pt x="181" y="123"/>
                        <a:pt x="181" y="124"/>
                      </a:cubicBezTo>
                      <a:cubicBezTo>
                        <a:pt x="181" y="124"/>
                        <a:pt x="181" y="124"/>
                        <a:pt x="181" y="125"/>
                      </a:cubicBezTo>
                      <a:cubicBezTo>
                        <a:pt x="180" y="124"/>
                        <a:pt x="180" y="126"/>
                        <a:pt x="179" y="125"/>
                      </a:cubicBezTo>
                      <a:cubicBezTo>
                        <a:pt x="179" y="126"/>
                        <a:pt x="178" y="128"/>
                        <a:pt x="178" y="128"/>
                      </a:cubicBezTo>
                      <a:cubicBezTo>
                        <a:pt x="177" y="128"/>
                        <a:pt x="177" y="128"/>
                        <a:pt x="176" y="128"/>
                      </a:cubicBezTo>
                      <a:cubicBezTo>
                        <a:pt x="175" y="129"/>
                        <a:pt x="176" y="130"/>
                        <a:pt x="175" y="131"/>
                      </a:cubicBezTo>
                      <a:cubicBezTo>
                        <a:pt x="174" y="131"/>
                        <a:pt x="174" y="130"/>
                        <a:pt x="173" y="130"/>
                      </a:cubicBezTo>
                      <a:cubicBezTo>
                        <a:pt x="173" y="131"/>
                        <a:pt x="171" y="131"/>
                        <a:pt x="170" y="132"/>
                      </a:cubicBezTo>
                      <a:cubicBezTo>
                        <a:pt x="169" y="134"/>
                        <a:pt x="172" y="133"/>
                        <a:pt x="171" y="135"/>
                      </a:cubicBezTo>
                      <a:cubicBezTo>
                        <a:pt x="169" y="134"/>
                        <a:pt x="167" y="134"/>
                        <a:pt x="166" y="132"/>
                      </a:cubicBezTo>
                      <a:cubicBezTo>
                        <a:pt x="164" y="132"/>
                        <a:pt x="162" y="129"/>
                        <a:pt x="159" y="128"/>
                      </a:cubicBezTo>
                      <a:cubicBezTo>
                        <a:pt x="158" y="128"/>
                        <a:pt x="156" y="128"/>
                        <a:pt x="155" y="128"/>
                      </a:cubicBezTo>
                      <a:cubicBezTo>
                        <a:pt x="155" y="128"/>
                        <a:pt x="155" y="127"/>
                        <a:pt x="154" y="127"/>
                      </a:cubicBezTo>
                      <a:cubicBezTo>
                        <a:pt x="154" y="127"/>
                        <a:pt x="154" y="128"/>
                        <a:pt x="154" y="128"/>
                      </a:cubicBezTo>
                      <a:cubicBezTo>
                        <a:pt x="153" y="127"/>
                        <a:pt x="153" y="127"/>
                        <a:pt x="152" y="127"/>
                      </a:cubicBezTo>
                      <a:cubicBezTo>
                        <a:pt x="152" y="127"/>
                        <a:pt x="151" y="128"/>
                        <a:pt x="151" y="128"/>
                      </a:cubicBezTo>
                      <a:cubicBezTo>
                        <a:pt x="150" y="128"/>
                        <a:pt x="149" y="127"/>
                        <a:pt x="148" y="128"/>
                      </a:cubicBezTo>
                      <a:cubicBezTo>
                        <a:pt x="148" y="128"/>
                        <a:pt x="147" y="127"/>
                        <a:pt x="147" y="127"/>
                      </a:cubicBezTo>
                      <a:cubicBezTo>
                        <a:pt x="146" y="128"/>
                        <a:pt x="145" y="128"/>
                        <a:pt x="144" y="129"/>
                      </a:cubicBezTo>
                      <a:cubicBezTo>
                        <a:pt x="144" y="128"/>
                        <a:pt x="142" y="127"/>
                        <a:pt x="143" y="128"/>
                      </a:cubicBezTo>
                      <a:cubicBezTo>
                        <a:pt x="143" y="128"/>
                        <a:pt x="142" y="128"/>
                        <a:pt x="142" y="129"/>
                      </a:cubicBezTo>
                      <a:cubicBezTo>
                        <a:pt x="143" y="129"/>
                        <a:pt x="143" y="129"/>
                        <a:pt x="143" y="129"/>
                      </a:cubicBezTo>
                      <a:cubicBezTo>
                        <a:pt x="143" y="129"/>
                        <a:pt x="143" y="129"/>
                        <a:pt x="143" y="129"/>
                      </a:cubicBezTo>
                      <a:cubicBezTo>
                        <a:pt x="143" y="130"/>
                        <a:pt x="143" y="129"/>
                        <a:pt x="143" y="129"/>
                      </a:cubicBezTo>
                      <a:cubicBezTo>
                        <a:pt x="142" y="130"/>
                        <a:pt x="141" y="132"/>
                        <a:pt x="140" y="131"/>
                      </a:cubicBezTo>
                      <a:cubicBezTo>
                        <a:pt x="140" y="132"/>
                        <a:pt x="138" y="133"/>
                        <a:pt x="137" y="134"/>
                      </a:cubicBezTo>
                      <a:cubicBezTo>
                        <a:pt x="135" y="134"/>
                        <a:pt x="135" y="136"/>
                        <a:pt x="133" y="137"/>
                      </a:cubicBezTo>
                      <a:cubicBezTo>
                        <a:pt x="133" y="136"/>
                        <a:pt x="132" y="137"/>
                        <a:pt x="131" y="137"/>
                      </a:cubicBezTo>
                      <a:cubicBezTo>
                        <a:pt x="131" y="139"/>
                        <a:pt x="130" y="140"/>
                        <a:pt x="131" y="141"/>
                      </a:cubicBezTo>
                      <a:close/>
                      <a:moveTo>
                        <a:pt x="166" y="218"/>
                      </a:moveTo>
                      <a:cubicBezTo>
                        <a:pt x="167" y="218"/>
                        <a:pt x="167" y="218"/>
                        <a:pt x="167" y="219"/>
                      </a:cubicBezTo>
                      <a:cubicBezTo>
                        <a:pt x="167" y="219"/>
                        <a:pt x="167" y="219"/>
                        <a:pt x="166" y="219"/>
                      </a:cubicBezTo>
                      <a:cubicBezTo>
                        <a:pt x="167" y="218"/>
                        <a:pt x="167" y="218"/>
                        <a:pt x="166" y="218"/>
                      </a:cubicBezTo>
                      <a:close/>
                      <a:moveTo>
                        <a:pt x="148" y="103"/>
                      </a:moveTo>
                      <a:cubicBezTo>
                        <a:pt x="148" y="102"/>
                        <a:pt x="148" y="103"/>
                        <a:pt x="148" y="102"/>
                      </a:cubicBezTo>
                      <a:cubicBezTo>
                        <a:pt x="147" y="102"/>
                        <a:pt x="147" y="102"/>
                        <a:pt x="147" y="102"/>
                      </a:cubicBezTo>
                      <a:cubicBezTo>
                        <a:pt x="147" y="103"/>
                        <a:pt x="147" y="103"/>
                        <a:pt x="148" y="103"/>
                      </a:cubicBezTo>
                      <a:close/>
                      <a:moveTo>
                        <a:pt x="146" y="110"/>
                      </a:moveTo>
                      <a:cubicBezTo>
                        <a:pt x="146" y="109"/>
                        <a:pt x="146" y="108"/>
                        <a:pt x="145" y="107"/>
                      </a:cubicBezTo>
                      <a:cubicBezTo>
                        <a:pt x="145" y="107"/>
                        <a:pt x="144" y="107"/>
                        <a:pt x="144" y="107"/>
                      </a:cubicBezTo>
                      <a:cubicBezTo>
                        <a:pt x="144" y="109"/>
                        <a:pt x="144" y="110"/>
                        <a:pt x="146" y="110"/>
                      </a:cubicBezTo>
                      <a:close/>
                      <a:moveTo>
                        <a:pt x="143" y="284"/>
                      </a:moveTo>
                      <a:cubicBezTo>
                        <a:pt x="143" y="284"/>
                        <a:pt x="143" y="284"/>
                        <a:pt x="143" y="284"/>
                      </a:cubicBezTo>
                      <a:cubicBezTo>
                        <a:pt x="142" y="285"/>
                        <a:pt x="140" y="284"/>
                        <a:pt x="140" y="286"/>
                      </a:cubicBezTo>
                      <a:cubicBezTo>
                        <a:pt x="141" y="286"/>
                        <a:pt x="143" y="285"/>
                        <a:pt x="143" y="284"/>
                      </a:cubicBezTo>
                      <a:close/>
                      <a:moveTo>
                        <a:pt x="154" y="126"/>
                      </a:moveTo>
                      <a:cubicBezTo>
                        <a:pt x="154" y="126"/>
                        <a:pt x="154" y="126"/>
                        <a:pt x="154" y="126"/>
                      </a:cubicBezTo>
                      <a:cubicBezTo>
                        <a:pt x="153" y="126"/>
                        <a:pt x="154" y="127"/>
                        <a:pt x="154" y="126"/>
                      </a:cubicBezTo>
                      <a:close/>
                      <a:moveTo>
                        <a:pt x="159" y="128"/>
                      </a:moveTo>
                      <a:cubicBezTo>
                        <a:pt x="159" y="128"/>
                        <a:pt x="159" y="126"/>
                        <a:pt x="158" y="127"/>
                      </a:cubicBezTo>
                      <a:cubicBezTo>
                        <a:pt x="158" y="128"/>
                        <a:pt x="158" y="128"/>
                        <a:pt x="159" y="128"/>
                      </a:cubicBezTo>
                      <a:close/>
                      <a:moveTo>
                        <a:pt x="149" y="242"/>
                      </a:moveTo>
                      <a:cubicBezTo>
                        <a:pt x="147" y="240"/>
                        <a:pt x="144" y="241"/>
                        <a:pt x="142" y="243"/>
                      </a:cubicBezTo>
                      <a:cubicBezTo>
                        <a:pt x="141" y="243"/>
                        <a:pt x="140" y="243"/>
                        <a:pt x="140" y="245"/>
                      </a:cubicBezTo>
                      <a:cubicBezTo>
                        <a:pt x="141" y="245"/>
                        <a:pt x="141" y="245"/>
                        <a:pt x="141" y="245"/>
                      </a:cubicBezTo>
                      <a:cubicBezTo>
                        <a:pt x="141" y="246"/>
                        <a:pt x="141" y="247"/>
                        <a:pt x="142" y="248"/>
                      </a:cubicBezTo>
                      <a:cubicBezTo>
                        <a:pt x="146" y="252"/>
                        <a:pt x="153" y="247"/>
                        <a:pt x="149" y="242"/>
                      </a:cubicBezTo>
                      <a:close/>
                      <a:moveTo>
                        <a:pt x="152" y="119"/>
                      </a:moveTo>
                      <a:cubicBezTo>
                        <a:pt x="153" y="118"/>
                        <a:pt x="153" y="117"/>
                        <a:pt x="152" y="117"/>
                      </a:cubicBezTo>
                      <a:cubicBezTo>
                        <a:pt x="151" y="118"/>
                        <a:pt x="151" y="119"/>
                        <a:pt x="152" y="119"/>
                      </a:cubicBezTo>
                      <a:close/>
                      <a:moveTo>
                        <a:pt x="152" y="106"/>
                      </a:moveTo>
                      <a:cubicBezTo>
                        <a:pt x="152" y="104"/>
                        <a:pt x="152" y="103"/>
                        <a:pt x="150" y="102"/>
                      </a:cubicBezTo>
                      <a:cubicBezTo>
                        <a:pt x="150" y="103"/>
                        <a:pt x="151" y="105"/>
                        <a:pt x="152" y="106"/>
                      </a:cubicBezTo>
                      <a:close/>
                      <a:moveTo>
                        <a:pt x="212" y="116"/>
                      </a:moveTo>
                      <a:cubicBezTo>
                        <a:pt x="212" y="113"/>
                        <a:pt x="209" y="112"/>
                        <a:pt x="208" y="115"/>
                      </a:cubicBezTo>
                      <a:cubicBezTo>
                        <a:pt x="208" y="116"/>
                        <a:pt x="209" y="117"/>
                        <a:pt x="210" y="118"/>
                      </a:cubicBezTo>
                      <a:cubicBezTo>
                        <a:pt x="211" y="118"/>
                        <a:pt x="212" y="117"/>
                        <a:pt x="212" y="116"/>
                      </a:cubicBezTo>
                      <a:close/>
                      <a:moveTo>
                        <a:pt x="205" y="104"/>
                      </a:moveTo>
                      <a:cubicBezTo>
                        <a:pt x="205" y="105"/>
                        <a:pt x="206" y="106"/>
                        <a:pt x="207" y="106"/>
                      </a:cubicBezTo>
                      <a:cubicBezTo>
                        <a:pt x="207" y="105"/>
                        <a:pt x="208" y="105"/>
                        <a:pt x="208" y="105"/>
                      </a:cubicBezTo>
                      <a:cubicBezTo>
                        <a:pt x="208" y="104"/>
                        <a:pt x="207" y="104"/>
                        <a:pt x="207" y="104"/>
                      </a:cubicBezTo>
                      <a:cubicBezTo>
                        <a:pt x="207" y="104"/>
                        <a:pt x="205" y="103"/>
                        <a:pt x="205" y="104"/>
                      </a:cubicBezTo>
                      <a:close/>
                      <a:moveTo>
                        <a:pt x="201" y="98"/>
                      </a:moveTo>
                      <a:cubicBezTo>
                        <a:pt x="201" y="98"/>
                        <a:pt x="201" y="98"/>
                        <a:pt x="201" y="98"/>
                      </a:cubicBezTo>
                      <a:cubicBezTo>
                        <a:pt x="201" y="99"/>
                        <a:pt x="201" y="100"/>
                        <a:pt x="202" y="100"/>
                      </a:cubicBezTo>
                      <a:cubicBezTo>
                        <a:pt x="202" y="100"/>
                        <a:pt x="202" y="100"/>
                        <a:pt x="202" y="100"/>
                      </a:cubicBezTo>
                      <a:cubicBezTo>
                        <a:pt x="202" y="100"/>
                        <a:pt x="202" y="99"/>
                        <a:pt x="202" y="99"/>
                      </a:cubicBezTo>
                      <a:cubicBezTo>
                        <a:pt x="203" y="100"/>
                        <a:pt x="205" y="100"/>
                        <a:pt x="206" y="99"/>
                      </a:cubicBezTo>
                      <a:cubicBezTo>
                        <a:pt x="205" y="97"/>
                        <a:pt x="203" y="96"/>
                        <a:pt x="201" y="97"/>
                      </a:cubicBezTo>
                      <a:cubicBezTo>
                        <a:pt x="201" y="97"/>
                        <a:pt x="201" y="98"/>
                        <a:pt x="201" y="98"/>
                      </a:cubicBezTo>
                      <a:close/>
                      <a:moveTo>
                        <a:pt x="215" y="101"/>
                      </a:moveTo>
                      <a:cubicBezTo>
                        <a:pt x="215" y="102"/>
                        <a:pt x="216" y="102"/>
                        <a:pt x="216" y="101"/>
                      </a:cubicBezTo>
                      <a:cubicBezTo>
                        <a:pt x="216" y="100"/>
                        <a:pt x="216" y="100"/>
                        <a:pt x="215" y="100"/>
                      </a:cubicBezTo>
                      <a:cubicBezTo>
                        <a:pt x="215" y="100"/>
                        <a:pt x="214" y="100"/>
                        <a:pt x="215" y="101"/>
                      </a:cubicBezTo>
                      <a:close/>
                      <a:moveTo>
                        <a:pt x="202" y="46"/>
                      </a:moveTo>
                      <a:cubicBezTo>
                        <a:pt x="202" y="45"/>
                        <a:pt x="201" y="44"/>
                        <a:pt x="201" y="45"/>
                      </a:cubicBezTo>
                      <a:cubicBezTo>
                        <a:pt x="201" y="46"/>
                        <a:pt x="202" y="46"/>
                        <a:pt x="202" y="46"/>
                      </a:cubicBezTo>
                      <a:close/>
                      <a:moveTo>
                        <a:pt x="205" y="36"/>
                      </a:moveTo>
                      <a:cubicBezTo>
                        <a:pt x="206" y="35"/>
                        <a:pt x="205" y="34"/>
                        <a:pt x="204" y="35"/>
                      </a:cubicBezTo>
                      <a:cubicBezTo>
                        <a:pt x="204" y="36"/>
                        <a:pt x="204" y="36"/>
                        <a:pt x="205" y="36"/>
                      </a:cubicBezTo>
                      <a:close/>
                      <a:moveTo>
                        <a:pt x="224" y="98"/>
                      </a:moveTo>
                      <a:cubicBezTo>
                        <a:pt x="225" y="98"/>
                        <a:pt x="225" y="98"/>
                        <a:pt x="225" y="98"/>
                      </a:cubicBezTo>
                      <a:cubicBezTo>
                        <a:pt x="225" y="98"/>
                        <a:pt x="225" y="98"/>
                        <a:pt x="225" y="98"/>
                      </a:cubicBezTo>
                      <a:cubicBezTo>
                        <a:pt x="224" y="98"/>
                        <a:pt x="224" y="98"/>
                        <a:pt x="224" y="98"/>
                      </a:cubicBezTo>
                      <a:cubicBezTo>
                        <a:pt x="224" y="98"/>
                        <a:pt x="224" y="98"/>
                        <a:pt x="224" y="98"/>
                      </a:cubicBezTo>
                      <a:close/>
                      <a:moveTo>
                        <a:pt x="217" y="42"/>
                      </a:moveTo>
                      <a:cubicBezTo>
                        <a:pt x="219" y="38"/>
                        <a:pt x="213" y="36"/>
                        <a:pt x="213" y="40"/>
                      </a:cubicBezTo>
                      <a:cubicBezTo>
                        <a:pt x="213" y="42"/>
                        <a:pt x="215" y="44"/>
                        <a:pt x="217" y="42"/>
                      </a:cubicBezTo>
                      <a:close/>
                      <a:moveTo>
                        <a:pt x="223" y="75"/>
                      </a:moveTo>
                      <a:cubicBezTo>
                        <a:pt x="225" y="75"/>
                        <a:pt x="225" y="75"/>
                        <a:pt x="225" y="75"/>
                      </a:cubicBezTo>
                      <a:cubicBezTo>
                        <a:pt x="225" y="73"/>
                        <a:pt x="225" y="73"/>
                        <a:pt x="225" y="73"/>
                      </a:cubicBezTo>
                      <a:cubicBezTo>
                        <a:pt x="224" y="73"/>
                        <a:pt x="223" y="73"/>
                        <a:pt x="223" y="74"/>
                      </a:cubicBezTo>
                      <a:cubicBezTo>
                        <a:pt x="223" y="74"/>
                        <a:pt x="223" y="74"/>
                        <a:pt x="223" y="75"/>
                      </a:cubicBezTo>
                      <a:close/>
                      <a:moveTo>
                        <a:pt x="222" y="132"/>
                      </a:moveTo>
                      <a:cubicBezTo>
                        <a:pt x="222" y="132"/>
                        <a:pt x="222" y="132"/>
                        <a:pt x="222" y="131"/>
                      </a:cubicBezTo>
                      <a:cubicBezTo>
                        <a:pt x="222" y="131"/>
                        <a:pt x="220" y="131"/>
                        <a:pt x="221" y="132"/>
                      </a:cubicBezTo>
                      <a:cubicBezTo>
                        <a:pt x="221" y="132"/>
                        <a:pt x="221" y="132"/>
                        <a:pt x="222" y="132"/>
                      </a:cubicBezTo>
                      <a:close/>
                      <a:moveTo>
                        <a:pt x="183" y="101"/>
                      </a:moveTo>
                      <a:cubicBezTo>
                        <a:pt x="184" y="101"/>
                        <a:pt x="185" y="99"/>
                        <a:pt x="183" y="99"/>
                      </a:cubicBezTo>
                      <a:cubicBezTo>
                        <a:pt x="183" y="99"/>
                        <a:pt x="182" y="100"/>
                        <a:pt x="183" y="101"/>
                      </a:cubicBezTo>
                      <a:close/>
                      <a:moveTo>
                        <a:pt x="224" y="136"/>
                      </a:moveTo>
                      <a:cubicBezTo>
                        <a:pt x="224" y="135"/>
                        <a:pt x="224" y="135"/>
                        <a:pt x="224" y="134"/>
                      </a:cubicBezTo>
                      <a:cubicBezTo>
                        <a:pt x="223" y="134"/>
                        <a:pt x="223" y="134"/>
                        <a:pt x="223" y="134"/>
                      </a:cubicBezTo>
                      <a:cubicBezTo>
                        <a:pt x="223" y="134"/>
                        <a:pt x="222" y="135"/>
                        <a:pt x="222" y="135"/>
                      </a:cubicBezTo>
                      <a:cubicBezTo>
                        <a:pt x="222" y="136"/>
                        <a:pt x="223" y="136"/>
                        <a:pt x="224" y="136"/>
                      </a:cubicBezTo>
                      <a:close/>
                      <a:moveTo>
                        <a:pt x="201" y="57"/>
                      </a:moveTo>
                      <a:cubicBezTo>
                        <a:pt x="201" y="57"/>
                        <a:pt x="202" y="57"/>
                        <a:pt x="202" y="56"/>
                      </a:cubicBezTo>
                      <a:cubicBezTo>
                        <a:pt x="202" y="54"/>
                        <a:pt x="200" y="53"/>
                        <a:pt x="199" y="54"/>
                      </a:cubicBezTo>
                      <a:cubicBezTo>
                        <a:pt x="199" y="56"/>
                        <a:pt x="200" y="57"/>
                        <a:pt x="201" y="57"/>
                      </a:cubicBezTo>
                      <a:close/>
                      <a:moveTo>
                        <a:pt x="192" y="101"/>
                      </a:moveTo>
                      <a:cubicBezTo>
                        <a:pt x="192" y="100"/>
                        <a:pt x="192" y="99"/>
                        <a:pt x="191" y="99"/>
                      </a:cubicBezTo>
                      <a:cubicBezTo>
                        <a:pt x="191" y="99"/>
                        <a:pt x="190" y="100"/>
                        <a:pt x="191" y="101"/>
                      </a:cubicBezTo>
                      <a:cubicBezTo>
                        <a:pt x="191" y="101"/>
                        <a:pt x="192" y="102"/>
                        <a:pt x="192" y="101"/>
                      </a:cubicBezTo>
                      <a:close/>
                      <a:moveTo>
                        <a:pt x="194" y="43"/>
                      </a:moveTo>
                      <a:cubicBezTo>
                        <a:pt x="194" y="41"/>
                        <a:pt x="193" y="40"/>
                        <a:pt x="191" y="40"/>
                      </a:cubicBezTo>
                      <a:cubicBezTo>
                        <a:pt x="191" y="42"/>
                        <a:pt x="192" y="43"/>
                        <a:pt x="194" y="43"/>
                      </a:cubicBezTo>
                      <a:close/>
                      <a:moveTo>
                        <a:pt x="188" y="34"/>
                      </a:moveTo>
                      <a:cubicBezTo>
                        <a:pt x="187" y="34"/>
                        <a:pt x="187" y="34"/>
                        <a:pt x="187" y="34"/>
                      </a:cubicBezTo>
                      <a:cubicBezTo>
                        <a:pt x="187" y="35"/>
                        <a:pt x="187" y="35"/>
                        <a:pt x="187" y="35"/>
                      </a:cubicBezTo>
                      <a:cubicBezTo>
                        <a:pt x="188" y="35"/>
                        <a:pt x="188" y="35"/>
                        <a:pt x="188" y="35"/>
                      </a:cubicBezTo>
                      <a:lnTo>
                        <a:pt x="188" y="34"/>
                      </a:lnTo>
                      <a:close/>
                      <a:moveTo>
                        <a:pt x="189" y="84"/>
                      </a:moveTo>
                      <a:cubicBezTo>
                        <a:pt x="188" y="84"/>
                        <a:pt x="188" y="83"/>
                        <a:pt x="186" y="83"/>
                      </a:cubicBezTo>
                      <a:cubicBezTo>
                        <a:pt x="187" y="84"/>
                        <a:pt x="188" y="85"/>
                        <a:pt x="189" y="84"/>
                      </a:cubicBezTo>
                      <a:close/>
                      <a:moveTo>
                        <a:pt x="192" y="114"/>
                      </a:moveTo>
                      <a:cubicBezTo>
                        <a:pt x="191" y="113"/>
                        <a:pt x="190" y="114"/>
                        <a:pt x="190" y="115"/>
                      </a:cubicBezTo>
                      <a:cubicBezTo>
                        <a:pt x="191" y="116"/>
                        <a:pt x="192" y="115"/>
                        <a:pt x="192" y="114"/>
                      </a:cubicBezTo>
                      <a:close/>
                      <a:moveTo>
                        <a:pt x="192" y="112"/>
                      </a:moveTo>
                      <a:cubicBezTo>
                        <a:pt x="192" y="113"/>
                        <a:pt x="193" y="114"/>
                        <a:pt x="195" y="114"/>
                      </a:cubicBezTo>
                      <a:cubicBezTo>
                        <a:pt x="195" y="113"/>
                        <a:pt x="196" y="112"/>
                        <a:pt x="195" y="111"/>
                      </a:cubicBezTo>
                      <a:cubicBezTo>
                        <a:pt x="194" y="111"/>
                        <a:pt x="194" y="111"/>
                        <a:pt x="193" y="110"/>
                      </a:cubicBezTo>
                      <a:cubicBezTo>
                        <a:pt x="193" y="111"/>
                        <a:pt x="192" y="111"/>
                        <a:pt x="192" y="112"/>
                      </a:cubicBezTo>
                      <a:close/>
                      <a:moveTo>
                        <a:pt x="197" y="102"/>
                      </a:moveTo>
                      <a:cubicBezTo>
                        <a:pt x="197" y="100"/>
                        <a:pt x="196" y="100"/>
                        <a:pt x="195" y="99"/>
                      </a:cubicBezTo>
                      <a:cubicBezTo>
                        <a:pt x="195" y="100"/>
                        <a:pt x="195" y="100"/>
                        <a:pt x="195" y="100"/>
                      </a:cubicBezTo>
                      <a:cubicBezTo>
                        <a:pt x="195" y="99"/>
                        <a:pt x="195" y="99"/>
                        <a:pt x="195" y="99"/>
                      </a:cubicBezTo>
                      <a:cubicBezTo>
                        <a:pt x="195" y="101"/>
                        <a:pt x="195" y="102"/>
                        <a:pt x="197" y="102"/>
                      </a:cubicBezTo>
                      <a:close/>
                      <a:moveTo>
                        <a:pt x="198" y="116"/>
                      </a:moveTo>
                      <a:cubicBezTo>
                        <a:pt x="198" y="116"/>
                        <a:pt x="197" y="115"/>
                        <a:pt x="197" y="116"/>
                      </a:cubicBezTo>
                      <a:cubicBezTo>
                        <a:pt x="197" y="116"/>
                        <a:pt x="198" y="117"/>
                        <a:pt x="198" y="116"/>
                      </a:cubicBezTo>
                      <a:close/>
                      <a:moveTo>
                        <a:pt x="196" y="47"/>
                      </a:moveTo>
                      <a:cubicBezTo>
                        <a:pt x="196" y="46"/>
                        <a:pt x="196" y="46"/>
                        <a:pt x="196" y="45"/>
                      </a:cubicBezTo>
                      <a:cubicBezTo>
                        <a:pt x="196" y="45"/>
                        <a:pt x="195" y="45"/>
                        <a:pt x="194" y="45"/>
                      </a:cubicBezTo>
                      <a:cubicBezTo>
                        <a:pt x="194" y="45"/>
                        <a:pt x="194" y="46"/>
                        <a:pt x="194" y="47"/>
                      </a:cubicBezTo>
                      <a:lnTo>
                        <a:pt x="196" y="47"/>
                      </a:lnTo>
                      <a:close/>
                      <a:moveTo>
                        <a:pt x="198" y="40"/>
                      </a:moveTo>
                      <a:cubicBezTo>
                        <a:pt x="197" y="40"/>
                        <a:pt x="197" y="40"/>
                        <a:pt x="197" y="40"/>
                      </a:cubicBezTo>
                      <a:cubicBezTo>
                        <a:pt x="197" y="40"/>
                        <a:pt x="197" y="41"/>
                        <a:pt x="197" y="41"/>
                      </a:cubicBezTo>
                      <a:cubicBezTo>
                        <a:pt x="198" y="41"/>
                        <a:pt x="198" y="40"/>
                        <a:pt x="198" y="40"/>
                      </a:cubicBezTo>
                      <a:close/>
                      <a:moveTo>
                        <a:pt x="106" y="227"/>
                      </a:moveTo>
                      <a:cubicBezTo>
                        <a:pt x="106" y="226"/>
                        <a:pt x="106" y="226"/>
                        <a:pt x="105" y="226"/>
                      </a:cubicBezTo>
                      <a:cubicBezTo>
                        <a:pt x="105" y="227"/>
                        <a:pt x="106" y="227"/>
                        <a:pt x="106" y="227"/>
                      </a:cubicBezTo>
                      <a:close/>
                      <a:moveTo>
                        <a:pt x="91" y="232"/>
                      </a:moveTo>
                      <a:cubicBezTo>
                        <a:pt x="92" y="232"/>
                        <a:pt x="92" y="231"/>
                        <a:pt x="91" y="230"/>
                      </a:cubicBezTo>
                      <a:cubicBezTo>
                        <a:pt x="91" y="230"/>
                        <a:pt x="91" y="230"/>
                        <a:pt x="91" y="230"/>
                      </a:cubicBezTo>
                      <a:cubicBezTo>
                        <a:pt x="91" y="231"/>
                        <a:pt x="90" y="232"/>
                        <a:pt x="91" y="232"/>
                      </a:cubicBezTo>
                      <a:close/>
                      <a:moveTo>
                        <a:pt x="94" y="126"/>
                      </a:moveTo>
                      <a:cubicBezTo>
                        <a:pt x="95" y="125"/>
                        <a:pt x="94" y="123"/>
                        <a:pt x="92" y="124"/>
                      </a:cubicBezTo>
                      <a:cubicBezTo>
                        <a:pt x="91" y="126"/>
                        <a:pt x="93" y="128"/>
                        <a:pt x="94" y="126"/>
                      </a:cubicBezTo>
                      <a:close/>
                      <a:moveTo>
                        <a:pt x="93" y="315"/>
                      </a:moveTo>
                      <a:cubicBezTo>
                        <a:pt x="93" y="315"/>
                        <a:pt x="92" y="314"/>
                        <a:pt x="92" y="314"/>
                      </a:cubicBezTo>
                      <a:cubicBezTo>
                        <a:pt x="92" y="315"/>
                        <a:pt x="92" y="315"/>
                        <a:pt x="92" y="315"/>
                      </a:cubicBezTo>
                      <a:cubicBezTo>
                        <a:pt x="92" y="315"/>
                        <a:pt x="92" y="315"/>
                        <a:pt x="93" y="315"/>
                      </a:cubicBezTo>
                      <a:close/>
                      <a:moveTo>
                        <a:pt x="90" y="94"/>
                      </a:moveTo>
                      <a:cubicBezTo>
                        <a:pt x="90" y="96"/>
                        <a:pt x="91" y="96"/>
                        <a:pt x="92" y="97"/>
                      </a:cubicBezTo>
                      <a:cubicBezTo>
                        <a:pt x="92" y="96"/>
                        <a:pt x="92" y="96"/>
                        <a:pt x="92" y="96"/>
                      </a:cubicBezTo>
                      <a:cubicBezTo>
                        <a:pt x="93" y="96"/>
                        <a:pt x="93" y="96"/>
                        <a:pt x="93" y="96"/>
                      </a:cubicBezTo>
                      <a:cubicBezTo>
                        <a:pt x="92" y="95"/>
                        <a:pt x="91" y="95"/>
                        <a:pt x="90" y="94"/>
                      </a:cubicBezTo>
                      <a:close/>
                      <a:moveTo>
                        <a:pt x="92" y="122"/>
                      </a:moveTo>
                      <a:cubicBezTo>
                        <a:pt x="93" y="122"/>
                        <a:pt x="93" y="122"/>
                        <a:pt x="93" y="121"/>
                      </a:cubicBezTo>
                      <a:cubicBezTo>
                        <a:pt x="92" y="121"/>
                        <a:pt x="92" y="121"/>
                        <a:pt x="92" y="121"/>
                      </a:cubicBezTo>
                      <a:cubicBezTo>
                        <a:pt x="92" y="121"/>
                        <a:pt x="92" y="122"/>
                        <a:pt x="92" y="122"/>
                      </a:cubicBezTo>
                      <a:close/>
                      <a:moveTo>
                        <a:pt x="93" y="141"/>
                      </a:moveTo>
                      <a:cubicBezTo>
                        <a:pt x="91" y="141"/>
                        <a:pt x="91" y="142"/>
                        <a:pt x="91" y="143"/>
                      </a:cubicBezTo>
                      <a:cubicBezTo>
                        <a:pt x="91" y="143"/>
                        <a:pt x="91" y="144"/>
                        <a:pt x="91" y="144"/>
                      </a:cubicBezTo>
                      <a:cubicBezTo>
                        <a:pt x="94" y="144"/>
                        <a:pt x="94" y="143"/>
                        <a:pt x="93" y="141"/>
                      </a:cubicBezTo>
                      <a:close/>
                      <a:moveTo>
                        <a:pt x="91" y="200"/>
                      </a:moveTo>
                      <a:cubicBezTo>
                        <a:pt x="90" y="200"/>
                        <a:pt x="90" y="201"/>
                        <a:pt x="89" y="201"/>
                      </a:cubicBezTo>
                      <a:cubicBezTo>
                        <a:pt x="90" y="202"/>
                        <a:pt x="90" y="202"/>
                        <a:pt x="91" y="202"/>
                      </a:cubicBezTo>
                      <a:cubicBezTo>
                        <a:pt x="91" y="202"/>
                        <a:pt x="91" y="201"/>
                        <a:pt x="91" y="200"/>
                      </a:cubicBezTo>
                      <a:close/>
                      <a:moveTo>
                        <a:pt x="81" y="257"/>
                      </a:moveTo>
                      <a:cubicBezTo>
                        <a:pt x="84" y="259"/>
                        <a:pt x="86" y="256"/>
                        <a:pt x="86" y="254"/>
                      </a:cubicBezTo>
                      <a:cubicBezTo>
                        <a:pt x="84" y="252"/>
                        <a:pt x="82" y="254"/>
                        <a:pt x="81" y="257"/>
                      </a:cubicBezTo>
                      <a:close/>
                      <a:moveTo>
                        <a:pt x="88" y="210"/>
                      </a:moveTo>
                      <a:cubicBezTo>
                        <a:pt x="87" y="208"/>
                        <a:pt x="87" y="207"/>
                        <a:pt x="86" y="206"/>
                      </a:cubicBezTo>
                      <a:cubicBezTo>
                        <a:pt x="85" y="206"/>
                        <a:pt x="85" y="206"/>
                        <a:pt x="85" y="206"/>
                      </a:cubicBezTo>
                      <a:cubicBezTo>
                        <a:pt x="85" y="207"/>
                        <a:pt x="85" y="207"/>
                        <a:pt x="85" y="207"/>
                      </a:cubicBezTo>
                      <a:cubicBezTo>
                        <a:pt x="85" y="208"/>
                        <a:pt x="86" y="210"/>
                        <a:pt x="87" y="211"/>
                      </a:cubicBezTo>
                      <a:cubicBezTo>
                        <a:pt x="87" y="212"/>
                        <a:pt x="88" y="214"/>
                        <a:pt x="90" y="213"/>
                      </a:cubicBezTo>
                      <a:cubicBezTo>
                        <a:pt x="90" y="212"/>
                        <a:pt x="88" y="211"/>
                        <a:pt x="88" y="210"/>
                      </a:cubicBezTo>
                      <a:close/>
                      <a:moveTo>
                        <a:pt x="90" y="180"/>
                      </a:moveTo>
                      <a:cubicBezTo>
                        <a:pt x="90" y="181"/>
                        <a:pt x="89" y="181"/>
                        <a:pt x="89" y="182"/>
                      </a:cubicBezTo>
                      <a:cubicBezTo>
                        <a:pt x="89" y="182"/>
                        <a:pt x="90" y="182"/>
                        <a:pt x="90" y="182"/>
                      </a:cubicBezTo>
                      <a:cubicBezTo>
                        <a:pt x="91" y="182"/>
                        <a:pt x="91" y="180"/>
                        <a:pt x="90" y="180"/>
                      </a:cubicBezTo>
                      <a:close/>
                      <a:moveTo>
                        <a:pt x="101" y="55"/>
                      </a:moveTo>
                      <a:cubicBezTo>
                        <a:pt x="101" y="56"/>
                        <a:pt x="101" y="56"/>
                        <a:pt x="101" y="56"/>
                      </a:cubicBezTo>
                      <a:cubicBezTo>
                        <a:pt x="101" y="57"/>
                        <a:pt x="101" y="55"/>
                        <a:pt x="101" y="55"/>
                      </a:cubicBezTo>
                      <a:close/>
                      <a:moveTo>
                        <a:pt x="106" y="183"/>
                      </a:moveTo>
                      <a:cubicBezTo>
                        <a:pt x="105" y="183"/>
                        <a:pt x="105" y="183"/>
                        <a:pt x="105" y="183"/>
                      </a:cubicBezTo>
                      <a:cubicBezTo>
                        <a:pt x="105" y="184"/>
                        <a:pt x="105" y="184"/>
                        <a:pt x="106" y="184"/>
                      </a:cubicBezTo>
                      <a:lnTo>
                        <a:pt x="106" y="183"/>
                      </a:lnTo>
                      <a:close/>
                      <a:moveTo>
                        <a:pt x="102" y="148"/>
                      </a:moveTo>
                      <a:cubicBezTo>
                        <a:pt x="103" y="150"/>
                        <a:pt x="103" y="151"/>
                        <a:pt x="103" y="153"/>
                      </a:cubicBezTo>
                      <a:cubicBezTo>
                        <a:pt x="103" y="153"/>
                        <a:pt x="104" y="154"/>
                        <a:pt x="105" y="154"/>
                      </a:cubicBezTo>
                      <a:cubicBezTo>
                        <a:pt x="106" y="152"/>
                        <a:pt x="105" y="150"/>
                        <a:pt x="104" y="149"/>
                      </a:cubicBezTo>
                      <a:cubicBezTo>
                        <a:pt x="103" y="149"/>
                        <a:pt x="103" y="148"/>
                        <a:pt x="102" y="148"/>
                      </a:cubicBezTo>
                      <a:close/>
                      <a:moveTo>
                        <a:pt x="104" y="180"/>
                      </a:moveTo>
                      <a:cubicBezTo>
                        <a:pt x="105" y="181"/>
                        <a:pt x="105" y="181"/>
                        <a:pt x="106" y="181"/>
                      </a:cubicBezTo>
                      <a:cubicBezTo>
                        <a:pt x="106" y="181"/>
                        <a:pt x="106" y="181"/>
                        <a:pt x="106" y="181"/>
                      </a:cubicBezTo>
                      <a:cubicBezTo>
                        <a:pt x="106" y="180"/>
                        <a:pt x="106" y="180"/>
                        <a:pt x="106" y="179"/>
                      </a:cubicBezTo>
                      <a:cubicBezTo>
                        <a:pt x="105" y="179"/>
                        <a:pt x="105" y="180"/>
                        <a:pt x="104" y="180"/>
                      </a:cubicBezTo>
                      <a:close/>
                      <a:moveTo>
                        <a:pt x="104" y="156"/>
                      </a:moveTo>
                      <a:cubicBezTo>
                        <a:pt x="103" y="157"/>
                        <a:pt x="103" y="158"/>
                        <a:pt x="103" y="160"/>
                      </a:cubicBezTo>
                      <a:cubicBezTo>
                        <a:pt x="104" y="160"/>
                        <a:pt x="105" y="160"/>
                        <a:pt x="106" y="159"/>
                      </a:cubicBezTo>
                      <a:cubicBezTo>
                        <a:pt x="106" y="158"/>
                        <a:pt x="105" y="157"/>
                        <a:pt x="104" y="156"/>
                      </a:cubicBezTo>
                      <a:close/>
                      <a:moveTo>
                        <a:pt x="88" y="251"/>
                      </a:moveTo>
                      <a:cubicBezTo>
                        <a:pt x="88" y="252"/>
                        <a:pt x="88" y="252"/>
                        <a:pt x="88" y="252"/>
                      </a:cubicBezTo>
                      <a:cubicBezTo>
                        <a:pt x="89" y="252"/>
                        <a:pt x="89" y="250"/>
                        <a:pt x="88" y="251"/>
                      </a:cubicBezTo>
                      <a:close/>
                      <a:moveTo>
                        <a:pt x="96" y="118"/>
                      </a:moveTo>
                      <a:cubicBezTo>
                        <a:pt x="96" y="118"/>
                        <a:pt x="95" y="118"/>
                        <a:pt x="95" y="118"/>
                      </a:cubicBezTo>
                      <a:cubicBezTo>
                        <a:pt x="95" y="118"/>
                        <a:pt x="95" y="119"/>
                        <a:pt x="95" y="119"/>
                      </a:cubicBezTo>
                      <a:cubicBezTo>
                        <a:pt x="96" y="119"/>
                        <a:pt x="96" y="118"/>
                        <a:pt x="96" y="118"/>
                      </a:cubicBezTo>
                      <a:close/>
                      <a:moveTo>
                        <a:pt x="94" y="162"/>
                      </a:moveTo>
                      <a:cubicBezTo>
                        <a:pt x="94" y="162"/>
                        <a:pt x="94" y="161"/>
                        <a:pt x="94" y="161"/>
                      </a:cubicBezTo>
                      <a:cubicBezTo>
                        <a:pt x="93" y="162"/>
                        <a:pt x="93" y="163"/>
                        <a:pt x="94" y="162"/>
                      </a:cubicBezTo>
                      <a:close/>
                      <a:moveTo>
                        <a:pt x="95" y="182"/>
                      </a:moveTo>
                      <a:cubicBezTo>
                        <a:pt x="96" y="182"/>
                        <a:pt x="96" y="182"/>
                        <a:pt x="96" y="182"/>
                      </a:cubicBezTo>
                      <a:cubicBezTo>
                        <a:pt x="96" y="181"/>
                        <a:pt x="96" y="181"/>
                        <a:pt x="96" y="181"/>
                      </a:cubicBezTo>
                      <a:cubicBezTo>
                        <a:pt x="96" y="181"/>
                        <a:pt x="96" y="181"/>
                        <a:pt x="95" y="181"/>
                      </a:cubicBezTo>
                      <a:lnTo>
                        <a:pt x="95" y="182"/>
                      </a:lnTo>
                      <a:close/>
                      <a:moveTo>
                        <a:pt x="99" y="168"/>
                      </a:moveTo>
                      <a:cubicBezTo>
                        <a:pt x="99" y="170"/>
                        <a:pt x="98" y="170"/>
                        <a:pt x="98" y="171"/>
                      </a:cubicBezTo>
                      <a:cubicBezTo>
                        <a:pt x="100" y="171"/>
                        <a:pt x="102" y="171"/>
                        <a:pt x="103" y="171"/>
                      </a:cubicBezTo>
                      <a:cubicBezTo>
                        <a:pt x="103" y="170"/>
                        <a:pt x="102" y="170"/>
                        <a:pt x="102" y="169"/>
                      </a:cubicBezTo>
                      <a:cubicBezTo>
                        <a:pt x="103" y="169"/>
                        <a:pt x="104" y="169"/>
                        <a:pt x="104" y="169"/>
                      </a:cubicBezTo>
                      <a:cubicBezTo>
                        <a:pt x="104" y="167"/>
                        <a:pt x="103" y="167"/>
                        <a:pt x="103" y="166"/>
                      </a:cubicBezTo>
                      <a:cubicBezTo>
                        <a:pt x="101" y="166"/>
                        <a:pt x="101" y="169"/>
                        <a:pt x="99" y="168"/>
                      </a:cubicBezTo>
                      <a:close/>
                      <a:moveTo>
                        <a:pt x="114" y="199"/>
                      </a:moveTo>
                      <a:cubicBezTo>
                        <a:pt x="111" y="198"/>
                        <a:pt x="108" y="200"/>
                        <a:pt x="107" y="202"/>
                      </a:cubicBezTo>
                      <a:cubicBezTo>
                        <a:pt x="109" y="205"/>
                        <a:pt x="114" y="201"/>
                        <a:pt x="114" y="199"/>
                      </a:cubicBezTo>
                      <a:close/>
                      <a:moveTo>
                        <a:pt x="120" y="202"/>
                      </a:moveTo>
                      <a:cubicBezTo>
                        <a:pt x="120" y="202"/>
                        <a:pt x="120" y="203"/>
                        <a:pt x="120" y="204"/>
                      </a:cubicBezTo>
                      <a:cubicBezTo>
                        <a:pt x="121" y="204"/>
                        <a:pt x="121" y="203"/>
                        <a:pt x="121" y="202"/>
                      </a:cubicBezTo>
                      <a:cubicBezTo>
                        <a:pt x="121" y="202"/>
                        <a:pt x="121" y="202"/>
                        <a:pt x="120" y="202"/>
                      </a:cubicBezTo>
                      <a:close/>
                      <a:moveTo>
                        <a:pt x="122" y="192"/>
                      </a:moveTo>
                      <a:cubicBezTo>
                        <a:pt x="122" y="192"/>
                        <a:pt x="122" y="191"/>
                        <a:pt x="122" y="191"/>
                      </a:cubicBezTo>
                      <a:cubicBezTo>
                        <a:pt x="121" y="192"/>
                        <a:pt x="121" y="192"/>
                        <a:pt x="121" y="193"/>
                      </a:cubicBezTo>
                      <a:cubicBezTo>
                        <a:pt x="122" y="193"/>
                        <a:pt x="122" y="193"/>
                        <a:pt x="122" y="192"/>
                      </a:cubicBezTo>
                      <a:close/>
                      <a:moveTo>
                        <a:pt x="122" y="268"/>
                      </a:moveTo>
                      <a:cubicBezTo>
                        <a:pt x="123" y="268"/>
                        <a:pt x="123" y="266"/>
                        <a:pt x="122" y="265"/>
                      </a:cubicBezTo>
                      <a:cubicBezTo>
                        <a:pt x="121" y="265"/>
                        <a:pt x="121" y="265"/>
                        <a:pt x="121" y="265"/>
                      </a:cubicBezTo>
                      <a:cubicBezTo>
                        <a:pt x="120" y="267"/>
                        <a:pt x="120" y="269"/>
                        <a:pt x="122" y="268"/>
                      </a:cubicBezTo>
                      <a:close/>
                      <a:moveTo>
                        <a:pt x="124" y="245"/>
                      </a:moveTo>
                      <a:cubicBezTo>
                        <a:pt x="124" y="245"/>
                        <a:pt x="124" y="245"/>
                        <a:pt x="124" y="245"/>
                      </a:cubicBezTo>
                      <a:cubicBezTo>
                        <a:pt x="124" y="245"/>
                        <a:pt x="124" y="245"/>
                        <a:pt x="124" y="245"/>
                      </a:cubicBezTo>
                      <a:cubicBezTo>
                        <a:pt x="124" y="245"/>
                        <a:pt x="124" y="245"/>
                        <a:pt x="124" y="245"/>
                      </a:cubicBezTo>
                      <a:close/>
                      <a:moveTo>
                        <a:pt x="120" y="212"/>
                      </a:moveTo>
                      <a:cubicBezTo>
                        <a:pt x="121" y="211"/>
                        <a:pt x="123" y="211"/>
                        <a:pt x="123" y="209"/>
                      </a:cubicBezTo>
                      <a:cubicBezTo>
                        <a:pt x="122" y="208"/>
                        <a:pt x="120" y="208"/>
                        <a:pt x="119" y="208"/>
                      </a:cubicBezTo>
                      <a:cubicBezTo>
                        <a:pt x="118" y="210"/>
                        <a:pt x="119" y="211"/>
                        <a:pt x="120" y="212"/>
                      </a:cubicBezTo>
                      <a:close/>
                      <a:moveTo>
                        <a:pt x="128" y="222"/>
                      </a:moveTo>
                      <a:cubicBezTo>
                        <a:pt x="129" y="222"/>
                        <a:pt x="129" y="221"/>
                        <a:pt x="128" y="220"/>
                      </a:cubicBezTo>
                      <a:cubicBezTo>
                        <a:pt x="126" y="220"/>
                        <a:pt x="126" y="223"/>
                        <a:pt x="128" y="222"/>
                      </a:cubicBezTo>
                      <a:close/>
                      <a:moveTo>
                        <a:pt x="158" y="271"/>
                      </a:moveTo>
                      <a:cubicBezTo>
                        <a:pt x="156" y="270"/>
                        <a:pt x="154" y="274"/>
                        <a:pt x="155" y="276"/>
                      </a:cubicBezTo>
                      <a:cubicBezTo>
                        <a:pt x="157" y="275"/>
                        <a:pt x="158" y="273"/>
                        <a:pt x="158" y="271"/>
                      </a:cubicBezTo>
                      <a:close/>
                      <a:moveTo>
                        <a:pt x="162" y="269"/>
                      </a:moveTo>
                      <a:cubicBezTo>
                        <a:pt x="160" y="267"/>
                        <a:pt x="158" y="271"/>
                        <a:pt x="161" y="271"/>
                      </a:cubicBezTo>
                      <a:cubicBezTo>
                        <a:pt x="162" y="271"/>
                        <a:pt x="162" y="270"/>
                        <a:pt x="162" y="269"/>
                      </a:cubicBezTo>
                      <a:close/>
                      <a:moveTo>
                        <a:pt x="128" y="195"/>
                      </a:moveTo>
                      <a:cubicBezTo>
                        <a:pt x="128" y="196"/>
                        <a:pt x="128" y="196"/>
                        <a:pt x="128" y="196"/>
                      </a:cubicBezTo>
                      <a:cubicBezTo>
                        <a:pt x="128" y="195"/>
                        <a:pt x="128" y="195"/>
                        <a:pt x="128" y="195"/>
                      </a:cubicBezTo>
                      <a:cubicBezTo>
                        <a:pt x="126" y="195"/>
                        <a:pt x="126" y="195"/>
                        <a:pt x="126" y="195"/>
                      </a:cubicBezTo>
                      <a:cubicBezTo>
                        <a:pt x="125" y="196"/>
                        <a:pt x="125" y="197"/>
                        <a:pt x="125" y="198"/>
                      </a:cubicBezTo>
                      <a:cubicBezTo>
                        <a:pt x="126" y="199"/>
                        <a:pt x="127" y="199"/>
                        <a:pt x="128" y="199"/>
                      </a:cubicBezTo>
                      <a:cubicBezTo>
                        <a:pt x="129" y="198"/>
                        <a:pt x="129" y="197"/>
                        <a:pt x="128" y="195"/>
                      </a:cubicBezTo>
                      <a:close/>
                      <a:moveTo>
                        <a:pt x="109" y="280"/>
                      </a:moveTo>
                      <a:cubicBezTo>
                        <a:pt x="109" y="280"/>
                        <a:pt x="109" y="281"/>
                        <a:pt x="110" y="281"/>
                      </a:cubicBezTo>
                      <a:cubicBezTo>
                        <a:pt x="110" y="280"/>
                        <a:pt x="110" y="280"/>
                        <a:pt x="110" y="280"/>
                      </a:cubicBezTo>
                      <a:cubicBezTo>
                        <a:pt x="110" y="280"/>
                        <a:pt x="110" y="280"/>
                        <a:pt x="110" y="280"/>
                      </a:cubicBezTo>
                      <a:cubicBezTo>
                        <a:pt x="110" y="280"/>
                        <a:pt x="109" y="280"/>
                        <a:pt x="109" y="280"/>
                      </a:cubicBezTo>
                      <a:close/>
                      <a:moveTo>
                        <a:pt x="100" y="296"/>
                      </a:moveTo>
                      <a:cubicBezTo>
                        <a:pt x="101" y="296"/>
                        <a:pt x="101" y="297"/>
                        <a:pt x="101" y="297"/>
                      </a:cubicBezTo>
                      <a:cubicBezTo>
                        <a:pt x="102" y="297"/>
                        <a:pt x="102" y="297"/>
                        <a:pt x="102" y="297"/>
                      </a:cubicBezTo>
                      <a:cubicBezTo>
                        <a:pt x="102" y="297"/>
                        <a:pt x="102" y="297"/>
                        <a:pt x="102" y="297"/>
                      </a:cubicBezTo>
                      <a:cubicBezTo>
                        <a:pt x="102" y="296"/>
                        <a:pt x="101" y="296"/>
                        <a:pt x="100" y="296"/>
                      </a:cubicBezTo>
                      <a:close/>
                      <a:moveTo>
                        <a:pt x="98" y="227"/>
                      </a:moveTo>
                      <a:cubicBezTo>
                        <a:pt x="100" y="226"/>
                        <a:pt x="102" y="225"/>
                        <a:pt x="101" y="224"/>
                      </a:cubicBezTo>
                      <a:cubicBezTo>
                        <a:pt x="98" y="222"/>
                        <a:pt x="97" y="227"/>
                        <a:pt x="94" y="227"/>
                      </a:cubicBezTo>
                      <a:cubicBezTo>
                        <a:pt x="94" y="227"/>
                        <a:pt x="94" y="227"/>
                        <a:pt x="94" y="227"/>
                      </a:cubicBezTo>
                      <a:cubicBezTo>
                        <a:pt x="94" y="227"/>
                        <a:pt x="94" y="227"/>
                        <a:pt x="94" y="227"/>
                      </a:cubicBezTo>
                      <a:cubicBezTo>
                        <a:pt x="93" y="228"/>
                        <a:pt x="94" y="229"/>
                        <a:pt x="95" y="229"/>
                      </a:cubicBezTo>
                      <a:cubicBezTo>
                        <a:pt x="96" y="230"/>
                        <a:pt x="96" y="229"/>
                        <a:pt x="97" y="229"/>
                      </a:cubicBezTo>
                      <a:cubicBezTo>
                        <a:pt x="99" y="228"/>
                        <a:pt x="98" y="228"/>
                        <a:pt x="98" y="227"/>
                      </a:cubicBezTo>
                      <a:close/>
                      <a:moveTo>
                        <a:pt x="104" y="266"/>
                      </a:moveTo>
                      <a:cubicBezTo>
                        <a:pt x="101" y="266"/>
                        <a:pt x="99" y="269"/>
                        <a:pt x="98" y="271"/>
                      </a:cubicBezTo>
                      <a:cubicBezTo>
                        <a:pt x="100" y="272"/>
                        <a:pt x="101" y="270"/>
                        <a:pt x="101" y="269"/>
                      </a:cubicBezTo>
                      <a:cubicBezTo>
                        <a:pt x="102" y="268"/>
                        <a:pt x="104" y="267"/>
                        <a:pt x="104" y="266"/>
                      </a:cubicBezTo>
                      <a:close/>
                      <a:moveTo>
                        <a:pt x="100" y="299"/>
                      </a:moveTo>
                      <a:cubicBezTo>
                        <a:pt x="100" y="299"/>
                        <a:pt x="100" y="299"/>
                        <a:pt x="100" y="298"/>
                      </a:cubicBezTo>
                      <a:cubicBezTo>
                        <a:pt x="99" y="299"/>
                        <a:pt x="100" y="299"/>
                        <a:pt x="100" y="299"/>
                      </a:cubicBezTo>
                      <a:close/>
                      <a:moveTo>
                        <a:pt x="95" y="241"/>
                      </a:moveTo>
                      <a:cubicBezTo>
                        <a:pt x="96" y="241"/>
                        <a:pt x="96" y="241"/>
                        <a:pt x="96" y="240"/>
                      </a:cubicBezTo>
                      <a:cubicBezTo>
                        <a:pt x="95" y="239"/>
                        <a:pt x="94" y="240"/>
                        <a:pt x="95" y="241"/>
                      </a:cubicBezTo>
                      <a:close/>
                      <a:moveTo>
                        <a:pt x="109" y="301"/>
                      </a:moveTo>
                      <a:cubicBezTo>
                        <a:pt x="109" y="301"/>
                        <a:pt x="108" y="301"/>
                        <a:pt x="108" y="301"/>
                      </a:cubicBezTo>
                      <a:cubicBezTo>
                        <a:pt x="108" y="301"/>
                        <a:pt x="108" y="301"/>
                        <a:pt x="108" y="301"/>
                      </a:cubicBezTo>
                      <a:cubicBezTo>
                        <a:pt x="108" y="301"/>
                        <a:pt x="108" y="301"/>
                        <a:pt x="108" y="301"/>
                      </a:cubicBezTo>
                      <a:cubicBezTo>
                        <a:pt x="108" y="302"/>
                        <a:pt x="108" y="303"/>
                        <a:pt x="109" y="303"/>
                      </a:cubicBezTo>
                      <a:cubicBezTo>
                        <a:pt x="109" y="302"/>
                        <a:pt x="109" y="302"/>
                        <a:pt x="109" y="302"/>
                      </a:cubicBezTo>
                      <a:cubicBezTo>
                        <a:pt x="109" y="302"/>
                        <a:pt x="109" y="302"/>
                        <a:pt x="109" y="302"/>
                      </a:cubicBezTo>
                      <a:cubicBezTo>
                        <a:pt x="109" y="302"/>
                        <a:pt x="109" y="301"/>
                        <a:pt x="109" y="301"/>
                      </a:cubicBezTo>
                      <a:close/>
                      <a:moveTo>
                        <a:pt x="90" y="285"/>
                      </a:moveTo>
                      <a:cubicBezTo>
                        <a:pt x="90" y="285"/>
                        <a:pt x="89" y="285"/>
                        <a:pt x="89" y="285"/>
                      </a:cubicBezTo>
                      <a:cubicBezTo>
                        <a:pt x="89" y="285"/>
                        <a:pt x="89" y="286"/>
                        <a:pt x="90" y="285"/>
                      </a:cubicBezTo>
                      <a:close/>
                      <a:moveTo>
                        <a:pt x="152" y="261"/>
                      </a:moveTo>
                      <a:cubicBezTo>
                        <a:pt x="150" y="260"/>
                        <a:pt x="148" y="262"/>
                        <a:pt x="148" y="263"/>
                      </a:cubicBezTo>
                      <a:cubicBezTo>
                        <a:pt x="149" y="264"/>
                        <a:pt x="151" y="263"/>
                        <a:pt x="152" y="261"/>
                      </a:cubicBezTo>
                      <a:close/>
                      <a:moveTo>
                        <a:pt x="108" y="282"/>
                      </a:moveTo>
                      <a:cubicBezTo>
                        <a:pt x="108" y="283"/>
                        <a:pt x="108" y="283"/>
                        <a:pt x="108" y="283"/>
                      </a:cubicBezTo>
                      <a:cubicBezTo>
                        <a:pt x="109" y="283"/>
                        <a:pt x="109" y="283"/>
                        <a:pt x="109" y="283"/>
                      </a:cubicBezTo>
                      <a:cubicBezTo>
                        <a:pt x="109" y="282"/>
                        <a:pt x="109" y="282"/>
                        <a:pt x="109" y="282"/>
                      </a:cubicBezTo>
                      <a:lnTo>
                        <a:pt x="108" y="282"/>
                      </a:lnTo>
                      <a:close/>
                      <a:moveTo>
                        <a:pt x="103" y="286"/>
                      </a:moveTo>
                      <a:cubicBezTo>
                        <a:pt x="102" y="285"/>
                        <a:pt x="101" y="286"/>
                        <a:pt x="101" y="286"/>
                      </a:cubicBezTo>
                      <a:cubicBezTo>
                        <a:pt x="102" y="286"/>
                        <a:pt x="102" y="287"/>
                        <a:pt x="102" y="287"/>
                      </a:cubicBezTo>
                      <a:cubicBezTo>
                        <a:pt x="103" y="287"/>
                        <a:pt x="103" y="287"/>
                        <a:pt x="103" y="286"/>
                      </a:cubicBezTo>
                      <a:close/>
                      <a:moveTo>
                        <a:pt x="227" y="98"/>
                      </a:moveTo>
                      <a:cubicBezTo>
                        <a:pt x="227" y="97"/>
                        <a:pt x="225" y="97"/>
                        <a:pt x="225" y="97"/>
                      </a:cubicBezTo>
                      <a:cubicBezTo>
                        <a:pt x="225" y="98"/>
                        <a:pt x="226" y="99"/>
                        <a:pt x="227" y="98"/>
                      </a:cubicBezTo>
                      <a:close/>
                      <a:moveTo>
                        <a:pt x="312" y="253"/>
                      </a:moveTo>
                      <a:cubicBezTo>
                        <a:pt x="311" y="254"/>
                        <a:pt x="311" y="253"/>
                        <a:pt x="310" y="253"/>
                      </a:cubicBezTo>
                      <a:cubicBezTo>
                        <a:pt x="310" y="256"/>
                        <a:pt x="313" y="257"/>
                        <a:pt x="314" y="256"/>
                      </a:cubicBezTo>
                      <a:cubicBezTo>
                        <a:pt x="313" y="255"/>
                        <a:pt x="313" y="253"/>
                        <a:pt x="312" y="253"/>
                      </a:cubicBezTo>
                      <a:close/>
                      <a:moveTo>
                        <a:pt x="307" y="206"/>
                      </a:moveTo>
                      <a:cubicBezTo>
                        <a:pt x="308" y="206"/>
                        <a:pt x="308" y="206"/>
                        <a:pt x="308" y="206"/>
                      </a:cubicBezTo>
                      <a:cubicBezTo>
                        <a:pt x="308" y="205"/>
                        <a:pt x="308" y="205"/>
                        <a:pt x="308" y="205"/>
                      </a:cubicBezTo>
                      <a:cubicBezTo>
                        <a:pt x="307" y="205"/>
                        <a:pt x="307" y="205"/>
                        <a:pt x="307" y="205"/>
                      </a:cubicBezTo>
                      <a:lnTo>
                        <a:pt x="307" y="206"/>
                      </a:lnTo>
                      <a:close/>
                      <a:moveTo>
                        <a:pt x="314" y="201"/>
                      </a:moveTo>
                      <a:cubicBezTo>
                        <a:pt x="313" y="202"/>
                        <a:pt x="315" y="202"/>
                        <a:pt x="314" y="201"/>
                      </a:cubicBezTo>
                      <a:close/>
                      <a:moveTo>
                        <a:pt x="313" y="193"/>
                      </a:moveTo>
                      <a:cubicBezTo>
                        <a:pt x="313" y="193"/>
                        <a:pt x="313" y="194"/>
                        <a:pt x="314" y="194"/>
                      </a:cubicBezTo>
                      <a:cubicBezTo>
                        <a:pt x="314" y="193"/>
                        <a:pt x="314" y="193"/>
                        <a:pt x="313" y="193"/>
                      </a:cubicBezTo>
                      <a:close/>
                      <a:moveTo>
                        <a:pt x="316" y="233"/>
                      </a:moveTo>
                      <a:cubicBezTo>
                        <a:pt x="316" y="233"/>
                        <a:pt x="316" y="232"/>
                        <a:pt x="316" y="232"/>
                      </a:cubicBezTo>
                      <a:cubicBezTo>
                        <a:pt x="315" y="232"/>
                        <a:pt x="315" y="232"/>
                        <a:pt x="315" y="232"/>
                      </a:cubicBezTo>
                      <a:cubicBezTo>
                        <a:pt x="315" y="232"/>
                        <a:pt x="315" y="232"/>
                        <a:pt x="315" y="233"/>
                      </a:cubicBezTo>
                      <a:cubicBezTo>
                        <a:pt x="315" y="233"/>
                        <a:pt x="316" y="233"/>
                        <a:pt x="316" y="233"/>
                      </a:cubicBezTo>
                      <a:close/>
                      <a:moveTo>
                        <a:pt x="312" y="247"/>
                      </a:moveTo>
                      <a:cubicBezTo>
                        <a:pt x="312" y="248"/>
                        <a:pt x="313" y="249"/>
                        <a:pt x="314" y="248"/>
                      </a:cubicBezTo>
                      <a:cubicBezTo>
                        <a:pt x="314" y="247"/>
                        <a:pt x="314" y="247"/>
                        <a:pt x="312" y="247"/>
                      </a:cubicBezTo>
                      <a:close/>
                      <a:moveTo>
                        <a:pt x="297" y="119"/>
                      </a:moveTo>
                      <a:cubicBezTo>
                        <a:pt x="297" y="119"/>
                        <a:pt x="297" y="118"/>
                        <a:pt x="297" y="117"/>
                      </a:cubicBezTo>
                      <a:cubicBezTo>
                        <a:pt x="296" y="117"/>
                        <a:pt x="296" y="116"/>
                        <a:pt x="295" y="117"/>
                      </a:cubicBezTo>
                      <a:cubicBezTo>
                        <a:pt x="295" y="118"/>
                        <a:pt x="294" y="118"/>
                        <a:pt x="294" y="119"/>
                      </a:cubicBezTo>
                      <a:cubicBezTo>
                        <a:pt x="295" y="120"/>
                        <a:pt x="296" y="119"/>
                        <a:pt x="297" y="119"/>
                      </a:cubicBezTo>
                      <a:close/>
                      <a:moveTo>
                        <a:pt x="319" y="189"/>
                      </a:moveTo>
                      <a:cubicBezTo>
                        <a:pt x="319" y="190"/>
                        <a:pt x="319" y="191"/>
                        <a:pt x="320" y="191"/>
                      </a:cubicBezTo>
                      <a:cubicBezTo>
                        <a:pt x="320" y="190"/>
                        <a:pt x="320" y="189"/>
                        <a:pt x="319" y="189"/>
                      </a:cubicBezTo>
                      <a:close/>
                      <a:moveTo>
                        <a:pt x="296" y="134"/>
                      </a:moveTo>
                      <a:cubicBezTo>
                        <a:pt x="296" y="133"/>
                        <a:pt x="296" y="132"/>
                        <a:pt x="295" y="131"/>
                      </a:cubicBezTo>
                      <a:cubicBezTo>
                        <a:pt x="295" y="131"/>
                        <a:pt x="295" y="131"/>
                        <a:pt x="295" y="131"/>
                      </a:cubicBezTo>
                      <a:cubicBezTo>
                        <a:pt x="295" y="132"/>
                        <a:pt x="295" y="132"/>
                        <a:pt x="295" y="133"/>
                      </a:cubicBezTo>
                      <a:cubicBezTo>
                        <a:pt x="294" y="132"/>
                        <a:pt x="293" y="132"/>
                        <a:pt x="293" y="133"/>
                      </a:cubicBezTo>
                      <a:cubicBezTo>
                        <a:pt x="293" y="133"/>
                        <a:pt x="294" y="133"/>
                        <a:pt x="295" y="133"/>
                      </a:cubicBezTo>
                      <a:cubicBezTo>
                        <a:pt x="295" y="134"/>
                        <a:pt x="295" y="134"/>
                        <a:pt x="296" y="134"/>
                      </a:cubicBezTo>
                      <a:close/>
                      <a:moveTo>
                        <a:pt x="292" y="168"/>
                      </a:moveTo>
                      <a:cubicBezTo>
                        <a:pt x="292" y="169"/>
                        <a:pt x="293" y="169"/>
                        <a:pt x="293" y="169"/>
                      </a:cubicBezTo>
                      <a:cubicBezTo>
                        <a:pt x="292" y="170"/>
                        <a:pt x="292" y="170"/>
                        <a:pt x="292" y="170"/>
                      </a:cubicBezTo>
                      <a:cubicBezTo>
                        <a:pt x="292" y="170"/>
                        <a:pt x="292" y="171"/>
                        <a:pt x="292" y="171"/>
                      </a:cubicBezTo>
                      <a:cubicBezTo>
                        <a:pt x="292" y="171"/>
                        <a:pt x="291" y="172"/>
                        <a:pt x="291" y="172"/>
                      </a:cubicBezTo>
                      <a:cubicBezTo>
                        <a:pt x="290" y="173"/>
                        <a:pt x="292" y="173"/>
                        <a:pt x="292" y="174"/>
                      </a:cubicBezTo>
                      <a:cubicBezTo>
                        <a:pt x="292" y="175"/>
                        <a:pt x="290" y="175"/>
                        <a:pt x="290" y="176"/>
                      </a:cubicBezTo>
                      <a:cubicBezTo>
                        <a:pt x="292" y="177"/>
                        <a:pt x="293" y="179"/>
                        <a:pt x="292" y="181"/>
                      </a:cubicBezTo>
                      <a:cubicBezTo>
                        <a:pt x="293" y="182"/>
                        <a:pt x="294" y="182"/>
                        <a:pt x="294" y="185"/>
                      </a:cubicBezTo>
                      <a:cubicBezTo>
                        <a:pt x="296" y="185"/>
                        <a:pt x="296" y="187"/>
                        <a:pt x="298" y="188"/>
                      </a:cubicBezTo>
                      <a:cubicBezTo>
                        <a:pt x="298" y="188"/>
                        <a:pt x="298" y="189"/>
                        <a:pt x="298" y="189"/>
                      </a:cubicBezTo>
                      <a:cubicBezTo>
                        <a:pt x="300" y="189"/>
                        <a:pt x="301" y="190"/>
                        <a:pt x="301" y="191"/>
                      </a:cubicBezTo>
                      <a:cubicBezTo>
                        <a:pt x="302" y="191"/>
                        <a:pt x="302" y="191"/>
                        <a:pt x="302" y="191"/>
                      </a:cubicBezTo>
                      <a:cubicBezTo>
                        <a:pt x="301" y="192"/>
                        <a:pt x="301" y="192"/>
                        <a:pt x="301" y="192"/>
                      </a:cubicBezTo>
                      <a:cubicBezTo>
                        <a:pt x="303" y="192"/>
                        <a:pt x="302" y="191"/>
                        <a:pt x="303" y="190"/>
                      </a:cubicBezTo>
                      <a:cubicBezTo>
                        <a:pt x="304" y="190"/>
                        <a:pt x="304" y="191"/>
                        <a:pt x="304" y="192"/>
                      </a:cubicBezTo>
                      <a:cubicBezTo>
                        <a:pt x="305" y="192"/>
                        <a:pt x="305" y="191"/>
                        <a:pt x="306" y="191"/>
                      </a:cubicBezTo>
                      <a:cubicBezTo>
                        <a:pt x="306" y="191"/>
                        <a:pt x="307" y="192"/>
                        <a:pt x="307" y="192"/>
                      </a:cubicBezTo>
                      <a:cubicBezTo>
                        <a:pt x="308" y="191"/>
                        <a:pt x="309" y="191"/>
                        <a:pt x="310" y="191"/>
                      </a:cubicBezTo>
                      <a:cubicBezTo>
                        <a:pt x="310" y="191"/>
                        <a:pt x="310" y="192"/>
                        <a:pt x="310" y="192"/>
                      </a:cubicBezTo>
                      <a:cubicBezTo>
                        <a:pt x="310" y="191"/>
                        <a:pt x="310" y="191"/>
                        <a:pt x="310" y="191"/>
                      </a:cubicBezTo>
                      <a:cubicBezTo>
                        <a:pt x="311" y="192"/>
                        <a:pt x="311" y="192"/>
                        <a:pt x="311" y="192"/>
                      </a:cubicBezTo>
                      <a:cubicBezTo>
                        <a:pt x="311" y="190"/>
                        <a:pt x="313" y="191"/>
                        <a:pt x="313" y="192"/>
                      </a:cubicBezTo>
                      <a:cubicBezTo>
                        <a:pt x="313" y="191"/>
                        <a:pt x="313" y="190"/>
                        <a:pt x="314" y="190"/>
                      </a:cubicBezTo>
                      <a:cubicBezTo>
                        <a:pt x="315" y="190"/>
                        <a:pt x="316" y="191"/>
                        <a:pt x="317" y="191"/>
                      </a:cubicBezTo>
                      <a:cubicBezTo>
                        <a:pt x="317" y="191"/>
                        <a:pt x="317" y="191"/>
                        <a:pt x="317" y="191"/>
                      </a:cubicBezTo>
                      <a:cubicBezTo>
                        <a:pt x="317" y="191"/>
                        <a:pt x="317" y="191"/>
                        <a:pt x="317" y="191"/>
                      </a:cubicBezTo>
                      <a:cubicBezTo>
                        <a:pt x="317" y="190"/>
                        <a:pt x="316" y="190"/>
                        <a:pt x="316" y="190"/>
                      </a:cubicBezTo>
                      <a:cubicBezTo>
                        <a:pt x="317" y="189"/>
                        <a:pt x="317" y="188"/>
                        <a:pt x="317" y="188"/>
                      </a:cubicBezTo>
                      <a:cubicBezTo>
                        <a:pt x="318" y="188"/>
                        <a:pt x="318" y="188"/>
                        <a:pt x="318" y="188"/>
                      </a:cubicBezTo>
                      <a:cubicBezTo>
                        <a:pt x="318" y="188"/>
                        <a:pt x="318" y="188"/>
                        <a:pt x="318" y="188"/>
                      </a:cubicBezTo>
                      <a:cubicBezTo>
                        <a:pt x="319" y="188"/>
                        <a:pt x="319" y="188"/>
                        <a:pt x="319" y="188"/>
                      </a:cubicBezTo>
                      <a:cubicBezTo>
                        <a:pt x="319" y="187"/>
                        <a:pt x="319" y="187"/>
                        <a:pt x="319" y="187"/>
                      </a:cubicBezTo>
                      <a:cubicBezTo>
                        <a:pt x="320" y="187"/>
                        <a:pt x="320" y="187"/>
                        <a:pt x="320" y="187"/>
                      </a:cubicBezTo>
                      <a:cubicBezTo>
                        <a:pt x="319" y="186"/>
                        <a:pt x="319" y="183"/>
                        <a:pt x="320" y="183"/>
                      </a:cubicBezTo>
                      <a:cubicBezTo>
                        <a:pt x="320" y="181"/>
                        <a:pt x="321" y="179"/>
                        <a:pt x="319" y="178"/>
                      </a:cubicBezTo>
                      <a:cubicBezTo>
                        <a:pt x="320" y="177"/>
                        <a:pt x="321" y="176"/>
                        <a:pt x="321" y="175"/>
                      </a:cubicBezTo>
                      <a:cubicBezTo>
                        <a:pt x="321" y="174"/>
                        <a:pt x="320" y="174"/>
                        <a:pt x="320" y="174"/>
                      </a:cubicBezTo>
                      <a:cubicBezTo>
                        <a:pt x="320" y="173"/>
                        <a:pt x="321" y="173"/>
                        <a:pt x="321" y="172"/>
                      </a:cubicBezTo>
                      <a:cubicBezTo>
                        <a:pt x="320" y="172"/>
                        <a:pt x="319" y="172"/>
                        <a:pt x="319" y="171"/>
                      </a:cubicBezTo>
                      <a:cubicBezTo>
                        <a:pt x="320" y="170"/>
                        <a:pt x="319" y="169"/>
                        <a:pt x="320" y="168"/>
                      </a:cubicBezTo>
                      <a:cubicBezTo>
                        <a:pt x="319" y="167"/>
                        <a:pt x="317" y="167"/>
                        <a:pt x="316" y="165"/>
                      </a:cubicBezTo>
                      <a:cubicBezTo>
                        <a:pt x="315" y="166"/>
                        <a:pt x="314" y="165"/>
                        <a:pt x="314" y="164"/>
                      </a:cubicBezTo>
                      <a:cubicBezTo>
                        <a:pt x="312" y="164"/>
                        <a:pt x="311" y="163"/>
                        <a:pt x="311" y="161"/>
                      </a:cubicBezTo>
                      <a:cubicBezTo>
                        <a:pt x="310" y="161"/>
                        <a:pt x="310" y="161"/>
                        <a:pt x="310" y="161"/>
                      </a:cubicBezTo>
                      <a:cubicBezTo>
                        <a:pt x="310" y="160"/>
                        <a:pt x="310" y="159"/>
                        <a:pt x="311" y="159"/>
                      </a:cubicBezTo>
                      <a:cubicBezTo>
                        <a:pt x="312" y="159"/>
                        <a:pt x="313" y="159"/>
                        <a:pt x="313" y="159"/>
                      </a:cubicBezTo>
                      <a:cubicBezTo>
                        <a:pt x="314" y="157"/>
                        <a:pt x="315" y="157"/>
                        <a:pt x="317" y="156"/>
                      </a:cubicBezTo>
                      <a:cubicBezTo>
                        <a:pt x="317" y="154"/>
                        <a:pt x="319" y="153"/>
                        <a:pt x="318" y="150"/>
                      </a:cubicBezTo>
                      <a:cubicBezTo>
                        <a:pt x="319" y="150"/>
                        <a:pt x="319" y="150"/>
                        <a:pt x="320" y="150"/>
                      </a:cubicBezTo>
                      <a:cubicBezTo>
                        <a:pt x="319" y="148"/>
                        <a:pt x="319" y="146"/>
                        <a:pt x="319" y="144"/>
                      </a:cubicBezTo>
                      <a:cubicBezTo>
                        <a:pt x="318" y="143"/>
                        <a:pt x="318" y="141"/>
                        <a:pt x="316" y="140"/>
                      </a:cubicBezTo>
                      <a:cubicBezTo>
                        <a:pt x="316" y="139"/>
                        <a:pt x="316" y="139"/>
                        <a:pt x="316" y="138"/>
                      </a:cubicBezTo>
                      <a:cubicBezTo>
                        <a:pt x="314" y="138"/>
                        <a:pt x="312" y="138"/>
                        <a:pt x="312" y="136"/>
                      </a:cubicBezTo>
                      <a:cubicBezTo>
                        <a:pt x="310" y="137"/>
                        <a:pt x="309" y="137"/>
                        <a:pt x="309" y="135"/>
                      </a:cubicBezTo>
                      <a:cubicBezTo>
                        <a:pt x="307" y="137"/>
                        <a:pt x="305" y="137"/>
                        <a:pt x="304" y="135"/>
                      </a:cubicBezTo>
                      <a:cubicBezTo>
                        <a:pt x="304" y="136"/>
                        <a:pt x="304" y="136"/>
                        <a:pt x="304" y="136"/>
                      </a:cubicBezTo>
                      <a:cubicBezTo>
                        <a:pt x="304" y="136"/>
                        <a:pt x="304" y="136"/>
                        <a:pt x="304" y="136"/>
                      </a:cubicBezTo>
                      <a:cubicBezTo>
                        <a:pt x="304" y="136"/>
                        <a:pt x="303" y="136"/>
                        <a:pt x="303" y="136"/>
                      </a:cubicBezTo>
                      <a:cubicBezTo>
                        <a:pt x="303" y="137"/>
                        <a:pt x="302" y="137"/>
                        <a:pt x="301" y="137"/>
                      </a:cubicBezTo>
                      <a:cubicBezTo>
                        <a:pt x="301" y="137"/>
                        <a:pt x="301" y="138"/>
                        <a:pt x="301" y="138"/>
                      </a:cubicBezTo>
                      <a:cubicBezTo>
                        <a:pt x="300" y="138"/>
                        <a:pt x="300" y="138"/>
                        <a:pt x="299" y="138"/>
                      </a:cubicBezTo>
                      <a:cubicBezTo>
                        <a:pt x="299" y="139"/>
                        <a:pt x="300" y="139"/>
                        <a:pt x="299" y="140"/>
                      </a:cubicBezTo>
                      <a:cubicBezTo>
                        <a:pt x="299" y="141"/>
                        <a:pt x="297" y="140"/>
                        <a:pt x="297" y="141"/>
                      </a:cubicBezTo>
                      <a:cubicBezTo>
                        <a:pt x="297" y="141"/>
                        <a:pt x="298" y="142"/>
                        <a:pt x="297" y="143"/>
                      </a:cubicBezTo>
                      <a:cubicBezTo>
                        <a:pt x="297" y="143"/>
                        <a:pt x="296" y="144"/>
                        <a:pt x="295" y="144"/>
                      </a:cubicBezTo>
                      <a:cubicBezTo>
                        <a:pt x="296" y="145"/>
                        <a:pt x="296" y="146"/>
                        <a:pt x="295" y="147"/>
                      </a:cubicBezTo>
                      <a:cubicBezTo>
                        <a:pt x="296" y="148"/>
                        <a:pt x="296" y="150"/>
                        <a:pt x="296" y="151"/>
                      </a:cubicBezTo>
                      <a:cubicBezTo>
                        <a:pt x="298" y="152"/>
                        <a:pt x="298" y="155"/>
                        <a:pt x="298" y="157"/>
                      </a:cubicBezTo>
                      <a:cubicBezTo>
                        <a:pt x="299" y="157"/>
                        <a:pt x="299" y="156"/>
                        <a:pt x="300" y="156"/>
                      </a:cubicBezTo>
                      <a:cubicBezTo>
                        <a:pt x="300" y="157"/>
                        <a:pt x="300" y="158"/>
                        <a:pt x="300" y="158"/>
                      </a:cubicBezTo>
                      <a:cubicBezTo>
                        <a:pt x="302" y="158"/>
                        <a:pt x="303" y="159"/>
                        <a:pt x="304" y="160"/>
                      </a:cubicBezTo>
                      <a:cubicBezTo>
                        <a:pt x="303" y="160"/>
                        <a:pt x="303" y="161"/>
                        <a:pt x="302" y="162"/>
                      </a:cubicBezTo>
                      <a:cubicBezTo>
                        <a:pt x="301" y="161"/>
                        <a:pt x="300" y="162"/>
                        <a:pt x="299" y="162"/>
                      </a:cubicBezTo>
                      <a:cubicBezTo>
                        <a:pt x="299" y="163"/>
                        <a:pt x="298" y="163"/>
                        <a:pt x="298" y="163"/>
                      </a:cubicBezTo>
                      <a:cubicBezTo>
                        <a:pt x="296" y="162"/>
                        <a:pt x="296" y="165"/>
                        <a:pt x="295" y="166"/>
                      </a:cubicBezTo>
                      <a:cubicBezTo>
                        <a:pt x="294" y="166"/>
                        <a:pt x="293" y="167"/>
                        <a:pt x="292" y="168"/>
                      </a:cubicBezTo>
                      <a:cubicBezTo>
                        <a:pt x="292" y="168"/>
                        <a:pt x="292" y="168"/>
                        <a:pt x="292" y="168"/>
                      </a:cubicBezTo>
                      <a:close/>
                      <a:moveTo>
                        <a:pt x="306" y="159"/>
                      </a:moveTo>
                      <a:cubicBezTo>
                        <a:pt x="306" y="160"/>
                        <a:pt x="307" y="160"/>
                        <a:pt x="308" y="160"/>
                      </a:cubicBezTo>
                      <a:cubicBezTo>
                        <a:pt x="308" y="160"/>
                        <a:pt x="308" y="161"/>
                        <a:pt x="309" y="161"/>
                      </a:cubicBezTo>
                      <a:cubicBezTo>
                        <a:pt x="308" y="161"/>
                        <a:pt x="308" y="161"/>
                        <a:pt x="307" y="161"/>
                      </a:cubicBezTo>
                      <a:cubicBezTo>
                        <a:pt x="307" y="161"/>
                        <a:pt x="307" y="160"/>
                        <a:pt x="307" y="160"/>
                      </a:cubicBezTo>
                      <a:cubicBezTo>
                        <a:pt x="306" y="161"/>
                        <a:pt x="306" y="160"/>
                        <a:pt x="305" y="159"/>
                      </a:cubicBezTo>
                      <a:cubicBezTo>
                        <a:pt x="305" y="159"/>
                        <a:pt x="306" y="159"/>
                        <a:pt x="306" y="159"/>
                      </a:cubicBezTo>
                      <a:close/>
                      <a:moveTo>
                        <a:pt x="296" y="126"/>
                      </a:moveTo>
                      <a:cubicBezTo>
                        <a:pt x="296" y="127"/>
                        <a:pt x="296" y="127"/>
                        <a:pt x="296" y="127"/>
                      </a:cubicBezTo>
                      <a:cubicBezTo>
                        <a:pt x="297" y="127"/>
                        <a:pt x="297" y="127"/>
                        <a:pt x="297" y="127"/>
                      </a:cubicBezTo>
                      <a:cubicBezTo>
                        <a:pt x="297" y="126"/>
                        <a:pt x="297" y="126"/>
                        <a:pt x="296" y="126"/>
                      </a:cubicBezTo>
                      <a:close/>
                      <a:moveTo>
                        <a:pt x="298" y="227"/>
                      </a:moveTo>
                      <a:cubicBezTo>
                        <a:pt x="298" y="227"/>
                        <a:pt x="298" y="226"/>
                        <a:pt x="297" y="226"/>
                      </a:cubicBezTo>
                      <a:cubicBezTo>
                        <a:pt x="297" y="227"/>
                        <a:pt x="297" y="227"/>
                        <a:pt x="298" y="227"/>
                      </a:cubicBezTo>
                      <a:close/>
                      <a:moveTo>
                        <a:pt x="305" y="238"/>
                      </a:moveTo>
                      <a:cubicBezTo>
                        <a:pt x="306" y="236"/>
                        <a:pt x="304" y="236"/>
                        <a:pt x="304" y="237"/>
                      </a:cubicBezTo>
                      <a:cubicBezTo>
                        <a:pt x="304" y="238"/>
                        <a:pt x="305" y="238"/>
                        <a:pt x="305" y="238"/>
                      </a:cubicBezTo>
                      <a:close/>
                      <a:moveTo>
                        <a:pt x="300" y="234"/>
                      </a:moveTo>
                      <a:cubicBezTo>
                        <a:pt x="300" y="233"/>
                        <a:pt x="300" y="233"/>
                        <a:pt x="300" y="233"/>
                      </a:cubicBezTo>
                      <a:cubicBezTo>
                        <a:pt x="300" y="233"/>
                        <a:pt x="300" y="233"/>
                        <a:pt x="299" y="233"/>
                      </a:cubicBezTo>
                      <a:cubicBezTo>
                        <a:pt x="299" y="233"/>
                        <a:pt x="299" y="234"/>
                        <a:pt x="300" y="234"/>
                      </a:cubicBezTo>
                      <a:close/>
                      <a:moveTo>
                        <a:pt x="307" y="235"/>
                      </a:moveTo>
                      <a:cubicBezTo>
                        <a:pt x="307" y="236"/>
                        <a:pt x="306" y="236"/>
                        <a:pt x="306" y="236"/>
                      </a:cubicBezTo>
                      <a:cubicBezTo>
                        <a:pt x="307" y="236"/>
                        <a:pt x="307" y="236"/>
                        <a:pt x="307" y="236"/>
                      </a:cubicBezTo>
                      <a:cubicBezTo>
                        <a:pt x="307" y="235"/>
                        <a:pt x="307" y="235"/>
                        <a:pt x="307" y="235"/>
                      </a:cubicBezTo>
                      <a:close/>
                      <a:moveTo>
                        <a:pt x="292" y="189"/>
                      </a:moveTo>
                      <a:cubicBezTo>
                        <a:pt x="292" y="189"/>
                        <a:pt x="292" y="189"/>
                        <a:pt x="292" y="189"/>
                      </a:cubicBezTo>
                      <a:cubicBezTo>
                        <a:pt x="292" y="190"/>
                        <a:pt x="292" y="190"/>
                        <a:pt x="292" y="190"/>
                      </a:cubicBezTo>
                      <a:cubicBezTo>
                        <a:pt x="292" y="190"/>
                        <a:pt x="292" y="190"/>
                        <a:pt x="292" y="190"/>
                      </a:cubicBezTo>
                      <a:cubicBezTo>
                        <a:pt x="292" y="190"/>
                        <a:pt x="292" y="190"/>
                        <a:pt x="292" y="190"/>
                      </a:cubicBezTo>
                      <a:cubicBezTo>
                        <a:pt x="292" y="190"/>
                        <a:pt x="292" y="190"/>
                        <a:pt x="293" y="190"/>
                      </a:cubicBezTo>
                      <a:cubicBezTo>
                        <a:pt x="293" y="189"/>
                        <a:pt x="293" y="189"/>
                        <a:pt x="293" y="189"/>
                      </a:cubicBezTo>
                      <a:cubicBezTo>
                        <a:pt x="293" y="189"/>
                        <a:pt x="292" y="189"/>
                        <a:pt x="292" y="189"/>
                      </a:cubicBezTo>
                      <a:close/>
                      <a:moveTo>
                        <a:pt x="293" y="182"/>
                      </a:moveTo>
                      <a:cubicBezTo>
                        <a:pt x="292" y="182"/>
                        <a:pt x="292" y="181"/>
                        <a:pt x="292" y="182"/>
                      </a:cubicBezTo>
                      <a:cubicBezTo>
                        <a:pt x="292" y="182"/>
                        <a:pt x="292" y="183"/>
                        <a:pt x="293" y="183"/>
                      </a:cubicBezTo>
                      <a:cubicBezTo>
                        <a:pt x="293" y="182"/>
                        <a:pt x="293" y="182"/>
                        <a:pt x="293" y="182"/>
                      </a:cubicBezTo>
                      <a:close/>
                      <a:moveTo>
                        <a:pt x="300" y="229"/>
                      </a:moveTo>
                      <a:cubicBezTo>
                        <a:pt x="299" y="229"/>
                        <a:pt x="299" y="229"/>
                        <a:pt x="299" y="230"/>
                      </a:cubicBezTo>
                      <a:cubicBezTo>
                        <a:pt x="300" y="230"/>
                        <a:pt x="300" y="230"/>
                        <a:pt x="300" y="229"/>
                      </a:cubicBezTo>
                      <a:close/>
                      <a:moveTo>
                        <a:pt x="304" y="225"/>
                      </a:moveTo>
                      <a:cubicBezTo>
                        <a:pt x="304" y="223"/>
                        <a:pt x="298" y="223"/>
                        <a:pt x="298" y="225"/>
                      </a:cubicBezTo>
                      <a:cubicBezTo>
                        <a:pt x="300" y="225"/>
                        <a:pt x="303" y="228"/>
                        <a:pt x="304" y="225"/>
                      </a:cubicBezTo>
                      <a:close/>
                      <a:moveTo>
                        <a:pt x="303" y="247"/>
                      </a:moveTo>
                      <a:cubicBezTo>
                        <a:pt x="303" y="247"/>
                        <a:pt x="303" y="247"/>
                        <a:pt x="303" y="248"/>
                      </a:cubicBezTo>
                      <a:cubicBezTo>
                        <a:pt x="303" y="248"/>
                        <a:pt x="304" y="248"/>
                        <a:pt x="304" y="247"/>
                      </a:cubicBezTo>
                      <a:cubicBezTo>
                        <a:pt x="303" y="247"/>
                        <a:pt x="303" y="247"/>
                        <a:pt x="303" y="247"/>
                      </a:cubicBezTo>
                      <a:close/>
                      <a:moveTo>
                        <a:pt x="301" y="236"/>
                      </a:moveTo>
                      <a:cubicBezTo>
                        <a:pt x="301" y="236"/>
                        <a:pt x="301" y="236"/>
                        <a:pt x="301" y="236"/>
                      </a:cubicBezTo>
                      <a:cubicBezTo>
                        <a:pt x="301" y="236"/>
                        <a:pt x="301" y="236"/>
                        <a:pt x="301" y="236"/>
                      </a:cubicBezTo>
                      <a:cubicBezTo>
                        <a:pt x="301" y="236"/>
                        <a:pt x="301" y="236"/>
                        <a:pt x="301" y="236"/>
                      </a:cubicBezTo>
                      <a:cubicBezTo>
                        <a:pt x="301" y="236"/>
                        <a:pt x="301" y="236"/>
                        <a:pt x="301" y="236"/>
                      </a:cubicBezTo>
                      <a:close/>
                      <a:moveTo>
                        <a:pt x="297" y="130"/>
                      </a:moveTo>
                      <a:cubicBezTo>
                        <a:pt x="298" y="130"/>
                        <a:pt x="298" y="130"/>
                        <a:pt x="298" y="129"/>
                      </a:cubicBezTo>
                      <a:cubicBezTo>
                        <a:pt x="298" y="129"/>
                        <a:pt x="297" y="129"/>
                        <a:pt x="297" y="130"/>
                      </a:cubicBezTo>
                      <a:close/>
                      <a:moveTo>
                        <a:pt x="319" y="166"/>
                      </a:moveTo>
                      <a:cubicBezTo>
                        <a:pt x="321" y="166"/>
                        <a:pt x="322" y="165"/>
                        <a:pt x="322" y="164"/>
                      </a:cubicBezTo>
                      <a:cubicBezTo>
                        <a:pt x="320" y="163"/>
                        <a:pt x="319" y="164"/>
                        <a:pt x="319" y="166"/>
                      </a:cubicBezTo>
                      <a:close/>
                      <a:moveTo>
                        <a:pt x="319" y="113"/>
                      </a:moveTo>
                      <a:cubicBezTo>
                        <a:pt x="320" y="112"/>
                        <a:pt x="320" y="112"/>
                        <a:pt x="320" y="111"/>
                      </a:cubicBezTo>
                      <a:cubicBezTo>
                        <a:pt x="319" y="110"/>
                        <a:pt x="318" y="111"/>
                        <a:pt x="319" y="113"/>
                      </a:cubicBezTo>
                      <a:close/>
                      <a:moveTo>
                        <a:pt x="331" y="108"/>
                      </a:moveTo>
                      <a:cubicBezTo>
                        <a:pt x="330" y="108"/>
                        <a:pt x="330" y="108"/>
                        <a:pt x="330" y="108"/>
                      </a:cubicBezTo>
                      <a:cubicBezTo>
                        <a:pt x="330" y="108"/>
                        <a:pt x="330" y="108"/>
                        <a:pt x="330" y="108"/>
                      </a:cubicBezTo>
                      <a:cubicBezTo>
                        <a:pt x="331" y="108"/>
                        <a:pt x="331" y="108"/>
                        <a:pt x="331" y="108"/>
                      </a:cubicBezTo>
                      <a:close/>
                      <a:moveTo>
                        <a:pt x="317" y="92"/>
                      </a:moveTo>
                      <a:cubicBezTo>
                        <a:pt x="317" y="92"/>
                        <a:pt x="316" y="93"/>
                        <a:pt x="317" y="93"/>
                      </a:cubicBezTo>
                      <a:cubicBezTo>
                        <a:pt x="318" y="94"/>
                        <a:pt x="318" y="92"/>
                        <a:pt x="317" y="92"/>
                      </a:cubicBezTo>
                      <a:close/>
                      <a:moveTo>
                        <a:pt x="319" y="86"/>
                      </a:moveTo>
                      <a:cubicBezTo>
                        <a:pt x="319" y="86"/>
                        <a:pt x="318" y="86"/>
                        <a:pt x="318" y="87"/>
                      </a:cubicBezTo>
                      <a:cubicBezTo>
                        <a:pt x="318" y="87"/>
                        <a:pt x="319" y="87"/>
                        <a:pt x="319" y="86"/>
                      </a:cubicBezTo>
                      <a:close/>
                      <a:moveTo>
                        <a:pt x="336" y="52"/>
                      </a:moveTo>
                      <a:cubicBezTo>
                        <a:pt x="336" y="51"/>
                        <a:pt x="336" y="51"/>
                        <a:pt x="336" y="51"/>
                      </a:cubicBezTo>
                      <a:cubicBezTo>
                        <a:pt x="335" y="51"/>
                        <a:pt x="335" y="51"/>
                        <a:pt x="334" y="51"/>
                      </a:cubicBezTo>
                      <a:cubicBezTo>
                        <a:pt x="334" y="52"/>
                        <a:pt x="334" y="52"/>
                        <a:pt x="334" y="53"/>
                      </a:cubicBezTo>
                      <a:cubicBezTo>
                        <a:pt x="335" y="53"/>
                        <a:pt x="335" y="53"/>
                        <a:pt x="336" y="52"/>
                      </a:cubicBezTo>
                      <a:close/>
                      <a:moveTo>
                        <a:pt x="346" y="55"/>
                      </a:moveTo>
                      <a:cubicBezTo>
                        <a:pt x="347" y="53"/>
                        <a:pt x="344" y="52"/>
                        <a:pt x="344" y="55"/>
                      </a:cubicBezTo>
                      <a:cubicBezTo>
                        <a:pt x="344" y="55"/>
                        <a:pt x="345" y="55"/>
                        <a:pt x="346" y="55"/>
                      </a:cubicBezTo>
                      <a:close/>
                      <a:moveTo>
                        <a:pt x="238" y="143"/>
                      </a:moveTo>
                      <a:cubicBezTo>
                        <a:pt x="239" y="142"/>
                        <a:pt x="241" y="140"/>
                        <a:pt x="240" y="138"/>
                      </a:cubicBezTo>
                      <a:cubicBezTo>
                        <a:pt x="240" y="136"/>
                        <a:pt x="238" y="135"/>
                        <a:pt x="237" y="133"/>
                      </a:cubicBezTo>
                      <a:cubicBezTo>
                        <a:pt x="237" y="133"/>
                        <a:pt x="236" y="133"/>
                        <a:pt x="235" y="134"/>
                      </a:cubicBezTo>
                      <a:cubicBezTo>
                        <a:pt x="235" y="134"/>
                        <a:pt x="235" y="133"/>
                        <a:pt x="234" y="133"/>
                      </a:cubicBezTo>
                      <a:cubicBezTo>
                        <a:pt x="234" y="134"/>
                        <a:pt x="232" y="134"/>
                        <a:pt x="231" y="134"/>
                      </a:cubicBezTo>
                      <a:cubicBezTo>
                        <a:pt x="230" y="135"/>
                        <a:pt x="230" y="137"/>
                        <a:pt x="229" y="137"/>
                      </a:cubicBezTo>
                      <a:cubicBezTo>
                        <a:pt x="229" y="138"/>
                        <a:pt x="229" y="138"/>
                        <a:pt x="229" y="138"/>
                      </a:cubicBezTo>
                      <a:cubicBezTo>
                        <a:pt x="232" y="140"/>
                        <a:pt x="235" y="141"/>
                        <a:pt x="238" y="143"/>
                      </a:cubicBezTo>
                      <a:close/>
                      <a:moveTo>
                        <a:pt x="353" y="51"/>
                      </a:moveTo>
                      <a:cubicBezTo>
                        <a:pt x="353" y="51"/>
                        <a:pt x="353" y="51"/>
                        <a:pt x="353" y="50"/>
                      </a:cubicBezTo>
                      <a:cubicBezTo>
                        <a:pt x="352" y="50"/>
                        <a:pt x="352" y="50"/>
                        <a:pt x="352" y="50"/>
                      </a:cubicBezTo>
                      <a:cubicBezTo>
                        <a:pt x="352" y="51"/>
                        <a:pt x="352" y="51"/>
                        <a:pt x="353" y="51"/>
                      </a:cubicBezTo>
                      <a:close/>
                      <a:moveTo>
                        <a:pt x="314" y="97"/>
                      </a:moveTo>
                      <a:cubicBezTo>
                        <a:pt x="314" y="97"/>
                        <a:pt x="314" y="97"/>
                        <a:pt x="314" y="97"/>
                      </a:cubicBezTo>
                      <a:cubicBezTo>
                        <a:pt x="314" y="97"/>
                        <a:pt x="314" y="97"/>
                        <a:pt x="314" y="97"/>
                      </a:cubicBezTo>
                      <a:cubicBezTo>
                        <a:pt x="314" y="97"/>
                        <a:pt x="314" y="97"/>
                        <a:pt x="314" y="97"/>
                      </a:cubicBezTo>
                      <a:close/>
                      <a:moveTo>
                        <a:pt x="303" y="56"/>
                      </a:moveTo>
                      <a:cubicBezTo>
                        <a:pt x="303" y="56"/>
                        <a:pt x="303" y="55"/>
                        <a:pt x="302" y="55"/>
                      </a:cubicBezTo>
                      <a:cubicBezTo>
                        <a:pt x="302" y="56"/>
                        <a:pt x="302" y="56"/>
                        <a:pt x="302" y="56"/>
                      </a:cubicBezTo>
                      <a:cubicBezTo>
                        <a:pt x="303" y="56"/>
                        <a:pt x="303" y="56"/>
                        <a:pt x="303" y="56"/>
                      </a:cubicBezTo>
                      <a:close/>
                      <a:moveTo>
                        <a:pt x="309" y="57"/>
                      </a:moveTo>
                      <a:cubicBezTo>
                        <a:pt x="308" y="58"/>
                        <a:pt x="308" y="58"/>
                        <a:pt x="308" y="59"/>
                      </a:cubicBezTo>
                      <a:cubicBezTo>
                        <a:pt x="309" y="59"/>
                        <a:pt x="309" y="59"/>
                        <a:pt x="309" y="59"/>
                      </a:cubicBezTo>
                      <a:cubicBezTo>
                        <a:pt x="309" y="58"/>
                        <a:pt x="309" y="57"/>
                        <a:pt x="309" y="57"/>
                      </a:cubicBezTo>
                      <a:close/>
                      <a:moveTo>
                        <a:pt x="298" y="112"/>
                      </a:moveTo>
                      <a:cubicBezTo>
                        <a:pt x="298" y="112"/>
                        <a:pt x="298" y="112"/>
                        <a:pt x="298" y="111"/>
                      </a:cubicBezTo>
                      <a:cubicBezTo>
                        <a:pt x="298" y="111"/>
                        <a:pt x="297" y="111"/>
                        <a:pt x="297" y="111"/>
                      </a:cubicBezTo>
                      <a:cubicBezTo>
                        <a:pt x="296" y="112"/>
                        <a:pt x="297" y="112"/>
                        <a:pt x="298" y="112"/>
                      </a:cubicBezTo>
                      <a:close/>
                      <a:moveTo>
                        <a:pt x="300" y="117"/>
                      </a:moveTo>
                      <a:cubicBezTo>
                        <a:pt x="301" y="117"/>
                        <a:pt x="301" y="116"/>
                        <a:pt x="300" y="116"/>
                      </a:cubicBezTo>
                      <a:cubicBezTo>
                        <a:pt x="299" y="116"/>
                        <a:pt x="299" y="117"/>
                        <a:pt x="300" y="117"/>
                      </a:cubicBezTo>
                      <a:close/>
                      <a:moveTo>
                        <a:pt x="292" y="123"/>
                      </a:moveTo>
                      <a:cubicBezTo>
                        <a:pt x="292" y="122"/>
                        <a:pt x="291" y="122"/>
                        <a:pt x="291" y="121"/>
                      </a:cubicBezTo>
                      <a:cubicBezTo>
                        <a:pt x="290" y="121"/>
                        <a:pt x="289" y="122"/>
                        <a:pt x="289" y="123"/>
                      </a:cubicBezTo>
                      <a:cubicBezTo>
                        <a:pt x="290" y="124"/>
                        <a:pt x="291" y="124"/>
                        <a:pt x="292" y="123"/>
                      </a:cubicBezTo>
                      <a:close/>
                      <a:moveTo>
                        <a:pt x="302" y="105"/>
                      </a:moveTo>
                      <a:cubicBezTo>
                        <a:pt x="302" y="105"/>
                        <a:pt x="300" y="105"/>
                        <a:pt x="300" y="105"/>
                      </a:cubicBezTo>
                      <a:cubicBezTo>
                        <a:pt x="301" y="105"/>
                        <a:pt x="301" y="106"/>
                        <a:pt x="300" y="106"/>
                      </a:cubicBezTo>
                      <a:cubicBezTo>
                        <a:pt x="301" y="107"/>
                        <a:pt x="302" y="107"/>
                        <a:pt x="302" y="105"/>
                      </a:cubicBezTo>
                      <a:close/>
                      <a:moveTo>
                        <a:pt x="296" y="106"/>
                      </a:moveTo>
                      <a:cubicBezTo>
                        <a:pt x="295" y="106"/>
                        <a:pt x="295" y="106"/>
                        <a:pt x="295" y="106"/>
                      </a:cubicBezTo>
                      <a:cubicBezTo>
                        <a:pt x="295" y="106"/>
                        <a:pt x="295" y="106"/>
                        <a:pt x="295" y="106"/>
                      </a:cubicBezTo>
                      <a:cubicBezTo>
                        <a:pt x="296" y="106"/>
                        <a:pt x="296" y="106"/>
                        <a:pt x="296" y="106"/>
                      </a:cubicBezTo>
                      <a:close/>
                      <a:moveTo>
                        <a:pt x="307" y="69"/>
                      </a:moveTo>
                      <a:cubicBezTo>
                        <a:pt x="307" y="70"/>
                        <a:pt x="306" y="71"/>
                        <a:pt x="306" y="73"/>
                      </a:cubicBezTo>
                      <a:cubicBezTo>
                        <a:pt x="307" y="73"/>
                        <a:pt x="308" y="72"/>
                        <a:pt x="308" y="72"/>
                      </a:cubicBezTo>
                      <a:cubicBezTo>
                        <a:pt x="308" y="71"/>
                        <a:pt x="308" y="70"/>
                        <a:pt x="307" y="69"/>
                      </a:cubicBezTo>
                      <a:close/>
                      <a:moveTo>
                        <a:pt x="309" y="77"/>
                      </a:moveTo>
                      <a:cubicBezTo>
                        <a:pt x="310" y="77"/>
                        <a:pt x="310" y="77"/>
                        <a:pt x="310" y="77"/>
                      </a:cubicBezTo>
                      <a:cubicBezTo>
                        <a:pt x="309" y="77"/>
                        <a:pt x="309" y="76"/>
                        <a:pt x="309" y="77"/>
                      </a:cubicBezTo>
                      <a:close/>
                      <a:moveTo>
                        <a:pt x="305" y="91"/>
                      </a:moveTo>
                      <a:cubicBezTo>
                        <a:pt x="305" y="92"/>
                        <a:pt x="304" y="92"/>
                        <a:pt x="304" y="92"/>
                      </a:cubicBezTo>
                      <a:cubicBezTo>
                        <a:pt x="305" y="92"/>
                        <a:pt x="305" y="92"/>
                        <a:pt x="305" y="92"/>
                      </a:cubicBezTo>
                      <a:cubicBezTo>
                        <a:pt x="305" y="92"/>
                        <a:pt x="305" y="91"/>
                        <a:pt x="305" y="91"/>
                      </a:cubicBezTo>
                      <a:close/>
                      <a:moveTo>
                        <a:pt x="333" y="64"/>
                      </a:moveTo>
                      <a:cubicBezTo>
                        <a:pt x="332" y="62"/>
                        <a:pt x="330" y="64"/>
                        <a:pt x="331" y="65"/>
                      </a:cubicBezTo>
                      <a:cubicBezTo>
                        <a:pt x="332" y="66"/>
                        <a:pt x="333" y="65"/>
                        <a:pt x="333" y="64"/>
                      </a:cubicBezTo>
                      <a:close/>
                      <a:moveTo>
                        <a:pt x="274" y="99"/>
                      </a:moveTo>
                      <a:cubicBezTo>
                        <a:pt x="272" y="99"/>
                        <a:pt x="271" y="101"/>
                        <a:pt x="271" y="102"/>
                      </a:cubicBezTo>
                      <a:cubicBezTo>
                        <a:pt x="273" y="102"/>
                        <a:pt x="274" y="102"/>
                        <a:pt x="274" y="99"/>
                      </a:cubicBezTo>
                      <a:close/>
                      <a:moveTo>
                        <a:pt x="273" y="50"/>
                      </a:moveTo>
                      <a:cubicBezTo>
                        <a:pt x="273" y="48"/>
                        <a:pt x="273" y="46"/>
                        <a:pt x="272" y="45"/>
                      </a:cubicBezTo>
                      <a:cubicBezTo>
                        <a:pt x="271" y="45"/>
                        <a:pt x="271" y="45"/>
                        <a:pt x="271" y="45"/>
                      </a:cubicBezTo>
                      <a:cubicBezTo>
                        <a:pt x="271" y="49"/>
                        <a:pt x="271" y="52"/>
                        <a:pt x="272" y="55"/>
                      </a:cubicBezTo>
                      <a:cubicBezTo>
                        <a:pt x="274" y="54"/>
                        <a:pt x="273" y="51"/>
                        <a:pt x="273" y="50"/>
                      </a:cubicBezTo>
                      <a:close/>
                      <a:moveTo>
                        <a:pt x="271" y="79"/>
                      </a:moveTo>
                      <a:cubicBezTo>
                        <a:pt x="272" y="79"/>
                        <a:pt x="272" y="79"/>
                        <a:pt x="272" y="79"/>
                      </a:cubicBezTo>
                      <a:cubicBezTo>
                        <a:pt x="272" y="79"/>
                        <a:pt x="272" y="79"/>
                        <a:pt x="272" y="79"/>
                      </a:cubicBezTo>
                      <a:cubicBezTo>
                        <a:pt x="272" y="79"/>
                        <a:pt x="272" y="78"/>
                        <a:pt x="271" y="78"/>
                      </a:cubicBezTo>
                      <a:lnTo>
                        <a:pt x="271" y="79"/>
                      </a:lnTo>
                      <a:close/>
                      <a:moveTo>
                        <a:pt x="272" y="132"/>
                      </a:moveTo>
                      <a:cubicBezTo>
                        <a:pt x="274" y="129"/>
                        <a:pt x="269" y="129"/>
                        <a:pt x="271" y="132"/>
                      </a:cubicBezTo>
                      <a:cubicBezTo>
                        <a:pt x="272" y="132"/>
                        <a:pt x="271" y="132"/>
                        <a:pt x="272" y="132"/>
                      </a:cubicBezTo>
                      <a:close/>
                      <a:moveTo>
                        <a:pt x="269" y="98"/>
                      </a:moveTo>
                      <a:cubicBezTo>
                        <a:pt x="270" y="98"/>
                        <a:pt x="270" y="98"/>
                        <a:pt x="270" y="98"/>
                      </a:cubicBezTo>
                      <a:cubicBezTo>
                        <a:pt x="270" y="97"/>
                        <a:pt x="270" y="97"/>
                        <a:pt x="270" y="97"/>
                      </a:cubicBezTo>
                      <a:cubicBezTo>
                        <a:pt x="269" y="97"/>
                        <a:pt x="269" y="97"/>
                        <a:pt x="269" y="97"/>
                      </a:cubicBezTo>
                      <a:lnTo>
                        <a:pt x="269" y="98"/>
                      </a:lnTo>
                      <a:close/>
                      <a:moveTo>
                        <a:pt x="271" y="119"/>
                      </a:moveTo>
                      <a:cubicBezTo>
                        <a:pt x="270" y="120"/>
                        <a:pt x="272" y="120"/>
                        <a:pt x="271" y="119"/>
                      </a:cubicBezTo>
                      <a:close/>
                      <a:moveTo>
                        <a:pt x="252" y="119"/>
                      </a:moveTo>
                      <a:cubicBezTo>
                        <a:pt x="252" y="118"/>
                        <a:pt x="252" y="118"/>
                        <a:pt x="251" y="118"/>
                      </a:cubicBezTo>
                      <a:cubicBezTo>
                        <a:pt x="251" y="118"/>
                        <a:pt x="251" y="118"/>
                        <a:pt x="251" y="118"/>
                      </a:cubicBezTo>
                      <a:cubicBezTo>
                        <a:pt x="250" y="118"/>
                        <a:pt x="250" y="118"/>
                        <a:pt x="250" y="118"/>
                      </a:cubicBezTo>
                      <a:cubicBezTo>
                        <a:pt x="251" y="119"/>
                        <a:pt x="251" y="120"/>
                        <a:pt x="252" y="119"/>
                      </a:cubicBezTo>
                      <a:close/>
                      <a:moveTo>
                        <a:pt x="257" y="156"/>
                      </a:moveTo>
                      <a:cubicBezTo>
                        <a:pt x="257" y="155"/>
                        <a:pt x="257" y="155"/>
                        <a:pt x="257" y="155"/>
                      </a:cubicBezTo>
                      <a:cubicBezTo>
                        <a:pt x="256" y="155"/>
                        <a:pt x="256" y="155"/>
                        <a:pt x="256" y="155"/>
                      </a:cubicBezTo>
                      <a:cubicBezTo>
                        <a:pt x="256" y="156"/>
                        <a:pt x="256" y="156"/>
                        <a:pt x="256" y="156"/>
                      </a:cubicBezTo>
                      <a:lnTo>
                        <a:pt x="257" y="156"/>
                      </a:lnTo>
                      <a:close/>
                      <a:moveTo>
                        <a:pt x="253" y="150"/>
                      </a:moveTo>
                      <a:cubicBezTo>
                        <a:pt x="256" y="149"/>
                        <a:pt x="257" y="147"/>
                        <a:pt x="257" y="144"/>
                      </a:cubicBezTo>
                      <a:cubicBezTo>
                        <a:pt x="254" y="144"/>
                        <a:pt x="252" y="147"/>
                        <a:pt x="253" y="150"/>
                      </a:cubicBezTo>
                      <a:close/>
                      <a:moveTo>
                        <a:pt x="271" y="157"/>
                      </a:moveTo>
                      <a:cubicBezTo>
                        <a:pt x="272" y="157"/>
                        <a:pt x="273" y="156"/>
                        <a:pt x="273" y="156"/>
                      </a:cubicBezTo>
                      <a:cubicBezTo>
                        <a:pt x="272" y="155"/>
                        <a:pt x="271" y="156"/>
                        <a:pt x="271" y="157"/>
                      </a:cubicBezTo>
                      <a:close/>
                      <a:moveTo>
                        <a:pt x="234" y="54"/>
                      </a:moveTo>
                      <a:cubicBezTo>
                        <a:pt x="234" y="57"/>
                        <a:pt x="236" y="59"/>
                        <a:pt x="238" y="62"/>
                      </a:cubicBezTo>
                      <a:cubicBezTo>
                        <a:pt x="240" y="63"/>
                        <a:pt x="242" y="63"/>
                        <a:pt x="243" y="65"/>
                      </a:cubicBezTo>
                      <a:cubicBezTo>
                        <a:pt x="244" y="65"/>
                        <a:pt x="243" y="64"/>
                        <a:pt x="245" y="64"/>
                      </a:cubicBezTo>
                      <a:cubicBezTo>
                        <a:pt x="246" y="64"/>
                        <a:pt x="247" y="65"/>
                        <a:pt x="249" y="64"/>
                      </a:cubicBezTo>
                      <a:cubicBezTo>
                        <a:pt x="249" y="63"/>
                        <a:pt x="250" y="64"/>
                        <a:pt x="250" y="63"/>
                      </a:cubicBezTo>
                      <a:cubicBezTo>
                        <a:pt x="251" y="64"/>
                        <a:pt x="253" y="64"/>
                        <a:pt x="254" y="63"/>
                      </a:cubicBezTo>
                      <a:cubicBezTo>
                        <a:pt x="254" y="63"/>
                        <a:pt x="254" y="63"/>
                        <a:pt x="254" y="62"/>
                      </a:cubicBezTo>
                      <a:cubicBezTo>
                        <a:pt x="255" y="62"/>
                        <a:pt x="254" y="61"/>
                        <a:pt x="254" y="61"/>
                      </a:cubicBezTo>
                      <a:cubicBezTo>
                        <a:pt x="255" y="60"/>
                        <a:pt x="255" y="58"/>
                        <a:pt x="257" y="58"/>
                      </a:cubicBezTo>
                      <a:cubicBezTo>
                        <a:pt x="257" y="56"/>
                        <a:pt x="256" y="56"/>
                        <a:pt x="257" y="54"/>
                      </a:cubicBezTo>
                      <a:cubicBezTo>
                        <a:pt x="259" y="52"/>
                        <a:pt x="256" y="50"/>
                        <a:pt x="257" y="48"/>
                      </a:cubicBezTo>
                      <a:cubicBezTo>
                        <a:pt x="256" y="47"/>
                        <a:pt x="255" y="46"/>
                        <a:pt x="256" y="44"/>
                      </a:cubicBezTo>
                      <a:cubicBezTo>
                        <a:pt x="254" y="44"/>
                        <a:pt x="253" y="43"/>
                        <a:pt x="252" y="41"/>
                      </a:cubicBezTo>
                      <a:cubicBezTo>
                        <a:pt x="251" y="41"/>
                        <a:pt x="251" y="41"/>
                        <a:pt x="250" y="41"/>
                      </a:cubicBezTo>
                      <a:cubicBezTo>
                        <a:pt x="250" y="40"/>
                        <a:pt x="250" y="39"/>
                        <a:pt x="250" y="39"/>
                      </a:cubicBezTo>
                      <a:cubicBezTo>
                        <a:pt x="248" y="39"/>
                        <a:pt x="247" y="41"/>
                        <a:pt x="246" y="39"/>
                      </a:cubicBezTo>
                      <a:cubicBezTo>
                        <a:pt x="246" y="39"/>
                        <a:pt x="246" y="38"/>
                        <a:pt x="245" y="38"/>
                      </a:cubicBezTo>
                      <a:cubicBezTo>
                        <a:pt x="245" y="38"/>
                        <a:pt x="245" y="38"/>
                        <a:pt x="245" y="38"/>
                      </a:cubicBezTo>
                      <a:cubicBezTo>
                        <a:pt x="244" y="38"/>
                        <a:pt x="244" y="39"/>
                        <a:pt x="244" y="40"/>
                      </a:cubicBezTo>
                      <a:cubicBezTo>
                        <a:pt x="240" y="39"/>
                        <a:pt x="239" y="41"/>
                        <a:pt x="237" y="42"/>
                      </a:cubicBezTo>
                      <a:cubicBezTo>
                        <a:pt x="237" y="43"/>
                        <a:pt x="237" y="43"/>
                        <a:pt x="237" y="43"/>
                      </a:cubicBezTo>
                      <a:cubicBezTo>
                        <a:pt x="235" y="44"/>
                        <a:pt x="234" y="48"/>
                        <a:pt x="233" y="50"/>
                      </a:cubicBezTo>
                      <a:cubicBezTo>
                        <a:pt x="234" y="51"/>
                        <a:pt x="233" y="53"/>
                        <a:pt x="234" y="54"/>
                      </a:cubicBezTo>
                      <a:close/>
                      <a:moveTo>
                        <a:pt x="250" y="81"/>
                      </a:moveTo>
                      <a:cubicBezTo>
                        <a:pt x="249" y="82"/>
                        <a:pt x="251" y="82"/>
                        <a:pt x="251" y="81"/>
                      </a:cubicBezTo>
                      <a:cubicBezTo>
                        <a:pt x="251" y="80"/>
                        <a:pt x="250" y="80"/>
                        <a:pt x="250" y="81"/>
                      </a:cubicBezTo>
                      <a:close/>
                      <a:moveTo>
                        <a:pt x="293" y="124"/>
                      </a:moveTo>
                      <a:cubicBezTo>
                        <a:pt x="293" y="123"/>
                        <a:pt x="293" y="123"/>
                        <a:pt x="293" y="123"/>
                      </a:cubicBezTo>
                      <a:cubicBezTo>
                        <a:pt x="292" y="123"/>
                        <a:pt x="292" y="123"/>
                        <a:pt x="292" y="123"/>
                      </a:cubicBezTo>
                      <a:cubicBezTo>
                        <a:pt x="292" y="123"/>
                        <a:pt x="292" y="124"/>
                        <a:pt x="293" y="124"/>
                      </a:cubicBezTo>
                      <a:close/>
                      <a:moveTo>
                        <a:pt x="262" y="157"/>
                      </a:moveTo>
                      <a:cubicBezTo>
                        <a:pt x="264" y="155"/>
                        <a:pt x="262" y="151"/>
                        <a:pt x="260" y="150"/>
                      </a:cubicBezTo>
                      <a:cubicBezTo>
                        <a:pt x="259" y="153"/>
                        <a:pt x="260" y="157"/>
                        <a:pt x="262" y="157"/>
                      </a:cubicBezTo>
                      <a:close/>
                      <a:moveTo>
                        <a:pt x="230" y="124"/>
                      </a:moveTo>
                      <a:cubicBezTo>
                        <a:pt x="230" y="123"/>
                        <a:pt x="230" y="123"/>
                        <a:pt x="229" y="123"/>
                      </a:cubicBezTo>
                      <a:cubicBezTo>
                        <a:pt x="229" y="124"/>
                        <a:pt x="229" y="124"/>
                        <a:pt x="230" y="124"/>
                      </a:cubicBezTo>
                      <a:close/>
                      <a:moveTo>
                        <a:pt x="269" y="93"/>
                      </a:moveTo>
                      <a:cubicBezTo>
                        <a:pt x="269" y="92"/>
                        <a:pt x="269" y="92"/>
                        <a:pt x="269" y="91"/>
                      </a:cubicBezTo>
                      <a:cubicBezTo>
                        <a:pt x="268" y="91"/>
                        <a:pt x="267" y="92"/>
                        <a:pt x="268" y="93"/>
                      </a:cubicBezTo>
                      <a:cubicBezTo>
                        <a:pt x="268" y="94"/>
                        <a:pt x="269" y="93"/>
                        <a:pt x="269" y="93"/>
                      </a:cubicBezTo>
                      <a:close/>
                      <a:moveTo>
                        <a:pt x="267" y="92"/>
                      </a:moveTo>
                      <a:cubicBezTo>
                        <a:pt x="266" y="92"/>
                        <a:pt x="266" y="92"/>
                        <a:pt x="266" y="92"/>
                      </a:cubicBezTo>
                      <a:cubicBezTo>
                        <a:pt x="266" y="93"/>
                        <a:pt x="266" y="93"/>
                        <a:pt x="266" y="93"/>
                      </a:cubicBezTo>
                      <a:cubicBezTo>
                        <a:pt x="267" y="93"/>
                        <a:pt x="267" y="93"/>
                        <a:pt x="267" y="93"/>
                      </a:cubicBezTo>
                      <a:lnTo>
                        <a:pt x="267" y="92"/>
                      </a:lnTo>
                      <a:close/>
                      <a:moveTo>
                        <a:pt x="267" y="132"/>
                      </a:moveTo>
                      <a:cubicBezTo>
                        <a:pt x="267" y="132"/>
                        <a:pt x="267" y="131"/>
                        <a:pt x="267" y="130"/>
                      </a:cubicBezTo>
                      <a:cubicBezTo>
                        <a:pt x="266" y="130"/>
                        <a:pt x="266" y="130"/>
                        <a:pt x="266" y="130"/>
                      </a:cubicBezTo>
                      <a:cubicBezTo>
                        <a:pt x="266" y="131"/>
                        <a:pt x="266" y="132"/>
                        <a:pt x="267" y="132"/>
                      </a:cubicBezTo>
                      <a:close/>
                      <a:moveTo>
                        <a:pt x="262" y="80"/>
                      </a:moveTo>
                      <a:cubicBezTo>
                        <a:pt x="261" y="80"/>
                        <a:pt x="261" y="80"/>
                        <a:pt x="261" y="80"/>
                      </a:cubicBezTo>
                      <a:cubicBezTo>
                        <a:pt x="261" y="81"/>
                        <a:pt x="261" y="81"/>
                        <a:pt x="261" y="81"/>
                      </a:cubicBezTo>
                      <a:cubicBezTo>
                        <a:pt x="262" y="81"/>
                        <a:pt x="262" y="81"/>
                        <a:pt x="262" y="81"/>
                      </a:cubicBezTo>
                      <a:lnTo>
                        <a:pt x="262" y="80"/>
                      </a:lnTo>
                      <a:close/>
                      <a:moveTo>
                        <a:pt x="261" y="111"/>
                      </a:moveTo>
                      <a:cubicBezTo>
                        <a:pt x="261" y="111"/>
                        <a:pt x="261" y="111"/>
                        <a:pt x="261" y="111"/>
                      </a:cubicBezTo>
                      <a:cubicBezTo>
                        <a:pt x="261" y="111"/>
                        <a:pt x="261" y="111"/>
                        <a:pt x="261" y="111"/>
                      </a:cubicBezTo>
                      <a:cubicBezTo>
                        <a:pt x="261" y="111"/>
                        <a:pt x="261" y="111"/>
                        <a:pt x="261" y="111"/>
                      </a:cubicBezTo>
                      <a:close/>
                      <a:moveTo>
                        <a:pt x="240" y="110"/>
                      </a:moveTo>
                      <a:cubicBezTo>
                        <a:pt x="239" y="110"/>
                        <a:pt x="239" y="110"/>
                        <a:pt x="239" y="111"/>
                      </a:cubicBezTo>
                      <a:cubicBezTo>
                        <a:pt x="239" y="111"/>
                        <a:pt x="239" y="111"/>
                        <a:pt x="240" y="110"/>
                      </a:cubicBezTo>
                      <a:close/>
                      <a:moveTo>
                        <a:pt x="286" y="105"/>
                      </a:moveTo>
                      <a:cubicBezTo>
                        <a:pt x="285" y="105"/>
                        <a:pt x="285" y="105"/>
                        <a:pt x="285" y="106"/>
                      </a:cubicBezTo>
                      <a:cubicBezTo>
                        <a:pt x="286" y="106"/>
                        <a:pt x="285" y="105"/>
                        <a:pt x="286" y="105"/>
                      </a:cubicBezTo>
                      <a:close/>
                      <a:moveTo>
                        <a:pt x="283" y="190"/>
                      </a:moveTo>
                      <a:cubicBezTo>
                        <a:pt x="284" y="189"/>
                        <a:pt x="283" y="188"/>
                        <a:pt x="283" y="188"/>
                      </a:cubicBezTo>
                      <a:cubicBezTo>
                        <a:pt x="282" y="188"/>
                        <a:pt x="281" y="188"/>
                        <a:pt x="281" y="188"/>
                      </a:cubicBezTo>
                      <a:cubicBezTo>
                        <a:pt x="281" y="189"/>
                        <a:pt x="281" y="189"/>
                        <a:pt x="281" y="189"/>
                      </a:cubicBezTo>
                      <a:cubicBezTo>
                        <a:pt x="281" y="190"/>
                        <a:pt x="282" y="190"/>
                        <a:pt x="283" y="190"/>
                      </a:cubicBezTo>
                      <a:close/>
                      <a:moveTo>
                        <a:pt x="279" y="213"/>
                      </a:moveTo>
                      <a:cubicBezTo>
                        <a:pt x="279" y="213"/>
                        <a:pt x="280" y="214"/>
                        <a:pt x="280" y="214"/>
                      </a:cubicBezTo>
                      <a:cubicBezTo>
                        <a:pt x="282" y="212"/>
                        <a:pt x="278" y="210"/>
                        <a:pt x="279" y="213"/>
                      </a:cubicBezTo>
                      <a:close/>
                      <a:moveTo>
                        <a:pt x="281" y="62"/>
                      </a:moveTo>
                      <a:cubicBezTo>
                        <a:pt x="280" y="62"/>
                        <a:pt x="280" y="62"/>
                        <a:pt x="280" y="62"/>
                      </a:cubicBezTo>
                      <a:cubicBezTo>
                        <a:pt x="280" y="63"/>
                        <a:pt x="280" y="63"/>
                        <a:pt x="280" y="63"/>
                      </a:cubicBezTo>
                      <a:cubicBezTo>
                        <a:pt x="281" y="63"/>
                        <a:pt x="281" y="63"/>
                        <a:pt x="281" y="63"/>
                      </a:cubicBezTo>
                      <a:lnTo>
                        <a:pt x="281" y="62"/>
                      </a:lnTo>
                      <a:close/>
                      <a:moveTo>
                        <a:pt x="282" y="208"/>
                      </a:moveTo>
                      <a:cubicBezTo>
                        <a:pt x="281" y="208"/>
                        <a:pt x="281" y="208"/>
                        <a:pt x="281" y="208"/>
                      </a:cubicBezTo>
                      <a:cubicBezTo>
                        <a:pt x="280" y="209"/>
                        <a:pt x="282" y="209"/>
                        <a:pt x="282" y="208"/>
                      </a:cubicBezTo>
                      <a:close/>
                      <a:moveTo>
                        <a:pt x="280" y="206"/>
                      </a:moveTo>
                      <a:cubicBezTo>
                        <a:pt x="279" y="206"/>
                        <a:pt x="279" y="206"/>
                        <a:pt x="279" y="206"/>
                      </a:cubicBezTo>
                      <a:cubicBezTo>
                        <a:pt x="279" y="206"/>
                        <a:pt x="279" y="206"/>
                        <a:pt x="279" y="206"/>
                      </a:cubicBezTo>
                      <a:cubicBezTo>
                        <a:pt x="280" y="206"/>
                        <a:pt x="280" y="206"/>
                        <a:pt x="280" y="206"/>
                      </a:cubicBezTo>
                      <a:close/>
                      <a:moveTo>
                        <a:pt x="292" y="57"/>
                      </a:moveTo>
                      <a:cubicBezTo>
                        <a:pt x="292" y="57"/>
                        <a:pt x="292" y="56"/>
                        <a:pt x="291" y="56"/>
                      </a:cubicBezTo>
                      <a:cubicBezTo>
                        <a:pt x="291" y="56"/>
                        <a:pt x="291" y="57"/>
                        <a:pt x="292" y="57"/>
                      </a:cubicBezTo>
                      <a:close/>
                      <a:moveTo>
                        <a:pt x="289" y="41"/>
                      </a:moveTo>
                      <a:cubicBezTo>
                        <a:pt x="290" y="41"/>
                        <a:pt x="290" y="41"/>
                        <a:pt x="290" y="40"/>
                      </a:cubicBezTo>
                      <a:cubicBezTo>
                        <a:pt x="290" y="40"/>
                        <a:pt x="289" y="39"/>
                        <a:pt x="289" y="40"/>
                      </a:cubicBezTo>
                      <a:cubicBezTo>
                        <a:pt x="289" y="40"/>
                        <a:pt x="289" y="40"/>
                        <a:pt x="289" y="41"/>
                      </a:cubicBezTo>
                      <a:close/>
                      <a:moveTo>
                        <a:pt x="288" y="164"/>
                      </a:moveTo>
                      <a:cubicBezTo>
                        <a:pt x="288" y="163"/>
                        <a:pt x="288" y="163"/>
                        <a:pt x="288" y="163"/>
                      </a:cubicBezTo>
                      <a:cubicBezTo>
                        <a:pt x="288" y="163"/>
                        <a:pt x="288" y="163"/>
                        <a:pt x="288" y="163"/>
                      </a:cubicBezTo>
                      <a:cubicBezTo>
                        <a:pt x="287" y="163"/>
                        <a:pt x="288" y="164"/>
                        <a:pt x="288" y="164"/>
                      </a:cubicBezTo>
                      <a:close/>
                      <a:moveTo>
                        <a:pt x="289" y="156"/>
                      </a:moveTo>
                      <a:cubicBezTo>
                        <a:pt x="288" y="156"/>
                        <a:pt x="288" y="156"/>
                        <a:pt x="288" y="156"/>
                      </a:cubicBezTo>
                      <a:cubicBezTo>
                        <a:pt x="288" y="157"/>
                        <a:pt x="287" y="157"/>
                        <a:pt x="288" y="159"/>
                      </a:cubicBezTo>
                      <a:cubicBezTo>
                        <a:pt x="289" y="158"/>
                        <a:pt x="289" y="158"/>
                        <a:pt x="289" y="156"/>
                      </a:cubicBezTo>
                      <a:close/>
                      <a:moveTo>
                        <a:pt x="243" y="114"/>
                      </a:moveTo>
                      <a:cubicBezTo>
                        <a:pt x="244" y="114"/>
                        <a:pt x="244" y="114"/>
                        <a:pt x="244" y="114"/>
                      </a:cubicBezTo>
                      <a:cubicBezTo>
                        <a:pt x="244" y="114"/>
                        <a:pt x="244" y="114"/>
                        <a:pt x="244" y="114"/>
                      </a:cubicBezTo>
                      <a:cubicBezTo>
                        <a:pt x="243" y="114"/>
                        <a:pt x="243" y="114"/>
                        <a:pt x="243" y="114"/>
                      </a:cubicBezTo>
                      <a:close/>
                      <a:moveTo>
                        <a:pt x="243" y="81"/>
                      </a:moveTo>
                      <a:cubicBezTo>
                        <a:pt x="243" y="81"/>
                        <a:pt x="243" y="81"/>
                        <a:pt x="243" y="81"/>
                      </a:cubicBezTo>
                      <a:cubicBezTo>
                        <a:pt x="244" y="81"/>
                        <a:pt x="244" y="81"/>
                        <a:pt x="244" y="81"/>
                      </a:cubicBezTo>
                      <a:lnTo>
                        <a:pt x="243" y="81"/>
                      </a:lnTo>
                      <a:close/>
                      <a:moveTo>
                        <a:pt x="248" y="76"/>
                      </a:moveTo>
                      <a:cubicBezTo>
                        <a:pt x="248" y="77"/>
                        <a:pt x="247" y="77"/>
                        <a:pt x="248" y="78"/>
                      </a:cubicBezTo>
                      <a:cubicBezTo>
                        <a:pt x="249" y="78"/>
                        <a:pt x="249" y="76"/>
                        <a:pt x="248" y="76"/>
                      </a:cubicBezTo>
                      <a:close/>
                      <a:moveTo>
                        <a:pt x="241" y="96"/>
                      </a:moveTo>
                      <a:cubicBezTo>
                        <a:pt x="242" y="96"/>
                        <a:pt x="242" y="96"/>
                        <a:pt x="242" y="96"/>
                      </a:cubicBezTo>
                      <a:cubicBezTo>
                        <a:pt x="242" y="96"/>
                        <a:pt x="242" y="96"/>
                        <a:pt x="241" y="95"/>
                      </a:cubicBezTo>
                      <a:cubicBezTo>
                        <a:pt x="241" y="96"/>
                        <a:pt x="241" y="96"/>
                        <a:pt x="241" y="96"/>
                      </a:cubicBezTo>
                      <a:close/>
                      <a:moveTo>
                        <a:pt x="248" y="69"/>
                      </a:moveTo>
                      <a:cubicBezTo>
                        <a:pt x="247" y="69"/>
                        <a:pt x="246" y="71"/>
                        <a:pt x="248" y="71"/>
                      </a:cubicBezTo>
                      <a:cubicBezTo>
                        <a:pt x="248" y="71"/>
                        <a:pt x="248" y="70"/>
                        <a:pt x="248" y="69"/>
                      </a:cubicBezTo>
                      <a:close/>
                      <a:moveTo>
                        <a:pt x="279" y="122"/>
                      </a:moveTo>
                      <a:cubicBezTo>
                        <a:pt x="279" y="121"/>
                        <a:pt x="278" y="121"/>
                        <a:pt x="277" y="121"/>
                      </a:cubicBezTo>
                      <a:cubicBezTo>
                        <a:pt x="277" y="122"/>
                        <a:pt x="278" y="122"/>
                        <a:pt x="279" y="122"/>
                      </a:cubicBezTo>
                      <a:close/>
                      <a:moveTo>
                        <a:pt x="280" y="103"/>
                      </a:moveTo>
                      <a:cubicBezTo>
                        <a:pt x="280" y="103"/>
                        <a:pt x="280" y="103"/>
                        <a:pt x="279" y="103"/>
                      </a:cubicBezTo>
                      <a:cubicBezTo>
                        <a:pt x="279" y="104"/>
                        <a:pt x="279" y="104"/>
                        <a:pt x="279" y="104"/>
                      </a:cubicBezTo>
                      <a:cubicBezTo>
                        <a:pt x="280" y="104"/>
                        <a:pt x="280" y="103"/>
                        <a:pt x="280" y="103"/>
                      </a:cubicBezTo>
                      <a:close/>
                      <a:moveTo>
                        <a:pt x="277" y="185"/>
                      </a:moveTo>
                      <a:cubicBezTo>
                        <a:pt x="277" y="185"/>
                        <a:pt x="277" y="185"/>
                        <a:pt x="277" y="185"/>
                      </a:cubicBezTo>
                      <a:cubicBezTo>
                        <a:pt x="277" y="186"/>
                        <a:pt x="277" y="186"/>
                        <a:pt x="277" y="186"/>
                      </a:cubicBezTo>
                      <a:cubicBezTo>
                        <a:pt x="277" y="186"/>
                        <a:pt x="277" y="186"/>
                        <a:pt x="277" y="186"/>
                      </a:cubicBezTo>
                      <a:lnTo>
                        <a:pt x="277" y="185"/>
                      </a:lnTo>
                      <a:close/>
                      <a:moveTo>
                        <a:pt x="279" y="162"/>
                      </a:moveTo>
                      <a:cubicBezTo>
                        <a:pt x="280" y="162"/>
                        <a:pt x="280" y="161"/>
                        <a:pt x="280" y="160"/>
                      </a:cubicBezTo>
                      <a:cubicBezTo>
                        <a:pt x="277" y="159"/>
                        <a:pt x="277" y="162"/>
                        <a:pt x="279" y="162"/>
                      </a:cubicBezTo>
                      <a:close/>
                      <a:moveTo>
                        <a:pt x="280" y="171"/>
                      </a:moveTo>
                      <a:cubicBezTo>
                        <a:pt x="280" y="171"/>
                        <a:pt x="280" y="171"/>
                        <a:pt x="280" y="172"/>
                      </a:cubicBezTo>
                      <a:cubicBezTo>
                        <a:pt x="280" y="172"/>
                        <a:pt x="280" y="172"/>
                        <a:pt x="280" y="172"/>
                      </a:cubicBezTo>
                      <a:cubicBezTo>
                        <a:pt x="281" y="171"/>
                        <a:pt x="281" y="171"/>
                        <a:pt x="280" y="171"/>
                      </a:cubicBezTo>
                      <a:close/>
                      <a:moveTo>
                        <a:pt x="110" y="252"/>
                      </a:moveTo>
                      <a:cubicBezTo>
                        <a:pt x="110" y="252"/>
                        <a:pt x="110" y="252"/>
                        <a:pt x="109" y="251"/>
                      </a:cubicBezTo>
                      <a:cubicBezTo>
                        <a:pt x="109" y="252"/>
                        <a:pt x="109" y="252"/>
                        <a:pt x="109" y="252"/>
                      </a:cubicBezTo>
                      <a:cubicBezTo>
                        <a:pt x="109" y="252"/>
                        <a:pt x="110" y="253"/>
                        <a:pt x="110" y="253"/>
                      </a:cubicBezTo>
                      <a:cubicBezTo>
                        <a:pt x="110" y="253"/>
                        <a:pt x="110" y="252"/>
                        <a:pt x="110" y="252"/>
                      </a:cubicBezTo>
                      <a:close/>
                      <a:moveTo>
                        <a:pt x="63" y="427"/>
                      </a:moveTo>
                      <a:cubicBezTo>
                        <a:pt x="63" y="427"/>
                        <a:pt x="62" y="427"/>
                        <a:pt x="62" y="428"/>
                      </a:cubicBezTo>
                      <a:cubicBezTo>
                        <a:pt x="62" y="428"/>
                        <a:pt x="63" y="428"/>
                        <a:pt x="63" y="427"/>
                      </a:cubicBezTo>
                      <a:cubicBezTo>
                        <a:pt x="63" y="427"/>
                        <a:pt x="63" y="427"/>
                        <a:pt x="63" y="427"/>
                      </a:cubicBezTo>
                      <a:close/>
                      <a:moveTo>
                        <a:pt x="68" y="390"/>
                      </a:moveTo>
                      <a:cubicBezTo>
                        <a:pt x="67" y="390"/>
                        <a:pt x="66" y="390"/>
                        <a:pt x="66" y="391"/>
                      </a:cubicBezTo>
                      <a:cubicBezTo>
                        <a:pt x="66" y="392"/>
                        <a:pt x="66" y="392"/>
                        <a:pt x="66" y="392"/>
                      </a:cubicBezTo>
                      <a:cubicBezTo>
                        <a:pt x="66" y="392"/>
                        <a:pt x="66" y="392"/>
                        <a:pt x="66" y="392"/>
                      </a:cubicBezTo>
                      <a:cubicBezTo>
                        <a:pt x="67" y="392"/>
                        <a:pt x="68" y="391"/>
                        <a:pt x="68" y="391"/>
                      </a:cubicBezTo>
                      <a:cubicBezTo>
                        <a:pt x="68" y="390"/>
                        <a:pt x="68" y="390"/>
                        <a:pt x="68" y="390"/>
                      </a:cubicBezTo>
                      <a:close/>
                      <a:moveTo>
                        <a:pt x="68" y="350"/>
                      </a:moveTo>
                      <a:cubicBezTo>
                        <a:pt x="68" y="350"/>
                        <a:pt x="67" y="350"/>
                        <a:pt x="66" y="350"/>
                      </a:cubicBezTo>
                      <a:cubicBezTo>
                        <a:pt x="66" y="351"/>
                        <a:pt x="68" y="351"/>
                        <a:pt x="68" y="350"/>
                      </a:cubicBezTo>
                      <a:close/>
                      <a:moveTo>
                        <a:pt x="68" y="355"/>
                      </a:moveTo>
                      <a:cubicBezTo>
                        <a:pt x="68" y="355"/>
                        <a:pt x="68" y="355"/>
                        <a:pt x="68" y="355"/>
                      </a:cubicBezTo>
                      <a:cubicBezTo>
                        <a:pt x="69" y="355"/>
                        <a:pt x="69" y="355"/>
                        <a:pt x="69" y="355"/>
                      </a:cubicBezTo>
                      <a:cubicBezTo>
                        <a:pt x="69" y="355"/>
                        <a:pt x="69" y="355"/>
                        <a:pt x="68" y="355"/>
                      </a:cubicBezTo>
                      <a:close/>
                      <a:moveTo>
                        <a:pt x="63" y="326"/>
                      </a:moveTo>
                      <a:cubicBezTo>
                        <a:pt x="63" y="326"/>
                        <a:pt x="63" y="326"/>
                        <a:pt x="63" y="326"/>
                      </a:cubicBezTo>
                      <a:cubicBezTo>
                        <a:pt x="62" y="325"/>
                        <a:pt x="61" y="324"/>
                        <a:pt x="59" y="324"/>
                      </a:cubicBezTo>
                      <a:cubicBezTo>
                        <a:pt x="59" y="325"/>
                        <a:pt x="59" y="325"/>
                        <a:pt x="59" y="325"/>
                      </a:cubicBezTo>
                      <a:cubicBezTo>
                        <a:pt x="58" y="325"/>
                        <a:pt x="58" y="325"/>
                        <a:pt x="58" y="325"/>
                      </a:cubicBezTo>
                      <a:cubicBezTo>
                        <a:pt x="59" y="326"/>
                        <a:pt x="60" y="327"/>
                        <a:pt x="63" y="327"/>
                      </a:cubicBezTo>
                      <a:lnTo>
                        <a:pt x="63" y="326"/>
                      </a:lnTo>
                      <a:close/>
                      <a:moveTo>
                        <a:pt x="58" y="413"/>
                      </a:moveTo>
                      <a:cubicBezTo>
                        <a:pt x="57" y="414"/>
                        <a:pt x="57" y="414"/>
                        <a:pt x="57" y="415"/>
                      </a:cubicBezTo>
                      <a:cubicBezTo>
                        <a:pt x="58" y="415"/>
                        <a:pt x="58" y="415"/>
                        <a:pt x="59" y="415"/>
                      </a:cubicBezTo>
                      <a:cubicBezTo>
                        <a:pt x="60" y="415"/>
                        <a:pt x="60" y="413"/>
                        <a:pt x="58" y="413"/>
                      </a:cubicBezTo>
                      <a:close/>
                      <a:moveTo>
                        <a:pt x="52" y="391"/>
                      </a:moveTo>
                      <a:cubicBezTo>
                        <a:pt x="52" y="391"/>
                        <a:pt x="52" y="391"/>
                        <a:pt x="52" y="391"/>
                      </a:cubicBezTo>
                      <a:cubicBezTo>
                        <a:pt x="52" y="393"/>
                        <a:pt x="52" y="394"/>
                        <a:pt x="54" y="394"/>
                      </a:cubicBezTo>
                      <a:cubicBezTo>
                        <a:pt x="53" y="393"/>
                        <a:pt x="53" y="392"/>
                        <a:pt x="52" y="391"/>
                      </a:cubicBezTo>
                      <a:close/>
                      <a:moveTo>
                        <a:pt x="52" y="405"/>
                      </a:moveTo>
                      <a:cubicBezTo>
                        <a:pt x="52" y="405"/>
                        <a:pt x="52" y="406"/>
                        <a:pt x="52" y="406"/>
                      </a:cubicBezTo>
                      <a:cubicBezTo>
                        <a:pt x="53" y="406"/>
                        <a:pt x="53" y="406"/>
                        <a:pt x="53" y="406"/>
                      </a:cubicBezTo>
                      <a:cubicBezTo>
                        <a:pt x="53" y="406"/>
                        <a:pt x="53" y="405"/>
                        <a:pt x="53" y="405"/>
                      </a:cubicBezTo>
                      <a:cubicBezTo>
                        <a:pt x="53" y="405"/>
                        <a:pt x="52" y="405"/>
                        <a:pt x="52" y="405"/>
                      </a:cubicBezTo>
                      <a:close/>
                      <a:moveTo>
                        <a:pt x="28" y="253"/>
                      </a:moveTo>
                      <a:cubicBezTo>
                        <a:pt x="27" y="251"/>
                        <a:pt x="23" y="253"/>
                        <a:pt x="22" y="254"/>
                      </a:cubicBezTo>
                      <a:cubicBezTo>
                        <a:pt x="24" y="254"/>
                        <a:pt x="28" y="255"/>
                        <a:pt x="28" y="253"/>
                      </a:cubicBezTo>
                      <a:close/>
                      <a:moveTo>
                        <a:pt x="75" y="386"/>
                      </a:moveTo>
                      <a:cubicBezTo>
                        <a:pt x="74" y="386"/>
                        <a:pt x="72" y="386"/>
                        <a:pt x="72" y="388"/>
                      </a:cubicBezTo>
                      <a:cubicBezTo>
                        <a:pt x="72" y="388"/>
                        <a:pt x="72" y="388"/>
                        <a:pt x="72" y="388"/>
                      </a:cubicBezTo>
                      <a:cubicBezTo>
                        <a:pt x="72" y="389"/>
                        <a:pt x="72" y="389"/>
                        <a:pt x="72" y="389"/>
                      </a:cubicBezTo>
                      <a:cubicBezTo>
                        <a:pt x="74" y="388"/>
                        <a:pt x="75" y="388"/>
                        <a:pt x="76" y="387"/>
                      </a:cubicBezTo>
                      <a:cubicBezTo>
                        <a:pt x="75" y="386"/>
                        <a:pt x="75" y="386"/>
                        <a:pt x="75" y="386"/>
                      </a:cubicBezTo>
                      <a:close/>
                      <a:moveTo>
                        <a:pt x="61" y="345"/>
                      </a:moveTo>
                      <a:cubicBezTo>
                        <a:pt x="58" y="346"/>
                        <a:pt x="56" y="347"/>
                        <a:pt x="53" y="349"/>
                      </a:cubicBezTo>
                      <a:cubicBezTo>
                        <a:pt x="52" y="350"/>
                        <a:pt x="51" y="351"/>
                        <a:pt x="49" y="351"/>
                      </a:cubicBezTo>
                      <a:cubicBezTo>
                        <a:pt x="48" y="351"/>
                        <a:pt x="47" y="351"/>
                        <a:pt x="46" y="352"/>
                      </a:cubicBezTo>
                      <a:cubicBezTo>
                        <a:pt x="46" y="352"/>
                        <a:pt x="46" y="352"/>
                        <a:pt x="46" y="352"/>
                      </a:cubicBezTo>
                      <a:cubicBezTo>
                        <a:pt x="46" y="352"/>
                        <a:pt x="46" y="352"/>
                        <a:pt x="46" y="352"/>
                      </a:cubicBezTo>
                      <a:cubicBezTo>
                        <a:pt x="45" y="353"/>
                        <a:pt x="44" y="354"/>
                        <a:pt x="42" y="355"/>
                      </a:cubicBezTo>
                      <a:cubicBezTo>
                        <a:pt x="41" y="358"/>
                        <a:pt x="36" y="358"/>
                        <a:pt x="32" y="359"/>
                      </a:cubicBezTo>
                      <a:cubicBezTo>
                        <a:pt x="30" y="357"/>
                        <a:pt x="27" y="359"/>
                        <a:pt x="26" y="360"/>
                      </a:cubicBezTo>
                      <a:cubicBezTo>
                        <a:pt x="26" y="360"/>
                        <a:pt x="26" y="360"/>
                        <a:pt x="26" y="360"/>
                      </a:cubicBezTo>
                      <a:cubicBezTo>
                        <a:pt x="26" y="360"/>
                        <a:pt x="26" y="360"/>
                        <a:pt x="26" y="360"/>
                      </a:cubicBezTo>
                      <a:cubicBezTo>
                        <a:pt x="27" y="360"/>
                        <a:pt x="28" y="361"/>
                        <a:pt x="29" y="361"/>
                      </a:cubicBezTo>
                      <a:cubicBezTo>
                        <a:pt x="31" y="361"/>
                        <a:pt x="33" y="360"/>
                        <a:pt x="35" y="359"/>
                      </a:cubicBezTo>
                      <a:cubicBezTo>
                        <a:pt x="39" y="358"/>
                        <a:pt x="43" y="358"/>
                        <a:pt x="45" y="357"/>
                      </a:cubicBezTo>
                      <a:cubicBezTo>
                        <a:pt x="47" y="355"/>
                        <a:pt x="48" y="353"/>
                        <a:pt x="50" y="352"/>
                      </a:cubicBezTo>
                      <a:cubicBezTo>
                        <a:pt x="51" y="352"/>
                        <a:pt x="51" y="351"/>
                        <a:pt x="52" y="351"/>
                      </a:cubicBezTo>
                      <a:cubicBezTo>
                        <a:pt x="52" y="351"/>
                        <a:pt x="52" y="351"/>
                        <a:pt x="52" y="351"/>
                      </a:cubicBezTo>
                      <a:cubicBezTo>
                        <a:pt x="52" y="351"/>
                        <a:pt x="52" y="351"/>
                        <a:pt x="52" y="351"/>
                      </a:cubicBezTo>
                      <a:cubicBezTo>
                        <a:pt x="53" y="351"/>
                        <a:pt x="53" y="351"/>
                        <a:pt x="53" y="351"/>
                      </a:cubicBezTo>
                      <a:cubicBezTo>
                        <a:pt x="55" y="349"/>
                        <a:pt x="59" y="348"/>
                        <a:pt x="61" y="346"/>
                      </a:cubicBezTo>
                      <a:cubicBezTo>
                        <a:pt x="61" y="346"/>
                        <a:pt x="61" y="346"/>
                        <a:pt x="61" y="346"/>
                      </a:cubicBezTo>
                      <a:lnTo>
                        <a:pt x="61" y="345"/>
                      </a:lnTo>
                      <a:close/>
                      <a:moveTo>
                        <a:pt x="105" y="405"/>
                      </a:moveTo>
                      <a:cubicBezTo>
                        <a:pt x="105" y="405"/>
                        <a:pt x="105" y="405"/>
                        <a:pt x="105" y="405"/>
                      </a:cubicBezTo>
                      <a:cubicBezTo>
                        <a:pt x="105" y="405"/>
                        <a:pt x="105" y="405"/>
                        <a:pt x="105" y="405"/>
                      </a:cubicBezTo>
                      <a:cubicBezTo>
                        <a:pt x="105" y="405"/>
                        <a:pt x="105" y="405"/>
                        <a:pt x="105" y="405"/>
                      </a:cubicBezTo>
                      <a:cubicBezTo>
                        <a:pt x="105" y="405"/>
                        <a:pt x="105" y="405"/>
                        <a:pt x="105" y="405"/>
                      </a:cubicBezTo>
                      <a:close/>
                      <a:moveTo>
                        <a:pt x="104" y="382"/>
                      </a:moveTo>
                      <a:cubicBezTo>
                        <a:pt x="104" y="383"/>
                        <a:pt x="104" y="383"/>
                        <a:pt x="104" y="384"/>
                      </a:cubicBezTo>
                      <a:cubicBezTo>
                        <a:pt x="105" y="384"/>
                        <a:pt x="105" y="384"/>
                        <a:pt x="105" y="384"/>
                      </a:cubicBezTo>
                      <a:cubicBezTo>
                        <a:pt x="106" y="384"/>
                        <a:pt x="106" y="383"/>
                        <a:pt x="106" y="382"/>
                      </a:cubicBezTo>
                      <a:cubicBezTo>
                        <a:pt x="106" y="382"/>
                        <a:pt x="105" y="382"/>
                        <a:pt x="104" y="382"/>
                      </a:cubicBezTo>
                      <a:close/>
                      <a:moveTo>
                        <a:pt x="81" y="350"/>
                      </a:moveTo>
                      <a:cubicBezTo>
                        <a:pt x="81" y="350"/>
                        <a:pt x="82" y="350"/>
                        <a:pt x="82" y="350"/>
                      </a:cubicBezTo>
                      <a:cubicBezTo>
                        <a:pt x="82" y="349"/>
                        <a:pt x="82" y="349"/>
                        <a:pt x="82" y="349"/>
                      </a:cubicBezTo>
                      <a:cubicBezTo>
                        <a:pt x="83" y="349"/>
                        <a:pt x="83" y="349"/>
                        <a:pt x="83" y="349"/>
                      </a:cubicBezTo>
                      <a:cubicBezTo>
                        <a:pt x="82" y="349"/>
                        <a:pt x="81" y="349"/>
                        <a:pt x="81" y="350"/>
                      </a:cubicBezTo>
                      <a:close/>
                      <a:moveTo>
                        <a:pt x="110" y="429"/>
                      </a:moveTo>
                      <a:cubicBezTo>
                        <a:pt x="110" y="429"/>
                        <a:pt x="110" y="429"/>
                        <a:pt x="110" y="429"/>
                      </a:cubicBezTo>
                      <a:cubicBezTo>
                        <a:pt x="109" y="428"/>
                        <a:pt x="109" y="428"/>
                        <a:pt x="109" y="428"/>
                      </a:cubicBezTo>
                      <a:cubicBezTo>
                        <a:pt x="109" y="429"/>
                        <a:pt x="108" y="429"/>
                        <a:pt x="109" y="430"/>
                      </a:cubicBezTo>
                      <a:cubicBezTo>
                        <a:pt x="109" y="430"/>
                        <a:pt x="110" y="430"/>
                        <a:pt x="111" y="430"/>
                      </a:cubicBezTo>
                      <a:cubicBezTo>
                        <a:pt x="111" y="429"/>
                        <a:pt x="110" y="429"/>
                        <a:pt x="110" y="429"/>
                      </a:cubicBezTo>
                      <a:close/>
                      <a:moveTo>
                        <a:pt x="109" y="394"/>
                      </a:moveTo>
                      <a:cubicBezTo>
                        <a:pt x="109" y="394"/>
                        <a:pt x="109" y="394"/>
                        <a:pt x="108" y="394"/>
                      </a:cubicBezTo>
                      <a:cubicBezTo>
                        <a:pt x="108" y="395"/>
                        <a:pt x="108" y="394"/>
                        <a:pt x="108" y="395"/>
                      </a:cubicBezTo>
                      <a:cubicBezTo>
                        <a:pt x="109" y="395"/>
                        <a:pt x="109" y="395"/>
                        <a:pt x="109" y="394"/>
                      </a:cubicBezTo>
                      <a:close/>
                      <a:moveTo>
                        <a:pt x="105" y="368"/>
                      </a:moveTo>
                      <a:cubicBezTo>
                        <a:pt x="105" y="368"/>
                        <a:pt x="105" y="368"/>
                        <a:pt x="105" y="368"/>
                      </a:cubicBezTo>
                      <a:cubicBezTo>
                        <a:pt x="105" y="367"/>
                        <a:pt x="105" y="367"/>
                        <a:pt x="105" y="367"/>
                      </a:cubicBezTo>
                      <a:cubicBezTo>
                        <a:pt x="105" y="367"/>
                        <a:pt x="105" y="367"/>
                        <a:pt x="105" y="367"/>
                      </a:cubicBezTo>
                      <a:cubicBezTo>
                        <a:pt x="105" y="367"/>
                        <a:pt x="105" y="367"/>
                        <a:pt x="105" y="367"/>
                      </a:cubicBezTo>
                      <a:cubicBezTo>
                        <a:pt x="104" y="368"/>
                        <a:pt x="101" y="367"/>
                        <a:pt x="101" y="369"/>
                      </a:cubicBezTo>
                      <a:cubicBezTo>
                        <a:pt x="101" y="368"/>
                        <a:pt x="101" y="368"/>
                        <a:pt x="101" y="368"/>
                      </a:cubicBezTo>
                      <a:cubicBezTo>
                        <a:pt x="101" y="369"/>
                        <a:pt x="101" y="369"/>
                        <a:pt x="101" y="369"/>
                      </a:cubicBezTo>
                      <a:cubicBezTo>
                        <a:pt x="101" y="369"/>
                        <a:pt x="101" y="369"/>
                        <a:pt x="101" y="369"/>
                      </a:cubicBezTo>
                      <a:cubicBezTo>
                        <a:pt x="101" y="370"/>
                        <a:pt x="101" y="370"/>
                        <a:pt x="101" y="370"/>
                      </a:cubicBezTo>
                      <a:cubicBezTo>
                        <a:pt x="102" y="370"/>
                        <a:pt x="102" y="370"/>
                        <a:pt x="102" y="370"/>
                      </a:cubicBezTo>
                      <a:cubicBezTo>
                        <a:pt x="103" y="369"/>
                        <a:pt x="104" y="369"/>
                        <a:pt x="105" y="368"/>
                      </a:cubicBezTo>
                      <a:close/>
                      <a:moveTo>
                        <a:pt x="84" y="371"/>
                      </a:moveTo>
                      <a:cubicBezTo>
                        <a:pt x="85" y="371"/>
                        <a:pt x="85" y="372"/>
                        <a:pt x="86" y="371"/>
                      </a:cubicBezTo>
                      <a:cubicBezTo>
                        <a:pt x="86" y="371"/>
                        <a:pt x="86" y="371"/>
                        <a:pt x="86" y="371"/>
                      </a:cubicBezTo>
                      <a:cubicBezTo>
                        <a:pt x="86" y="371"/>
                        <a:pt x="86" y="371"/>
                        <a:pt x="86" y="371"/>
                      </a:cubicBezTo>
                      <a:cubicBezTo>
                        <a:pt x="85" y="370"/>
                        <a:pt x="84" y="371"/>
                        <a:pt x="84" y="371"/>
                      </a:cubicBezTo>
                      <a:close/>
                      <a:moveTo>
                        <a:pt x="47" y="181"/>
                      </a:moveTo>
                      <a:cubicBezTo>
                        <a:pt x="46" y="180"/>
                        <a:pt x="45" y="181"/>
                        <a:pt x="44" y="182"/>
                      </a:cubicBezTo>
                      <a:cubicBezTo>
                        <a:pt x="46" y="183"/>
                        <a:pt x="47" y="182"/>
                        <a:pt x="47" y="181"/>
                      </a:cubicBezTo>
                      <a:close/>
                      <a:moveTo>
                        <a:pt x="96" y="367"/>
                      </a:moveTo>
                      <a:cubicBezTo>
                        <a:pt x="96" y="367"/>
                        <a:pt x="96" y="367"/>
                        <a:pt x="96" y="367"/>
                      </a:cubicBezTo>
                      <a:cubicBezTo>
                        <a:pt x="95" y="367"/>
                        <a:pt x="95" y="367"/>
                        <a:pt x="95" y="367"/>
                      </a:cubicBezTo>
                      <a:cubicBezTo>
                        <a:pt x="95" y="367"/>
                        <a:pt x="94" y="367"/>
                        <a:pt x="94" y="368"/>
                      </a:cubicBezTo>
                      <a:cubicBezTo>
                        <a:pt x="94" y="368"/>
                        <a:pt x="94" y="368"/>
                        <a:pt x="94" y="368"/>
                      </a:cubicBezTo>
                      <a:cubicBezTo>
                        <a:pt x="94" y="368"/>
                        <a:pt x="94" y="368"/>
                        <a:pt x="94" y="368"/>
                      </a:cubicBezTo>
                      <a:cubicBezTo>
                        <a:pt x="94" y="368"/>
                        <a:pt x="95" y="368"/>
                        <a:pt x="95" y="369"/>
                      </a:cubicBezTo>
                      <a:cubicBezTo>
                        <a:pt x="95" y="369"/>
                        <a:pt x="95" y="369"/>
                        <a:pt x="95" y="369"/>
                      </a:cubicBezTo>
                      <a:cubicBezTo>
                        <a:pt x="95" y="368"/>
                        <a:pt x="95" y="368"/>
                        <a:pt x="95" y="368"/>
                      </a:cubicBezTo>
                      <a:cubicBezTo>
                        <a:pt x="96" y="368"/>
                        <a:pt x="97" y="368"/>
                        <a:pt x="96" y="368"/>
                      </a:cubicBezTo>
                      <a:cubicBezTo>
                        <a:pt x="96" y="367"/>
                        <a:pt x="96" y="367"/>
                        <a:pt x="96" y="367"/>
                      </a:cubicBezTo>
                      <a:close/>
                      <a:moveTo>
                        <a:pt x="93" y="365"/>
                      </a:moveTo>
                      <a:cubicBezTo>
                        <a:pt x="92" y="365"/>
                        <a:pt x="92" y="365"/>
                        <a:pt x="92" y="366"/>
                      </a:cubicBezTo>
                      <a:cubicBezTo>
                        <a:pt x="92" y="366"/>
                        <a:pt x="93" y="366"/>
                        <a:pt x="93" y="366"/>
                      </a:cubicBezTo>
                      <a:cubicBezTo>
                        <a:pt x="93" y="366"/>
                        <a:pt x="93" y="365"/>
                        <a:pt x="93" y="365"/>
                      </a:cubicBezTo>
                      <a:cubicBezTo>
                        <a:pt x="93" y="365"/>
                        <a:pt x="93" y="365"/>
                        <a:pt x="93" y="365"/>
                      </a:cubicBezTo>
                      <a:close/>
                      <a:moveTo>
                        <a:pt x="2" y="297"/>
                      </a:moveTo>
                      <a:cubicBezTo>
                        <a:pt x="2" y="297"/>
                        <a:pt x="2" y="297"/>
                        <a:pt x="1" y="297"/>
                      </a:cubicBezTo>
                      <a:cubicBezTo>
                        <a:pt x="1" y="297"/>
                        <a:pt x="2" y="297"/>
                        <a:pt x="2" y="297"/>
                      </a:cubicBezTo>
                      <a:close/>
                      <a:moveTo>
                        <a:pt x="36" y="242"/>
                      </a:moveTo>
                      <a:cubicBezTo>
                        <a:pt x="36" y="241"/>
                        <a:pt x="36" y="241"/>
                        <a:pt x="36" y="240"/>
                      </a:cubicBezTo>
                      <a:cubicBezTo>
                        <a:pt x="35" y="240"/>
                        <a:pt x="35" y="240"/>
                        <a:pt x="35" y="240"/>
                      </a:cubicBezTo>
                      <a:cubicBezTo>
                        <a:pt x="35" y="241"/>
                        <a:pt x="35" y="242"/>
                        <a:pt x="36" y="242"/>
                      </a:cubicBezTo>
                      <a:close/>
                      <a:moveTo>
                        <a:pt x="34" y="223"/>
                      </a:moveTo>
                      <a:cubicBezTo>
                        <a:pt x="33" y="223"/>
                        <a:pt x="33" y="223"/>
                        <a:pt x="33" y="224"/>
                      </a:cubicBezTo>
                      <a:cubicBezTo>
                        <a:pt x="34" y="224"/>
                        <a:pt x="34" y="223"/>
                        <a:pt x="34" y="223"/>
                      </a:cubicBezTo>
                      <a:close/>
                      <a:moveTo>
                        <a:pt x="28" y="260"/>
                      </a:moveTo>
                      <a:cubicBezTo>
                        <a:pt x="27" y="261"/>
                        <a:pt x="28" y="261"/>
                        <a:pt x="29" y="261"/>
                      </a:cubicBezTo>
                      <a:cubicBezTo>
                        <a:pt x="29" y="260"/>
                        <a:pt x="29" y="260"/>
                        <a:pt x="29" y="260"/>
                      </a:cubicBezTo>
                      <a:cubicBezTo>
                        <a:pt x="28" y="260"/>
                        <a:pt x="28" y="260"/>
                        <a:pt x="28" y="260"/>
                      </a:cubicBezTo>
                      <a:close/>
                      <a:moveTo>
                        <a:pt x="38" y="292"/>
                      </a:moveTo>
                      <a:cubicBezTo>
                        <a:pt x="37" y="290"/>
                        <a:pt x="32" y="289"/>
                        <a:pt x="32" y="292"/>
                      </a:cubicBezTo>
                      <a:cubicBezTo>
                        <a:pt x="31" y="296"/>
                        <a:pt x="39" y="296"/>
                        <a:pt x="38" y="292"/>
                      </a:cubicBezTo>
                      <a:close/>
                      <a:moveTo>
                        <a:pt x="29" y="297"/>
                      </a:moveTo>
                      <a:cubicBezTo>
                        <a:pt x="30" y="297"/>
                        <a:pt x="31" y="297"/>
                        <a:pt x="31" y="295"/>
                      </a:cubicBezTo>
                      <a:cubicBezTo>
                        <a:pt x="30" y="295"/>
                        <a:pt x="29" y="296"/>
                        <a:pt x="29" y="297"/>
                      </a:cubicBezTo>
                      <a:close/>
                      <a:moveTo>
                        <a:pt x="38" y="210"/>
                      </a:moveTo>
                      <a:cubicBezTo>
                        <a:pt x="39" y="209"/>
                        <a:pt x="38" y="208"/>
                        <a:pt x="38" y="207"/>
                      </a:cubicBezTo>
                      <a:cubicBezTo>
                        <a:pt x="38" y="208"/>
                        <a:pt x="38" y="208"/>
                        <a:pt x="38" y="208"/>
                      </a:cubicBezTo>
                      <a:cubicBezTo>
                        <a:pt x="37" y="208"/>
                        <a:pt x="37" y="208"/>
                        <a:pt x="37" y="208"/>
                      </a:cubicBezTo>
                      <a:cubicBezTo>
                        <a:pt x="37" y="209"/>
                        <a:pt x="37" y="210"/>
                        <a:pt x="38" y="210"/>
                      </a:cubicBezTo>
                      <a:close/>
                      <a:moveTo>
                        <a:pt x="43" y="213"/>
                      </a:moveTo>
                      <a:cubicBezTo>
                        <a:pt x="43" y="215"/>
                        <a:pt x="40" y="214"/>
                        <a:pt x="41" y="216"/>
                      </a:cubicBezTo>
                      <a:cubicBezTo>
                        <a:pt x="43" y="218"/>
                        <a:pt x="45" y="214"/>
                        <a:pt x="43" y="213"/>
                      </a:cubicBezTo>
                      <a:close/>
                      <a:moveTo>
                        <a:pt x="41" y="224"/>
                      </a:moveTo>
                      <a:cubicBezTo>
                        <a:pt x="43" y="224"/>
                        <a:pt x="45" y="223"/>
                        <a:pt x="45" y="220"/>
                      </a:cubicBezTo>
                      <a:cubicBezTo>
                        <a:pt x="43" y="219"/>
                        <a:pt x="41" y="221"/>
                        <a:pt x="40" y="223"/>
                      </a:cubicBezTo>
                      <a:cubicBezTo>
                        <a:pt x="41" y="223"/>
                        <a:pt x="41" y="224"/>
                        <a:pt x="41" y="224"/>
                      </a:cubicBezTo>
                      <a:close/>
                      <a:moveTo>
                        <a:pt x="41" y="239"/>
                      </a:moveTo>
                      <a:cubicBezTo>
                        <a:pt x="40" y="239"/>
                        <a:pt x="39" y="238"/>
                        <a:pt x="39" y="240"/>
                      </a:cubicBezTo>
                      <a:cubicBezTo>
                        <a:pt x="39" y="240"/>
                        <a:pt x="41" y="240"/>
                        <a:pt x="41" y="239"/>
                      </a:cubicBezTo>
                      <a:close/>
                      <a:moveTo>
                        <a:pt x="40" y="319"/>
                      </a:moveTo>
                      <a:cubicBezTo>
                        <a:pt x="40" y="319"/>
                        <a:pt x="40" y="319"/>
                        <a:pt x="41" y="319"/>
                      </a:cubicBezTo>
                      <a:cubicBezTo>
                        <a:pt x="41" y="318"/>
                        <a:pt x="41" y="318"/>
                        <a:pt x="41" y="318"/>
                      </a:cubicBezTo>
                      <a:cubicBezTo>
                        <a:pt x="40" y="318"/>
                        <a:pt x="40" y="318"/>
                        <a:pt x="40" y="318"/>
                      </a:cubicBezTo>
                      <a:cubicBezTo>
                        <a:pt x="40" y="318"/>
                        <a:pt x="40" y="318"/>
                        <a:pt x="40" y="319"/>
                      </a:cubicBezTo>
                      <a:close/>
                      <a:moveTo>
                        <a:pt x="19" y="210"/>
                      </a:moveTo>
                      <a:cubicBezTo>
                        <a:pt x="19" y="210"/>
                        <a:pt x="20" y="210"/>
                        <a:pt x="20" y="210"/>
                      </a:cubicBezTo>
                      <a:cubicBezTo>
                        <a:pt x="19" y="210"/>
                        <a:pt x="19" y="210"/>
                        <a:pt x="19" y="210"/>
                      </a:cubicBezTo>
                      <a:close/>
                      <a:moveTo>
                        <a:pt x="3" y="240"/>
                      </a:moveTo>
                      <a:cubicBezTo>
                        <a:pt x="3" y="240"/>
                        <a:pt x="3" y="241"/>
                        <a:pt x="4" y="241"/>
                      </a:cubicBezTo>
                      <a:cubicBezTo>
                        <a:pt x="4" y="241"/>
                        <a:pt x="4" y="240"/>
                        <a:pt x="4" y="240"/>
                      </a:cubicBezTo>
                      <a:cubicBezTo>
                        <a:pt x="3" y="240"/>
                        <a:pt x="3" y="240"/>
                        <a:pt x="3" y="240"/>
                      </a:cubicBezTo>
                      <a:close/>
                      <a:moveTo>
                        <a:pt x="30" y="216"/>
                      </a:moveTo>
                      <a:cubicBezTo>
                        <a:pt x="30" y="214"/>
                        <a:pt x="27" y="215"/>
                        <a:pt x="26" y="215"/>
                      </a:cubicBezTo>
                      <a:cubicBezTo>
                        <a:pt x="26" y="217"/>
                        <a:pt x="26" y="217"/>
                        <a:pt x="26" y="217"/>
                      </a:cubicBezTo>
                      <a:cubicBezTo>
                        <a:pt x="28" y="217"/>
                        <a:pt x="30" y="217"/>
                        <a:pt x="30" y="216"/>
                      </a:cubicBezTo>
                      <a:close/>
                      <a:moveTo>
                        <a:pt x="15" y="155"/>
                      </a:moveTo>
                      <a:cubicBezTo>
                        <a:pt x="15" y="155"/>
                        <a:pt x="16" y="155"/>
                        <a:pt x="16" y="156"/>
                      </a:cubicBezTo>
                      <a:cubicBezTo>
                        <a:pt x="16" y="156"/>
                        <a:pt x="17" y="156"/>
                        <a:pt x="17" y="155"/>
                      </a:cubicBezTo>
                      <a:cubicBezTo>
                        <a:pt x="16" y="155"/>
                        <a:pt x="16" y="155"/>
                        <a:pt x="15" y="155"/>
                      </a:cubicBezTo>
                      <a:close/>
                      <a:moveTo>
                        <a:pt x="116" y="415"/>
                      </a:moveTo>
                      <a:cubicBezTo>
                        <a:pt x="116" y="415"/>
                        <a:pt x="116" y="415"/>
                        <a:pt x="116" y="415"/>
                      </a:cubicBezTo>
                      <a:cubicBezTo>
                        <a:pt x="114" y="415"/>
                        <a:pt x="115" y="416"/>
                        <a:pt x="115" y="417"/>
                      </a:cubicBezTo>
                      <a:cubicBezTo>
                        <a:pt x="115" y="417"/>
                        <a:pt x="115" y="417"/>
                        <a:pt x="115" y="417"/>
                      </a:cubicBezTo>
                      <a:cubicBezTo>
                        <a:pt x="115" y="417"/>
                        <a:pt x="115" y="417"/>
                        <a:pt x="115" y="417"/>
                      </a:cubicBezTo>
                      <a:cubicBezTo>
                        <a:pt x="116" y="417"/>
                        <a:pt x="117" y="416"/>
                        <a:pt x="116" y="415"/>
                      </a:cubicBezTo>
                      <a:close/>
                      <a:moveTo>
                        <a:pt x="8" y="252"/>
                      </a:moveTo>
                      <a:cubicBezTo>
                        <a:pt x="8" y="253"/>
                        <a:pt x="6" y="253"/>
                        <a:pt x="7" y="254"/>
                      </a:cubicBezTo>
                      <a:cubicBezTo>
                        <a:pt x="9" y="255"/>
                        <a:pt x="9" y="253"/>
                        <a:pt x="11" y="253"/>
                      </a:cubicBezTo>
                      <a:cubicBezTo>
                        <a:pt x="11" y="251"/>
                        <a:pt x="13" y="251"/>
                        <a:pt x="12" y="249"/>
                      </a:cubicBezTo>
                      <a:cubicBezTo>
                        <a:pt x="10" y="249"/>
                        <a:pt x="9" y="251"/>
                        <a:pt x="8" y="252"/>
                      </a:cubicBezTo>
                      <a:close/>
                      <a:moveTo>
                        <a:pt x="25" y="195"/>
                      </a:moveTo>
                      <a:cubicBezTo>
                        <a:pt x="24" y="194"/>
                        <a:pt x="23" y="195"/>
                        <a:pt x="22" y="196"/>
                      </a:cubicBezTo>
                      <a:cubicBezTo>
                        <a:pt x="23" y="197"/>
                        <a:pt x="23" y="197"/>
                        <a:pt x="23" y="198"/>
                      </a:cubicBezTo>
                      <a:cubicBezTo>
                        <a:pt x="24" y="197"/>
                        <a:pt x="25" y="197"/>
                        <a:pt x="25" y="195"/>
                      </a:cubicBezTo>
                      <a:close/>
                      <a:moveTo>
                        <a:pt x="0" y="237"/>
                      </a:moveTo>
                      <a:cubicBezTo>
                        <a:pt x="1" y="237"/>
                        <a:pt x="1" y="237"/>
                        <a:pt x="1" y="237"/>
                      </a:cubicBezTo>
                      <a:cubicBezTo>
                        <a:pt x="1" y="236"/>
                        <a:pt x="1" y="236"/>
                        <a:pt x="1" y="236"/>
                      </a:cubicBezTo>
                      <a:cubicBezTo>
                        <a:pt x="0" y="236"/>
                        <a:pt x="0" y="236"/>
                        <a:pt x="0" y="236"/>
                      </a:cubicBezTo>
                      <a:lnTo>
                        <a:pt x="0" y="237"/>
                      </a:lnTo>
                      <a:close/>
                      <a:moveTo>
                        <a:pt x="23" y="239"/>
                      </a:moveTo>
                      <a:cubicBezTo>
                        <a:pt x="25" y="239"/>
                        <a:pt x="26" y="237"/>
                        <a:pt x="25" y="235"/>
                      </a:cubicBezTo>
                      <a:cubicBezTo>
                        <a:pt x="23" y="232"/>
                        <a:pt x="21" y="237"/>
                        <a:pt x="23" y="239"/>
                      </a:cubicBezTo>
                      <a:close/>
                      <a:moveTo>
                        <a:pt x="12" y="187"/>
                      </a:moveTo>
                      <a:cubicBezTo>
                        <a:pt x="12" y="186"/>
                        <a:pt x="12" y="185"/>
                        <a:pt x="11" y="185"/>
                      </a:cubicBezTo>
                      <a:cubicBezTo>
                        <a:pt x="10" y="186"/>
                        <a:pt x="10" y="188"/>
                        <a:pt x="12" y="187"/>
                      </a:cubicBezTo>
                      <a:close/>
                      <a:moveTo>
                        <a:pt x="85" y="429"/>
                      </a:moveTo>
                      <a:cubicBezTo>
                        <a:pt x="85" y="430"/>
                        <a:pt x="85" y="430"/>
                        <a:pt x="85" y="430"/>
                      </a:cubicBezTo>
                      <a:cubicBezTo>
                        <a:pt x="85" y="430"/>
                        <a:pt x="86" y="430"/>
                        <a:pt x="86" y="430"/>
                      </a:cubicBezTo>
                      <a:cubicBezTo>
                        <a:pt x="86" y="430"/>
                        <a:pt x="85" y="429"/>
                        <a:pt x="85" y="429"/>
                      </a:cubicBezTo>
                      <a:close/>
                      <a:moveTo>
                        <a:pt x="326" y="236"/>
                      </a:moveTo>
                      <a:cubicBezTo>
                        <a:pt x="326" y="237"/>
                        <a:pt x="327" y="237"/>
                        <a:pt x="327" y="237"/>
                      </a:cubicBezTo>
                      <a:cubicBezTo>
                        <a:pt x="327" y="237"/>
                        <a:pt x="327" y="237"/>
                        <a:pt x="327" y="236"/>
                      </a:cubicBezTo>
                      <a:lnTo>
                        <a:pt x="326" y="236"/>
                      </a:lnTo>
                      <a:close/>
                      <a:moveTo>
                        <a:pt x="332" y="354"/>
                      </a:moveTo>
                      <a:cubicBezTo>
                        <a:pt x="334" y="354"/>
                        <a:pt x="334" y="353"/>
                        <a:pt x="334" y="351"/>
                      </a:cubicBezTo>
                      <a:cubicBezTo>
                        <a:pt x="333" y="350"/>
                        <a:pt x="331" y="353"/>
                        <a:pt x="332" y="354"/>
                      </a:cubicBezTo>
                      <a:close/>
                      <a:moveTo>
                        <a:pt x="330" y="156"/>
                      </a:moveTo>
                      <a:cubicBezTo>
                        <a:pt x="330" y="157"/>
                        <a:pt x="329" y="157"/>
                        <a:pt x="329" y="157"/>
                      </a:cubicBezTo>
                      <a:cubicBezTo>
                        <a:pt x="330" y="157"/>
                        <a:pt x="331" y="156"/>
                        <a:pt x="330" y="156"/>
                      </a:cubicBezTo>
                      <a:close/>
                      <a:moveTo>
                        <a:pt x="335" y="279"/>
                      </a:moveTo>
                      <a:cubicBezTo>
                        <a:pt x="335" y="279"/>
                        <a:pt x="335" y="279"/>
                        <a:pt x="335" y="279"/>
                      </a:cubicBezTo>
                      <a:cubicBezTo>
                        <a:pt x="335" y="280"/>
                        <a:pt x="335" y="280"/>
                        <a:pt x="335" y="280"/>
                      </a:cubicBezTo>
                      <a:cubicBezTo>
                        <a:pt x="336" y="279"/>
                        <a:pt x="337" y="278"/>
                        <a:pt x="337" y="277"/>
                      </a:cubicBezTo>
                      <a:cubicBezTo>
                        <a:pt x="335" y="276"/>
                        <a:pt x="335" y="278"/>
                        <a:pt x="335" y="279"/>
                      </a:cubicBezTo>
                      <a:close/>
                      <a:moveTo>
                        <a:pt x="329" y="240"/>
                      </a:moveTo>
                      <a:cubicBezTo>
                        <a:pt x="330" y="241"/>
                        <a:pt x="334" y="241"/>
                        <a:pt x="334" y="239"/>
                      </a:cubicBezTo>
                      <a:cubicBezTo>
                        <a:pt x="334" y="238"/>
                        <a:pt x="330" y="238"/>
                        <a:pt x="329" y="240"/>
                      </a:cubicBezTo>
                      <a:close/>
                      <a:moveTo>
                        <a:pt x="315" y="274"/>
                      </a:moveTo>
                      <a:cubicBezTo>
                        <a:pt x="313" y="276"/>
                        <a:pt x="313" y="278"/>
                        <a:pt x="314" y="280"/>
                      </a:cubicBezTo>
                      <a:cubicBezTo>
                        <a:pt x="315" y="282"/>
                        <a:pt x="320" y="282"/>
                        <a:pt x="321" y="280"/>
                      </a:cubicBezTo>
                      <a:cubicBezTo>
                        <a:pt x="325" y="276"/>
                        <a:pt x="319" y="271"/>
                        <a:pt x="315" y="274"/>
                      </a:cubicBezTo>
                      <a:close/>
                      <a:moveTo>
                        <a:pt x="325" y="104"/>
                      </a:moveTo>
                      <a:cubicBezTo>
                        <a:pt x="324" y="105"/>
                        <a:pt x="326" y="104"/>
                        <a:pt x="325" y="104"/>
                      </a:cubicBezTo>
                      <a:cubicBezTo>
                        <a:pt x="325" y="104"/>
                        <a:pt x="325" y="104"/>
                        <a:pt x="325" y="104"/>
                      </a:cubicBezTo>
                      <a:close/>
                      <a:moveTo>
                        <a:pt x="325" y="150"/>
                      </a:moveTo>
                      <a:cubicBezTo>
                        <a:pt x="325" y="150"/>
                        <a:pt x="324" y="151"/>
                        <a:pt x="325" y="152"/>
                      </a:cubicBezTo>
                      <a:cubicBezTo>
                        <a:pt x="325" y="151"/>
                        <a:pt x="326" y="150"/>
                        <a:pt x="325" y="150"/>
                      </a:cubicBezTo>
                      <a:close/>
                      <a:moveTo>
                        <a:pt x="324" y="187"/>
                      </a:moveTo>
                      <a:cubicBezTo>
                        <a:pt x="324" y="187"/>
                        <a:pt x="323" y="187"/>
                        <a:pt x="323" y="188"/>
                      </a:cubicBezTo>
                      <a:cubicBezTo>
                        <a:pt x="324" y="188"/>
                        <a:pt x="325" y="189"/>
                        <a:pt x="325" y="188"/>
                      </a:cubicBezTo>
                      <a:cubicBezTo>
                        <a:pt x="325" y="188"/>
                        <a:pt x="325" y="187"/>
                        <a:pt x="324" y="187"/>
                      </a:cubicBezTo>
                      <a:close/>
                      <a:moveTo>
                        <a:pt x="335" y="60"/>
                      </a:moveTo>
                      <a:cubicBezTo>
                        <a:pt x="335" y="61"/>
                        <a:pt x="335" y="62"/>
                        <a:pt x="336" y="62"/>
                      </a:cubicBezTo>
                      <a:cubicBezTo>
                        <a:pt x="336" y="61"/>
                        <a:pt x="337" y="62"/>
                        <a:pt x="337" y="61"/>
                      </a:cubicBezTo>
                      <a:cubicBezTo>
                        <a:pt x="337" y="60"/>
                        <a:pt x="335" y="60"/>
                        <a:pt x="335" y="60"/>
                      </a:cubicBezTo>
                      <a:close/>
                      <a:moveTo>
                        <a:pt x="324" y="110"/>
                      </a:moveTo>
                      <a:cubicBezTo>
                        <a:pt x="325" y="110"/>
                        <a:pt x="325" y="110"/>
                        <a:pt x="325" y="109"/>
                      </a:cubicBezTo>
                      <a:cubicBezTo>
                        <a:pt x="325" y="109"/>
                        <a:pt x="325" y="109"/>
                        <a:pt x="324" y="110"/>
                      </a:cubicBezTo>
                      <a:close/>
                      <a:moveTo>
                        <a:pt x="123" y="414"/>
                      </a:moveTo>
                      <a:cubicBezTo>
                        <a:pt x="123" y="414"/>
                        <a:pt x="124" y="414"/>
                        <a:pt x="124" y="414"/>
                      </a:cubicBezTo>
                      <a:cubicBezTo>
                        <a:pt x="124" y="413"/>
                        <a:pt x="124" y="413"/>
                        <a:pt x="124" y="413"/>
                      </a:cubicBezTo>
                      <a:cubicBezTo>
                        <a:pt x="123" y="413"/>
                        <a:pt x="123" y="413"/>
                        <a:pt x="123" y="414"/>
                      </a:cubicBezTo>
                      <a:close/>
                      <a:moveTo>
                        <a:pt x="344" y="76"/>
                      </a:moveTo>
                      <a:cubicBezTo>
                        <a:pt x="346" y="77"/>
                        <a:pt x="348" y="74"/>
                        <a:pt x="348" y="72"/>
                      </a:cubicBezTo>
                      <a:cubicBezTo>
                        <a:pt x="348" y="72"/>
                        <a:pt x="348" y="72"/>
                        <a:pt x="347" y="72"/>
                      </a:cubicBezTo>
                      <a:cubicBezTo>
                        <a:pt x="346" y="73"/>
                        <a:pt x="344" y="73"/>
                        <a:pt x="344" y="76"/>
                      </a:cubicBezTo>
                      <a:close/>
                      <a:moveTo>
                        <a:pt x="348" y="52"/>
                      </a:moveTo>
                      <a:cubicBezTo>
                        <a:pt x="347" y="53"/>
                        <a:pt x="348" y="54"/>
                        <a:pt x="349" y="53"/>
                      </a:cubicBezTo>
                      <a:cubicBezTo>
                        <a:pt x="349" y="53"/>
                        <a:pt x="348" y="52"/>
                        <a:pt x="348" y="52"/>
                      </a:cubicBezTo>
                      <a:close/>
                      <a:moveTo>
                        <a:pt x="346" y="106"/>
                      </a:moveTo>
                      <a:cubicBezTo>
                        <a:pt x="346" y="107"/>
                        <a:pt x="345" y="107"/>
                        <a:pt x="345" y="109"/>
                      </a:cubicBezTo>
                      <a:cubicBezTo>
                        <a:pt x="346" y="109"/>
                        <a:pt x="347" y="108"/>
                        <a:pt x="347" y="107"/>
                      </a:cubicBezTo>
                      <a:cubicBezTo>
                        <a:pt x="347" y="106"/>
                        <a:pt x="347" y="106"/>
                        <a:pt x="346" y="106"/>
                      </a:cubicBezTo>
                      <a:close/>
                      <a:moveTo>
                        <a:pt x="350" y="97"/>
                      </a:moveTo>
                      <a:cubicBezTo>
                        <a:pt x="352" y="97"/>
                        <a:pt x="352" y="96"/>
                        <a:pt x="353" y="96"/>
                      </a:cubicBezTo>
                      <a:cubicBezTo>
                        <a:pt x="353" y="92"/>
                        <a:pt x="348" y="94"/>
                        <a:pt x="350" y="97"/>
                      </a:cubicBezTo>
                      <a:close/>
                      <a:moveTo>
                        <a:pt x="342" y="171"/>
                      </a:moveTo>
                      <a:cubicBezTo>
                        <a:pt x="343" y="170"/>
                        <a:pt x="344" y="170"/>
                        <a:pt x="344" y="169"/>
                      </a:cubicBezTo>
                      <a:cubicBezTo>
                        <a:pt x="343" y="169"/>
                        <a:pt x="342" y="169"/>
                        <a:pt x="342" y="171"/>
                      </a:cubicBezTo>
                      <a:close/>
                      <a:moveTo>
                        <a:pt x="341" y="150"/>
                      </a:moveTo>
                      <a:cubicBezTo>
                        <a:pt x="341" y="150"/>
                        <a:pt x="341" y="151"/>
                        <a:pt x="341" y="151"/>
                      </a:cubicBezTo>
                      <a:cubicBezTo>
                        <a:pt x="342" y="151"/>
                        <a:pt x="342" y="151"/>
                        <a:pt x="342" y="151"/>
                      </a:cubicBezTo>
                      <a:cubicBezTo>
                        <a:pt x="342" y="151"/>
                        <a:pt x="341" y="150"/>
                        <a:pt x="341" y="150"/>
                      </a:cubicBezTo>
                      <a:close/>
                      <a:moveTo>
                        <a:pt x="339" y="116"/>
                      </a:moveTo>
                      <a:cubicBezTo>
                        <a:pt x="340" y="116"/>
                        <a:pt x="340" y="116"/>
                        <a:pt x="340" y="116"/>
                      </a:cubicBezTo>
                      <a:cubicBezTo>
                        <a:pt x="340" y="115"/>
                        <a:pt x="341" y="114"/>
                        <a:pt x="342" y="114"/>
                      </a:cubicBezTo>
                      <a:cubicBezTo>
                        <a:pt x="342" y="113"/>
                        <a:pt x="342" y="113"/>
                        <a:pt x="342" y="113"/>
                      </a:cubicBezTo>
                      <a:cubicBezTo>
                        <a:pt x="342" y="113"/>
                        <a:pt x="342" y="113"/>
                        <a:pt x="342" y="113"/>
                      </a:cubicBezTo>
                      <a:cubicBezTo>
                        <a:pt x="342" y="113"/>
                        <a:pt x="342" y="113"/>
                        <a:pt x="341" y="112"/>
                      </a:cubicBezTo>
                      <a:cubicBezTo>
                        <a:pt x="340" y="113"/>
                        <a:pt x="338" y="114"/>
                        <a:pt x="339" y="116"/>
                      </a:cubicBezTo>
                      <a:close/>
                      <a:moveTo>
                        <a:pt x="339" y="133"/>
                      </a:moveTo>
                      <a:cubicBezTo>
                        <a:pt x="340" y="133"/>
                        <a:pt x="340" y="133"/>
                        <a:pt x="340" y="133"/>
                      </a:cubicBezTo>
                      <a:cubicBezTo>
                        <a:pt x="340" y="133"/>
                        <a:pt x="340" y="133"/>
                        <a:pt x="340" y="133"/>
                      </a:cubicBezTo>
                      <a:cubicBezTo>
                        <a:pt x="339" y="133"/>
                        <a:pt x="339" y="133"/>
                        <a:pt x="339" y="133"/>
                      </a:cubicBezTo>
                      <a:close/>
                      <a:moveTo>
                        <a:pt x="344" y="79"/>
                      </a:moveTo>
                      <a:cubicBezTo>
                        <a:pt x="344" y="79"/>
                        <a:pt x="343" y="79"/>
                        <a:pt x="343" y="80"/>
                      </a:cubicBezTo>
                      <a:cubicBezTo>
                        <a:pt x="344" y="80"/>
                        <a:pt x="344" y="80"/>
                        <a:pt x="344" y="80"/>
                      </a:cubicBezTo>
                      <a:cubicBezTo>
                        <a:pt x="344" y="79"/>
                        <a:pt x="344" y="79"/>
                        <a:pt x="344" y="79"/>
                      </a:cubicBezTo>
                      <a:close/>
                      <a:moveTo>
                        <a:pt x="347" y="104"/>
                      </a:moveTo>
                      <a:cubicBezTo>
                        <a:pt x="347" y="104"/>
                        <a:pt x="347" y="106"/>
                        <a:pt x="348" y="105"/>
                      </a:cubicBezTo>
                      <a:cubicBezTo>
                        <a:pt x="348" y="105"/>
                        <a:pt x="348" y="104"/>
                        <a:pt x="347" y="104"/>
                      </a:cubicBezTo>
                      <a:close/>
                      <a:moveTo>
                        <a:pt x="111" y="395"/>
                      </a:moveTo>
                      <a:cubicBezTo>
                        <a:pt x="111" y="395"/>
                        <a:pt x="110" y="394"/>
                        <a:pt x="110" y="394"/>
                      </a:cubicBezTo>
                      <a:cubicBezTo>
                        <a:pt x="110" y="395"/>
                        <a:pt x="110" y="395"/>
                        <a:pt x="110" y="395"/>
                      </a:cubicBezTo>
                      <a:cubicBezTo>
                        <a:pt x="110" y="396"/>
                        <a:pt x="111" y="396"/>
                        <a:pt x="111" y="395"/>
                      </a:cubicBezTo>
                      <a:cubicBezTo>
                        <a:pt x="111" y="395"/>
                        <a:pt x="111" y="395"/>
                        <a:pt x="111" y="395"/>
                      </a:cubicBezTo>
                      <a:close/>
                      <a:moveTo>
                        <a:pt x="139" y="356"/>
                      </a:moveTo>
                      <a:cubicBezTo>
                        <a:pt x="133" y="354"/>
                        <a:pt x="125" y="351"/>
                        <a:pt x="124" y="344"/>
                      </a:cubicBezTo>
                      <a:cubicBezTo>
                        <a:pt x="122" y="334"/>
                        <a:pt x="127" y="325"/>
                        <a:pt x="129" y="316"/>
                      </a:cubicBezTo>
                      <a:cubicBezTo>
                        <a:pt x="130" y="312"/>
                        <a:pt x="134" y="306"/>
                        <a:pt x="137" y="304"/>
                      </a:cubicBezTo>
                      <a:cubicBezTo>
                        <a:pt x="137" y="304"/>
                        <a:pt x="136" y="304"/>
                        <a:pt x="135" y="304"/>
                      </a:cubicBezTo>
                      <a:cubicBezTo>
                        <a:pt x="133" y="301"/>
                        <a:pt x="136" y="300"/>
                        <a:pt x="137" y="299"/>
                      </a:cubicBezTo>
                      <a:cubicBezTo>
                        <a:pt x="137" y="298"/>
                        <a:pt x="136" y="297"/>
                        <a:pt x="137" y="296"/>
                      </a:cubicBezTo>
                      <a:cubicBezTo>
                        <a:pt x="136" y="295"/>
                        <a:pt x="135" y="294"/>
                        <a:pt x="133" y="293"/>
                      </a:cubicBezTo>
                      <a:cubicBezTo>
                        <a:pt x="132" y="292"/>
                        <a:pt x="130" y="292"/>
                        <a:pt x="128" y="293"/>
                      </a:cubicBezTo>
                      <a:cubicBezTo>
                        <a:pt x="128" y="294"/>
                        <a:pt x="127" y="296"/>
                        <a:pt x="127" y="296"/>
                      </a:cubicBezTo>
                      <a:cubicBezTo>
                        <a:pt x="126" y="291"/>
                        <a:pt x="125" y="286"/>
                        <a:pt x="120" y="285"/>
                      </a:cubicBezTo>
                      <a:cubicBezTo>
                        <a:pt x="120" y="285"/>
                        <a:pt x="120" y="284"/>
                        <a:pt x="119" y="284"/>
                      </a:cubicBezTo>
                      <a:cubicBezTo>
                        <a:pt x="117" y="284"/>
                        <a:pt x="116" y="285"/>
                        <a:pt x="114" y="285"/>
                      </a:cubicBezTo>
                      <a:cubicBezTo>
                        <a:pt x="114" y="285"/>
                        <a:pt x="115" y="286"/>
                        <a:pt x="114" y="286"/>
                      </a:cubicBezTo>
                      <a:cubicBezTo>
                        <a:pt x="114" y="286"/>
                        <a:pt x="114" y="286"/>
                        <a:pt x="114" y="286"/>
                      </a:cubicBezTo>
                      <a:cubicBezTo>
                        <a:pt x="114" y="286"/>
                        <a:pt x="114" y="286"/>
                        <a:pt x="114" y="286"/>
                      </a:cubicBezTo>
                      <a:cubicBezTo>
                        <a:pt x="114" y="286"/>
                        <a:pt x="114" y="286"/>
                        <a:pt x="114" y="286"/>
                      </a:cubicBezTo>
                      <a:cubicBezTo>
                        <a:pt x="114" y="288"/>
                        <a:pt x="114" y="288"/>
                        <a:pt x="113" y="289"/>
                      </a:cubicBezTo>
                      <a:cubicBezTo>
                        <a:pt x="113" y="288"/>
                        <a:pt x="112" y="288"/>
                        <a:pt x="112" y="288"/>
                      </a:cubicBezTo>
                      <a:cubicBezTo>
                        <a:pt x="112" y="288"/>
                        <a:pt x="112" y="288"/>
                        <a:pt x="112" y="288"/>
                      </a:cubicBezTo>
                      <a:cubicBezTo>
                        <a:pt x="111" y="288"/>
                        <a:pt x="111" y="288"/>
                        <a:pt x="111" y="288"/>
                      </a:cubicBezTo>
                      <a:cubicBezTo>
                        <a:pt x="112" y="290"/>
                        <a:pt x="112" y="292"/>
                        <a:pt x="114" y="293"/>
                      </a:cubicBezTo>
                      <a:cubicBezTo>
                        <a:pt x="114" y="293"/>
                        <a:pt x="114" y="293"/>
                        <a:pt x="114" y="293"/>
                      </a:cubicBezTo>
                      <a:cubicBezTo>
                        <a:pt x="114" y="293"/>
                        <a:pt x="114" y="293"/>
                        <a:pt x="114" y="293"/>
                      </a:cubicBezTo>
                      <a:cubicBezTo>
                        <a:pt x="115" y="292"/>
                        <a:pt x="115" y="293"/>
                        <a:pt x="116" y="293"/>
                      </a:cubicBezTo>
                      <a:cubicBezTo>
                        <a:pt x="115" y="292"/>
                        <a:pt x="115" y="292"/>
                        <a:pt x="116" y="291"/>
                      </a:cubicBezTo>
                      <a:cubicBezTo>
                        <a:pt x="116" y="290"/>
                        <a:pt x="117" y="290"/>
                        <a:pt x="118" y="290"/>
                      </a:cubicBezTo>
                      <a:cubicBezTo>
                        <a:pt x="119" y="289"/>
                        <a:pt x="119" y="288"/>
                        <a:pt x="120" y="288"/>
                      </a:cubicBezTo>
                      <a:cubicBezTo>
                        <a:pt x="123" y="288"/>
                        <a:pt x="122" y="292"/>
                        <a:pt x="123" y="296"/>
                      </a:cubicBezTo>
                      <a:cubicBezTo>
                        <a:pt x="123" y="297"/>
                        <a:pt x="124" y="298"/>
                        <a:pt x="124" y="299"/>
                      </a:cubicBezTo>
                      <a:cubicBezTo>
                        <a:pt x="124" y="300"/>
                        <a:pt x="124" y="301"/>
                        <a:pt x="125" y="302"/>
                      </a:cubicBezTo>
                      <a:cubicBezTo>
                        <a:pt x="125" y="304"/>
                        <a:pt x="128" y="306"/>
                        <a:pt x="127" y="309"/>
                      </a:cubicBezTo>
                      <a:cubicBezTo>
                        <a:pt x="127" y="309"/>
                        <a:pt x="127" y="309"/>
                        <a:pt x="127" y="309"/>
                      </a:cubicBezTo>
                      <a:cubicBezTo>
                        <a:pt x="127" y="309"/>
                        <a:pt x="127" y="309"/>
                        <a:pt x="127" y="309"/>
                      </a:cubicBezTo>
                      <a:cubicBezTo>
                        <a:pt x="128" y="312"/>
                        <a:pt x="125" y="313"/>
                        <a:pt x="124" y="316"/>
                      </a:cubicBezTo>
                      <a:cubicBezTo>
                        <a:pt x="124" y="316"/>
                        <a:pt x="124" y="315"/>
                        <a:pt x="124" y="316"/>
                      </a:cubicBezTo>
                      <a:cubicBezTo>
                        <a:pt x="126" y="318"/>
                        <a:pt x="119" y="319"/>
                        <a:pt x="117" y="318"/>
                      </a:cubicBezTo>
                      <a:cubicBezTo>
                        <a:pt x="118" y="317"/>
                        <a:pt x="119" y="316"/>
                        <a:pt x="118" y="315"/>
                      </a:cubicBezTo>
                      <a:cubicBezTo>
                        <a:pt x="115" y="314"/>
                        <a:pt x="115" y="316"/>
                        <a:pt x="114" y="318"/>
                      </a:cubicBezTo>
                      <a:cubicBezTo>
                        <a:pt x="113" y="319"/>
                        <a:pt x="111" y="320"/>
                        <a:pt x="110" y="321"/>
                      </a:cubicBezTo>
                      <a:cubicBezTo>
                        <a:pt x="109" y="321"/>
                        <a:pt x="107" y="321"/>
                        <a:pt x="106" y="321"/>
                      </a:cubicBezTo>
                      <a:cubicBezTo>
                        <a:pt x="104" y="321"/>
                        <a:pt x="103" y="322"/>
                        <a:pt x="101" y="323"/>
                      </a:cubicBezTo>
                      <a:cubicBezTo>
                        <a:pt x="100" y="323"/>
                        <a:pt x="98" y="322"/>
                        <a:pt x="97" y="322"/>
                      </a:cubicBezTo>
                      <a:cubicBezTo>
                        <a:pt x="96" y="321"/>
                        <a:pt x="95" y="320"/>
                        <a:pt x="94" y="319"/>
                      </a:cubicBezTo>
                      <a:cubicBezTo>
                        <a:pt x="93" y="319"/>
                        <a:pt x="93" y="320"/>
                        <a:pt x="92" y="320"/>
                      </a:cubicBezTo>
                      <a:cubicBezTo>
                        <a:pt x="88" y="317"/>
                        <a:pt x="86" y="314"/>
                        <a:pt x="86" y="308"/>
                      </a:cubicBezTo>
                      <a:cubicBezTo>
                        <a:pt x="84" y="306"/>
                        <a:pt x="82" y="305"/>
                        <a:pt x="81" y="303"/>
                      </a:cubicBezTo>
                      <a:cubicBezTo>
                        <a:pt x="81" y="303"/>
                        <a:pt x="81" y="303"/>
                        <a:pt x="81" y="303"/>
                      </a:cubicBezTo>
                      <a:cubicBezTo>
                        <a:pt x="81" y="304"/>
                        <a:pt x="81" y="304"/>
                        <a:pt x="81" y="304"/>
                      </a:cubicBezTo>
                      <a:cubicBezTo>
                        <a:pt x="81" y="305"/>
                        <a:pt x="82" y="306"/>
                        <a:pt x="82" y="307"/>
                      </a:cubicBezTo>
                      <a:cubicBezTo>
                        <a:pt x="82" y="308"/>
                        <a:pt x="82" y="309"/>
                        <a:pt x="82" y="310"/>
                      </a:cubicBezTo>
                      <a:cubicBezTo>
                        <a:pt x="82" y="311"/>
                        <a:pt x="84" y="312"/>
                        <a:pt x="84" y="313"/>
                      </a:cubicBezTo>
                      <a:cubicBezTo>
                        <a:pt x="85" y="314"/>
                        <a:pt x="86" y="316"/>
                        <a:pt x="87" y="317"/>
                      </a:cubicBezTo>
                      <a:cubicBezTo>
                        <a:pt x="88" y="318"/>
                        <a:pt x="91" y="321"/>
                        <a:pt x="91" y="322"/>
                      </a:cubicBezTo>
                      <a:cubicBezTo>
                        <a:pt x="91" y="327"/>
                        <a:pt x="80" y="325"/>
                        <a:pt x="77" y="325"/>
                      </a:cubicBezTo>
                      <a:cubicBezTo>
                        <a:pt x="73" y="324"/>
                        <a:pt x="70" y="326"/>
                        <a:pt x="67" y="324"/>
                      </a:cubicBezTo>
                      <a:cubicBezTo>
                        <a:pt x="67" y="325"/>
                        <a:pt x="67" y="325"/>
                        <a:pt x="67" y="325"/>
                      </a:cubicBezTo>
                      <a:cubicBezTo>
                        <a:pt x="66" y="325"/>
                        <a:pt x="66" y="325"/>
                        <a:pt x="66" y="325"/>
                      </a:cubicBezTo>
                      <a:cubicBezTo>
                        <a:pt x="66" y="325"/>
                        <a:pt x="67" y="325"/>
                        <a:pt x="67" y="326"/>
                      </a:cubicBezTo>
                      <a:cubicBezTo>
                        <a:pt x="68" y="326"/>
                        <a:pt x="68" y="326"/>
                        <a:pt x="68" y="326"/>
                      </a:cubicBezTo>
                      <a:cubicBezTo>
                        <a:pt x="67" y="326"/>
                        <a:pt x="67" y="326"/>
                        <a:pt x="67" y="326"/>
                      </a:cubicBezTo>
                      <a:cubicBezTo>
                        <a:pt x="69" y="326"/>
                        <a:pt x="70" y="326"/>
                        <a:pt x="72" y="326"/>
                      </a:cubicBezTo>
                      <a:cubicBezTo>
                        <a:pt x="72" y="326"/>
                        <a:pt x="73" y="326"/>
                        <a:pt x="73" y="326"/>
                      </a:cubicBezTo>
                      <a:cubicBezTo>
                        <a:pt x="74" y="326"/>
                        <a:pt x="76" y="327"/>
                        <a:pt x="77" y="327"/>
                      </a:cubicBezTo>
                      <a:cubicBezTo>
                        <a:pt x="80" y="327"/>
                        <a:pt x="82" y="327"/>
                        <a:pt x="85" y="328"/>
                      </a:cubicBezTo>
                      <a:cubicBezTo>
                        <a:pt x="86" y="328"/>
                        <a:pt x="87" y="328"/>
                        <a:pt x="88" y="329"/>
                      </a:cubicBezTo>
                      <a:cubicBezTo>
                        <a:pt x="87" y="330"/>
                        <a:pt x="86" y="330"/>
                        <a:pt x="85" y="330"/>
                      </a:cubicBezTo>
                      <a:cubicBezTo>
                        <a:pt x="84" y="330"/>
                        <a:pt x="82" y="331"/>
                        <a:pt x="81" y="332"/>
                      </a:cubicBezTo>
                      <a:cubicBezTo>
                        <a:pt x="80" y="332"/>
                        <a:pt x="79" y="332"/>
                        <a:pt x="78" y="332"/>
                      </a:cubicBezTo>
                      <a:cubicBezTo>
                        <a:pt x="77" y="332"/>
                        <a:pt x="76" y="333"/>
                        <a:pt x="75" y="334"/>
                      </a:cubicBezTo>
                      <a:cubicBezTo>
                        <a:pt x="72" y="336"/>
                        <a:pt x="70" y="336"/>
                        <a:pt x="69" y="340"/>
                      </a:cubicBezTo>
                      <a:cubicBezTo>
                        <a:pt x="68" y="340"/>
                        <a:pt x="68" y="341"/>
                        <a:pt x="67" y="341"/>
                      </a:cubicBezTo>
                      <a:cubicBezTo>
                        <a:pt x="66" y="343"/>
                        <a:pt x="63" y="343"/>
                        <a:pt x="61" y="345"/>
                      </a:cubicBezTo>
                      <a:cubicBezTo>
                        <a:pt x="62" y="345"/>
                        <a:pt x="62" y="345"/>
                        <a:pt x="62" y="345"/>
                      </a:cubicBezTo>
                      <a:cubicBezTo>
                        <a:pt x="62" y="346"/>
                        <a:pt x="62" y="346"/>
                        <a:pt x="62" y="346"/>
                      </a:cubicBezTo>
                      <a:cubicBezTo>
                        <a:pt x="65" y="345"/>
                        <a:pt x="67" y="342"/>
                        <a:pt x="70" y="341"/>
                      </a:cubicBezTo>
                      <a:cubicBezTo>
                        <a:pt x="72" y="341"/>
                        <a:pt x="75" y="341"/>
                        <a:pt x="76" y="339"/>
                      </a:cubicBezTo>
                      <a:cubicBezTo>
                        <a:pt x="76" y="338"/>
                        <a:pt x="76" y="337"/>
                        <a:pt x="76" y="337"/>
                      </a:cubicBezTo>
                      <a:cubicBezTo>
                        <a:pt x="78" y="335"/>
                        <a:pt x="79" y="334"/>
                        <a:pt x="81" y="333"/>
                      </a:cubicBezTo>
                      <a:cubicBezTo>
                        <a:pt x="83" y="332"/>
                        <a:pt x="86" y="332"/>
                        <a:pt x="89" y="331"/>
                      </a:cubicBezTo>
                      <a:cubicBezTo>
                        <a:pt x="90" y="331"/>
                        <a:pt x="91" y="330"/>
                        <a:pt x="92" y="330"/>
                      </a:cubicBezTo>
                      <a:cubicBezTo>
                        <a:pt x="94" y="330"/>
                        <a:pt x="95" y="330"/>
                        <a:pt x="96" y="329"/>
                      </a:cubicBezTo>
                      <a:cubicBezTo>
                        <a:pt x="98" y="329"/>
                        <a:pt x="99" y="327"/>
                        <a:pt x="100" y="327"/>
                      </a:cubicBezTo>
                      <a:cubicBezTo>
                        <a:pt x="104" y="326"/>
                        <a:pt x="108" y="327"/>
                        <a:pt x="107" y="330"/>
                      </a:cubicBezTo>
                      <a:cubicBezTo>
                        <a:pt x="107" y="331"/>
                        <a:pt x="104" y="331"/>
                        <a:pt x="105" y="334"/>
                      </a:cubicBezTo>
                      <a:cubicBezTo>
                        <a:pt x="107" y="336"/>
                        <a:pt x="113" y="335"/>
                        <a:pt x="115" y="335"/>
                      </a:cubicBezTo>
                      <a:cubicBezTo>
                        <a:pt x="115" y="337"/>
                        <a:pt x="115" y="338"/>
                        <a:pt x="115" y="340"/>
                      </a:cubicBezTo>
                      <a:cubicBezTo>
                        <a:pt x="114" y="342"/>
                        <a:pt x="113" y="344"/>
                        <a:pt x="114" y="349"/>
                      </a:cubicBezTo>
                      <a:cubicBezTo>
                        <a:pt x="114" y="349"/>
                        <a:pt x="114" y="349"/>
                        <a:pt x="114" y="349"/>
                      </a:cubicBezTo>
                      <a:cubicBezTo>
                        <a:pt x="114" y="349"/>
                        <a:pt x="114" y="349"/>
                        <a:pt x="114" y="349"/>
                      </a:cubicBezTo>
                      <a:cubicBezTo>
                        <a:pt x="115" y="349"/>
                        <a:pt x="114" y="350"/>
                        <a:pt x="115" y="351"/>
                      </a:cubicBezTo>
                      <a:cubicBezTo>
                        <a:pt x="115" y="351"/>
                        <a:pt x="115" y="351"/>
                        <a:pt x="115" y="351"/>
                      </a:cubicBezTo>
                      <a:cubicBezTo>
                        <a:pt x="115" y="351"/>
                        <a:pt x="115" y="351"/>
                        <a:pt x="115" y="351"/>
                      </a:cubicBezTo>
                      <a:cubicBezTo>
                        <a:pt x="116" y="352"/>
                        <a:pt x="117" y="356"/>
                        <a:pt x="117" y="358"/>
                      </a:cubicBezTo>
                      <a:cubicBezTo>
                        <a:pt x="117" y="359"/>
                        <a:pt x="117" y="359"/>
                        <a:pt x="117" y="359"/>
                      </a:cubicBezTo>
                      <a:cubicBezTo>
                        <a:pt x="117" y="359"/>
                        <a:pt x="117" y="359"/>
                        <a:pt x="117" y="359"/>
                      </a:cubicBezTo>
                      <a:cubicBezTo>
                        <a:pt x="118" y="360"/>
                        <a:pt x="118" y="361"/>
                        <a:pt x="117" y="362"/>
                      </a:cubicBezTo>
                      <a:cubicBezTo>
                        <a:pt x="118" y="362"/>
                        <a:pt x="118" y="362"/>
                        <a:pt x="118" y="362"/>
                      </a:cubicBezTo>
                      <a:cubicBezTo>
                        <a:pt x="118" y="362"/>
                        <a:pt x="118" y="362"/>
                        <a:pt x="118" y="362"/>
                      </a:cubicBezTo>
                      <a:cubicBezTo>
                        <a:pt x="118" y="363"/>
                        <a:pt x="118" y="364"/>
                        <a:pt x="119" y="365"/>
                      </a:cubicBezTo>
                      <a:cubicBezTo>
                        <a:pt x="118" y="365"/>
                        <a:pt x="118" y="366"/>
                        <a:pt x="117" y="366"/>
                      </a:cubicBezTo>
                      <a:cubicBezTo>
                        <a:pt x="117" y="366"/>
                        <a:pt x="117" y="366"/>
                        <a:pt x="117" y="366"/>
                      </a:cubicBezTo>
                      <a:cubicBezTo>
                        <a:pt x="117" y="367"/>
                        <a:pt x="117" y="367"/>
                        <a:pt x="117" y="367"/>
                      </a:cubicBezTo>
                      <a:cubicBezTo>
                        <a:pt x="116" y="368"/>
                        <a:pt x="113" y="370"/>
                        <a:pt x="112" y="371"/>
                      </a:cubicBezTo>
                      <a:cubicBezTo>
                        <a:pt x="111" y="373"/>
                        <a:pt x="109" y="375"/>
                        <a:pt x="109" y="376"/>
                      </a:cubicBezTo>
                      <a:cubicBezTo>
                        <a:pt x="108" y="378"/>
                        <a:pt x="108" y="380"/>
                        <a:pt x="108" y="383"/>
                      </a:cubicBezTo>
                      <a:cubicBezTo>
                        <a:pt x="108" y="384"/>
                        <a:pt x="108" y="385"/>
                        <a:pt x="108" y="386"/>
                      </a:cubicBezTo>
                      <a:cubicBezTo>
                        <a:pt x="109" y="388"/>
                        <a:pt x="109" y="389"/>
                        <a:pt x="109" y="391"/>
                      </a:cubicBezTo>
                      <a:cubicBezTo>
                        <a:pt x="110" y="390"/>
                        <a:pt x="111" y="392"/>
                        <a:pt x="112" y="392"/>
                      </a:cubicBezTo>
                      <a:cubicBezTo>
                        <a:pt x="113" y="392"/>
                        <a:pt x="114" y="391"/>
                        <a:pt x="115" y="391"/>
                      </a:cubicBezTo>
                      <a:cubicBezTo>
                        <a:pt x="115" y="392"/>
                        <a:pt x="116" y="392"/>
                        <a:pt x="116" y="392"/>
                      </a:cubicBezTo>
                      <a:cubicBezTo>
                        <a:pt x="116" y="397"/>
                        <a:pt x="113" y="400"/>
                        <a:pt x="109" y="400"/>
                      </a:cubicBezTo>
                      <a:cubicBezTo>
                        <a:pt x="109" y="402"/>
                        <a:pt x="109" y="402"/>
                        <a:pt x="109" y="403"/>
                      </a:cubicBezTo>
                      <a:cubicBezTo>
                        <a:pt x="111" y="405"/>
                        <a:pt x="117" y="403"/>
                        <a:pt x="118" y="402"/>
                      </a:cubicBezTo>
                      <a:cubicBezTo>
                        <a:pt x="119" y="401"/>
                        <a:pt x="118" y="398"/>
                        <a:pt x="119" y="397"/>
                      </a:cubicBezTo>
                      <a:cubicBezTo>
                        <a:pt x="119" y="396"/>
                        <a:pt x="119" y="395"/>
                        <a:pt x="120" y="394"/>
                      </a:cubicBezTo>
                      <a:cubicBezTo>
                        <a:pt x="120" y="392"/>
                        <a:pt x="120" y="391"/>
                        <a:pt x="120" y="390"/>
                      </a:cubicBezTo>
                      <a:cubicBezTo>
                        <a:pt x="120" y="388"/>
                        <a:pt x="118" y="387"/>
                        <a:pt x="117" y="385"/>
                      </a:cubicBezTo>
                      <a:cubicBezTo>
                        <a:pt x="117" y="385"/>
                        <a:pt x="117" y="385"/>
                        <a:pt x="117" y="385"/>
                      </a:cubicBezTo>
                      <a:cubicBezTo>
                        <a:pt x="117" y="385"/>
                        <a:pt x="117" y="385"/>
                        <a:pt x="117" y="385"/>
                      </a:cubicBezTo>
                      <a:cubicBezTo>
                        <a:pt x="117" y="385"/>
                        <a:pt x="117" y="385"/>
                        <a:pt x="117" y="385"/>
                      </a:cubicBezTo>
                      <a:cubicBezTo>
                        <a:pt x="113" y="385"/>
                        <a:pt x="114" y="379"/>
                        <a:pt x="115" y="377"/>
                      </a:cubicBezTo>
                      <a:cubicBezTo>
                        <a:pt x="115" y="375"/>
                        <a:pt x="116" y="373"/>
                        <a:pt x="117" y="371"/>
                      </a:cubicBezTo>
                      <a:cubicBezTo>
                        <a:pt x="118" y="370"/>
                        <a:pt x="120" y="368"/>
                        <a:pt x="121" y="368"/>
                      </a:cubicBezTo>
                      <a:cubicBezTo>
                        <a:pt x="123" y="367"/>
                        <a:pt x="124" y="368"/>
                        <a:pt x="126" y="369"/>
                      </a:cubicBezTo>
                      <a:cubicBezTo>
                        <a:pt x="128" y="369"/>
                        <a:pt x="129" y="370"/>
                        <a:pt x="131" y="370"/>
                      </a:cubicBezTo>
                      <a:cubicBezTo>
                        <a:pt x="131" y="372"/>
                        <a:pt x="131" y="373"/>
                        <a:pt x="132" y="374"/>
                      </a:cubicBezTo>
                      <a:cubicBezTo>
                        <a:pt x="131" y="374"/>
                        <a:pt x="131" y="374"/>
                        <a:pt x="131" y="375"/>
                      </a:cubicBezTo>
                      <a:cubicBezTo>
                        <a:pt x="131" y="375"/>
                        <a:pt x="131" y="375"/>
                        <a:pt x="131" y="375"/>
                      </a:cubicBezTo>
                      <a:cubicBezTo>
                        <a:pt x="131" y="375"/>
                        <a:pt x="131" y="375"/>
                        <a:pt x="131" y="375"/>
                      </a:cubicBezTo>
                      <a:cubicBezTo>
                        <a:pt x="132" y="375"/>
                        <a:pt x="132" y="375"/>
                        <a:pt x="132" y="375"/>
                      </a:cubicBezTo>
                      <a:cubicBezTo>
                        <a:pt x="132" y="375"/>
                        <a:pt x="133" y="375"/>
                        <a:pt x="133" y="376"/>
                      </a:cubicBezTo>
                      <a:cubicBezTo>
                        <a:pt x="133" y="376"/>
                        <a:pt x="133" y="377"/>
                        <a:pt x="133" y="377"/>
                      </a:cubicBezTo>
                      <a:cubicBezTo>
                        <a:pt x="133" y="377"/>
                        <a:pt x="132" y="377"/>
                        <a:pt x="132" y="378"/>
                      </a:cubicBezTo>
                      <a:cubicBezTo>
                        <a:pt x="131" y="379"/>
                        <a:pt x="131" y="380"/>
                        <a:pt x="131" y="381"/>
                      </a:cubicBezTo>
                      <a:cubicBezTo>
                        <a:pt x="130" y="381"/>
                        <a:pt x="130" y="382"/>
                        <a:pt x="130" y="383"/>
                      </a:cubicBezTo>
                      <a:cubicBezTo>
                        <a:pt x="130" y="383"/>
                        <a:pt x="130" y="383"/>
                        <a:pt x="130" y="383"/>
                      </a:cubicBezTo>
                      <a:cubicBezTo>
                        <a:pt x="130" y="384"/>
                        <a:pt x="130" y="384"/>
                        <a:pt x="130" y="384"/>
                      </a:cubicBezTo>
                      <a:cubicBezTo>
                        <a:pt x="131" y="383"/>
                        <a:pt x="131" y="383"/>
                        <a:pt x="131" y="382"/>
                      </a:cubicBezTo>
                      <a:cubicBezTo>
                        <a:pt x="131" y="383"/>
                        <a:pt x="132" y="383"/>
                        <a:pt x="132" y="383"/>
                      </a:cubicBezTo>
                      <a:cubicBezTo>
                        <a:pt x="133" y="384"/>
                        <a:pt x="133" y="384"/>
                        <a:pt x="134" y="385"/>
                      </a:cubicBezTo>
                      <a:cubicBezTo>
                        <a:pt x="134" y="388"/>
                        <a:pt x="133" y="391"/>
                        <a:pt x="132" y="394"/>
                      </a:cubicBezTo>
                      <a:cubicBezTo>
                        <a:pt x="132" y="394"/>
                        <a:pt x="132" y="394"/>
                        <a:pt x="132" y="394"/>
                      </a:cubicBezTo>
                      <a:cubicBezTo>
                        <a:pt x="132" y="395"/>
                        <a:pt x="132" y="395"/>
                        <a:pt x="132" y="395"/>
                      </a:cubicBezTo>
                      <a:cubicBezTo>
                        <a:pt x="134" y="392"/>
                        <a:pt x="136" y="391"/>
                        <a:pt x="137" y="388"/>
                      </a:cubicBezTo>
                      <a:cubicBezTo>
                        <a:pt x="136" y="388"/>
                        <a:pt x="136" y="388"/>
                        <a:pt x="135" y="388"/>
                      </a:cubicBezTo>
                      <a:cubicBezTo>
                        <a:pt x="136" y="387"/>
                        <a:pt x="136" y="386"/>
                        <a:pt x="137" y="385"/>
                      </a:cubicBezTo>
                      <a:cubicBezTo>
                        <a:pt x="138" y="385"/>
                        <a:pt x="139" y="385"/>
                        <a:pt x="140" y="384"/>
                      </a:cubicBezTo>
                      <a:cubicBezTo>
                        <a:pt x="141" y="383"/>
                        <a:pt x="142" y="382"/>
                        <a:pt x="142" y="381"/>
                      </a:cubicBezTo>
                      <a:cubicBezTo>
                        <a:pt x="142" y="381"/>
                        <a:pt x="142" y="381"/>
                        <a:pt x="142" y="382"/>
                      </a:cubicBezTo>
                      <a:cubicBezTo>
                        <a:pt x="143" y="382"/>
                        <a:pt x="144" y="383"/>
                        <a:pt x="145" y="383"/>
                      </a:cubicBezTo>
                      <a:cubicBezTo>
                        <a:pt x="146" y="384"/>
                        <a:pt x="145" y="386"/>
                        <a:pt x="146" y="387"/>
                      </a:cubicBezTo>
                      <a:cubicBezTo>
                        <a:pt x="148" y="387"/>
                        <a:pt x="148" y="385"/>
                        <a:pt x="150" y="386"/>
                      </a:cubicBezTo>
                      <a:cubicBezTo>
                        <a:pt x="150" y="386"/>
                        <a:pt x="150" y="388"/>
                        <a:pt x="151" y="388"/>
                      </a:cubicBezTo>
                      <a:cubicBezTo>
                        <a:pt x="153" y="389"/>
                        <a:pt x="152" y="386"/>
                        <a:pt x="154" y="386"/>
                      </a:cubicBezTo>
                      <a:cubicBezTo>
                        <a:pt x="155" y="386"/>
                        <a:pt x="155" y="387"/>
                        <a:pt x="156" y="388"/>
                      </a:cubicBezTo>
                      <a:cubicBezTo>
                        <a:pt x="157" y="387"/>
                        <a:pt x="158" y="386"/>
                        <a:pt x="160" y="386"/>
                      </a:cubicBezTo>
                      <a:cubicBezTo>
                        <a:pt x="161" y="386"/>
                        <a:pt x="162" y="387"/>
                        <a:pt x="164" y="387"/>
                      </a:cubicBezTo>
                      <a:cubicBezTo>
                        <a:pt x="164" y="386"/>
                        <a:pt x="164" y="386"/>
                        <a:pt x="164" y="386"/>
                      </a:cubicBezTo>
                      <a:cubicBezTo>
                        <a:pt x="164" y="386"/>
                        <a:pt x="164" y="386"/>
                        <a:pt x="164" y="386"/>
                      </a:cubicBezTo>
                      <a:cubicBezTo>
                        <a:pt x="165" y="385"/>
                        <a:pt x="165" y="383"/>
                        <a:pt x="167" y="383"/>
                      </a:cubicBezTo>
                      <a:cubicBezTo>
                        <a:pt x="168" y="383"/>
                        <a:pt x="168" y="384"/>
                        <a:pt x="170" y="383"/>
                      </a:cubicBezTo>
                      <a:cubicBezTo>
                        <a:pt x="171" y="382"/>
                        <a:pt x="171" y="379"/>
                        <a:pt x="173" y="379"/>
                      </a:cubicBezTo>
                      <a:cubicBezTo>
                        <a:pt x="175" y="383"/>
                        <a:pt x="175" y="390"/>
                        <a:pt x="174" y="395"/>
                      </a:cubicBezTo>
                      <a:cubicBezTo>
                        <a:pt x="176" y="397"/>
                        <a:pt x="175" y="400"/>
                        <a:pt x="175" y="405"/>
                      </a:cubicBezTo>
                      <a:cubicBezTo>
                        <a:pt x="174" y="405"/>
                        <a:pt x="174" y="406"/>
                        <a:pt x="174" y="407"/>
                      </a:cubicBezTo>
                      <a:cubicBezTo>
                        <a:pt x="175" y="408"/>
                        <a:pt x="174" y="410"/>
                        <a:pt x="174" y="412"/>
                      </a:cubicBezTo>
                      <a:cubicBezTo>
                        <a:pt x="174" y="413"/>
                        <a:pt x="174" y="414"/>
                        <a:pt x="174" y="415"/>
                      </a:cubicBezTo>
                      <a:cubicBezTo>
                        <a:pt x="174" y="416"/>
                        <a:pt x="173" y="417"/>
                        <a:pt x="173" y="418"/>
                      </a:cubicBezTo>
                      <a:cubicBezTo>
                        <a:pt x="173" y="418"/>
                        <a:pt x="174" y="419"/>
                        <a:pt x="174" y="420"/>
                      </a:cubicBezTo>
                      <a:cubicBezTo>
                        <a:pt x="174" y="422"/>
                        <a:pt x="173" y="423"/>
                        <a:pt x="173" y="425"/>
                      </a:cubicBezTo>
                      <a:cubicBezTo>
                        <a:pt x="171" y="425"/>
                        <a:pt x="170" y="426"/>
                        <a:pt x="169" y="427"/>
                      </a:cubicBezTo>
                      <a:cubicBezTo>
                        <a:pt x="171" y="427"/>
                        <a:pt x="173" y="427"/>
                        <a:pt x="174" y="426"/>
                      </a:cubicBezTo>
                      <a:cubicBezTo>
                        <a:pt x="174" y="426"/>
                        <a:pt x="174" y="426"/>
                        <a:pt x="174" y="426"/>
                      </a:cubicBezTo>
                      <a:cubicBezTo>
                        <a:pt x="174" y="426"/>
                        <a:pt x="174" y="426"/>
                        <a:pt x="174" y="426"/>
                      </a:cubicBezTo>
                      <a:cubicBezTo>
                        <a:pt x="174" y="423"/>
                        <a:pt x="174" y="420"/>
                        <a:pt x="176" y="418"/>
                      </a:cubicBezTo>
                      <a:cubicBezTo>
                        <a:pt x="175" y="415"/>
                        <a:pt x="175" y="413"/>
                        <a:pt x="176" y="411"/>
                      </a:cubicBezTo>
                      <a:cubicBezTo>
                        <a:pt x="177" y="410"/>
                        <a:pt x="176" y="410"/>
                        <a:pt x="176" y="409"/>
                      </a:cubicBezTo>
                      <a:cubicBezTo>
                        <a:pt x="177" y="406"/>
                        <a:pt x="175" y="400"/>
                        <a:pt x="176" y="396"/>
                      </a:cubicBezTo>
                      <a:cubicBezTo>
                        <a:pt x="176" y="396"/>
                        <a:pt x="176" y="395"/>
                        <a:pt x="176" y="395"/>
                      </a:cubicBezTo>
                      <a:cubicBezTo>
                        <a:pt x="176" y="394"/>
                        <a:pt x="176" y="393"/>
                        <a:pt x="176" y="392"/>
                      </a:cubicBezTo>
                      <a:cubicBezTo>
                        <a:pt x="175" y="389"/>
                        <a:pt x="176" y="387"/>
                        <a:pt x="176" y="384"/>
                      </a:cubicBezTo>
                      <a:cubicBezTo>
                        <a:pt x="177" y="383"/>
                        <a:pt x="178" y="383"/>
                        <a:pt x="178" y="382"/>
                      </a:cubicBezTo>
                      <a:cubicBezTo>
                        <a:pt x="178" y="381"/>
                        <a:pt x="177" y="381"/>
                        <a:pt x="177" y="380"/>
                      </a:cubicBezTo>
                      <a:cubicBezTo>
                        <a:pt x="177" y="377"/>
                        <a:pt x="178" y="375"/>
                        <a:pt x="182" y="375"/>
                      </a:cubicBezTo>
                      <a:cubicBezTo>
                        <a:pt x="182" y="374"/>
                        <a:pt x="182" y="373"/>
                        <a:pt x="183" y="372"/>
                      </a:cubicBezTo>
                      <a:cubicBezTo>
                        <a:pt x="184" y="372"/>
                        <a:pt x="185" y="373"/>
                        <a:pt x="186" y="373"/>
                      </a:cubicBezTo>
                      <a:cubicBezTo>
                        <a:pt x="186" y="371"/>
                        <a:pt x="186" y="369"/>
                        <a:pt x="186" y="368"/>
                      </a:cubicBezTo>
                      <a:cubicBezTo>
                        <a:pt x="178" y="367"/>
                        <a:pt x="171" y="366"/>
                        <a:pt x="163" y="364"/>
                      </a:cubicBezTo>
                      <a:cubicBezTo>
                        <a:pt x="155" y="362"/>
                        <a:pt x="147" y="359"/>
                        <a:pt x="139" y="356"/>
                      </a:cubicBezTo>
                      <a:close/>
                      <a:moveTo>
                        <a:pt x="88" y="326"/>
                      </a:moveTo>
                      <a:cubicBezTo>
                        <a:pt x="88" y="326"/>
                        <a:pt x="88" y="326"/>
                        <a:pt x="88" y="326"/>
                      </a:cubicBezTo>
                      <a:cubicBezTo>
                        <a:pt x="88" y="326"/>
                        <a:pt x="88" y="326"/>
                        <a:pt x="88" y="326"/>
                      </a:cubicBezTo>
                      <a:close/>
                      <a:moveTo>
                        <a:pt x="113" y="322"/>
                      </a:moveTo>
                      <a:cubicBezTo>
                        <a:pt x="115" y="320"/>
                        <a:pt x="116" y="321"/>
                        <a:pt x="117" y="322"/>
                      </a:cubicBezTo>
                      <a:cubicBezTo>
                        <a:pt x="117" y="322"/>
                        <a:pt x="117" y="322"/>
                        <a:pt x="117" y="322"/>
                      </a:cubicBezTo>
                      <a:cubicBezTo>
                        <a:pt x="117" y="323"/>
                        <a:pt x="115" y="322"/>
                        <a:pt x="113" y="322"/>
                      </a:cubicBezTo>
                      <a:cubicBezTo>
                        <a:pt x="113" y="322"/>
                        <a:pt x="113" y="322"/>
                        <a:pt x="113" y="322"/>
                      </a:cubicBezTo>
                      <a:close/>
                      <a:moveTo>
                        <a:pt x="121" y="329"/>
                      </a:moveTo>
                      <a:cubicBezTo>
                        <a:pt x="119" y="329"/>
                        <a:pt x="118" y="331"/>
                        <a:pt x="116" y="331"/>
                      </a:cubicBezTo>
                      <a:cubicBezTo>
                        <a:pt x="117" y="328"/>
                        <a:pt x="115" y="327"/>
                        <a:pt x="114" y="326"/>
                      </a:cubicBezTo>
                      <a:cubicBezTo>
                        <a:pt x="115" y="325"/>
                        <a:pt x="116" y="324"/>
                        <a:pt x="118" y="324"/>
                      </a:cubicBezTo>
                      <a:cubicBezTo>
                        <a:pt x="118" y="324"/>
                        <a:pt x="118" y="325"/>
                        <a:pt x="119" y="325"/>
                      </a:cubicBezTo>
                      <a:cubicBezTo>
                        <a:pt x="120" y="325"/>
                        <a:pt x="121" y="325"/>
                        <a:pt x="122" y="325"/>
                      </a:cubicBezTo>
                      <a:cubicBezTo>
                        <a:pt x="122" y="327"/>
                        <a:pt x="121" y="329"/>
                        <a:pt x="121" y="329"/>
                      </a:cubicBezTo>
                      <a:close/>
                      <a:moveTo>
                        <a:pt x="110" y="352"/>
                      </a:moveTo>
                      <a:cubicBezTo>
                        <a:pt x="110" y="353"/>
                        <a:pt x="111" y="353"/>
                        <a:pt x="111" y="352"/>
                      </a:cubicBezTo>
                      <a:cubicBezTo>
                        <a:pt x="111" y="352"/>
                        <a:pt x="110" y="352"/>
                        <a:pt x="110" y="352"/>
                      </a:cubicBezTo>
                      <a:close/>
                      <a:moveTo>
                        <a:pt x="111" y="363"/>
                      </a:moveTo>
                      <a:cubicBezTo>
                        <a:pt x="111" y="363"/>
                        <a:pt x="111" y="363"/>
                        <a:pt x="111" y="363"/>
                      </a:cubicBezTo>
                      <a:cubicBezTo>
                        <a:pt x="111" y="363"/>
                        <a:pt x="111" y="363"/>
                        <a:pt x="111" y="363"/>
                      </a:cubicBezTo>
                      <a:cubicBezTo>
                        <a:pt x="112" y="364"/>
                        <a:pt x="113" y="363"/>
                        <a:pt x="114" y="363"/>
                      </a:cubicBezTo>
                      <a:cubicBezTo>
                        <a:pt x="114" y="363"/>
                        <a:pt x="113" y="362"/>
                        <a:pt x="114" y="361"/>
                      </a:cubicBezTo>
                      <a:cubicBezTo>
                        <a:pt x="114" y="361"/>
                        <a:pt x="114" y="361"/>
                        <a:pt x="114" y="361"/>
                      </a:cubicBezTo>
                      <a:cubicBezTo>
                        <a:pt x="114" y="361"/>
                        <a:pt x="114" y="361"/>
                        <a:pt x="114" y="361"/>
                      </a:cubicBezTo>
                      <a:cubicBezTo>
                        <a:pt x="114" y="360"/>
                        <a:pt x="114" y="360"/>
                        <a:pt x="114" y="360"/>
                      </a:cubicBezTo>
                      <a:cubicBezTo>
                        <a:pt x="112" y="361"/>
                        <a:pt x="111" y="362"/>
                        <a:pt x="111" y="363"/>
                      </a:cubicBezTo>
                      <a:close/>
                      <a:moveTo>
                        <a:pt x="113" y="352"/>
                      </a:moveTo>
                      <a:cubicBezTo>
                        <a:pt x="113" y="352"/>
                        <a:pt x="114" y="352"/>
                        <a:pt x="114" y="352"/>
                      </a:cubicBezTo>
                      <a:cubicBezTo>
                        <a:pt x="114" y="352"/>
                        <a:pt x="113" y="352"/>
                        <a:pt x="113" y="352"/>
                      </a:cubicBezTo>
                      <a:close/>
                      <a:moveTo>
                        <a:pt x="130" y="396"/>
                      </a:moveTo>
                      <a:cubicBezTo>
                        <a:pt x="129" y="396"/>
                        <a:pt x="128" y="398"/>
                        <a:pt x="128" y="400"/>
                      </a:cubicBezTo>
                      <a:cubicBezTo>
                        <a:pt x="128" y="400"/>
                        <a:pt x="128" y="400"/>
                        <a:pt x="128" y="400"/>
                      </a:cubicBezTo>
                      <a:cubicBezTo>
                        <a:pt x="128" y="400"/>
                        <a:pt x="128" y="400"/>
                        <a:pt x="128" y="400"/>
                      </a:cubicBezTo>
                      <a:cubicBezTo>
                        <a:pt x="129" y="399"/>
                        <a:pt x="130" y="398"/>
                        <a:pt x="131" y="396"/>
                      </a:cubicBezTo>
                      <a:cubicBezTo>
                        <a:pt x="130" y="396"/>
                        <a:pt x="130" y="396"/>
                        <a:pt x="130" y="396"/>
                      </a:cubicBezTo>
                      <a:close/>
                      <a:moveTo>
                        <a:pt x="126" y="392"/>
                      </a:moveTo>
                      <a:cubicBezTo>
                        <a:pt x="126" y="392"/>
                        <a:pt x="126" y="392"/>
                        <a:pt x="126" y="392"/>
                      </a:cubicBezTo>
                      <a:cubicBezTo>
                        <a:pt x="125" y="393"/>
                        <a:pt x="124" y="394"/>
                        <a:pt x="124" y="395"/>
                      </a:cubicBezTo>
                      <a:cubicBezTo>
                        <a:pt x="125" y="395"/>
                        <a:pt x="125" y="395"/>
                        <a:pt x="125" y="395"/>
                      </a:cubicBezTo>
                      <a:cubicBezTo>
                        <a:pt x="125" y="396"/>
                        <a:pt x="125" y="396"/>
                        <a:pt x="125" y="396"/>
                      </a:cubicBezTo>
                      <a:cubicBezTo>
                        <a:pt x="126" y="395"/>
                        <a:pt x="127" y="394"/>
                        <a:pt x="127" y="392"/>
                      </a:cubicBezTo>
                      <a:lnTo>
                        <a:pt x="126" y="392"/>
                      </a:lnTo>
                      <a:close/>
                      <a:moveTo>
                        <a:pt x="124" y="401"/>
                      </a:moveTo>
                      <a:cubicBezTo>
                        <a:pt x="124" y="401"/>
                        <a:pt x="124" y="402"/>
                        <a:pt x="124" y="402"/>
                      </a:cubicBezTo>
                      <a:cubicBezTo>
                        <a:pt x="124" y="402"/>
                        <a:pt x="125" y="402"/>
                        <a:pt x="125" y="402"/>
                      </a:cubicBezTo>
                      <a:cubicBezTo>
                        <a:pt x="125" y="402"/>
                        <a:pt x="125" y="402"/>
                        <a:pt x="125" y="401"/>
                      </a:cubicBezTo>
                      <a:cubicBezTo>
                        <a:pt x="125" y="401"/>
                        <a:pt x="125" y="401"/>
                        <a:pt x="124" y="401"/>
                      </a:cubicBezTo>
                      <a:close/>
                      <a:moveTo>
                        <a:pt x="129" y="377"/>
                      </a:moveTo>
                      <a:cubicBezTo>
                        <a:pt x="128" y="376"/>
                        <a:pt x="128" y="376"/>
                        <a:pt x="128" y="376"/>
                      </a:cubicBezTo>
                      <a:cubicBezTo>
                        <a:pt x="129" y="376"/>
                        <a:pt x="129" y="376"/>
                        <a:pt x="129" y="376"/>
                      </a:cubicBezTo>
                      <a:cubicBezTo>
                        <a:pt x="128" y="376"/>
                        <a:pt x="127" y="377"/>
                        <a:pt x="127" y="377"/>
                      </a:cubicBezTo>
                      <a:cubicBezTo>
                        <a:pt x="127" y="377"/>
                        <a:pt x="127" y="377"/>
                        <a:pt x="127" y="377"/>
                      </a:cubicBezTo>
                      <a:cubicBezTo>
                        <a:pt x="127" y="378"/>
                        <a:pt x="127" y="378"/>
                        <a:pt x="127" y="378"/>
                      </a:cubicBezTo>
                      <a:cubicBezTo>
                        <a:pt x="128" y="377"/>
                        <a:pt x="129" y="377"/>
                        <a:pt x="129" y="377"/>
                      </a:cubicBezTo>
                      <a:close/>
                      <a:moveTo>
                        <a:pt x="126" y="403"/>
                      </a:moveTo>
                      <a:cubicBezTo>
                        <a:pt x="126" y="403"/>
                        <a:pt x="126" y="404"/>
                        <a:pt x="127" y="404"/>
                      </a:cubicBezTo>
                      <a:cubicBezTo>
                        <a:pt x="127" y="403"/>
                        <a:pt x="127" y="403"/>
                        <a:pt x="127" y="403"/>
                      </a:cubicBezTo>
                      <a:cubicBezTo>
                        <a:pt x="127" y="403"/>
                        <a:pt x="127" y="403"/>
                        <a:pt x="126" y="403"/>
                      </a:cubicBezTo>
                      <a:cubicBezTo>
                        <a:pt x="126" y="403"/>
                        <a:pt x="126" y="403"/>
                        <a:pt x="126" y="403"/>
                      </a:cubicBezTo>
                      <a:close/>
                      <a:moveTo>
                        <a:pt x="121" y="312"/>
                      </a:moveTo>
                      <a:cubicBezTo>
                        <a:pt x="121" y="313"/>
                        <a:pt x="122" y="312"/>
                        <a:pt x="121" y="312"/>
                      </a:cubicBezTo>
                      <a:close/>
                      <a:moveTo>
                        <a:pt x="121" y="312"/>
                      </a:moveTo>
                      <a:cubicBezTo>
                        <a:pt x="121" y="311"/>
                        <a:pt x="120" y="311"/>
                        <a:pt x="120" y="311"/>
                      </a:cubicBezTo>
                      <a:cubicBezTo>
                        <a:pt x="120" y="311"/>
                        <a:pt x="120" y="311"/>
                        <a:pt x="120" y="311"/>
                      </a:cubicBezTo>
                      <a:cubicBezTo>
                        <a:pt x="120" y="311"/>
                        <a:pt x="120" y="311"/>
                        <a:pt x="120" y="311"/>
                      </a:cubicBezTo>
                      <a:cubicBezTo>
                        <a:pt x="120" y="311"/>
                        <a:pt x="121" y="312"/>
                        <a:pt x="121" y="312"/>
                      </a:cubicBezTo>
                      <a:close/>
                      <a:moveTo>
                        <a:pt x="248" y="424"/>
                      </a:moveTo>
                      <a:cubicBezTo>
                        <a:pt x="248" y="424"/>
                        <a:pt x="248" y="424"/>
                        <a:pt x="248" y="424"/>
                      </a:cubicBezTo>
                      <a:cubicBezTo>
                        <a:pt x="248" y="424"/>
                        <a:pt x="248" y="424"/>
                        <a:pt x="248" y="424"/>
                      </a:cubicBezTo>
                      <a:cubicBezTo>
                        <a:pt x="249" y="424"/>
                        <a:pt x="249" y="425"/>
                        <a:pt x="250" y="424"/>
                      </a:cubicBezTo>
                      <a:cubicBezTo>
                        <a:pt x="250" y="424"/>
                        <a:pt x="250" y="424"/>
                        <a:pt x="250" y="424"/>
                      </a:cubicBezTo>
                      <a:cubicBezTo>
                        <a:pt x="250" y="424"/>
                        <a:pt x="250" y="424"/>
                        <a:pt x="250" y="424"/>
                      </a:cubicBezTo>
                      <a:cubicBezTo>
                        <a:pt x="250" y="424"/>
                        <a:pt x="248" y="423"/>
                        <a:pt x="248" y="424"/>
                      </a:cubicBezTo>
                      <a:close/>
                      <a:moveTo>
                        <a:pt x="311" y="353"/>
                      </a:moveTo>
                      <a:cubicBezTo>
                        <a:pt x="311" y="354"/>
                        <a:pt x="311" y="354"/>
                        <a:pt x="310" y="354"/>
                      </a:cubicBezTo>
                      <a:cubicBezTo>
                        <a:pt x="310" y="356"/>
                        <a:pt x="311" y="356"/>
                        <a:pt x="311" y="357"/>
                      </a:cubicBezTo>
                      <a:cubicBezTo>
                        <a:pt x="313" y="357"/>
                        <a:pt x="313" y="357"/>
                        <a:pt x="314" y="356"/>
                      </a:cubicBezTo>
                      <a:cubicBezTo>
                        <a:pt x="314" y="354"/>
                        <a:pt x="313" y="353"/>
                        <a:pt x="311" y="353"/>
                      </a:cubicBezTo>
                      <a:close/>
                      <a:moveTo>
                        <a:pt x="311" y="315"/>
                      </a:moveTo>
                      <a:cubicBezTo>
                        <a:pt x="311" y="315"/>
                        <a:pt x="311" y="315"/>
                        <a:pt x="311" y="315"/>
                      </a:cubicBezTo>
                      <a:cubicBezTo>
                        <a:pt x="309" y="315"/>
                        <a:pt x="308" y="317"/>
                        <a:pt x="306" y="317"/>
                      </a:cubicBezTo>
                      <a:cubicBezTo>
                        <a:pt x="306" y="316"/>
                        <a:pt x="305" y="316"/>
                        <a:pt x="305" y="316"/>
                      </a:cubicBezTo>
                      <a:cubicBezTo>
                        <a:pt x="306" y="315"/>
                        <a:pt x="306" y="315"/>
                        <a:pt x="306" y="314"/>
                      </a:cubicBezTo>
                      <a:cubicBezTo>
                        <a:pt x="307" y="314"/>
                        <a:pt x="307" y="314"/>
                        <a:pt x="308" y="313"/>
                      </a:cubicBezTo>
                      <a:cubicBezTo>
                        <a:pt x="307" y="313"/>
                        <a:pt x="307" y="313"/>
                        <a:pt x="307" y="313"/>
                      </a:cubicBezTo>
                      <a:cubicBezTo>
                        <a:pt x="308" y="312"/>
                        <a:pt x="308" y="312"/>
                        <a:pt x="308" y="312"/>
                      </a:cubicBezTo>
                      <a:cubicBezTo>
                        <a:pt x="312" y="306"/>
                        <a:pt x="312" y="305"/>
                        <a:pt x="312" y="299"/>
                      </a:cubicBezTo>
                      <a:cubicBezTo>
                        <a:pt x="313" y="293"/>
                        <a:pt x="312" y="291"/>
                        <a:pt x="311" y="288"/>
                      </a:cubicBezTo>
                      <a:cubicBezTo>
                        <a:pt x="310" y="286"/>
                        <a:pt x="308" y="281"/>
                        <a:pt x="307" y="278"/>
                      </a:cubicBezTo>
                      <a:cubicBezTo>
                        <a:pt x="305" y="273"/>
                        <a:pt x="305" y="272"/>
                        <a:pt x="301" y="271"/>
                      </a:cubicBezTo>
                      <a:cubicBezTo>
                        <a:pt x="299" y="269"/>
                        <a:pt x="297" y="268"/>
                        <a:pt x="297" y="266"/>
                      </a:cubicBezTo>
                      <a:cubicBezTo>
                        <a:pt x="296" y="264"/>
                        <a:pt x="295" y="264"/>
                        <a:pt x="293" y="263"/>
                      </a:cubicBezTo>
                      <a:cubicBezTo>
                        <a:pt x="293" y="263"/>
                        <a:pt x="293" y="263"/>
                        <a:pt x="293" y="263"/>
                      </a:cubicBezTo>
                      <a:cubicBezTo>
                        <a:pt x="293" y="263"/>
                        <a:pt x="293" y="262"/>
                        <a:pt x="293" y="262"/>
                      </a:cubicBezTo>
                      <a:cubicBezTo>
                        <a:pt x="295" y="260"/>
                        <a:pt x="298" y="258"/>
                        <a:pt x="297" y="255"/>
                      </a:cubicBezTo>
                      <a:cubicBezTo>
                        <a:pt x="297" y="254"/>
                        <a:pt x="298" y="253"/>
                        <a:pt x="299" y="252"/>
                      </a:cubicBezTo>
                      <a:cubicBezTo>
                        <a:pt x="299" y="251"/>
                        <a:pt x="298" y="251"/>
                        <a:pt x="298" y="251"/>
                      </a:cubicBezTo>
                      <a:cubicBezTo>
                        <a:pt x="298" y="251"/>
                        <a:pt x="299" y="250"/>
                        <a:pt x="298" y="250"/>
                      </a:cubicBezTo>
                      <a:cubicBezTo>
                        <a:pt x="298" y="251"/>
                        <a:pt x="297" y="250"/>
                        <a:pt x="297" y="250"/>
                      </a:cubicBezTo>
                      <a:cubicBezTo>
                        <a:pt x="298" y="249"/>
                        <a:pt x="298" y="248"/>
                        <a:pt x="298" y="246"/>
                      </a:cubicBez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298" y="245"/>
                        <a:pt x="298" y="245"/>
                        <a:pt x="297" y="245"/>
                      </a:cubicBezTo>
                      <a:cubicBezTo>
                        <a:pt x="297" y="244"/>
                        <a:pt x="297" y="244"/>
                        <a:pt x="297" y="244"/>
                      </a:cubicBezTo>
                      <a:cubicBezTo>
                        <a:pt x="298" y="243"/>
                        <a:pt x="298" y="242"/>
                        <a:pt x="298" y="241"/>
                      </a:cubicBezTo>
                      <a:cubicBezTo>
                        <a:pt x="299" y="241"/>
                        <a:pt x="298" y="238"/>
                        <a:pt x="300" y="238"/>
                      </a:cubicBezTo>
                      <a:cubicBezTo>
                        <a:pt x="300" y="238"/>
                        <a:pt x="300" y="238"/>
                        <a:pt x="300" y="238"/>
                      </a:cubicBezTo>
                      <a:cubicBezTo>
                        <a:pt x="300" y="237"/>
                        <a:pt x="300" y="237"/>
                        <a:pt x="300" y="237"/>
                      </a:cubicBezTo>
                      <a:cubicBezTo>
                        <a:pt x="298" y="237"/>
                        <a:pt x="298" y="237"/>
                        <a:pt x="298" y="237"/>
                      </a:cubicBezTo>
                      <a:cubicBezTo>
                        <a:pt x="299" y="236"/>
                        <a:pt x="298" y="236"/>
                        <a:pt x="298" y="235"/>
                      </a:cubicBezTo>
                      <a:cubicBezTo>
                        <a:pt x="299" y="235"/>
                        <a:pt x="300" y="235"/>
                        <a:pt x="299" y="234"/>
                      </a:cubicBezTo>
                      <a:cubicBezTo>
                        <a:pt x="299" y="233"/>
                        <a:pt x="297" y="235"/>
                        <a:pt x="297" y="233"/>
                      </a:cubicBezTo>
                      <a:cubicBezTo>
                        <a:pt x="297" y="233"/>
                        <a:pt x="299" y="232"/>
                        <a:pt x="298" y="230"/>
                      </a:cubicBezTo>
                      <a:cubicBezTo>
                        <a:pt x="297" y="230"/>
                        <a:pt x="297" y="232"/>
                        <a:pt x="295" y="232"/>
                      </a:cubicBezTo>
                      <a:cubicBezTo>
                        <a:pt x="295" y="231"/>
                        <a:pt x="295" y="230"/>
                        <a:pt x="295" y="229"/>
                      </a:cubicBezTo>
                      <a:cubicBezTo>
                        <a:pt x="293" y="229"/>
                        <a:pt x="293" y="227"/>
                        <a:pt x="293" y="226"/>
                      </a:cubicBezTo>
                      <a:cubicBezTo>
                        <a:pt x="292" y="226"/>
                        <a:pt x="291" y="226"/>
                        <a:pt x="291" y="226"/>
                      </a:cubicBezTo>
                      <a:cubicBezTo>
                        <a:pt x="289" y="226"/>
                        <a:pt x="289" y="225"/>
                        <a:pt x="288" y="223"/>
                      </a:cubicBezTo>
                      <a:cubicBezTo>
                        <a:pt x="287" y="223"/>
                        <a:pt x="287" y="223"/>
                        <a:pt x="287" y="223"/>
                      </a:cubicBezTo>
                      <a:cubicBezTo>
                        <a:pt x="286" y="223"/>
                        <a:pt x="285" y="223"/>
                        <a:pt x="284" y="223"/>
                      </a:cubicBezTo>
                      <a:cubicBezTo>
                        <a:pt x="281" y="217"/>
                        <a:pt x="278" y="213"/>
                        <a:pt x="274" y="208"/>
                      </a:cubicBezTo>
                      <a:cubicBezTo>
                        <a:pt x="272" y="220"/>
                        <a:pt x="266" y="230"/>
                        <a:pt x="256" y="236"/>
                      </a:cubicBezTo>
                      <a:cubicBezTo>
                        <a:pt x="253" y="237"/>
                        <a:pt x="250" y="239"/>
                        <a:pt x="250" y="242"/>
                      </a:cubicBezTo>
                      <a:cubicBezTo>
                        <a:pt x="249" y="244"/>
                        <a:pt x="250" y="246"/>
                        <a:pt x="253" y="247"/>
                      </a:cubicBezTo>
                      <a:cubicBezTo>
                        <a:pt x="258" y="250"/>
                        <a:pt x="263" y="251"/>
                        <a:pt x="268" y="253"/>
                      </a:cubicBezTo>
                      <a:cubicBezTo>
                        <a:pt x="285" y="261"/>
                        <a:pt x="294" y="281"/>
                        <a:pt x="294" y="299"/>
                      </a:cubicBezTo>
                      <a:cubicBezTo>
                        <a:pt x="294" y="323"/>
                        <a:pt x="279" y="343"/>
                        <a:pt x="258" y="355"/>
                      </a:cubicBezTo>
                      <a:cubicBezTo>
                        <a:pt x="252" y="359"/>
                        <a:pt x="245" y="361"/>
                        <a:pt x="239" y="363"/>
                      </a:cubicBezTo>
                      <a:cubicBezTo>
                        <a:pt x="236" y="364"/>
                        <a:pt x="232" y="365"/>
                        <a:pt x="229" y="366"/>
                      </a:cubicBezTo>
                      <a:cubicBezTo>
                        <a:pt x="230" y="366"/>
                        <a:pt x="230" y="367"/>
                        <a:pt x="230" y="368"/>
                      </a:cubicBezTo>
                      <a:cubicBezTo>
                        <a:pt x="233" y="368"/>
                        <a:pt x="231" y="366"/>
                        <a:pt x="233" y="365"/>
                      </a:cubicBezTo>
                      <a:cubicBezTo>
                        <a:pt x="235" y="366"/>
                        <a:pt x="237" y="366"/>
                        <a:pt x="239" y="365"/>
                      </a:cubicBezTo>
                      <a:cubicBezTo>
                        <a:pt x="239" y="366"/>
                        <a:pt x="240" y="367"/>
                        <a:pt x="240" y="368"/>
                      </a:cubicBezTo>
                      <a:cubicBezTo>
                        <a:pt x="238" y="368"/>
                        <a:pt x="238" y="369"/>
                        <a:pt x="238" y="371"/>
                      </a:cubicBezTo>
                      <a:cubicBezTo>
                        <a:pt x="238" y="371"/>
                        <a:pt x="238" y="371"/>
                        <a:pt x="238" y="371"/>
                      </a:cubicBezTo>
                      <a:cubicBezTo>
                        <a:pt x="238" y="372"/>
                        <a:pt x="238" y="372"/>
                        <a:pt x="238" y="372"/>
                      </a:cubicBezTo>
                      <a:cubicBezTo>
                        <a:pt x="240" y="372"/>
                        <a:pt x="241" y="371"/>
                        <a:pt x="241" y="370"/>
                      </a:cubicBezTo>
                      <a:cubicBezTo>
                        <a:pt x="242" y="371"/>
                        <a:pt x="242" y="370"/>
                        <a:pt x="243" y="370"/>
                      </a:cubicBezTo>
                      <a:cubicBezTo>
                        <a:pt x="243" y="371"/>
                        <a:pt x="244" y="371"/>
                        <a:pt x="243" y="372"/>
                      </a:cubicBezTo>
                      <a:cubicBezTo>
                        <a:pt x="245" y="372"/>
                        <a:pt x="245" y="372"/>
                        <a:pt x="245" y="372"/>
                      </a:cubicBezTo>
                      <a:cubicBezTo>
                        <a:pt x="245" y="374"/>
                        <a:pt x="243" y="375"/>
                        <a:pt x="244" y="377"/>
                      </a:cubicBezTo>
                      <a:cubicBezTo>
                        <a:pt x="246" y="377"/>
                        <a:pt x="246" y="375"/>
                        <a:pt x="248" y="375"/>
                      </a:cubicBezTo>
                      <a:cubicBezTo>
                        <a:pt x="248" y="376"/>
                        <a:pt x="248" y="376"/>
                        <a:pt x="248" y="377"/>
                      </a:cubicBezTo>
                      <a:cubicBezTo>
                        <a:pt x="249" y="377"/>
                        <a:pt x="249" y="377"/>
                        <a:pt x="249" y="377"/>
                      </a:cubicBezTo>
                      <a:cubicBezTo>
                        <a:pt x="249" y="377"/>
                        <a:pt x="249" y="377"/>
                        <a:pt x="249" y="377"/>
                      </a:cubicBezTo>
                      <a:cubicBezTo>
                        <a:pt x="250" y="377"/>
                        <a:pt x="250" y="377"/>
                        <a:pt x="250" y="377"/>
                      </a:cubicBezTo>
                      <a:cubicBezTo>
                        <a:pt x="250" y="377"/>
                        <a:pt x="250" y="376"/>
                        <a:pt x="251" y="376"/>
                      </a:cubicBezTo>
                      <a:cubicBezTo>
                        <a:pt x="251" y="378"/>
                        <a:pt x="252" y="379"/>
                        <a:pt x="253" y="379"/>
                      </a:cubicBezTo>
                      <a:cubicBezTo>
                        <a:pt x="255" y="378"/>
                        <a:pt x="256" y="376"/>
                        <a:pt x="259" y="378"/>
                      </a:cubicBezTo>
                      <a:cubicBezTo>
                        <a:pt x="255" y="378"/>
                        <a:pt x="257" y="383"/>
                        <a:pt x="259" y="384"/>
                      </a:cubicBezTo>
                      <a:cubicBezTo>
                        <a:pt x="262" y="384"/>
                        <a:pt x="261" y="381"/>
                        <a:pt x="264" y="380"/>
                      </a:cubicBezTo>
                      <a:cubicBezTo>
                        <a:pt x="265" y="381"/>
                        <a:pt x="265" y="384"/>
                        <a:pt x="265" y="385"/>
                      </a:cubicBezTo>
                      <a:cubicBezTo>
                        <a:pt x="266" y="386"/>
                        <a:pt x="266" y="386"/>
                        <a:pt x="267" y="386"/>
                      </a:cubicBezTo>
                      <a:cubicBezTo>
                        <a:pt x="268" y="385"/>
                        <a:pt x="267" y="382"/>
                        <a:pt x="269" y="381"/>
                      </a:cubicBezTo>
                      <a:cubicBezTo>
                        <a:pt x="271" y="382"/>
                        <a:pt x="270" y="381"/>
                        <a:pt x="272" y="381"/>
                      </a:cubicBezTo>
                      <a:cubicBezTo>
                        <a:pt x="274" y="381"/>
                        <a:pt x="274" y="383"/>
                        <a:pt x="276" y="383"/>
                      </a:cubicBezTo>
                      <a:cubicBezTo>
                        <a:pt x="276" y="383"/>
                        <a:pt x="276" y="383"/>
                        <a:pt x="276" y="383"/>
                      </a:cubicBezTo>
                      <a:cubicBezTo>
                        <a:pt x="277" y="382"/>
                        <a:pt x="277" y="382"/>
                        <a:pt x="277" y="382"/>
                      </a:cubicBezTo>
                      <a:cubicBezTo>
                        <a:pt x="277" y="382"/>
                        <a:pt x="277" y="382"/>
                        <a:pt x="277" y="381"/>
                      </a:cubicBezTo>
                      <a:cubicBezTo>
                        <a:pt x="279" y="383"/>
                        <a:pt x="282" y="382"/>
                        <a:pt x="283" y="381"/>
                      </a:cubicBezTo>
                      <a:cubicBezTo>
                        <a:pt x="283" y="380"/>
                        <a:pt x="283" y="378"/>
                        <a:pt x="284" y="378"/>
                      </a:cubicBezTo>
                      <a:cubicBezTo>
                        <a:pt x="285" y="380"/>
                        <a:pt x="286" y="380"/>
                        <a:pt x="288" y="380"/>
                      </a:cubicBezTo>
                      <a:cubicBezTo>
                        <a:pt x="288" y="378"/>
                        <a:pt x="286" y="377"/>
                        <a:pt x="288" y="376"/>
                      </a:cubicBezTo>
                      <a:cubicBezTo>
                        <a:pt x="288" y="378"/>
                        <a:pt x="291" y="377"/>
                        <a:pt x="291" y="379"/>
                      </a:cubicBezTo>
                      <a:cubicBezTo>
                        <a:pt x="290" y="380"/>
                        <a:pt x="288" y="381"/>
                        <a:pt x="288" y="382"/>
                      </a:cubicBezTo>
                      <a:cubicBezTo>
                        <a:pt x="289" y="383"/>
                        <a:pt x="289" y="383"/>
                        <a:pt x="289" y="383"/>
                      </a:cubicBezTo>
                      <a:cubicBezTo>
                        <a:pt x="289" y="383"/>
                        <a:pt x="289" y="383"/>
                        <a:pt x="289" y="383"/>
                      </a:cubicBezTo>
                      <a:cubicBezTo>
                        <a:pt x="289" y="383"/>
                        <a:pt x="289" y="383"/>
                        <a:pt x="289" y="383"/>
                      </a:cubicBezTo>
                      <a:cubicBezTo>
                        <a:pt x="290" y="383"/>
                        <a:pt x="291" y="384"/>
                        <a:pt x="292" y="383"/>
                      </a:cubicBezTo>
                      <a:cubicBezTo>
                        <a:pt x="292" y="381"/>
                        <a:pt x="294" y="380"/>
                        <a:pt x="295" y="378"/>
                      </a:cubicBezTo>
                      <a:cubicBezTo>
                        <a:pt x="294" y="377"/>
                        <a:pt x="294" y="373"/>
                        <a:pt x="295" y="371"/>
                      </a:cubicBezTo>
                      <a:cubicBezTo>
                        <a:pt x="297" y="371"/>
                        <a:pt x="297" y="373"/>
                        <a:pt x="297" y="374"/>
                      </a:cubicBezTo>
                      <a:cubicBezTo>
                        <a:pt x="301" y="374"/>
                        <a:pt x="298" y="370"/>
                        <a:pt x="301" y="370"/>
                      </a:cubicBezTo>
                      <a:cubicBezTo>
                        <a:pt x="302" y="369"/>
                        <a:pt x="300" y="368"/>
                        <a:pt x="301" y="368"/>
                      </a:cubicBezTo>
                      <a:cubicBezTo>
                        <a:pt x="303" y="368"/>
                        <a:pt x="303" y="370"/>
                        <a:pt x="304" y="370"/>
                      </a:cubicBezTo>
                      <a:cubicBezTo>
                        <a:pt x="304" y="370"/>
                        <a:pt x="305" y="370"/>
                        <a:pt x="305" y="370"/>
                      </a:cubicBezTo>
                      <a:cubicBezTo>
                        <a:pt x="306" y="367"/>
                        <a:pt x="303" y="366"/>
                        <a:pt x="304" y="365"/>
                      </a:cubicBezTo>
                      <a:cubicBezTo>
                        <a:pt x="306" y="365"/>
                        <a:pt x="306" y="367"/>
                        <a:pt x="307" y="367"/>
                      </a:cubicBezTo>
                      <a:cubicBezTo>
                        <a:pt x="308" y="366"/>
                        <a:pt x="308" y="366"/>
                        <a:pt x="308" y="365"/>
                      </a:cubicBezTo>
                      <a:cubicBezTo>
                        <a:pt x="308" y="364"/>
                        <a:pt x="306" y="363"/>
                        <a:pt x="305" y="362"/>
                      </a:cubicBezTo>
                      <a:cubicBezTo>
                        <a:pt x="306" y="361"/>
                        <a:pt x="306" y="359"/>
                        <a:pt x="308" y="359"/>
                      </a:cubicBezTo>
                      <a:cubicBezTo>
                        <a:pt x="309" y="359"/>
                        <a:pt x="311" y="361"/>
                        <a:pt x="313" y="360"/>
                      </a:cubicBezTo>
                      <a:cubicBezTo>
                        <a:pt x="313" y="357"/>
                        <a:pt x="309" y="358"/>
                        <a:pt x="309" y="355"/>
                      </a:cubicBezTo>
                      <a:cubicBezTo>
                        <a:pt x="310" y="354"/>
                        <a:pt x="312" y="353"/>
                        <a:pt x="313" y="351"/>
                      </a:cubicBezTo>
                      <a:cubicBezTo>
                        <a:pt x="314" y="350"/>
                        <a:pt x="316" y="351"/>
                        <a:pt x="316" y="349"/>
                      </a:cubicBezTo>
                      <a:cubicBezTo>
                        <a:pt x="316" y="348"/>
                        <a:pt x="314" y="348"/>
                        <a:pt x="313" y="347"/>
                      </a:cubicBezTo>
                      <a:cubicBezTo>
                        <a:pt x="314" y="347"/>
                        <a:pt x="314" y="347"/>
                        <a:pt x="314" y="347"/>
                      </a:cubicBezTo>
                      <a:cubicBezTo>
                        <a:pt x="314" y="345"/>
                        <a:pt x="315" y="344"/>
                        <a:pt x="316" y="343"/>
                      </a:cubicBezTo>
                      <a:cubicBezTo>
                        <a:pt x="315" y="342"/>
                        <a:pt x="314" y="343"/>
                        <a:pt x="314" y="341"/>
                      </a:cubicBezTo>
                      <a:cubicBezTo>
                        <a:pt x="314" y="342"/>
                        <a:pt x="315" y="341"/>
                        <a:pt x="315" y="340"/>
                      </a:cubicBezTo>
                      <a:cubicBezTo>
                        <a:pt x="314" y="339"/>
                        <a:pt x="313" y="340"/>
                        <a:pt x="313" y="339"/>
                      </a:cubicBezTo>
                      <a:cubicBezTo>
                        <a:pt x="314" y="338"/>
                        <a:pt x="314" y="337"/>
                        <a:pt x="315" y="336"/>
                      </a:cubicBezTo>
                      <a:cubicBezTo>
                        <a:pt x="315" y="334"/>
                        <a:pt x="313" y="335"/>
                        <a:pt x="313" y="333"/>
                      </a:cubicBezTo>
                      <a:cubicBezTo>
                        <a:pt x="314" y="332"/>
                        <a:pt x="316" y="332"/>
                        <a:pt x="316" y="330"/>
                      </a:cubicBezTo>
                      <a:cubicBezTo>
                        <a:pt x="315" y="329"/>
                        <a:pt x="311" y="330"/>
                        <a:pt x="311" y="328"/>
                      </a:cubicBezTo>
                      <a:cubicBezTo>
                        <a:pt x="311" y="326"/>
                        <a:pt x="314" y="327"/>
                        <a:pt x="313" y="325"/>
                      </a:cubicBezTo>
                      <a:cubicBezTo>
                        <a:pt x="313" y="324"/>
                        <a:pt x="311" y="324"/>
                        <a:pt x="310" y="324"/>
                      </a:cubicBezTo>
                      <a:cubicBezTo>
                        <a:pt x="309" y="323"/>
                        <a:pt x="309" y="321"/>
                        <a:pt x="309" y="319"/>
                      </a:cubicBezTo>
                      <a:cubicBezTo>
                        <a:pt x="309" y="319"/>
                        <a:pt x="310" y="319"/>
                        <a:pt x="310" y="318"/>
                      </a:cubicBezTo>
                      <a:cubicBezTo>
                        <a:pt x="311" y="320"/>
                        <a:pt x="313" y="322"/>
                        <a:pt x="315" y="321"/>
                      </a:cubicBezTo>
                      <a:cubicBezTo>
                        <a:pt x="319" y="320"/>
                        <a:pt x="316" y="313"/>
                        <a:pt x="311" y="315"/>
                      </a:cubicBezTo>
                      <a:close/>
                      <a:moveTo>
                        <a:pt x="229" y="366"/>
                      </a:moveTo>
                      <a:cubicBezTo>
                        <a:pt x="216" y="368"/>
                        <a:pt x="202" y="369"/>
                        <a:pt x="189" y="368"/>
                      </a:cubicBezTo>
                      <a:cubicBezTo>
                        <a:pt x="188" y="369"/>
                        <a:pt x="188" y="370"/>
                        <a:pt x="188" y="370"/>
                      </a:cubicBezTo>
                      <a:cubicBezTo>
                        <a:pt x="190" y="371"/>
                        <a:pt x="190" y="369"/>
                        <a:pt x="192" y="368"/>
                      </a:cubicBezTo>
                      <a:cubicBezTo>
                        <a:pt x="191" y="370"/>
                        <a:pt x="191" y="370"/>
                        <a:pt x="192" y="371"/>
                      </a:cubicBezTo>
                      <a:cubicBezTo>
                        <a:pt x="192" y="371"/>
                        <a:pt x="192" y="371"/>
                        <a:pt x="192" y="371"/>
                      </a:cubicBezTo>
                      <a:cubicBezTo>
                        <a:pt x="193" y="370"/>
                        <a:pt x="193" y="370"/>
                        <a:pt x="193" y="370"/>
                      </a:cubicBezTo>
                      <a:cubicBezTo>
                        <a:pt x="193" y="370"/>
                        <a:pt x="193" y="370"/>
                        <a:pt x="193" y="370"/>
                      </a:cubicBezTo>
                      <a:cubicBezTo>
                        <a:pt x="193" y="370"/>
                        <a:pt x="193" y="369"/>
                        <a:pt x="194" y="370"/>
                      </a:cubicBezTo>
                      <a:cubicBezTo>
                        <a:pt x="194" y="371"/>
                        <a:pt x="194" y="372"/>
                        <a:pt x="195" y="372"/>
                      </a:cubicBezTo>
                      <a:cubicBezTo>
                        <a:pt x="197" y="372"/>
                        <a:pt x="198" y="369"/>
                        <a:pt x="200" y="371"/>
                      </a:cubicBezTo>
                      <a:cubicBezTo>
                        <a:pt x="197" y="371"/>
                        <a:pt x="198" y="375"/>
                        <a:pt x="200" y="376"/>
                      </a:cubicBezTo>
                      <a:cubicBezTo>
                        <a:pt x="202" y="376"/>
                        <a:pt x="202" y="374"/>
                        <a:pt x="204" y="373"/>
                      </a:cubicBezTo>
                      <a:cubicBezTo>
                        <a:pt x="205" y="373"/>
                        <a:pt x="205" y="376"/>
                        <a:pt x="205" y="377"/>
                      </a:cubicBezTo>
                      <a:cubicBezTo>
                        <a:pt x="205" y="377"/>
                        <a:pt x="206" y="378"/>
                        <a:pt x="207" y="378"/>
                      </a:cubicBezTo>
                      <a:cubicBezTo>
                        <a:pt x="207" y="377"/>
                        <a:pt x="207" y="374"/>
                        <a:pt x="208" y="373"/>
                      </a:cubicBezTo>
                      <a:cubicBezTo>
                        <a:pt x="209" y="374"/>
                        <a:pt x="209" y="373"/>
                        <a:pt x="211" y="373"/>
                      </a:cubicBezTo>
                      <a:cubicBezTo>
                        <a:pt x="212" y="374"/>
                        <a:pt x="212" y="375"/>
                        <a:pt x="214" y="375"/>
                      </a:cubicBezTo>
                      <a:cubicBezTo>
                        <a:pt x="214" y="375"/>
                        <a:pt x="214" y="375"/>
                        <a:pt x="214" y="375"/>
                      </a:cubicBezTo>
                      <a:cubicBezTo>
                        <a:pt x="214" y="375"/>
                        <a:pt x="214" y="375"/>
                        <a:pt x="214" y="375"/>
                      </a:cubicBezTo>
                      <a:cubicBezTo>
                        <a:pt x="214" y="374"/>
                        <a:pt x="214" y="374"/>
                        <a:pt x="215" y="374"/>
                      </a:cubicBezTo>
                      <a:cubicBezTo>
                        <a:pt x="215" y="375"/>
                        <a:pt x="217" y="375"/>
                        <a:pt x="218" y="374"/>
                      </a:cubicBezTo>
                      <a:cubicBezTo>
                        <a:pt x="219" y="376"/>
                        <a:pt x="220" y="377"/>
                        <a:pt x="222" y="379"/>
                      </a:cubicBezTo>
                      <a:cubicBezTo>
                        <a:pt x="222" y="378"/>
                        <a:pt x="222" y="378"/>
                        <a:pt x="222" y="378"/>
                      </a:cubicBezTo>
                      <a:cubicBezTo>
                        <a:pt x="222" y="378"/>
                        <a:pt x="222" y="378"/>
                        <a:pt x="222" y="378"/>
                      </a:cubicBezTo>
                      <a:cubicBezTo>
                        <a:pt x="222" y="375"/>
                        <a:pt x="220" y="374"/>
                        <a:pt x="219" y="373"/>
                      </a:cubicBezTo>
                      <a:cubicBezTo>
                        <a:pt x="219" y="372"/>
                        <a:pt x="219" y="371"/>
                        <a:pt x="220" y="371"/>
                      </a:cubicBezTo>
                      <a:cubicBezTo>
                        <a:pt x="220" y="372"/>
                        <a:pt x="222" y="373"/>
                        <a:pt x="223" y="373"/>
                      </a:cubicBezTo>
                      <a:cubicBezTo>
                        <a:pt x="223" y="371"/>
                        <a:pt x="222" y="371"/>
                        <a:pt x="223" y="370"/>
                      </a:cubicBezTo>
                      <a:cubicBezTo>
                        <a:pt x="223" y="371"/>
                        <a:pt x="225" y="371"/>
                        <a:pt x="225" y="372"/>
                      </a:cubicBezTo>
                      <a:cubicBezTo>
                        <a:pt x="224" y="373"/>
                        <a:pt x="223" y="373"/>
                        <a:pt x="223" y="375"/>
                      </a:cubicBezTo>
                      <a:cubicBezTo>
                        <a:pt x="224" y="375"/>
                        <a:pt x="224" y="375"/>
                        <a:pt x="224" y="375"/>
                      </a:cubicBezTo>
                      <a:cubicBezTo>
                        <a:pt x="224" y="375"/>
                        <a:pt x="224" y="375"/>
                        <a:pt x="224" y="375"/>
                      </a:cubicBezTo>
                      <a:cubicBezTo>
                        <a:pt x="224" y="375"/>
                        <a:pt x="224" y="375"/>
                        <a:pt x="224" y="375"/>
                      </a:cubicBezTo>
                      <a:cubicBezTo>
                        <a:pt x="225" y="375"/>
                        <a:pt x="225" y="376"/>
                        <a:pt x="226" y="375"/>
                      </a:cubicBezTo>
                      <a:cubicBezTo>
                        <a:pt x="226" y="373"/>
                        <a:pt x="228" y="373"/>
                        <a:pt x="229" y="371"/>
                      </a:cubicBezTo>
                      <a:cubicBezTo>
                        <a:pt x="228" y="370"/>
                        <a:pt x="228" y="368"/>
                        <a:pt x="229" y="366"/>
                      </a:cubicBezTo>
                      <a:close/>
                      <a:moveTo>
                        <a:pt x="225" y="386"/>
                      </a:moveTo>
                      <a:cubicBezTo>
                        <a:pt x="224" y="384"/>
                        <a:pt x="224" y="381"/>
                        <a:pt x="223" y="379"/>
                      </a:cubicBezTo>
                      <a:cubicBezTo>
                        <a:pt x="222" y="380"/>
                        <a:pt x="222" y="380"/>
                        <a:pt x="222" y="380"/>
                      </a:cubicBezTo>
                      <a:cubicBezTo>
                        <a:pt x="222" y="379"/>
                        <a:pt x="222" y="379"/>
                        <a:pt x="222" y="379"/>
                      </a:cubicBezTo>
                      <a:cubicBezTo>
                        <a:pt x="222" y="382"/>
                        <a:pt x="224" y="385"/>
                        <a:pt x="224" y="387"/>
                      </a:cubicBezTo>
                      <a:cubicBezTo>
                        <a:pt x="224" y="389"/>
                        <a:pt x="223" y="391"/>
                        <a:pt x="223" y="393"/>
                      </a:cubicBezTo>
                      <a:cubicBezTo>
                        <a:pt x="223" y="396"/>
                        <a:pt x="224" y="398"/>
                        <a:pt x="224" y="400"/>
                      </a:cubicBezTo>
                      <a:cubicBezTo>
                        <a:pt x="225" y="401"/>
                        <a:pt x="225" y="401"/>
                        <a:pt x="226" y="401"/>
                      </a:cubicBezTo>
                      <a:cubicBezTo>
                        <a:pt x="228" y="401"/>
                        <a:pt x="227" y="399"/>
                        <a:pt x="228" y="397"/>
                      </a:cubicBezTo>
                      <a:cubicBezTo>
                        <a:pt x="228" y="396"/>
                        <a:pt x="228" y="395"/>
                        <a:pt x="228" y="394"/>
                      </a:cubicBezTo>
                      <a:cubicBezTo>
                        <a:pt x="229" y="390"/>
                        <a:pt x="227" y="387"/>
                        <a:pt x="225" y="386"/>
                      </a:cubicBezTo>
                      <a:close/>
                      <a:moveTo>
                        <a:pt x="198" y="418"/>
                      </a:moveTo>
                      <a:cubicBezTo>
                        <a:pt x="198" y="419"/>
                        <a:pt x="199" y="419"/>
                        <a:pt x="199" y="418"/>
                      </a:cubicBezTo>
                      <a:cubicBezTo>
                        <a:pt x="199" y="418"/>
                        <a:pt x="199" y="418"/>
                        <a:pt x="198" y="418"/>
                      </a:cubicBezTo>
                      <a:close/>
                      <a:moveTo>
                        <a:pt x="299" y="242"/>
                      </a:moveTo>
                      <a:cubicBezTo>
                        <a:pt x="299" y="242"/>
                        <a:pt x="299" y="242"/>
                        <a:pt x="299" y="242"/>
                      </a:cubicBezTo>
                      <a:cubicBezTo>
                        <a:pt x="300" y="242"/>
                        <a:pt x="300" y="242"/>
                        <a:pt x="300" y="241"/>
                      </a:cubicBezTo>
                      <a:cubicBezTo>
                        <a:pt x="300" y="241"/>
                        <a:pt x="299" y="241"/>
                        <a:pt x="299" y="242"/>
                      </a:cubicBezTo>
                      <a:close/>
                      <a:moveTo>
                        <a:pt x="204" y="420"/>
                      </a:moveTo>
                      <a:cubicBezTo>
                        <a:pt x="201" y="420"/>
                        <a:pt x="201" y="425"/>
                        <a:pt x="203" y="426"/>
                      </a:cubicBezTo>
                      <a:cubicBezTo>
                        <a:pt x="205" y="427"/>
                        <a:pt x="207" y="426"/>
                        <a:pt x="208" y="425"/>
                      </a:cubicBezTo>
                      <a:cubicBezTo>
                        <a:pt x="209" y="424"/>
                        <a:pt x="209" y="423"/>
                        <a:pt x="209" y="421"/>
                      </a:cubicBezTo>
                      <a:cubicBezTo>
                        <a:pt x="207" y="420"/>
                        <a:pt x="206" y="419"/>
                        <a:pt x="204" y="420"/>
                      </a:cubicBezTo>
                      <a:close/>
                      <a:moveTo>
                        <a:pt x="51" y="46"/>
                      </a:moveTo>
                      <a:cubicBezTo>
                        <a:pt x="52" y="46"/>
                        <a:pt x="53" y="46"/>
                        <a:pt x="53" y="45"/>
                      </a:cubicBezTo>
                      <a:cubicBezTo>
                        <a:pt x="53" y="45"/>
                        <a:pt x="53" y="43"/>
                        <a:pt x="52" y="43"/>
                      </a:cubicBezTo>
                      <a:cubicBezTo>
                        <a:pt x="51" y="43"/>
                        <a:pt x="51" y="43"/>
                        <a:pt x="51" y="43"/>
                      </a:cubicBezTo>
                      <a:cubicBezTo>
                        <a:pt x="51" y="44"/>
                        <a:pt x="51" y="44"/>
                        <a:pt x="51" y="46"/>
                      </a:cubicBezTo>
                      <a:close/>
                      <a:moveTo>
                        <a:pt x="113" y="283"/>
                      </a:moveTo>
                      <a:cubicBezTo>
                        <a:pt x="113" y="283"/>
                        <a:pt x="112" y="283"/>
                        <a:pt x="112" y="283"/>
                      </a:cubicBezTo>
                      <a:cubicBezTo>
                        <a:pt x="112" y="283"/>
                        <a:pt x="113" y="284"/>
                        <a:pt x="113" y="283"/>
                      </a:cubicBezTo>
                      <a:close/>
                      <a:moveTo>
                        <a:pt x="46" y="218"/>
                      </a:moveTo>
                      <a:cubicBezTo>
                        <a:pt x="46" y="219"/>
                        <a:pt x="46" y="220"/>
                        <a:pt x="47" y="219"/>
                      </a:cubicBezTo>
                      <a:cubicBezTo>
                        <a:pt x="48" y="219"/>
                        <a:pt x="47" y="217"/>
                        <a:pt x="46" y="218"/>
                      </a:cubicBezTo>
                      <a:close/>
                      <a:moveTo>
                        <a:pt x="114" y="240"/>
                      </a:moveTo>
                      <a:cubicBezTo>
                        <a:pt x="112" y="240"/>
                        <a:pt x="112" y="242"/>
                        <a:pt x="112" y="243"/>
                      </a:cubicBezTo>
                      <a:cubicBezTo>
                        <a:pt x="114" y="245"/>
                        <a:pt x="116" y="241"/>
                        <a:pt x="114" y="240"/>
                      </a:cubicBezTo>
                      <a:close/>
                      <a:moveTo>
                        <a:pt x="129" y="116"/>
                      </a:moveTo>
                      <a:cubicBezTo>
                        <a:pt x="130" y="116"/>
                        <a:pt x="130" y="115"/>
                        <a:pt x="130" y="114"/>
                      </a:cubicBezTo>
                      <a:cubicBezTo>
                        <a:pt x="128" y="113"/>
                        <a:pt x="127" y="116"/>
                        <a:pt x="129" y="116"/>
                      </a:cubicBezTo>
                      <a:close/>
                      <a:moveTo>
                        <a:pt x="116" y="203"/>
                      </a:moveTo>
                      <a:cubicBezTo>
                        <a:pt x="116" y="203"/>
                        <a:pt x="115" y="203"/>
                        <a:pt x="115" y="203"/>
                      </a:cubicBezTo>
                      <a:cubicBezTo>
                        <a:pt x="112" y="205"/>
                        <a:pt x="118" y="206"/>
                        <a:pt x="116" y="203"/>
                      </a:cubicBezTo>
                      <a:close/>
                      <a:moveTo>
                        <a:pt x="113" y="212"/>
                      </a:moveTo>
                      <a:cubicBezTo>
                        <a:pt x="112" y="211"/>
                        <a:pt x="111" y="212"/>
                        <a:pt x="111" y="214"/>
                      </a:cubicBezTo>
                      <a:cubicBezTo>
                        <a:pt x="112" y="215"/>
                        <a:pt x="113" y="213"/>
                        <a:pt x="113" y="212"/>
                      </a:cubicBezTo>
                      <a:close/>
                      <a:moveTo>
                        <a:pt x="128" y="90"/>
                      </a:moveTo>
                      <a:cubicBezTo>
                        <a:pt x="129" y="90"/>
                        <a:pt x="129" y="90"/>
                        <a:pt x="130" y="90"/>
                      </a:cubicBezTo>
                      <a:cubicBezTo>
                        <a:pt x="129" y="89"/>
                        <a:pt x="128" y="89"/>
                        <a:pt x="128" y="90"/>
                      </a:cubicBezTo>
                      <a:close/>
                      <a:moveTo>
                        <a:pt x="110" y="195"/>
                      </a:moveTo>
                      <a:cubicBezTo>
                        <a:pt x="110" y="195"/>
                        <a:pt x="110" y="195"/>
                        <a:pt x="110" y="195"/>
                      </a:cubicBezTo>
                      <a:cubicBezTo>
                        <a:pt x="110" y="195"/>
                        <a:pt x="110" y="194"/>
                        <a:pt x="110" y="194"/>
                      </a:cubicBezTo>
                      <a:lnTo>
                        <a:pt x="110" y="195"/>
                      </a:lnTo>
                      <a:close/>
                      <a:moveTo>
                        <a:pt x="108" y="180"/>
                      </a:moveTo>
                      <a:cubicBezTo>
                        <a:pt x="109" y="180"/>
                        <a:pt x="109" y="180"/>
                        <a:pt x="109" y="180"/>
                      </a:cubicBezTo>
                      <a:cubicBezTo>
                        <a:pt x="109" y="179"/>
                        <a:pt x="109" y="179"/>
                        <a:pt x="108" y="179"/>
                      </a:cubicBezTo>
                      <a:lnTo>
                        <a:pt x="108" y="180"/>
                      </a:lnTo>
                      <a:close/>
                      <a:moveTo>
                        <a:pt x="115" y="208"/>
                      </a:moveTo>
                      <a:cubicBezTo>
                        <a:pt x="115" y="207"/>
                        <a:pt x="115" y="206"/>
                        <a:pt x="115" y="205"/>
                      </a:cubicBezTo>
                      <a:cubicBezTo>
                        <a:pt x="111" y="205"/>
                        <a:pt x="112" y="209"/>
                        <a:pt x="115" y="208"/>
                      </a:cubicBezTo>
                      <a:close/>
                      <a:moveTo>
                        <a:pt x="115" y="221"/>
                      </a:moveTo>
                      <a:cubicBezTo>
                        <a:pt x="116" y="221"/>
                        <a:pt x="116" y="221"/>
                        <a:pt x="116" y="221"/>
                      </a:cubicBezTo>
                      <a:cubicBezTo>
                        <a:pt x="116" y="220"/>
                        <a:pt x="114" y="220"/>
                        <a:pt x="115" y="221"/>
                      </a:cubicBezTo>
                      <a:close/>
                      <a:moveTo>
                        <a:pt x="91" y="131"/>
                      </a:moveTo>
                      <a:cubicBezTo>
                        <a:pt x="93" y="129"/>
                        <a:pt x="93" y="126"/>
                        <a:pt x="91" y="126"/>
                      </a:cubicBezTo>
                      <a:cubicBezTo>
                        <a:pt x="88" y="126"/>
                        <a:pt x="87" y="130"/>
                        <a:pt x="91" y="131"/>
                      </a:cubicBezTo>
                      <a:close/>
                      <a:moveTo>
                        <a:pt x="90" y="94"/>
                      </a:moveTo>
                      <a:cubicBezTo>
                        <a:pt x="91" y="93"/>
                        <a:pt x="89" y="92"/>
                        <a:pt x="89" y="93"/>
                      </a:cubicBezTo>
                      <a:cubicBezTo>
                        <a:pt x="89" y="94"/>
                        <a:pt x="89" y="94"/>
                        <a:pt x="90" y="94"/>
                      </a:cubicBezTo>
                      <a:close/>
                      <a:moveTo>
                        <a:pt x="91" y="44"/>
                      </a:moveTo>
                      <a:cubicBezTo>
                        <a:pt x="92" y="44"/>
                        <a:pt x="90" y="43"/>
                        <a:pt x="91" y="43"/>
                      </a:cubicBezTo>
                      <a:cubicBezTo>
                        <a:pt x="92" y="44"/>
                        <a:pt x="91" y="44"/>
                        <a:pt x="91" y="44"/>
                      </a:cubicBezTo>
                      <a:cubicBezTo>
                        <a:pt x="92" y="45"/>
                        <a:pt x="92" y="44"/>
                        <a:pt x="93" y="44"/>
                      </a:cubicBezTo>
                      <a:cubicBezTo>
                        <a:pt x="95" y="44"/>
                        <a:pt x="94" y="45"/>
                        <a:pt x="96" y="44"/>
                      </a:cubicBezTo>
                      <a:cubicBezTo>
                        <a:pt x="96" y="45"/>
                        <a:pt x="96" y="46"/>
                        <a:pt x="97" y="47"/>
                      </a:cubicBezTo>
                      <a:cubicBezTo>
                        <a:pt x="97" y="47"/>
                        <a:pt x="98" y="46"/>
                        <a:pt x="99" y="46"/>
                      </a:cubicBezTo>
                      <a:cubicBezTo>
                        <a:pt x="99" y="47"/>
                        <a:pt x="100" y="47"/>
                        <a:pt x="100" y="48"/>
                      </a:cubicBezTo>
                      <a:cubicBezTo>
                        <a:pt x="100" y="48"/>
                        <a:pt x="101" y="49"/>
                        <a:pt x="101" y="50"/>
                      </a:cubicBezTo>
                      <a:cubicBezTo>
                        <a:pt x="102" y="50"/>
                        <a:pt x="102" y="48"/>
                        <a:pt x="103" y="49"/>
                      </a:cubicBezTo>
                      <a:cubicBezTo>
                        <a:pt x="105" y="49"/>
                        <a:pt x="106" y="49"/>
                        <a:pt x="107" y="49"/>
                      </a:cubicBezTo>
                      <a:cubicBezTo>
                        <a:pt x="108" y="49"/>
                        <a:pt x="108" y="49"/>
                        <a:pt x="109" y="48"/>
                      </a:cubicBezTo>
                      <a:cubicBezTo>
                        <a:pt x="109" y="49"/>
                        <a:pt x="109" y="49"/>
                        <a:pt x="110" y="50"/>
                      </a:cubicBezTo>
                      <a:cubicBezTo>
                        <a:pt x="110" y="49"/>
                        <a:pt x="111" y="49"/>
                        <a:pt x="112" y="49"/>
                      </a:cubicBezTo>
                      <a:cubicBezTo>
                        <a:pt x="112" y="48"/>
                        <a:pt x="112" y="47"/>
                        <a:pt x="113" y="47"/>
                      </a:cubicBezTo>
                      <a:cubicBezTo>
                        <a:pt x="114" y="47"/>
                        <a:pt x="114" y="48"/>
                        <a:pt x="115" y="48"/>
                      </a:cubicBezTo>
                      <a:cubicBezTo>
                        <a:pt x="116" y="46"/>
                        <a:pt x="117" y="46"/>
                        <a:pt x="118" y="45"/>
                      </a:cubicBezTo>
                      <a:cubicBezTo>
                        <a:pt x="119" y="45"/>
                        <a:pt x="119" y="45"/>
                        <a:pt x="119" y="45"/>
                      </a:cubicBezTo>
                      <a:cubicBezTo>
                        <a:pt x="120" y="42"/>
                        <a:pt x="122" y="40"/>
                        <a:pt x="123" y="37"/>
                      </a:cubicBezTo>
                      <a:cubicBezTo>
                        <a:pt x="124" y="35"/>
                        <a:pt x="123" y="33"/>
                        <a:pt x="125" y="31"/>
                      </a:cubicBezTo>
                      <a:cubicBezTo>
                        <a:pt x="123" y="30"/>
                        <a:pt x="124" y="27"/>
                        <a:pt x="122" y="26"/>
                      </a:cubicBezTo>
                      <a:cubicBezTo>
                        <a:pt x="123" y="25"/>
                        <a:pt x="123" y="25"/>
                        <a:pt x="123" y="25"/>
                      </a:cubicBezTo>
                      <a:cubicBezTo>
                        <a:pt x="123" y="25"/>
                        <a:pt x="123" y="25"/>
                        <a:pt x="123" y="25"/>
                      </a:cubicBezTo>
                      <a:cubicBezTo>
                        <a:pt x="123" y="24"/>
                        <a:pt x="123" y="24"/>
                        <a:pt x="123" y="24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2" y="23"/>
                        <a:pt x="121" y="23"/>
                        <a:pt x="121" y="22"/>
                      </a:cubicBezTo>
                      <a:cubicBezTo>
                        <a:pt x="121" y="22"/>
                        <a:pt x="121" y="21"/>
                        <a:pt x="121" y="21"/>
                      </a:cubicBezTo>
                      <a:cubicBezTo>
                        <a:pt x="123" y="20"/>
                        <a:pt x="124" y="22"/>
                        <a:pt x="125" y="21"/>
                      </a:cubicBezTo>
                      <a:cubicBezTo>
                        <a:pt x="124" y="19"/>
                        <a:pt x="125" y="16"/>
                        <a:pt x="121" y="17"/>
                      </a:cubicBezTo>
                      <a:cubicBezTo>
                        <a:pt x="120" y="18"/>
                        <a:pt x="121" y="20"/>
                        <a:pt x="119" y="19"/>
                      </a:cubicBezTo>
                      <a:cubicBezTo>
                        <a:pt x="118" y="19"/>
                        <a:pt x="119" y="18"/>
                        <a:pt x="118" y="18"/>
                      </a:cubicBezTo>
                      <a:cubicBezTo>
                        <a:pt x="117" y="18"/>
                        <a:pt x="117" y="16"/>
                        <a:pt x="115" y="17"/>
                      </a:cubicBezTo>
                      <a:cubicBezTo>
                        <a:pt x="114" y="15"/>
                        <a:pt x="112" y="14"/>
                        <a:pt x="110" y="15"/>
                      </a:cubicBezTo>
                      <a:cubicBezTo>
                        <a:pt x="110" y="14"/>
                        <a:pt x="110" y="14"/>
                        <a:pt x="109" y="14"/>
                      </a:cubicBezTo>
                      <a:cubicBezTo>
                        <a:pt x="108" y="14"/>
                        <a:pt x="109" y="15"/>
                        <a:pt x="108" y="15"/>
                      </a:cubicBezTo>
                      <a:cubicBezTo>
                        <a:pt x="107" y="15"/>
                        <a:pt x="106" y="15"/>
                        <a:pt x="107" y="13"/>
                      </a:cubicBezTo>
                      <a:cubicBezTo>
                        <a:pt x="105" y="13"/>
                        <a:pt x="105" y="13"/>
                        <a:pt x="105" y="13"/>
                      </a:cubicBezTo>
                      <a:cubicBezTo>
                        <a:pt x="105" y="14"/>
                        <a:pt x="104" y="15"/>
                        <a:pt x="104" y="15"/>
                      </a:cubicBezTo>
                      <a:cubicBezTo>
                        <a:pt x="102" y="15"/>
                        <a:pt x="101" y="16"/>
                        <a:pt x="99" y="15"/>
                      </a:cubicBezTo>
                      <a:cubicBezTo>
                        <a:pt x="99" y="17"/>
                        <a:pt x="98" y="17"/>
                        <a:pt x="97" y="17"/>
                      </a:cubicBezTo>
                      <a:cubicBezTo>
                        <a:pt x="97" y="19"/>
                        <a:pt x="95" y="19"/>
                        <a:pt x="94" y="21"/>
                      </a:cubicBezTo>
                      <a:cubicBezTo>
                        <a:pt x="94" y="21"/>
                        <a:pt x="94" y="22"/>
                        <a:pt x="93" y="22"/>
                      </a:cubicBezTo>
                      <a:cubicBezTo>
                        <a:pt x="92" y="23"/>
                        <a:pt x="92" y="25"/>
                        <a:pt x="90" y="25"/>
                      </a:cubicBezTo>
                      <a:cubicBezTo>
                        <a:pt x="91" y="27"/>
                        <a:pt x="90" y="29"/>
                        <a:pt x="89" y="30"/>
                      </a:cubicBezTo>
                      <a:cubicBezTo>
                        <a:pt x="90" y="31"/>
                        <a:pt x="90" y="31"/>
                        <a:pt x="91" y="33"/>
                      </a:cubicBezTo>
                      <a:cubicBezTo>
                        <a:pt x="90" y="33"/>
                        <a:pt x="90" y="34"/>
                        <a:pt x="90" y="34"/>
                      </a:cubicBezTo>
                      <a:cubicBezTo>
                        <a:pt x="91" y="36"/>
                        <a:pt x="91" y="36"/>
                        <a:pt x="91" y="39"/>
                      </a:cubicBezTo>
                      <a:cubicBezTo>
                        <a:pt x="91" y="39"/>
                        <a:pt x="90" y="39"/>
                        <a:pt x="90" y="39"/>
                      </a:cubicBezTo>
                      <a:cubicBezTo>
                        <a:pt x="90" y="39"/>
                        <a:pt x="89" y="40"/>
                        <a:pt x="90" y="41"/>
                      </a:cubicBezTo>
                      <a:cubicBezTo>
                        <a:pt x="89" y="41"/>
                        <a:pt x="89" y="41"/>
                        <a:pt x="89" y="41"/>
                      </a:cubicBezTo>
                      <a:cubicBezTo>
                        <a:pt x="89" y="41"/>
                        <a:pt x="89" y="41"/>
                        <a:pt x="89" y="41"/>
                      </a:cubicBezTo>
                      <a:cubicBezTo>
                        <a:pt x="89" y="42"/>
                        <a:pt x="89" y="42"/>
                        <a:pt x="89" y="42"/>
                      </a:cubicBezTo>
                      <a:cubicBezTo>
                        <a:pt x="89" y="42"/>
                        <a:pt x="90" y="42"/>
                        <a:pt x="90" y="43"/>
                      </a:cubicBezTo>
                      <a:cubicBezTo>
                        <a:pt x="89" y="43"/>
                        <a:pt x="89" y="43"/>
                        <a:pt x="89" y="43"/>
                      </a:cubicBezTo>
                      <a:cubicBezTo>
                        <a:pt x="89" y="44"/>
                        <a:pt x="90" y="44"/>
                        <a:pt x="91" y="44"/>
                      </a:cubicBezTo>
                      <a:close/>
                      <a:moveTo>
                        <a:pt x="88" y="162"/>
                      </a:moveTo>
                      <a:cubicBezTo>
                        <a:pt x="88" y="162"/>
                        <a:pt x="88" y="162"/>
                        <a:pt x="88" y="162"/>
                      </a:cubicBezTo>
                      <a:cubicBezTo>
                        <a:pt x="88" y="163"/>
                        <a:pt x="88" y="163"/>
                        <a:pt x="88" y="163"/>
                      </a:cubicBezTo>
                      <a:cubicBezTo>
                        <a:pt x="88" y="163"/>
                        <a:pt x="88" y="163"/>
                        <a:pt x="88" y="163"/>
                      </a:cubicBezTo>
                      <a:lnTo>
                        <a:pt x="88" y="162"/>
                      </a:lnTo>
                      <a:close/>
                      <a:moveTo>
                        <a:pt x="91" y="171"/>
                      </a:moveTo>
                      <a:cubicBezTo>
                        <a:pt x="91" y="169"/>
                        <a:pt x="92" y="167"/>
                        <a:pt x="91" y="165"/>
                      </a:cubicBezTo>
                      <a:cubicBezTo>
                        <a:pt x="88" y="166"/>
                        <a:pt x="85" y="169"/>
                        <a:pt x="87" y="172"/>
                      </a:cubicBezTo>
                      <a:cubicBezTo>
                        <a:pt x="89" y="173"/>
                        <a:pt x="89" y="170"/>
                        <a:pt x="91" y="171"/>
                      </a:cubicBezTo>
                      <a:close/>
                      <a:moveTo>
                        <a:pt x="125" y="120"/>
                      </a:moveTo>
                      <a:cubicBezTo>
                        <a:pt x="127" y="119"/>
                        <a:pt x="128" y="121"/>
                        <a:pt x="129" y="120"/>
                      </a:cubicBezTo>
                      <a:cubicBezTo>
                        <a:pt x="128" y="119"/>
                        <a:pt x="129" y="118"/>
                        <a:pt x="129" y="116"/>
                      </a:cubicBezTo>
                      <a:cubicBezTo>
                        <a:pt x="127" y="115"/>
                        <a:pt x="124" y="117"/>
                        <a:pt x="125" y="120"/>
                      </a:cubicBezTo>
                      <a:close/>
                      <a:moveTo>
                        <a:pt x="130" y="16"/>
                      </a:moveTo>
                      <a:cubicBezTo>
                        <a:pt x="130" y="15"/>
                        <a:pt x="129" y="14"/>
                        <a:pt x="128" y="15"/>
                      </a:cubicBezTo>
                      <a:cubicBezTo>
                        <a:pt x="128" y="16"/>
                        <a:pt x="128" y="17"/>
                        <a:pt x="130" y="16"/>
                      </a:cubicBezTo>
                      <a:close/>
                      <a:moveTo>
                        <a:pt x="128" y="33"/>
                      </a:moveTo>
                      <a:cubicBezTo>
                        <a:pt x="128" y="33"/>
                        <a:pt x="127" y="33"/>
                        <a:pt x="127" y="33"/>
                      </a:cubicBezTo>
                      <a:cubicBezTo>
                        <a:pt x="127" y="34"/>
                        <a:pt x="128" y="34"/>
                        <a:pt x="128" y="33"/>
                      </a:cubicBezTo>
                      <a:close/>
                      <a:moveTo>
                        <a:pt x="124" y="64"/>
                      </a:moveTo>
                      <a:cubicBezTo>
                        <a:pt x="125" y="64"/>
                        <a:pt x="125" y="64"/>
                        <a:pt x="125" y="64"/>
                      </a:cubicBezTo>
                      <a:cubicBezTo>
                        <a:pt x="125" y="64"/>
                        <a:pt x="125" y="64"/>
                        <a:pt x="125" y="64"/>
                      </a:cubicBezTo>
                      <a:cubicBezTo>
                        <a:pt x="125" y="64"/>
                        <a:pt x="125" y="63"/>
                        <a:pt x="124" y="63"/>
                      </a:cubicBezTo>
                      <a:cubicBezTo>
                        <a:pt x="124" y="64"/>
                        <a:pt x="124" y="64"/>
                        <a:pt x="124" y="64"/>
                      </a:cubicBezTo>
                      <a:close/>
                      <a:moveTo>
                        <a:pt x="99" y="2"/>
                      </a:moveTo>
                      <a:cubicBezTo>
                        <a:pt x="99" y="2"/>
                        <a:pt x="99" y="2"/>
                        <a:pt x="99" y="1"/>
                      </a:cubicBezTo>
                      <a:cubicBezTo>
                        <a:pt x="99" y="0"/>
                        <a:pt x="98" y="0"/>
                        <a:pt x="98" y="0"/>
                      </a:cubicBezTo>
                      <a:cubicBezTo>
                        <a:pt x="97" y="0"/>
                        <a:pt x="97" y="2"/>
                        <a:pt x="99" y="2"/>
                      </a:cubicBezTo>
                      <a:close/>
                      <a:moveTo>
                        <a:pt x="82" y="196"/>
                      </a:moveTo>
                      <a:cubicBezTo>
                        <a:pt x="83" y="198"/>
                        <a:pt x="88" y="197"/>
                        <a:pt x="88" y="195"/>
                      </a:cubicBezTo>
                      <a:cubicBezTo>
                        <a:pt x="88" y="192"/>
                        <a:pt x="82" y="192"/>
                        <a:pt x="82" y="196"/>
                      </a:cubicBezTo>
                      <a:close/>
                      <a:moveTo>
                        <a:pt x="104" y="255"/>
                      </a:moveTo>
                      <a:cubicBezTo>
                        <a:pt x="104" y="255"/>
                        <a:pt x="104" y="254"/>
                        <a:pt x="104" y="254"/>
                      </a:cubicBezTo>
                      <a:cubicBezTo>
                        <a:pt x="104" y="255"/>
                        <a:pt x="104" y="255"/>
                        <a:pt x="104" y="255"/>
                      </a:cubicBezTo>
                      <a:cubicBezTo>
                        <a:pt x="104" y="255"/>
                        <a:pt x="104" y="255"/>
                        <a:pt x="104" y="255"/>
                      </a:cubicBezTo>
                      <a:cubicBezTo>
                        <a:pt x="104" y="255"/>
                        <a:pt x="104" y="255"/>
                        <a:pt x="104" y="255"/>
                      </a:cubicBezTo>
                      <a:close/>
                      <a:moveTo>
                        <a:pt x="97" y="156"/>
                      </a:moveTo>
                      <a:cubicBezTo>
                        <a:pt x="99" y="157"/>
                        <a:pt x="100" y="157"/>
                        <a:pt x="101" y="155"/>
                      </a:cubicBezTo>
                      <a:cubicBezTo>
                        <a:pt x="99" y="154"/>
                        <a:pt x="98" y="156"/>
                        <a:pt x="97" y="156"/>
                      </a:cubicBezTo>
                      <a:close/>
                      <a:moveTo>
                        <a:pt x="101" y="187"/>
                      </a:moveTo>
                      <a:cubicBezTo>
                        <a:pt x="101" y="187"/>
                        <a:pt x="102" y="187"/>
                        <a:pt x="101" y="186"/>
                      </a:cubicBezTo>
                      <a:cubicBezTo>
                        <a:pt x="101" y="186"/>
                        <a:pt x="100" y="187"/>
                        <a:pt x="101" y="187"/>
                      </a:cubicBezTo>
                      <a:close/>
                      <a:moveTo>
                        <a:pt x="105" y="310"/>
                      </a:moveTo>
                      <a:cubicBezTo>
                        <a:pt x="104" y="310"/>
                        <a:pt x="105" y="310"/>
                        <a:pt x="105" y="309"/>
                      </a:cubicBezTo>
                      <a:cubicBezTo>
                        <a:pt x="104" y="309"/>
                        <a:pt x="104" y="309"/>
                        <a:pt x="104" y="309"/>
                      </a:cubicBezTo>
                      <a:cubicBezTo>
                        <a:pt x="103" y="310"/>
                        <a:pt x="104" y="310"/>
                        <a:pt x="105" y="310"/>
                      </a:cubicBezTo>
                      <a:close/>
                      <a:moveTo>
                        <a:pt x="113" y="118"/>
                      </a:moveTo>
                      <a:cubicBezTo>
                        <a:pt x="114" y="119"/>
                        <a:pt x="116" y="119"/>
                        <a:pt x="118" y="119"/>
                      </a:cubicBezTo>
                      <a:cubicBezTo>
                        <a:pt x="118" y="117"/>
                        <a:pt x="117" y="117"/>
                        <a:pt x="117" y="116"/>
                      </a:cubicBezTo>
                      <a:cubicBezTo>
                        <a:pt x="115" y="117"/>
                        <a:pt x="113" y="117"/>
                        <a:pt x="113" y="118"/>
                      </a:cubicBezTo>
                      <a:close/>
                      <a:moveTo>
                        <a:pt x="107" y="239"/>
                      </a:moveTo>
                      <a:cubicBezTo>
                        <a:pt x="104" y="239"/>
                        <a:pt x="103" y="242"/>
                        <a:pt x="103" y="244"/>
                      </a:cubicBezTo>
                      <a:cubicBezTo>
                        <a:pt x="105" y="244"/>
                        <a:pt x="108" y="242"/>
                        <a:pt x="107" y="239"/>
                      </a:cubicBezTo>
                      <a:close/>
                      <a:moveTo>
                        <a:pt x="102" y="106"/>
                      </a:moveTo>
                      <a:cubicBezTo>
                        <a:pt x="102" y="107"/>
                        <a:pt x="102" y="108"/>
                        <a:pt x="103" y="108"/>
                      </a:cubicBezTo>
                      <a:cubicBezTo>
                        <a:pt x="103" y="107"/>
                        <a:pt x="104" y="107"/>
                        <a:pt x="104" y="106"/>
                      </a:cubicBezTo>
                      <a:cubicBezTo>
                        <a:pt x="104" y="106"/>
                        <a:pt x="102" y="106"/>
                        <a:pt x="102" y="106"/>
                      </a:cubicBezTo>
                      <a:close/>
                      <a:moveTo>
                        <a:pt x="108" y="65"/>
                      </a:moveTo>
                      <a:cubicBezTo>
                        <a:pt x="108" y="66"/>
                        <a:pt x="109" y="67"/>
                        <a:pt x="111" y="67"/>
                      </a:cubicBezTo>
                      <a:cubicBezTo>
                        <a:pt x="111" y="66"/>
                        <a:pt x="109" y="64"/>
                        <a:pt x="108" y="65"/>
                      </a:cubicBezTo>
                      <a:close/>
                      <a:moveTo>
                        <a:pt x="102" y="178"/>
                      </a:moveTo>
                      <a:cubicBezTo>
                        <a:pt x="102" y="180"/>
                        <a:pt x="103" y="178"/>
                        <a:pt x="102" y="178"/>
                      </a:cubicBezTo>
                      <a:close/>
                      <a:moveTo>
                        <a:pt x="100" y="233"/>
                      </a:moveTo>
                      <a:cubicBezTo>
                        <a:pt x="102" y="233"/>
                        <a:pt x="104" y="231"/>
                        <a:pt x="104" y="229"/>
                      </a:cubicBezTo>
                      <a:cubicBezTo>
                        <a:pt x="102" y="228"/>
                        <a:pt x="100" y="230"/>
                        <a:pt x="100" y="233"/>
                      </a:cubicBezTo>
                      <a:close/>
                      <a:moveTo>
                        <a:pt x="102" y="220"/>
                      </a:moveTo>
                      <a:cubicBezTo>
                        <a:pt x="102" y="221"/>
                        <a:pt x="102" y="221"/>
                        <a:pt x="102" y="222"/>
                      </a:cubicBezTo>
                      <a:cubicBezTo>
                        <a:pt x="104" y="223"/>
                        <a:pt x="104" y="222"/>
                        <a:pt x="104" y="221"/>
                      </a:cubicBezTo>
                      <a:cubicBezTo>
                        <a:pt x="104" y="220"/>
                        <a:pt x="103" y="220"/>
                        <a:pt x="102" y="220"/>
                      </a:cubicBezTo>
                      <a:close/>
                      <a:moveTo>
                        <a:pt x="112" y="126"/>
                      </a:moveTo>
                      <a:cubicBezTo>
                        <a:pt x="114" y="128"/>
                        <a:pt x="117" y="127"/>
                        <a:pt x="118" y="125"/>
                      </a:cubicBezTo>
                      <a:cubicBezTo>
                        <a:pt x="117" y="122"/>
                        <a:pt x="112" y="123"/>
                        <a:pt x="112" y="126"/>
                      </a:cubicBezTo>
                      <a:close/>
                      <a:moveTo>
                        <a:pt x="114" y="90"/>
                      </a:moveTo>
                      <a:cubicBezTo>
                        <a:pt x="114" y="91"/>
                        <a:pt x="114" y="91"/>
                        <a:pt x="114" y="91"/>
                      </a:cubicBezTo>
                      <a:cubicBezTo>
                        <a:pt x="115" y="91"/>
                        <a:pt x="115" y="91"/>
                        <a:pt x="115" y="91"/>
                      </a:cubicBezTo>
                      <a:cubicBezTo>
                        <a:pt x="115" y="90"/>
                        <a:pt x="115" y="90"/>
                        <a:pt x="114" y="90"/>
                      </a:cubicBezTo>
                      <a:close/>
                      <a:moveTo>
                        <a:pt x="118" y="134"/>
                      </a:moveTo>
                      <a:cubicBezTo>
                        <a:pt x="119" y="133"/>
                        <a:pt x="118" y="133"/>
                        <a:pt x="118" y="133"/>
                      </a:cubicBezTo>
                      <a:cubicBezTo>
                        <a:pt x="117" y="133"/>
                        <a:pt x="118" y="134"/>
                        <a:pt x="118" y="134"/>
                      </a:cubicBezTo>
                      <a:close/>
                      <a:moveTo>
                        <a:pt x="109" y="132"/>
                      </a:moveTo>
                      <a:cubicBezTo>
                        <a:pt x="109" y="134"/>
                        <a:pt x="110" y="135"/>
                        <a:pt x="112" y="135"/>
                      </a:cubicBezTo>
                      <a:cubicBezTo>
                        <a:pt x="112" y="133"/>
                        <a:pt x="110" y="132"/>
                        <a:pt x="109" y="132"/>
                      </a:cubicBezTo>
                      <a:close/>
                      <a:moveTo>
                        <a:pt x="110" y="108"/>
                      </a:moveTo>
                      <a:cubicBezTo>
                        <a:pt x="110" y="109"/>
                        <a:pt x="111" y="110"/>
                        <a:pt x="111" y="111"/>
                      </a:cubicBezTo>
                      <a:cubicBezTo>
                        <a:pt x="112" y="111"/>
                        <a:pt x="113" y="111"/>
                        <a:pt x="113" y="110"/>
                      </a:cubicBezTo>
                      <a:cubicBezTo>
                        <a:pt x="113" y="110"/>
                        <a:pt x="112" y="109"/>
                        <a:pt x="112" y="108"/>
                      </a:cubicBezTo>
                      <a:lnTo>
                        <a:pt x="110" y="108"/>
                      </a:lnTo>
                      <a:close/>
                      <a:moveTo>
                        <a:pt x="122" y="127"/>
                      </a:moveTo>
                      <a:cubicBezTo>
                        <a:pt x="121" y="124"/>
                        <a:pt x="118" y="128"/>
                        <a:pt x="121" y="129"/>
                      </a:cubicBezTo>
                      <a:cubicBezTo>
                        <a:pt x="121" y="128"/>
                        <a:pt x="122" y="128"/>
                        <a:pt x="122" y="127"/>
                      </a:cubicBezTo>
                      <a:close/>
                      <a:moveTo>
                        <a:pt x="119" y="131"/>
                      </a:moveTo>
                      <a:cubicBezTo>
                        <a:pt x="119" y="131"/>
                        <a:pt x="120" y="131"/>
                        <a:pt x="120" y="130"/>
                      </a:cubicBezTo>
                      <a:cubicBezTo>
                        <a:pt x="119" y="130"/>
                        <a:pt x="119" y="131"/>
                        <a:pt x="119" y="131"/>
                      </a:cubicBezTo>
                      <a:close/>
                      <a:moveTo>
                        <a:pt x="119" y="80"/>
                      </a:moveTo>
                      <a:cubicBezTo>
                        <a:pt x="119" y="80"/>
                        <a:pt x="119" y="80"/>
                        <a:pt x="119" y="80"/>
                      </a:cubicBezTo>
                      <a:cubicBezTo>
                        <a:pt x="119" y="80"/>
                        <a:pt x="120" y="80"/>
                        <a:pt x="120" y="79"/>
                      </a:cubicBezTo>
                      <a:cubicBezTo>
                        <a:pt x="119" y="79"/>
                        <a:pt x="119" y="79"/>
                        <a:pt x="119" y="79"/>
                      </a:cubicBezTo>
                      <a:lnTo>
                        <a:pt x="119" y="80"/>
                      </a:lnTo>
                      <a:close/>
                      <a:moveTo>
                        <a:pt x="118" y="53"/>
                      </a:moveTo>
                      <a:cubicBezTo>
                        <a:pt x="118" y="53"/>
                        <a:pt x="118" y="53"/>
                        <a:pt x="118" y="53"/>
                      </a:cubicBezTo>
                      <a:cubicBezTo>
                        <a:pt x="118" y="54"/>
                        <a:pt x="118" y="54"/>
                        <a:pt x="118" y="54"/>
                      </a:cubicBezTo>
                      <a:cubicBezTo>
                        <a:pt x="117" y="55"/>
                        <a:pt x="118" y="55"/>
                        <a:pt x="119" y="55"/>
                      </a:cubicBezTo>
                      <a:cubicBezTo>
                        <a:pt x="119" y="54"/>
                        <a:pt x="119" y="53"/>
                        <a:pt x="118" y="53"/>
                      </a:cubicBezTo>
                      <a:close/>
                      <a:moveTo>
                        <a:pt x="107" y="139"/>
                      </a:moveTo>
                      <a:cubicBezTo>
                        <a:pt x="108" y="139"/>
                        <a:pt x="109" y="140"/>
                        <a:pt x="110" y="141"/>
                      </a:cubicBezTo>
                      <a:cubicBezTo>
                        <a:pt x="111" y="140"/>
                        <a:pt x="113" y="140"/>
                        <a:pt x="112" y="138"/>
                      </a:cubicBezTo>
                      <a:cubicBezTo>
                        <a:pt x="111" y="138"/>
                        <a:pt x="112" y="138"/>
                        <a:pt x="112" y="136"/>
                      </a:cubicBezTo>
                      <a:cubicBezTo>
                        <a:pt x="110" y="137"/>
                        <a:pt x="111" y="135"/>
                        <a:pt x="110" y="135"/>
                      </a:cubicBezTo>
                      <a:cubicBezTo>
                        <a:pt x="108" y="134"/>
                        <a:pt x="106" y="137"/>
                        <a:pt x="107" y="139"/>
                      </a:cubicBezTo>
                      <a:close/>
                      <a:moveTo>
                        <a:pt x="75" y="167"/>
                      </a:moveTo>
                      <a:cubicBezTo>
                        <a:pt x="75" y="167"/>
                        <a:pt x="76" y="167"/>
                        <a:pt x="77" y="167"/>
                      </a:cubicBezTo>
                      <a:cubicBezTo>
                        <a:pt x="77" y="166"/>
                        <a:pt x="77" y="166"/>
                        <a:pt x="76" y="165"/>
                      </a:cubicBezTo>
                      <a:cubicBezTo>
                        <a:pt x="76" y="165"/>
                        <a:pt x="75" y="166"/>
                        <a:pt x="75" y="167"/>
                      </a:cubicBezTo>
                      <a:close/>
                      <a:moveTo>
                        <a:pt x="77" y="88"/>
                      </a:moveTo>
                      <a:cubicBezTo>
                        <a:pt x="77" y="87"/>
                        <a:pt x="76" y="86"/>
                        <a:pt x="75" y="87"/>
                      </a:cubicBezTo>
                      <a:cubicBezTo>
                        <a:pt x="75" y="88"/>
                        <a:pt x="76" y="89"/>
                        <a:pt x="77" y="88"/>
                      </a:cubicBezTo>
                      <a:close/>
                      <a:moveTo>
                        <a:pt x="84" y="173"/>
                      </a:moveTo>
                      <a:cubicBezTo>
                        <a:pt x="85" y="172"/>
                        <a:pt x="85" y="170"/>
                        <a:pt x="83" y="170"/>
                      </a:cubicBezTo>
                      <a:cubicBezTo>
                        <a:pt x="81" y="171"/>
                        <a:pt x="82" y="173"/>
                        <a:pt x="84" y="173"/>
                      </a:cubicBezTo>
                      <a:close/>
                      <a:moveTo>
                        <a:pt x="75" y="95"/>
                      </a:moveTo>
                      <a:cubicBezTo>
                        <a:pt x="75" y="94"/>
                        <a:pt x="74" y="94"/>
                        <a:pt x="73" y="94"/>
                      </a:cubicBezTo>
                      <a:cubicBezTo>
                        <a:pt x="73" y="95"/>
                        <a:pt x="75" y="96"/>
                        <a:pt x="75" y="95"/>
                      </a:cubicBezTo>
                      <a:close/>
                      <a:moveTo>
                        <a:pt x="64" y="70"/>
                      </a:moveTo>
                      <a:cubicBezTo>
                        <a:pt x="65" y="70"/>
                        <a:pt x="66" y="69"/>
                        <a:pt x="66" y="68"/>
                      </a:cubicBezTo>
                      <a:cubicBezTo>
                        <a:pt x="65" y="68"/>
                        <a:pt x="64" y="68"/>
                        <a:pt x="64" y="69"/>
                      </a:cubicBezTo>
                      <a:cubicBezTo>
                        <a:pt x="64" y="69"/>
                        <a:pt x="64" y="69"/>
                        <a:pt x="64" y="70"/>
                      </a:cubicBezTo>
                      <a:close/>
                      <a:moveTo>
                        <a:pt x="71" y="33"/>
                      </a:moveTo>
                      <a:cubicBezTo>
                        <a:pt x="70" y="33"/>
                        <a:pt x="70" y="33"/>
                        <a:pt x="70" y="33"/>
                      </a:cubicBezTo>
                      <a:cubicBezTo>
                        <a:pt x="70" y="34"/>
                        <a:pt x="70" y="34"/>
                        <a:pt x="70" y="34"/>
                      </a:cubicBezTo>
                      <a:cubicBezTo>
                        <a:pt x="71" y="34"/>
                        <a:pt x="71" y="34"/>
                        <a:pt x="71" y="34"/>
                      </a:cubicBezTo>
                      <a:lnTo>
                        <a:pt x="71" y="33"/>
                      </a:lnTo>
                      <a:close/>
                      <a:moveTo>
                        <a:pt x="70" y="277"/>
                      </a:moveTo>
                      <a:cubicBezTo>
                        <a:pt x="70" y="277"/>
                        <a:pt x="70" y="278"/>
                        <a:pt x="71" y="278"/>
                      </a:cubicBezTo>
                      <a:cubicBezTo>
                        <a:pt x="70" y="277"/>
                        <a:pt x="70" y="277"/>
                        <a:pt x="70" y="277"/>
                      </a:cubicBezTo>
                      <a:close/>
                      <a:moveTo>
                        <a:pt x="71" y="286"/>
                      </a:moveTo>
                      <a:cubicBezTo>
                        <a:pt x="71" y="286"/>
                        <a:pt x="71" y="286"/>
                        <a:pt x="71" y="286"/>
                      </a:cubicBezTo>
                      <a:cubicBezTo>
                        <a:pt x="71" y="286"/>
                        <a:pt x="71" y="286"/>
                        <a:pt x="71" y="286"/>
                      </a:cubicBezTo>
                      <a:cubicBezTo>
                        <a:pt x="70" y="286"/>
                        <a:pt x="70" y="286"/>
                        <a:pt x="70" y="287"/>
                      </a:cubicBezTo>
                      <a:cubicBezTo>
                        <a:pt x="71" y="288"/>
                        <a:pt x="71" y="289"/>
                        <a:pt x="72" y="289"/>
                      </a:cubicBezTo>
                      <a:cubicBezTo>
                        <a:pt x="73" y="288"/>
                        <a:pt x="72" y="287"/>
                        <a:pt x="71" y="286"/>
                      </a:cubicBezTo>
                      <a:close/>
                      <a:moveTo>
                        <a:pt x="72" y="281"/>
                      </a:moveTo>
                      <a:cubicBezTo>
                        <a:pt x="72" y="280"/>
                        <a:pt x="71" y="279"/>
                        <a:pt x="71" y="279"/>
                      </a:cubicBezTo>
                      <a:cubicBezTo>
                        <a:pt x="71" y="280"/>
                        <a:pt x="71" y="280"/>
                        <a:pt x="72" y="281"/>
                      </a:cubicBezTo>
                      <a:close/>
                      <a:moveTo>
                        <a:pt x="74" y="278"/>
                      </a:moveTo>
                      <a:cubicBezTo>
                        <a:pt x="74" y="278"/>
                        <a:pt x="74" y="278"/>
                        <a:pt x="74" y="278"/>
                      </a:cubicBezTo>
                      <a:cubicBezTo>
                        <a:pt x="74" y="277"/>
                        <a:pt x="74" y="277"/>
                        <a:pt x="74" y="277"/>
                      </a:cubicBezTo>
                      <a:cubicBezTo>
                        <a:pt x="75" y="277"/>
                        <a:pt x="75" y="277"/>
                        <a:pt x="75" y="277"/>
                      </a:cubicBezTo>
                      <a:cubicBezTo>
                        <a:pt x="74" y="276"/>
                        <a:pt x="72" y="275"/>
                        <a:pt x="71" y="274"/>
                      </a:cubicBezTo>
                      <a:cubicBezTo>
                        <a:pt x="70" y="274"/>
                        <a:pt x="70" y="275"/>
                        <a:pt x="70" y="275"/>
                      </a:cubicBezTo>
                      <a:cubicBezTo>
                        <a:pt x="70" y="275"/>
                        <a:pt x="70" y="275"/>
                        <a:pt x="70" y="275"/>
                      </a:cubicBezTo>
                      <a:cubicBezTo>
                        <a:pt x="69" y="275"/>
                        <a:pt x="69" y="275"/>
                        <a:pt x="69" y="275"/>
                      </a:cubicBezTo>
                      <a:cubicBezTo>
                        <a:pt x="70" y="275"/>
                        <a:pt x="70" y="276"/>
                        <a:pt x="70" y="276"/>
                      </a:cubicBezTo>
                      <a:cubicBezTo>
                        <a:pt x="70" y="276"/>
                        <a:pt x="70" y="276"/>
                        <a:pt x="70" y="276"/>
                      </a:cubicBezTo>
                      <a:cubicBezTo>
                        <a:pt x="71" y="276"/>
                        <a:pt x="73" y="277"/>
                        <a:pt x="74" y="278"/>
                      </a:cubicBezTo>
                      <a:close/>
                      <a:moveTo>
                        <a:pt x="64" y="75"/>
                      </a:moveTo>
                      <a:cubicBezTo>
                        <a:pt x="64" y="75"/>
                        <a:pt x="64" y="75"/>
                        <a:pt x="64" y="75"/>
                      </a:cubicBezTo>
                      <a:cubicBezTo>
                        <a:pt x="64" y="76"/>
                        <a:pt x="64" y="76"/>
                        <a:pt x="64" y="76"/>
                      </a:cubicBezTo>
                      <a:cubicBezTo>
                        <a:pt x="64" y="76"/>
                        <a:pt x="64" y="76"/>
                        <a:pt x="64" y="76"/>
                      </a:cubicBezTo>
                      <a:lnTo>
                        <a:pt x="64" y="75"/>
                      </a:lnTo>
                      <a:close/>
                      <a:moveTo>
                        <a:pt x="59" y="173"/>
                      </a:moveTo>
                      <a:cubicBezTo>
                        <a:pt x="58" y="172"/>
                        <a:pt x="55" y="172"/>
                        <a:pt x="55" y="174"/>
                      </a:cubicBezTo>
                      <a:cubicBezTo>
                        <a:pt x="56" y="175"/>
                        <a:pt x="59" y="174"/>
                        <a:pt x="59" y="173"/>
                      </a:cubicBezTo>
                      <a:close/>
                      <a:moveTo>
                        <a:pt x="58" y="216"/>
                      </a:moveTo>
                      <a:cubicBezTo>
                        <a:pt x="58" y="216"/>
                        <a:pt x="58" y="215"/>
                        <a:pt x="57" y="215"/>
                      </a:cubicBezTo>
                      <a:cubicBezTo>
                        <a:pt x="57" y="216"/>
                        <a:pt x="57" y="217"/>
                        <a:pt x="58" y="216"/>
                      </a:cubicBezTo>
                      <a:close/>
                      <a:moveTo>
                        <a:pt x="103" y="143"/>
                      </a:moveTo>
                      <a:cubicBezTo>
                        <a:pt x="104" y="144"/>
                        <a:pt x="105" y="143"/>
                        <a:pt x="105" y="142"/>
                      </a:cubicBezTo>
                      <a:cubicBezTo>
                        <a:pt x="104" y="140"/>
                        <a:pt x="102" y="142"/>
                        <a:pt x="103" y="143"/>
                      </a:cubicBezTo>
                      <a:close/>
                      <a:moveTo>
                        <a:pt x="51" y="38"/>
                      </a:moveTo>
                      <a:cubicBezTo>
                        <a:pt x="51" y="38"/>
                        <a:pt x="51" y="38"/>
                        <a:pt x="51" y="38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51" y="38"/>
                        <a:pt x="51" y="38"/>
                        <a:pt x="51" y="38"/>
                      </a:cubicBezTo>
                      <a:close/>
                      <a:moveTo>
                        <a:pt x="46" y="321"/>
                      </a:moveTo>
                      <a:cubicBezTo>
                        <a:pt x="48" y="322"/>
                        <a:pt x="49" y="322"/>
                        <a:pt x="52" y="322"/>
                      </a:cubicBezTo>
                      <a:cubicBezTo>
                        <a:pt x="52" y="322"/>
                        <a:pt x="53" y="323"/>
                        <a:pt x="54" y="323"/>
                      </a:cubicBezTo>
                      <a:cubicBezTo>
                        <a:pt x="54" y="322"/>
                        <a:pt x="54" y="322"/>
                        <a:pt x="54" y="322"/>
                      </a:cubicBezTo>
                      <a:cubicBezTo>
                        <a:pt x="55" y="322"/>
                        <a:pt x="55" y="322"/>
                        <a:pt x="55" y="322"/>
                      </a:cubicBezTo>
                      <a:cubicBezTo>
                        <a:pt x="55" y="322"/>
                        <a:pt x="54" y="322"/>
                        <a:pt x="54" y="321"/>
                      </a:cubicBezTo>
                      <a:cubicBezTo>
                        <a:pt x="55" y="321"/>
                        <a:pt x="55" y="320"/>
                        <a:pt x="56" y="320"/>
                      </a:cubicBezTo>
                      <a:cubicBezTo>
                        <a:pt x="56" y="319"/>
                        <a:pt x="56" y="319"/>
                        <a:pt x="56" y="319"/>
                      </a:cubicBezTo>
                      <a:cubicBezTo>
                        <a:pt x="56" y="319"/>
                        <a:pt x="56" y="319"/>
                        <a:pt x="56" y="319"/>
                      </a:cubicBezTo>
                      <a:cubicBezTo>
                        <a:pt x="55" y="318"/>
                        <a:pt x="57" y="317"/>
                        <a:pt x="56" y="317"/>
                      </a:cubicBezTo>
                      <a:cubicBezTo>
                        <a:pt x="56" y="316"/>
                        <a:pt x="55" y="317"/>
                        <a:pt x="54" y="316"/>
                      </a:cubicBezTo>
                      <a:cubicBezTo>
                        <a:pt x="51" y="310"/>
                        <a:pt x="44" y="315"/>
                        <a:pt x="46" y="321"/>
                      </a:cubicBezTo>
                      <a:close/>
                      <a:moveTo>
                        <a:pt x="72" y="295"/>
                      </a:moveTo>
                      <a:cubicBezTo>
                        <a:pt x="72" y="294"/>
                        <a:pt x="72" y="294"/>
                        <a:pt x="72" y="294"/>
                      </a:cubicBezTo>
                      <a:cubicBezTo>
                        <a:pt x="73" y="294"/>
                        <a:pt x="73" y="294"/>
                        <a:pt x="73" y="294"/>
                      </a:cubicBezTo>
                      <a:cubicBezTo>
                        <a:pt x="72" y="294"/>
                        <a:pt x="72" y="294"/>
                        <a:pt x="72" y="294"/>
                      </a:cubicBezTo>
                      <a:cubicBezTo>
                        <a:pt x="73" y="292"/>
                        <a:pt x="72" y="291"/>
                        <a:pt x="71" y="290"/>
                      </a:cubicBezTo>
                      <a:cubicBezTo>
                        <a:pt x="68" y="289"/>
                        <a:pt x="65" y="291"/>
                        <a:pt x="67" y="295"/>
                      </a:cubicBezTo>
                      <a:cubicBezTo>
                        <a:pt x="68" y="296"/>
                        <a:pt x="71" y="295"/>
                        <a:pt x="72" y="295"/>
                      </a:cubicBezTo>
                      <a:close/>
                      <a:moveTo>
                        <a:pt x="63" y="39"/>
                      </a:moveTo>
                      <a:cubicBezTo>
                        <a:pt x="63" y="39"/>
                        <a:pt x="62" y="39"/>
                        <a:pt x="62" y="38"/>
                      </a:cubicBezTo>
                      <a:cubicBezTo>
                        <a:pt x="62" y="39"/>
                        <a:pt x="61" y="39"/>
                        <a:pt x="61" y="39"/>
                      </a:cubicBezTo>
                      <a:cubicBezTo>
                        <a:pt x="62" y="40"/>
                        <a:pt x="62" y="40"/>
                        <a:pt x="63" y="39"/>
                      </a:cubicBezTo>
                      <a:close/>
                      <a:moveTo>
                        <a:pt x="66" y="93"/>
                      </a:moveTo>
                      <a:cubicBezTo>
                        <a:pt x="68" y="93"/>
                        <a:pt x="70" y="93"/>
                        <a:pt x="70" y="91"/>
                      </a:cubicBezTo>
                      <a:cubicBezTo>
                        <a:pt x="69" y="89"/>
                        <a:pt x="66" y="90"/>
                        <a:pt x="65" y="91"/>
                      </a:cubicBezTo>
                      <a:cubicBezTo>
                        <a:pt x="64" y="91"/>
                        <a:pt x="63" y="91"/>
                        <a:pt x="63" y="92"/>
                      </a:cubicBezTo>
                      <a:cubicBezTo>
                        <a:pt x="63" y="93"/>
                        <a:pt x="64" y="92"/>
                        <a:pt x="66" y="93"/>
                      </a:cubicBezTo>
                      <a:close/>
                      <a:moveTo>
                        <a:pt x="62" y="72"/>
                      </a:moveTo>
                      <a:cubicBezTo>
                        <a:pt x="62" y="71"/>
                        <a:pt x="61" y="70"/>
                        <a:pt x="60" y="71"/>
                      </a:cubicBezTo>
                      <a:cubicBezTo>
                        <a:pt x="60" y="71"/>
                        <a:pt x="61" y="72"/>
                        <a:pt x="61" y="72"/>
                      </a:cubicBezTo>
                      <a:cubicBezTo>
                        <a:pt x="61" y="72"/>
                        <a:pt x="62" y="72"/>
                        <a:pt x="62" y="72"/>
                      </a:cubicBezTo>
                      <a:close/>
                      <a:moveTo>
                        <a:pt x="58" y="131"/>
                      </a:moveTo>
                      <a:cubicBezTo>
                        <a:pt x="58" y="131"/>
                        <a:pt x="58" y="130"/>
                        <a:pt x="58" y="130"/>
                      </a:cubicBezTo>
                      <a:cubicBezTo>
                        <a:pt x="57" y="131"/>
                        <a:pt x="58" y="131"/>
                        <a:pt x="58" y="131"/>
                      </a:cubicBezTo>
                      <a:close/>
                      <a:moveTo>
                        <a:pt x="75" y="175"/>
                      </a:moveTo>
                      <a:cubicBezTo>
                        <a:pt x="75" y="175"/>
                        <a:pt x="75" y="175"/>
                        <a:pt x="75" y="176"/>
                      </a:cubicBezTo>
                      <a:cubicBezTo>
                        <a:pt x="77" y="176"/>
                        <a:pt x="77" y="175"/>
                        <a:pt x="77" y="173"/>
                      </a:cubicBezTo>
                      <a:cubicBezTo>
                        <a:pt x="76" y="172"/>
                        <a:pt x="75" y="173"/>
                        <a:pt x="75" y="175"/>
                      </a:cubicBezTo>
                      <a:close/>
                      <a:moveTo>
                        <a:pt x="75" y="284"/>
                      </a:moveTo>
                      <a:cubicBezTo>
                        <a:pt x="74" y="285"/>
                        <a:pt x="76" y="286"/>
                        <a:pt x="77" y="286"/>
                      </a:cubicBezTo>
                      <a:cubicBezTo>
                        <a:pt x="77" y="286"/>
                        <a:pt x="77" y="286"/>
                        <a:pt x="77" y="286"/>
                      </a:cubicBezTo>
                      <a:cubicBezTo>
                        <a:pt x="77" y="285"/>
                        <a:pt x="77" y="285"/>
                        <a:pt x="77" y="285"/>
                      </a:cubicBezTo>
                      <a:cubicBezTo>
                        <a:pt x="77" y="285"/>
                        <a:pt x="76" y="284"/>
                        <a:pt x="75" y="284"/>
                      </a:cubicBezTo>
                      <a:close/>
                      <a:moveTo>
                        <a:pt x="63" y="322"/>
                      </a:moveTo>
                      <a:cubicBezTo>
                        <a:pt x="62" y="322"/>
                        <a:pt x="62" y="322"/>
                        <a:pt x="62" y="322"/>
                      </a:cubicBezTo>
                      <a:cubicBezTo>
                        <a:pt x="62" y="323"/>
                        <a:pt x="62" y="323"/>
                        <a:pt x="62" y="323"/>
                      </a:cubicBezTo>
                      <a:cubicBezTo>
                        <a:pt x="63" y="324"/>
                        <a:pt x="64" y="324"/>
                        <a:pt x="65" y="324"/>
                      </a:cubicBezTo>
                      <a:cubicBezTo>
                        <a:pt x="65" y="324"/>
                        <a:pt x="65" y="324"/>
                        <a:pt x="65" y="324"/>
                      </a:cubicBezTo>
                      <a:cubicBezTo>
                        <a:pt x="65" y="324"/>
                        <a:pt x="65" y="324"/>
                        <a:pt x="65" y="324"/>
                      </a:cubicBezTo>
                      <a:cubicBezTo>
                        <a:pt x="65" y="323"/>
                        <a:pt x="64" y="322"/>
                        <a:pt x="63" y="322"/>
                      </a:cubicBezTo>
                      <a:close/>
                      <a:moveTo>
                        <a:pt x="74" y="255"/>
                      </a:moveTo>
                      <a:cubicBezTo>
                        <a:pt x="73" y="255"/>
                        <a:pt x="73" y="255"/>
                        <a:pt x="73" y="255"/>
                      </a:cubicBezTo>
                      <a:cubicBezTo>
                        <a:pt x="73" y="255"/>
                        <a:pt x="73" y="255"/>
                        <a:pt x="73" y="255"/>
                      </a:cubicBezTo>
                      <a:cubicBezTo>
                        <a:pt x="73" y="259"/>
                        <a:pt x="75" y="262"/>
                        <a:pt x="76" y="265"/>
                      </a:cubicBezTo>
                      <a:cubicBezTo>
                        <a:pt x="76" y="266"/>
                        <a:pt x="76" y="267"/>
                        <a:pt x="77" y="267"/>
                      </a:cubicBezTo>
                      <a:cubicBezTo>
                        <a:pt x="77" y="267"/>
                        <a:pt x="77" y="267"/>
                        <a:pt x="77" y="267"/>
                      </a:cubicBezTo>
                      <a:cubicBezTo>
                        <a:pt x="77" y="266"/>
                        <a:pt x="77" y="266"/>
                        <a:pt x="77" y="266"/>
                      </a:cubicBezTo>
                      <a:cubicBezTo>
                        <a:pt x="76" y="262"/>
                        <a:pt x="75" y="258"/>
                        <a:pt x="74" y="255"/>
                      </a:cubicBezTo>
                      <a:close/>
                      <a:moveTo>
                        <a:pt x="75" y="206"/>
                      </a:moveTo>
                      <a:cubicBezTo>
                        <a:pt x="75" y="205"/>
                        <a:pt x="74" y="206"/>
                        <a:pt x="74" y="206"/>
                      </a:cubicBezTo>
                      <a:cubicBezTo>
                        <a:pt x="73" y="207"/>
                        <a:pt x="75" y="207"/>
                        <a:pt x="75" y="206"/>
                      </a:cubicBezTo>
                      <a:close/>
                      <a:moveTo>
                        <a:pt x="75" y="247"/>
                      </a:moveTo>
                      <a:cubicBezTo>
                        <a:pt x="75" y="248"/>
                        <a:pt x="75" y="248"/>
                        <a:pt x="75" y="248"/>
                      </a:cubicBezTo>
                      <a:cubicBezTo>
                        <a:pt x="76" y="248"/>
                        <a:pt x="76" y="247"/>
                        <a:pt x="75" y="247"/>
                      </a:cubicBezTo>
                      <a:close/>
                      <a:moveTo>
                        <a:pt x="80" y="281"/>
                      </a:moveTo>
                      <a:cubicBezTo>
                        <a:pt x="80" y="281"/>
                        <a:pt x="79" y="281"/>
                        <a:pt x="79" y="280"/>
                      </a:cubicBezTo>
                      <a:cubicBezTo>
                        <a:pt x="78" y="281"/>
                        <a:pt x="78" y="281"/>
                        <a:pt x="78" y="281"/>
                      </a:cubicBezTo>
                      <a:cubicBezTo>
                        <a:pt x="78" y="281"/>
                        <a:pt x="78" y="281"/>
                        <a:pt x="78" y="281"/>
                      </a:cubicBezTo>
                      <a:cubicBezTo>
                        <a:pt x="78" y="281"/>
                        <a:pt x="78" y="281"/>
                        <a:pt x="78" y="281"/>
                      </a:cubicBezTo>
                      <a:cubicBezTo>
                        <a:pt x="79" y="281"/>
                        <a:pt x="79" y="281"/>
                        <a:pt x="80" y="281"/>
                      </a:cubicBezTo>
                      <a:close/>
                      <a:moveTo>
                        <a:pt x="82" y="96"/>
                      </a:moveTo>
                      <a:cubicBezTo>
                        <a:pt x="82" y="96"/>
                        <a:pt x="82" y="95"/>
                        <a:pt x="82" y="94"/>
                      </a:cubicBezTo>
                      <a:cubicBezTo>
                        <a:pt x="80" y="94"/>
                        <a:pt x="80" y="96"/>
                        <a:pt x="82" y="96"/>
                      </a:cubicBezTo>
                      <a:close/>
                      <a:moveTo>
                        <a:pt x="76" y="190"/>
                      </a:moveTo>
                      <a:cubicBezTo>
                        <a:pt x="74" y="189"/>
                        <a:pt x="73" y="190"/>
                        <a:pt x="72" y="191"/>
                      </a:cubicBezTo>
                      <a:cubicBezTo>
                        <a:pt x="72" y="192"/>
                        <a:pt x="72" y="193"/>
                        <a:pt x="72" y="194"/>
                      </a:cubicBezTo>
                      <a:cubicBezTo>
                        <a:pt x="73" y="193"/>
                        <a:pt x="75" y="193"/>
                        <a:pt x="76" y="193"/>
                      </a:cubicBezTo>
                      <a:cubicBezTo>
                        <a:pt x="76" y="192"/>
                        <a:pt x="76" y="191"/>
                        <a:pt x="76" y="190"/>
                      </a:cubicBezTo>
                      <a:close/>
                      <a:moveTo>
                        <a:pt x="82" y="282"/>
                      </a:moveTo>
                      <a:cubicBezTo>
                        <a:pt x="83" y="281"/>
                        <a:pt x="82" y="279"/>
                        <a:pt x="81" y="279"/>
                      </a:cubicBezTo>
                      <a:cubicBezTo>
                        <a:pt x="80" y="279"/>
                        <a:pt x="80" y="279"/>
                        <a:pt x="80" y="279"/>
                      </a:cubicBezTo>
                      <a:cubicBezTo>
                        <a:pt x="80" y="279"/>
                        <a:pt x="80" y="279"/>
                        <a:pt x="80" y="279"/>
                      </a:cubicBezTo>
                      <a:cubicBezTo>
                        <a:pt x="80" y="281"/>
                        <a:pt x="80" y="282"/>
                        <a:pt x="82" y="282"/>
                      </a:cubicBezTo>
                      <a:close/>
                      <a:moveTo>
                        <a:pt x="80" y="172"/>
                      </a:moveTo>
                      <a:cubicBezTo>
                        <a:pt x="80" y="172"/>
                        <a:pt x="79" y="172"/>
                        <a:pt x="79" y="172"/>
                      </a:cubicBezTo>
                      <a:cubicBezTo>
                        <a:pt x="78" y="174"/>
                        <a:pt x="81" y="174"/>
                        <a:pt x="80" y="172"/>
                      </a:cubicBezTo>
                      <a:close/>
                      <a:moveTo>
                        <a:pt x="63" y="283"/>
                      </a:moveTo>
                      <a:cubicBezTo>
                        <a:pt x="64" y="284"/>
                        <a:pt x="64" y="283"/>
                        <a:pt x="65" y="283"/>
                      </a:cubicBezTo>
                      <a:cubicBezTo>
                        <a:pt x="65" y="283"/>
                        <a:pt x="65" y="282"/>
                        <a:pt x="64" y="282"/>
                      </a:cubicBezTo>
                      <a:cubicBezTo>
                        <a:pt x="63" y="282"/>
                        <a:pt x="63" y="283"/>
                        <a:pt x="63" y="283"/>
                      </a:cubicBezTo>
                      <a:close/>
                      <a:moveTo>
                        <a:pt x="62" y="182"/>
                      </a:moveTo>
                      <a:cubicBezTo>
                        <a:pt x="62" y="182"/>
                        <a:pt x="62" y="182"/>
                        <a:pt x="62" y="182"/>
                      </a:cubicBezTo>
                      <a:cubicBezTo>
                        <a:pt x="63" y="182"/>
                        <a:pt x="63" y="182"/>
                        <a:pt x="63" y="182"/>
                      </a:cubicBezTo>
                      <a:cubicBezTo>
                        <a:pt x="63" y="182"/>
                        <a:pt x="62" y="182"/>
                        <a:pt x="62" y="182"/>
                      </a:cubicBezTo>
                      <a:close/>
                      <a:moveTo>
                        <a:pt x="64" y="176"/>
                      </a:moveTo>
                      <a:cubicBezTo>
                        <a:pt x="64" y="178"/>
                        <a:pt x="62" y="178"/>
                        <a:pt x="62" y="180"/>
                      </a:cubicBezTo>
                      <a:cubicBezTo>
                        <a:pt x="65" y="183"/>
                        <a:pt x="68" y="179"/>
                        <a:pt x="68" y="177"/>
                      </a:cubicBezTo>
                      <a:cubicBezTo>
                        <a:pt x="67" y="176"/>
                        <a:pt x="65" y="177"/>
                        <a:pt x="64" y="176"/>
                      </a:cubicBezTo>
                      <a:close/>
                      <a:moveTo>
                        <a:pt x="76" y="158"/>
                      </a:moveTo>
                      <a:cubicBezTo>
                        <a:pt x="75" y="156"/>
                        <a:pt x="71" y="158"/>
                        <a:pt x="70" y="158"/>
                      </a:cubicBezTo>
                      <a:cubicBezTo>
                        <a:pt x="68" y="158"/>
                        <a:pt x="65" y="158"/>
                        <a:pt x="65" y="160"/>
                      </a:cubicBezTo>
                      <a:cubicBezTo>
                        <a:pt x="68" y="163"/>
                        <a:pt x="71" y="160"/>
                        <a:pt x="75" y="160"/>
                      </a:cubicBezTo>
                      <a:cubicBezTo>
                        <a:pt x="75" y="159"/>
                        <a:pt x="76" y="159"/>
                        <a:pt x="76" y="158"/>
                      </a:cubicBezTo>
                      <a:close/>
                      <a:moveTo>
                        <a:pt x="62" y="209"/>
                      </a:moveTo>
                      <a:cubicBezTo>
                        <a:pt x="62" y="209"/>
                        <a:pt x="63" y="209"/>
                        <a:pt x="63" y="208"/>
                      </a:cubicBezTo>
                      <a:cubicBezTo>
                        <a:pt x="63" y="208"/>
                        <a:pt x="63" y="208"/>
                        <a:pt x="63" y="207"/>
                      </a:cubicBezTo>
                      <a:cubicBezTo>
                        <a:pt x="62" y="207"/>
                        <a:pt x="62" y="207"/>
                        <a:pt x="62" y="207"/>
                      </a:cubicBezTo>
                      <a:lnTo>
                        <a:pt x="62" y="209"/>
                      </a:lnTo>
                      <a:close/>
                      <a:moveTo>
                        <a:pt x="71" y="184"/>
                      </a:moveTo>
                      <a:cubicBezTo>
                        <a:pt x="67" y="185"/>
                        <a:pt x="66" y="189"/>
                        <a:pt x="64" y="192"/>
                      </a:cubicBezTo>
                      <a:cubicBezTo>
                        <a:pt x="65" y="193"/>
                        <a:pt x="66" y="193"/>
                        <a:pt x="67" y="192"/>
                      </a:cubicBezTo>
                      <a:cubicBezTo>
                        <a:pt x="67" y="191"/>
                        <a:pt x="69" y="191"/>
                        <a:pt x="69" y="189"/>
                      </a:cubicBezTo>
                      <a:cubicBezTo>
                        <a:pt x="70" y="188"/>
                        <a:pt x="71" y="186"/>
                        <a:pt x="71" y="184"/>
                      </a:cubicBezTo>
                      <a:close/>
                      <a:moveTo>
                        <a:pt x="67" y="273"/>
                      </a:moveTo>
                      <a:cubicBezTo>
                        <a:pt x="67" y="273"/>
                        <a:pt x="67" y="273"/>
                        <a:pt x="67" y="273"/>
                      </a:cubicBezTo>
                      <a:cubicBezTo>
                        <a:pt x="67" y="273"/>
                        <a:pt x="67" y="273"/>
                        <a:pt x="67" y="273"/>
                      </a:cubicBezTo>
                      <a:cubicBezTo>
                        <a:pt x="67" y="272"/>
                        <a:pt x="66" y="272"/>
                        <a:pt x="65" y="272"/>
                      </a:cubicBezTo>
                      <a:cubicBezTo>
                        <a:pt x="65" y="273"/>
                        <a:pt x="66" y="273"/>
                        <a:pt x="67" y="273"/>
                      </a:cubicBezTo>
                      <a:close/>
                      <a:moveTo>
                        <a:pt x="70" y="174"/>
                      </a:moveTo>
                      <a:cubicBezTo>
                        <a:pt x="71" y="174"/>
                        <a:pt x="71" y="173"/>
                        <a:pt x="70" y="173"/>
                      </a:cubicBezTo>
                      <a:cubicBezTo>
                        <a:pt x="70" y="173"/>
                        <a:pt x="70" y="174"/>
                        <a:pt x="70" y="174"/>
                      </a:cubicBezTo>
                      <a:close/>
                      <a:moveTo>
                        <a:pt x="72" y="178"/>
                      </a:moveTo>
                      <a:cubicBezTo>
                        <a:pt x="71" y="178"/>
                        <a:pt x="71" y="179"/>
                        <a:pt x="71" y="180"/>
                      </a:cubicBezTo>
                      <a:cubicBezTo>
                        <a:pt x="72" y="180"/>
                        <a:pt x="72" y="179"/>
                        <a:pt x="72" y="178"/>
                      </a:cubicBezTo>
                      <a:close/>
                      <a:moveTo>
                        <a:pt x="71" y="164"/>
                      </a:moveTo>
                      <a:cubicBezTo>
                        <a:pt x="70" y="164"/>
                        <a:pt x="70" y="165"/>
                        <a:pt x="71" y="165"/>
                      </a:cubicBezTo>
                      <a:cubicBezTo>
                        <a:pt x="72" y="166"/>
                        <a:pt x="72" y="164"/>
                        <a:pt x="71" y="164"/>
                      </a:cubicBezTo>
                      <a:close/>
                    </a:path>
                  </a:pathLst>
                </a:custGeom>
                <a:solidFill>
                  <a:srgbClr val="8FC3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4" name="矩形 123"/>
              <p:cNvSpPr/>
              <p:nvPr/>
            </p:nvSpPr>
            <p:spPr>
              <a:xfrm>
                <a:off x="7585397" y="4539705"/>
                <a:ext cx="406101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An </a:t>
                </a:r>
                <a:r>
                  <a:rPr lang="en-US" dirty="0" err="1" smtClean="0"/>
                  <a:t>toàn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hơn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tương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tác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một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chiều</a:t>
                </a:r>
                <a:r>
                  <a:rPr lang="en-US" dirty="0" smtClean="0"/>
                  <a:t>:</a:t>
                </a:r>
              </a:p>
              <a:p>
                <a:pPr algn="ctr"/>
                <a:r>
                  <a:rPr lang="en-US" dirty="0" err="1" smtClean="0"/>
                  <a:t>Cung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cấp</a:t>
                </a:r>
                <a:r>
                  <a:rPr lang="en-US" dirty="0" smtClean="0"/>
                  <a:t> 128-bit AES </a:t>
                </a:r>
                <a:r>
                  <a:rPr lang="en-US" dirty="0" err="1" smtClean="0"/>
                  <a:t>tương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tác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không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dây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được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mã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hóa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hoàn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toàn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với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khóa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năng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động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2404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12192000" cy="7603274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50726" y="3778181"/>
            <a:ext cx="3637503" cy="3637503"/>
          </a:xfrm>
          <a:prstGeom prst="line">
            <a:avLst/>
          </a:prstGeom>
          <a:ln w="127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1769577" y="3677698"/>
            <a:ext cx="3613964" cy="3436535"/>
          </a:xfrm>
          <a:prstGeom prst="line">
            <a:avLst/>
          </a:prstGeom>
          <a:ln w="127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 rot="18991359">
            <a:off x="2672110" y="5832100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117.5mm</a:t>
            </a:r>
            <a:endParaRPr lang="zh-CN" altLang="en-US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 rot="2725744">
            <a:off x="1817033" y="5889286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115mm</a:t>
            </a:r>
            <a:endParaRPr lang="zh-CN" altLang="en-US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6740339" y="1975393"/>
            <a:ext cx="4271630" cy="3063031"/>
            <a:chOff x="2869570" y="1709644"/>
            <a:chExt cx="6856074" cy="4916240"/>
          </a:xfrm>
        </p:grpSpPr>
        <p:sp>
          <p:nvSpPr>
            <p:cNvPr id="87" name="椭圆 86"/>
            <p:cNvSpPr/>
            <p:nvPr/>
          </p:nvSpPr>
          <p:spPr>
            <a:xfrm>
              <a:off x="4002088" y="1709644"/>
              <a:ext cx="4114800" cy="41148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椭圆 87"/>
            <p:cNvSpPr/>
            <p:nvPr/>
          </p:nvSpPr>
          <p:spPr>
            <a:xfrm>
              <a:off x="3788257" y="4429232"/>
              <a:ext cx="1227496" cy="1227496"/>
            </a:xfrm>
            <a:prstGeom prst="ellipse">
              <a:avLst/>
            </a:prstGeom>
            <a:gradFill flip="none" rotWithShape="1">
              <a:gsLst>
                <a:gs pos="0">
                  <a:srgbClr val="D1D1D1"/>
                </a:gs>
                <a:gs pos="50000">
                  <a:srgbClr val="DDDDDD"/>
                </a:gs>
                <a:gs pos="100000">
                  <a:srgbClr val="FBFBFB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3797222" y="1910097"/>
              <a:ext cx="1227496" cy="1227496"/>
            </a:xfrm>
            <a:prstGeom prst="ellipse">
              <a:avLst/>
            </a:prstGeom>
            <a:gradFill flip="none" rotWithShape="1">
              <a:gsLst>
                <a:gs pos="0">
                  <a:srgbClr val="D1D1D1"/>
                </a:gs>
                <a:gs pos="50000">
                  <a:srgbClr val="DDDDDD"/>
                </a:gs>
                <a:gs pos="100000">
                  <a:srgbClr val="FBFBFB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7176915" y="1901133"/>
              <a:ext cx="1227496" cy="1227496"/>
            </a:xfrm>
            <a:prstGeom prst="ellipse">
              <a:avLst/>
            </a:prstGeom>
            <a:gradFill flip="none" rotWithShape="1">
              <a:gsLst>
                <a:gs pos="0">
                  <a:srgbClr val="D1D1D1"/>
                </a:gs>
                <a:gs pos="50000">
                  <a:srgbClr val="DDDDDD"/>
                </a:gs>
                <a:gs pos="100000">
                  <a:srgbClr val="FBFBFB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7242670" y="4431477"/>
              <a:ext cx="1238250" cy="1238250"/>
            </a:xfrm>
            <a:prstGeom prst="ellipse">
              <a:avLst/>
            </a:prstGeom>
            <a:solidFill>
              <a:srgbClr val="FFDD6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200" kern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332990" y="3088859"/>
              <a:ext cx="1824673" cy="543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Xâm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Nhập</a:t>
              </a:r>
              <a:endParaRPr lang="zh-CN" altLang="en-US" sz="1600" kern="0" dirty="0" smtClean="0">
                <a:solidFill>
                  <a:prstClr val="black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2869570" y="5687306"/>
              <a:ext cx="2506481" cy="938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Cảm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biến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ngắt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kết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nối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mạng</a:t>
              </a:r>
              <a:endParaRPr lang="zh-CN" altLang="en-US" sz="1600" kern="0" dirty="0" smtClean="0">
                <a:solidFill>
                  <a:prstClr val="black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282642" y="3159949"/>
              <a:ext cx="3443002" cy="543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Phá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thiết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bị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báo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động</a:t>
              </a:r>
              <a:endParaRPr lang="zh-CN" altLang="en-US" sz="1600" kern="0" dirty="0" smtClean="0">
                <a:solidFill>
                  <a:prstClr val="black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409922" y="5752155"/>
              <a:ext cx="2835807" cy="543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1600" kern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Cảnh báo</a:t>
              </a:r>
              <a:r>
                <a:rPr lang="en-US" altLang="zh-CN" sz="1600" kern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6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pin </a:t>
              </a:r>
              <a:r>
                <a:rPr lang="en-US" altLang="zh-CN" sz="16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yếu</a:t>
              </a:r>
              <a:endParaRPr lang="zh-CN" altLang="en-US" sz="1600" kern="0" dirty="0" smtClean="0">
                <a:solidFill>
                  <a:prstClr val="black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7218057" y="4398789"/>
              <a:ext cx="1288517" cy="1288517"/>
            </a:xfrm>
            <a:prstGeom prst="ellipse">
              <a:avLst/>
            </a:prstGeom>
            <a:gradFill flip="none" rotWithShape="1">
              <a:gsLst>
                <a:gs pos="0">
                  <a:srgbClr val="D1D1D1"/>
                </a:gs>
                <a:gs pos="50000">
                  <a:srgbClr val="DDDDDD"/>
                </a:gs>
                <a:gs pos="100000">
                  <a:srgbClr val="FBFBFB"/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7647229" y="4660660"/>
              <a:ext cx="447900" cy="787453"/>
              <a:chOff x="5917041" y="3203202"/>
              <a:chExt cx="1567544" cy="2755900"/>
            </a:xfrm>
          </p:grpSpPr>
          <p:sp>
            <p:nvSpPr>
              <p:cNvPr id="101" name="矩形 100"/>
              <p:cNvSpPr/>
              <p:nvPr/>
            </p:nvSpPr>
            <p:spPr>
              <a:xfrm rot="16200000">
                <a:off x="6604178" y="5095875"/>
                <a:ext cx="209548" cy="914401"/>
              </a:xfrm>
              <a:prstGeom prst="rect">
                <a:avLst/>
              </a:prstGeom>
              <a:solidFill>
                <a:srgbClr val="FF7C8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 smtClean="0">
                  <a:solidFill>
                    <a:prstClr val="black"/>
                  </a:solidFill>
                  <a:latin typeface="Arial"/>
                  <a:ea typeface="微软雅黑"/>
                </a:endParaRPr>
              </a:p>
            </p:txBody>
          </p:sp>
          <p:grpSp>
            <p:nvGrpSpPr>
              <p:cNvPr id="102" name="组合 101"/>
              <p:cNvGrpSpPr/>
              <p:nvPr/>
            </p:nvGrpSpPr>
            <p:grpSpPr>
              <a:xfrm rot="16200000">
                <a:off x="5322863" y="3797380"/>
                <a:ext cx="2755900" cy="1567544"/>
                <a:chOff x="4625110" y="2257877"/>
                <a:chExt cx="2755900" cy="1567544"/>
              </a:xfrm>
            </p:grpSpPr>
            <p:sp>
              <p:nvSpPr>
                <p:cNvPr id="103" name="任意多边形 102"/>
                <p:cNvSpPr/>
                <p:nvPr/>
              </p:nvSpPr>
              <p:spPr>
                <a:xfrm>
                  <a:off x="4625110" y="2257877"/>
                  <a:ext cx="2467428" cy="1567544"/>
                </a:xfrm>
                <a:custGeom>
                  <a:avLst/>
                  <a:gdLst>
                    <a:gd name="connsiteX0" fmla="*/ 222558 w 2467428"/>
                    <a:gd name="connsiteY0" fmla="*/ 145144 h 1567544"/>
                    <a:gd name="connsiteX1" fmla="*/ 126866 w 2467428"/>
                    <a:gd name="connsiteY1" fmla="*/ 240836 h 1567544"/>
                    <a:gd name="connsiteX2" fmla="*/ 126866 w 2467428"/>
                    <a:gd name="connsiteY2" fmla="*/ 1326708 h 1567544"/>
                    <a:gd name="connsiteX3" fmla="*/ 222558 w 2467428"/>
                    <a:gd name="connsiteY3" fmla="*/ 1422400 h 1567544"/>
                    <a:gd name="connsiteX4" fmla="*/ 2226591 w 2467428"/>
                    <a:gd name="connsiteY4" fmla="*/ 1422400 h 1567544"/>
                    <a:gd name="connsiteX5" fmla="*/ 2322283 w 2467428"/>
                    <a:gd name="connsiteY5" fmla="*/ 1326708 h 1567544"/>
                    <a:gd name="connsiteX6" fmla="*/ 2322283 w 2467428"/>
                    <a:gd name="connsiteY6" fmla="*/ 240836 h 1567544"/>
                    <a:gd name="connsiteX7" fmla="*/ 2226591 w 2467428"/>
                    <a:gd name="connsiteY7" fmla="*/ 145144 h 1567544"/>
                    <a:gd name="connsiteX8" fmla="*/ 188685 w 2467428"/>
                    <a:gd name="connsiteY8" fmla="*/ 0 h 1567544"/>
                    <a:gd name="connsiteX9" fmla="*/ 2278743 w 2467428"/>
                    <a:gd name="connsiteY9" fmla="*/ 0 h 1567544"/>
                    <a:gd name="connsiteX10" fmla="*/ 2467428 w 2467428"/>
                    <a:gd name="connsiteY10" fmla="*/ 188685 h 1567544"/>
                    <a:gd name="connsiteX11" fmla="*/ 2467428 w 2467428"/>
                    <a:gd name="connsiteY11" fmla="*/ 1378859 h 1567544"/>
                    <a:gd name="connsiteX12" fmla="*/ 2278743 w 2467428"/>
                    <a:gd name="connsiteY12" fmla="*/ 1567544 h 1567544"/>
                    <a:gd name="connsiteX13" fmla="*/ 188685 w 2467428"/>
                    <a:gd name="connsiteY13" fmla="*/ 1567544 h 1567544"/>
                    <a:gd name="connsiteX14" fmla="*/ 0 w 2467428"/>
                    <a:gd name="connsiteY14" fmla="*/ 1378859 h 1567544"/>
                    <a:gd name="connsiteX15" fmla="*/ 0 w 2467428"/>
                    <a:gd name="connsiteY15" fmla="*/ 188685 h 1567544"/>
                    <a:gd name="connsiteX16" fmla="*/ 188685 w 2467428"/>
                    <a:gd name="connsiteY16" fmla="*/ 0 h 1567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67428" h="1567544">
                      <a:moveTo>
                        <a:pt x="222558" y="145144"/>
                      </a:moveTo>
                      <a:cubicBezTo>
                        <a:pt x="169709" y="145144"/>
                        <a:pt x="126866" y="187987"/>
                        <a:pt x="126866" y="240836"/>
                      </a:cubicBezTo>
                      <a:lnTo>
                        <a:pt x="126866" y="1326708"/>
                      </a:lnTo>
                      <a:cubicBezTo>
                        <a:pt x="126866" y="1379557"/>
                        <a:pt x="169709" y="1422400"/>
                        <a:pt x="222558" y="1422400"/>
                      </a:cubicBezTo>
                      <a:lnTo>
                        <a:pt x="2226591" y="1422400"/>
                      </a:lnTo>
                      <a:cubicBezTo>
                        <a:pt x="2279440" y="1422400"/>
                        <a:pt x="2322283" y="1379557"/>
                        <a:pt x="2322283" y="1326708"/>
                      </a:cubicBezTo>
                      <a:lnTo>
                        <a:pt x="2322283" y="240836"/>
                      </a:lnTo>
                      <a:cubicBezTo>
                        <a:pt x="2322283" y="187987"/>
                        <a:pt x="2279440" y="145144"/>
                        <a:pt x="2226591" y="145144"/>
                      </a:cubicBezTo>
                      <a:close/>
                      <a:moveTo>
                        <a:pt x="188685" y="0"/>
                      </a:moveTo>
                      <a:lnTo>
                        <a:pt x="2278743" y="0"/>
                      </a:lnTo>
                      <a:cubicBezTo>
                        <a:pt x="2382951" y="0"/>
                        <a:pt x="2467428" y="84477"/>
                        <a:pt x="2467428" y="188685"/>
                      </a:cubicBezTo>
                      <a:lnTo>
                        <a:pt x="2467428" y="1378859"/>
                      </a:lnTo>
                      <a:cubicBezTo>
                        <a:pt x="2467428" y="1483067"/>
                        <a:pt x="2382951" y="1567544"/>
                        <a:pt x="2278743" y="1567544"/>
                      </a:cubicBezTo>
                      <a:lnTo>
                        <a:pt x="188685" y="1567544"/>
                      </a:lnTo>
                      <a:cubicBezTo>
                        <a:pt x="84477" y="1567544"/>
                        <a:pt x="0" y="1483067"/>
                        <a:pt x="0" y="1378859"/>
                      </a:cubicBezTo>
                      <a:lnTo>
                        <a:pt x="0" y="188685"/>
                      </a:lnTo>
                      <a:cubicBezTo>
                        <a:pt x="0" y="84477"/>
                        <a:pt x="84477" y="0"/>
                        <a:pt x="188685" y="0"/>
                      </a:cubicBezTo>
                      <a:close/>
                    </a:path>
                  </a:pathLst>
                </a:custGeom>
                <a:solidFill>
                  <a:srgbClr val="FF6B6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smtClean="0">
                    <a:solidFill>
                      <a:prstClr val="black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圆角矩形 103"/>
                <p:cNvSpPr/>
                <p:nvPr/>
              </p:nvSpPr>
              <p:spPr>
                <a:xfrm>
                  <a:off x="7076210" y="2736848"/>
                  <a:ext cx="304800" cy="65405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6B6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smtClean="0">
                    <a:solidFill>
                      <a:prstClr val="black"/>
                    </a:solidFill>
                    <a:latin typeface="Arial"/>
                    <a:ea typeface="微软雅黑"/>
                  </a:endParaRPr>
                </a:p>
              </p:txBody>
            </p:sp>
          </p:grpSp>
        </p:grp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AC14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251" y="4699052"/>
              <a:ext cx="812698" cy="812698"/>
            </a:xfrm>
            <a:prstGeom prst="rect">
              <a:avLst/>
            </a:prstGeom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5" cstate="print">
              <a:duotone>
                <a:srgbClr val="1C949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059" y="2196539"/>
              <a:ext cx="546538" cy="637383"/>
            </a:xfrm>
            <a:prstGeom prst="rect">
              <a:avLst/>
            </a:prstGeom>
          </p:spPr>
        </p:pic>
        <p:pic>
          <p:nvPicPr>
            <p:cNvPr id="100" name="图片 99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7CB55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361" y="2286224"/>
              <a:ext cx="732252" cy="508748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6819616" y="135693"/>
            <a:ext cx="2794450" cy="1443026"/>
            <a:chOff x="4460459" y="660650"/>
            <a:chExt cx="2794450" cy="1443026"/>
          </a:xfrm>
        </p:grpSpPr>
        <p:grpSp>
          <p:nvGrpSpPr>
            <p:cNvPr id="74" name="组合 73"/>
            <p:cNvGrpSpPr/>
            <p:nvPr/>
          </p:nvGrpSpPr>
          <p:grpSpPr>
            <a:xfrm>
              <a:off x="5271738" y="660650"/>
              <a:ext cx="787750" cy="451188"/>
              <a:chOff x="4778267" y="2163605"/>
              <a:chExt cx="2736850" cy="1567544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5104839" y="2514600"/>
                <a:ext cx="209550" cy="914400"/>
              </a:xfrm>
              <a:prstGeom prst="rect">
                <a:avLst/>
              </a:prstGeom>
              <a:solidFill>
                <a:srgbClr val="33CE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 smtClea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4778267" y="2163605"/>
                <a:ext cx="2736850" cy="1567544"/>
                <a:chOff x="1349828" y="2257877"/>
                <a:chExt cx="2736850" cy="1567544"/>
              </a:xfrm>
            </p:grpSpPr>
            <p:sp>
              <p:nvSpPr>
                <p:cNvPr id="79" name="任意多边形 78"/>
                <p:cNvSpPr/>
                <p:nvPr/>
              </p:nvSpPr>
              <p:spPr>
                <a:xfrm>
                  <a:off x="1349828" y="2257877"/>
                  <a:ext cx="2467428" cy="1567544"/>
                </a:xfrm>
                <a:custGeom>
                  <a:avLst/>
                  <a:gdLst>
                    <a:gd name="connsiteX0" fmla="*/ 222558 w 2467428"/>
                    <a:gd name="connsiteY0" fmla="*/ 145144 h 1567544"/>
                    <a:gd name="connsiteX1" fmla="*/ 126866 w 2467428"/>
                    <a:gd name="connsiteY1" fmla="*/ 240836 h 1567544"/>
                    <a:gd name="connsiteX2" fmla="*/ 126866 w 2467428"/>
                    <a:gd name="connsiteY2" fmla="*/ 1326708 h 1567544"/>
                    <a:gd name="connsiteX3" fmla="*/ 222558 w 2467428"/>
                    <a:gd name="connsiteY3" fmla="*/ 1422400 h 1567544"/>
                    <a:gd name="connsiteX4" fmla="*/ 2226591 w 2467428"/>
                    <a:gd name="connsiteY4" fmla="*/ 1422400 h 1567544"/>
                    <a:gd name="connsiteX5" fmla="*/ 2322283 w 2467428"/>
                    <a:gd name="connsiteY5" fmla="*/ 1326708 h 1567544"/>
                    <a:gd name="connsiteX6" fmla="*/ 2322283 w 2467428"/>
                    <a:gd name="connsiteY6" fmla="*/ 240836 h 1567544"/>
                    <a:gd name="connsiteX7" fmla="*/ 2226591 w 2467428"/>
                    <a:gd name="connsiteY7" fmla="*/ 145144 h 1567544"/>
                    <a:gd name="connsiteX8" fmla="*/ 188685 w 2467428"/>
                    <a:gd name="connsiteY8" fmla="*/ 0 h 1567544"/>
                    <a:gd name="connsiteX9" fmla="*/ 2278743 w 2467428"/>
                    <a:gd name="connsiteY9" fmla="*/ 0 h 1567544"/>
                    <a:gd name="connsiteX10" fmla="*/ 2467428 w 2467428"/>
                    <a:gd name="connsiteY10" fmla="*/ 188685 h 1567544"/>
                    <a:gd name="connsiteX11" fmla="*/ 2467428 w 2467428"/>
                    <a:gd name="connsiteY11" fmla="*/ 1378859 h 1567544"/>
                    <a:gd name="connsiteX12" fmla="*/ 2278743 w 2467428"/>
                    <a:gd name="connsiteY12" fmla="*/ 1567544 h 1567544"/>
                    <a:gd name="connsiteX13" fmla="*/ 188685 w 2467428"/>
                    <a:gd name="connsiteY13" fmla="*/ 1567544 h 1567544"/>
                    <a:gd name="connsiteX14" fmla="*/ 0 w 2467428"/>
                    <a:gd name="connsiteY14" fmla="*/ 1378859 h 1567544"/>
                    <a:gd name="connsiteX15" fmla="*/ 0 w 2467428"/>
                    <a:gd name="connsiteY15" fmla="*/ 188685 h 1567544"/>
                    <a:gd name="connsiteX16" fmla="*/ 188685 w 2467428"/>
                    <a:gd name="connsiteY16" fmla="*/ 0 h 1567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467428" h="1567544">
                      <a:moveTo>
                        <a:pt x="222558" y="145144"/>
                      </a:moveTo>
                      <a:cubicBezTo>
                        <a:pt x="169709" y="145144"/>
                        <a:pt x="126866" y="187987"/>
                        <a:pt x="126866" y="240836"/>
                      </a:cubicBezTo>
                      <a:lnTo>
                        <a:pt x="126866" y="1326708"/>
                      </a:lnTo>
                      <a:cubicBezTo>
                        <a:pt x="126866" y="1379557"/>
                        <a:pt x="169709" y="1422400"/>
                        <a:pt x="222558" y="1422400"/>
                      </a:cubicBezTo>
                      <a:lnTo>
                        <a:pt x="2226591" y="1422400"/>
                      </a:lnTo>
                      <a:cubicBezTo>
                        <a:pt x="2279440" y="1422400"/>
                        <a:pt x="2322283" y="1379557"/>
                        <a:pt x="2322283" y="1326708"/>
                      </a:cubicBezTo>
                      <a:lnTo>
                        <a:pt x="2322283" y="240836"/>
                      </a:lnTo>
                      <a:cubicBezTo>
                        <a:pt x="2322283" y="187987"/>
                        <a:pt x="2279440" y="145144"/>
                        <a:pt x="2226591" y="145144"/>
                      </a:cubicBezTo>
                      <a:close/>
                      <a:moveTo>
                        <a:pt x="188685" y="0"/>
                      </a:moveTo>
                      <a:lnTo>
                        <a:pt x="2278743" y="0"/>
                      </a:lnTo>
                      <a:cubicBezTo>
                        <a:pt x="2382951" y="0"/>
                        <a:pt x="2467428" y="84477"/>
                        <a:pt x="2467428" y="188685"/>
                      </a:cubicBezTo>
                      <a:lnTo>
                        <a:pt x="2467428" y="1378859"/>
                      </a:lnTo>
                      <a:cubicBezTo>
                        <a:pt x="2467428" y="1483067"/>
                        <a:pt x="2382951" y="1567544"/>
                        <a:pt x="2278743" y="1567544"/>
                      </a:cubicBezTo>
                      <a:lnTo>
                        <a:pt x="188685" y="1567544"/>
                      </a:lnTo>
                      <a:cubicBezTo>
                        <a:pt x="84477" y="1567544"/>
                        <a:pt x="0" y="1483067"/>
                        <a:pt x="0" y="1378859"/>
                      </a:cubicBezTo>
                      <a:lnTo>
                        <a:pt x="0" y="188685"/>
                      </a:lnTo>
                      <a:cubicBezTo>
                        <a:pt x="0" y="84477"/>
                        <a:pt x="84477" y="0"/>
                        <a:pt x="188685" y="0"/>
                      </a:cubicBezTo>
                      <a:close/>
                    </a:path>
                  </a:pathLst>
                </a:custGeom>
                <a:solidFill>
                  <a:srgbClr val="C7C5C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smtClean="0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3781878" y="2736848"/>
                  <a:ext cx="304800" cy="65405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7C5C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 dirty="0" smtClean="0">
                    <a:solidFill>
                      <a:prstClr val="white"/>
                    </a:solidFill>
                    <a:latin typeface="Arial"/>
                    <a:ea typeface="微软雅黑"/>
                  </a:endParaRPr>
                </a:p>
              </p:txBody>
            </p:sp>
          </p:grpSp>
          <p:sp>
            <p:nvSpPr>
              <p:cNvPr id="77" name="矩形 76"/>
              <p:cNvSpPr/>
              <p:nvPr/>
            </p:nvSpPr>
            <p:spPr>
              <a:xfrm>
                <a:off x="5526181" y="2514600"/>
                <a:ext cx="209550" cy="914400"/>
              </a:xfrm>
              <a:prstGeom prst="rect">
                <a:avLst/>
              </a:prstGeom>
              <a:solidFill>
                <a:srgbClr val="33CE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 smtClea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>
              <a:xfrm>
                <a:off x="5947522" y="2514600"/>
                <a:ext cx="209550" cy="914400"/>
              </a:xfrm>
              <a:prstGeom prst="rect">
                <a:avLst/>
              </a:prstGeom>
              <a:solidFill>
                <a:srgbClr val="33CE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 smtClean="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4460459" y="1149569"/>
              <a:ext cx="279445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Thiết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bị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không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dây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chạy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bằng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pin CR123A Lithium (3.0 V).</a:t>
              </a:r>
            </a:p>
            <a:p>
              <a:pPr>
                <a:defRPr/>
              </a:pPr>
              <a:endParaRPr lang="en-US" altLang="zh-CN" sz="1400" kern="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defRPr/>
              </a:pP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Lượng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tiêu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thụ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điện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1400" kern="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thấp</a:t>
              </a:r>
              <a:r>
                <a:rPr lang="en-US" altLang="zh-CN" sz="1400" kern="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endParaRPr lang="zh-CN" altLang="en-US" sz="1600" kern="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878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 flipV="1">
            <a:off x="6604484" y="4122415"/>
            <a:ext cx="2160240" cy="936104"/>
            <a:chOff x="3567105" y="2981224"/>
            <a:chExt cx="3862734" cy="2157499"/>
          </a:xfrm>
        </p:grpSpPr>
        <p:cxnSp>
          <p:nvCxnSpPr>
            <p:cNvPr id="3" name="Straight Connector 15"/>
            <p:cNvCxnSpPr/>
            <p:nvPr/>
          </p:nvCxnSpPr>
          <p:spPr>
            <a:xfrm>
              <a:off x="3567105" y="5137135"/>
              <a:ext cx="1785950" cy="15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4" name="Straight Connector 16"/>
            <p:cNvCxnSpPr/>
            <p:nvPr/>
          </p:nvCxnSpPr>
          <p:spPr>
            <a:xfrm flipV="1">
              <a:off x="5348294" y="2981224"/>
              <a:ext cx="2081545" cy="215591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</p:grpSp>
      <p:grpSp>
        <p:nvGrpSpPr>
          <p:cNvPr id="5" name="Group 18"/>
          <p:cNvGrpSpPr/>
          <p:nvPr/>
        </p:nvGrpSpPr>
        <p:grpSpPr>
          <a:xfrm rot="10800000" flipV="1">
            <a:off x="3076092" y="2826271"/>
            <a:ext cx="1962149" cy="690093"/>
            <a:chOff x="3567105" y="2981224"/>
            <a:chExt cx="3862734" cy="2157499"/>
          </a:xfrm>
          <a:scene3d>
            <a:camera prst="orthographicFront">
              <a:rot lat="300000" lon="0" rev="0"/>
            </a:camera>
            <a:lightRig rig="threePt" dir="t"/>
          </a:scene3d>
        </p:grpSpPr>
        <p:cxnSp>
          <p:nvCxnSpPr>
            <p:cNvPr id="6" name="Straight Connector 19"/>
            <p:cNvCxnSpPr/>
            <p:nvPr/>
          </p:nvCxnSpPr>
          <p:spPr>
            <a:xfrm>
              <a:off x="3567105" y="5137135"/>
              <a:ext cx="1785950" cy="15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7" name="Straight Connector 20"/>
            <p:cNvCxnSpPr/>
            <p:nvPr/>
          </p:nvCxnSpPr>
          <p:spPr>
            <a:xfrm flipV="1">
              <a:off x="5348294" y="2981224"/>
              <a:ext cx="2081545" cy="215591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</p:grpSp>
      <p:grpSp>
        <p:nvGrpSpPr>
          <p:cNvPr id="8" name="Group 22"/>
          <p:cNvGrpSpPr/>
          <p:nvPr/>
        </p:nvGrpSpPr>
        <p:grpSpPr>
          <a:xfrm rot="10800000" flipH="1" flipV="1">
            <a:off x="2572036" y="4122415"/>
            <a:ext cx="2736304" cy="1220054"/>
            <a:chOff x="3567105" y="2981224"/>
            <a:chExt cx="3862734" cy="2157499"/>
          </a:xfrm>
        </p:grpSpPr>
        <p:cxnSp>
          <p:nvCxnSpPr>
            <p:cNvPr id="9" name="Straight Connector 23"/>
            <p:cNvCxnSpPr/>
            <p:nvPr/>
          </p:nvCxnSpPr>
          <p:spPr>
            <a:xfrm>
              <a:off x="3567105" y="5137135"/>
              <a:ext cx="1785950" cy="15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  <p:cxnSp>
          <p:nvCxnSpPr>
            <p:cNvPr id="10" name="Straight Connector 24"/>
            <p:cNvCxnSpPr/>
            <p:nvPr/>
          </p:nvCxnSpPr>
          <p:spPr>
            <a:xfrm flipV="1">
              <a:off x="5348294" y="2981224"/>
              <a:ext cx="2081545" cy="215591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ash"/>
              <a:miter lim="800000"/>
            </a:ln>
            <a:effectLst/>
          </p:spPr>
        </p:cxn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068" y="2034183"/>
            <a:ext cx="5400600" cy="39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732" y="4770487"/>
            <a:ext cx="665156" cy="7920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964" y="4986511"/>
            <a:ext cx="504056" cy="7384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91916" y="5778599"/>
            <a:ext cx="1440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Wireless PIR</a:t>
            </a:r>
            <a:endParaRPr lang="zh-CN" altLang="en-US" sz="1400" dirty="0">
              <a:solidFill>
                <a:prstClr val="black"/>
              </a:solidFill>
              <a:latin typeface="Segoe UI" panose="020B0502040204020203" pitchFamily="34" charset="0"/>
              <a:ea typeface="张海山锐线体简" panose="02000000000000000000" pitchFamily="2" charset="-122"/>
              <a:cs typeface="Segoe UI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60668" y="5634583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Wireless Door/Window Contact</a:t>
            </a:r>
            <a:endParaRPr lang="zh-CN" altLang="en-US" sz="1400" dirty="0">
              <a:solidFill>
                <a:prstClr val="black"/>
              </a:solidFill>
              <a:latin typeface="Segoe UI" panose="020B0502040204020203" pitchFamily="34" charset="0"/>
              <a:ea typeface="张海山锐线体简" panose="02000000000000000000" pitchFamily="2" charset="-122"/>
              <a:cs typeface="Segoe UI" panose="020B0502040204020203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23174" y="3203674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Wireless Alarm Hub</a:t>
            </a:r>
            <a:endParaRPr lang="zh-CN" altLang="en-US" sz="1400" dirty="0">
              <a:solidFill>
                <a:prstClr val="black"/>
              </a:solidFill>
              <a:latin typeface="Segoe UI" panose="020B0502040204020203" pitchFamily="34" charset="0"/>
              <a:ea typeface="张海山锐线体简" panose="02000000000000000000" pitchFamily="2" charset="-122"/>
              <a:cs typeface="Segoe UI" panose="020B0502040204020203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340" y="2610247"/>
            <a:ext cx="1502296" cy="150229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580352" y="2844224"/>
            <a:ext cx="3159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Phủ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sóng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radio: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lên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tới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700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mét</a:t>
            </a:r>
            <a:r>
              <a:rPr lang="en-US" altLang="zh-CN" sz="1400" b="1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trong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khu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vực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mở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endParaRPr lang="en-US" altLang="zh-CN" sz="14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vi-VN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Hệ thống báo động không dây</a:t>
            </a:r>
            <a:r>
              <a:rPr lang="en-US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việc</a:t>
            </a:r>
            <a:r>
              <a:rPr lang="vi-VN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ổn định trong môi trường thực tế </a:t>
            </a:r>
            <a:r>
              <a:rPr lang="en-US" altLang="zh-CN" sz="14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với</a:t>
            </a:r>
            <a:r>
              <a:rPr lang="en-US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khoảng</a:t>
            </a:r>
            <a:r>
              <a:rPr lang="en-US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altLang="zh-CN" sz="1400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hai tầng</a:t>
            </a:r>
            <a:r>
              <a:rPr lang="vi-VN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zh-CN" sz="14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508433" y="1636779"/>
            <a:ext cx="30963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Tần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Số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Radio:</a:t>
            </a:r>
          </a:p>
          <a:p>
            <a:pPr algn="ctr"/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433/868/915MHz</a:t>
            </a:r>
            <a:endParaRPr lang="en-US" altLang="zh-CN" sz="24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40"/>
          <p:cNvSpPr txBox="1"/>
          <p:nvPr/>
        </p:nvSpPr>
        <p:spPr>
          <a:xfrm>
            <a:off x="500046" y="255708"/>
            <a:ext cx="704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altLang="zh-CN" sz="36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Khoảng</a:t>
            </a:r>
            <a:r>
              <a:rPr lang="en-US" altLang="zh-CN" sz="36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altLang="zh-CN" sz="36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Truyền</a:t>
            </a:r>
            <a:r>
              <a:rPr lang="en-US" altLang="zh-CN" sz="36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Tải</a:t>
            </a:r>
            <a:r>
              <a:rPr lang="en-US" altLang="zh-CN" sz="36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Radio</a:t>
            </a:r>
            <a:endParaRPr lang="zh-CN" altLang="en-US" sz="3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 rot="17100000">
            <a:off x="48252" y="375688"/>
            <a:ext cx="481872" cy="469661"/>
            <a:chOff x="1032060" y="5022216"/>
            <a:chExt cx="753746" cy="734645"/>
          </a:xfrm>
        </p:grpSpPr>
        <p:sp>
          <p:nvSpPr>
            <p:cNvPr id="25" name="等腰三角形 24"/>
            <p:cNvSpPr/>
            <p:nvPr/>
          </p:nvSpPr>
          <p:spPr>
            <a:xfrm rot="20627212" flipH="1" flipV="1">
              <a:off x="1032060" y="5107080"/>
              <a:ext cx="753746" cy="649781"/>
            </a:xfrm>
            <a:prstGeom prst="triangle">
              <a:avLst/>
            </a:prstGeom>
            <a:noFill/>
            <a:ln w="12700" cap="flat" cmpd="sng" algn="ctr">
              <a:solidFill>
                <a:srgbClr val="CCCC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6289781" flipH="1" flipV="1">
              <a:off x="1003006" y="5062727"/>
              <a:ext cx="587410" cy="506388"/>
            </a:xfrm>
            <a:prstGeom prst="triangle">
              <a:avLst/>
            </a:prstGeom>
            <a:solidFill>
              <a:srgbClr val="CCCC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r="9237" b="13771"/>
          <a:stretch/>
        </p:blipFill>
        <p:spPr>
          <a:xfrm>
            <a:off x="1213740" y="2060217"/>
            <a:ext cx="1752600" cy="10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48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EBDBF"/>
            </a:gs>
            <a:gs pos="0">
              <a:srgbClr val="ECEC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832991" y="164638"/>
            <a:ext cx="9859636" cy="10299745"/>
            <a:chOff x="3120563" y="966213"/>
            <a:chExt cx="2857740" cy="2985302"/>
          </a:xfrm>
        </p:grpSpPr>
        <p:sp>
          <p:nvSpPr>
            <p:cNvPr id="5" name="等腰三角形 4"/>
            <p:cNvSpPr/>
            <p:nvPr/>
          </p:nvSpPr>
          <p:spPr>
            <a:xfrm rot="1904327">
              <a:off x="3224213" y="31741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295316" y="1728116"/>
              <a:ext cx="2511419" cy="14579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55" idx="0"/>
            </p:cNvCxnSpPr>
            <p:nvPr/>
          </p:nvCxnSpPr>
          <p:spPr>
            <a:xfrm flipV="1">
              <a:off x="3295316" y="1727290"/>
              <a:ext cx="2511419" cy="14467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>
              <a:endCxn id="27" idx="0"/>
            </p:cNvCxnSpPr>
            <p:nvPr/>
          </p:nvCxnSpPr>
          <p:spPr>
            <a:xfrm flipH="1">
              <a:off x="4544839" y="1011394"/>
              <a:ext cx="495" cy="28980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709237" y="1330362"/>
              <a:ext cx="3420" cy="129274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5101157" y="1172748"/>
              <a:ext cx="3420" cy="1932571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4273126" y="2294789"/>
              <a:ext cx="1662500" cy="967614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3155204" y="1658677"/>
              <a:ext cx="1672356" cy="971267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707726" y="2619683"/>
              <a:ext cx="1677287" cy="971267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endCxn id="42" idx="4"/>
            </p:cNvCxnSpPr>
            <p:nvPr/>
          </p:nvCxnSpPr>
          <p:spPr>
            <a:xfrm>
              <a:off x="3988801" y="1817382"/>
              <a:ext cx="8995" cy="193430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endCxn id="42" idx="4"/>
            </p:cNvCxnSpPr>
            <p:nvPr/>
          </p:nvCxnSpPr>
          <p:spPr>
            <a:xfrm>
              <a:off x="3716077" y="2619684"/>
              <a:ext cx="279474" cy="115747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716077" y="1655257"/>
              <a:ext cx="1104644" cy="9678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4827158" y="1654035"/>
              <a:ext cx="1122147" cy="644174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828576" y="1651190"/>
              <a:ext cx="272581" cy="1457547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5097738" y="2298209"/>
              <a:ext cx="841307" cy="810528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722917" y="2623104"/>
              <a:ext cx="1385080" cy="4822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158439" y="1815996"/>
              <a:ext cx="834655" cy="807775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5104577" y="1168378"/>
              <a:ext cx="280436" cy="114351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381593" y="2298209"/>
              <a:ext cx="3420" cy="128248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3678419" y="2584726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3158625" y="2619683"/>
              <a:ext cx="554032" cy="0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等腰三角形 25"/>
            <p:cNvSpPr/>
            <p:nvPr/>
          </p:nvSpPr>
          <p:spPr>
            <a:xfrm rot="9030685">
              <a:off x="4509537" y="96621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19906054">
              <a:off x="4497007" y="3911863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 flipH="1">
              <a:off x="3993308" y="3256329"/>
              <a:ext cx="280070" cy="488627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endCxn id="52" idx="2"/>
            </p:cNvCxnSpPr>
            <p:nvPr/>
          </p:nvCxnSpPr>
          <p:spPr>
            <a:xfrm flipV="1">
              <a:off x="3989674" y="3101898"/>
              <a:ext cx="1104644" cy="642952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4280583" y="3266910"/>
              <a:ext cx="1097484" cy="30972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3158625" y="1332488"/>
              <a:ext cx="549101" cy="128719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276949" y="2294788"/>
              <a:ext cx="1111484" cy="957587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712657" y="1334151"/>
              <a:ext cx="1672356" cy="967478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156226" y="2620950"/>
              <a:ext cx="1124143" cy="638266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158439" y="2620160"/>
              <a:ext cx="831235" cy="1124688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986253" y="1819416"/>
              <a:ext cx="1391921" cy="47537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93094" y="1819416"/>
              <a:ext cx="283856" cy="145006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111418" y="1173044"/>
              <a:ext cx="834467" cy="1128584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5378173" y="2291369"/>
              <a:ext cx="560872" cy="1303003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4031835" y="3581137"/>
              <a:ext cx="1316327" cy="159740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679958" y="258472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120563" y="2583074"/>
              <a:ext cx="75753" cy="75753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3227166" y="1695401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905736" y="2262771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5348375" y="226508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48" name="直接连接符 47"/>
            <p:cNvCxnSpPr>
              <a:endCxn id="46" idx="6"/>
            </p:cNvCxnSpPr>
            <p:nvPr/>
          </p:nvCxnSpPr>
          <p:spPr>
            <a:xfrm flipV="1">
              <a:off x="5385013" y="2299055"/>
              <a:ext cx="593290" cy="2574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endCxn id="51" idx="4"/>
            </p:cNvCxnSpPr>
            <p:nvPr/>
          </p:nvCxnSpPr>
          <p:spPr>
            <a:xfrm>
              <a:off x="5097737" y="3095059"/>
              <a:ext cx="287276" cy="49931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等腰三角形 49"/>
            <p:cNvSpPr/>
            <p:nvPr/>
          </p:nvSpPr>
          <p:spPr>
            <a:xfrm rot="16470758">
              <a:off x="5778611" y="3183948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5348162" y="354485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069330" y="3063908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 flipH="1">
              <a:off x="3989674" y="1169624"/>
              <a:ext cx="1114904" cy="649791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>
              <a:off x="3716077" y="1340622"/>
              <a:ext cx="1111484" cy="307796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2748749">
              <a:off x="5782642" y="1708292"/>
              <a:ext cx="96652" cy="39652"/>
            </a:xfrm>
            <a:prstGeom prst="triangle">
              <a:avLst>
                <a:gd name="adj" fmla="val 60433"/>
              </a:avLst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V="1">
              <a:off x="4830981" y="1169624"/>
              <a:ext cx="273597" cy="478793"/>
            </a:xfrm>
            <a:prstGeom prst="line">
              <a:avLst/>
            </a:prstGeom>
            <a:ln w="12700">
              <a:solidFill>
                <a:srgbClr val="8A86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5069802" y="113500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4792293" y="1617752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707726" y="1169624"/>
              <a:ext cx="1400272" cy="157282"/>
            </a:xfrm>
            <a:prstGeom prst="line">
              <a:avLst/>
            </a:prstGeom>
            <a:ln w="19050">
              <a:solidFill>
                <a:srgbClr val="231E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3709237" y="1330363"/>
              <a:ext cx="283856" cy="489053"/>
            </a:xfrm>
            <a:prstGeom prst="line">
              <a:avLst/>
            </a:prstGeom>
            <a:ln w="19050">
              <a:solidFill>
                <a:srgbClr val="08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4237094" y="322004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59267" y="370459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3677858" y="1296205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59267" y="1782164"/>
              <a:ext cx="72567" cy="72567"/>
            </a:xfrm>
            <a:prstGeom prst="ellipse">
              <a:avLst/>
            </a:prstGeom>
            <a:solidFill>
              <a:srgbClr val="080600"/>
            </a:solidFill>
            <a:ln>
              <a:solidFill>
                <a:srgbClr val="080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7664280" y="3042746"/>
            <a:ext cx="3895060" cy="9952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CN" sz="5867" b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Ứng Dụng</a:t>
            </a:r>
            <a:endParaRPr lang="zh-CN" altLang="en-US" sz="5867" b="1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063552" y="0"/>
            <a:ext cx="1824203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Dùng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Trong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Nhà</a:t>
            </a:r>
            <a:endParaRPr lang="zh-CN" altLang="en-US" sz="2133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903979" y="2305520"/>
            <a:ext cx="182420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Căn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Hộ</a:t>
            </a:r>
            <a:endParaRPr lang="zh-CN" altLang="en-US" sz="2133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752179" y="4819849"/>
            <a:ext cx="182420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Bán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Lẻ</a:t>
            </a:r>
            <a:endParaRPr lang="zh-CN" altLang="en-US" sz="2133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119669" y="2372884"/>
            <a:ext cx="182420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Nhà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Kho</a:t>
            </a:r>
            <a:endParaRPr lang="zh-CN" altLang="en-US" sz="2133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852563" y="4866016"/>
            <a:ext cx="134414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Trường</a:t>
            </a:r>
            <a:r>
              <a:rPr lang="en-US" altLang="zh-CN" sz="2133" dirty="0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 </a:t>
            </a:r>
            <a:r>
              <a:rPr lang="en-US" altLang="zh-CN" sz="2133" dirty="0" err="1" smtClean="0">
                <a:solidFill>
                  <a:prstClr val="white">
                    <a:lumMod val="50000"/>
                  </a:prstClr>
                </a:solidFill>
                <a:ea typeface="张海山锐线体简" panose="02000000000000000000" pitchFamily="2" charset="-122"/>
              </a:rPr>
              <a:t>Học</a:t>
            </a:r>
            <a:endParaRPr lang="zh-CN" altLang="en-US" sz="2133" dirty="0">
              <a:solidFill>
                <a:prstClr val="white">
                  <a:lumMod val="50000"/>
                </a:prstClr>
              </a:solidFill>
              <a:ea typeface="张海山锐线体简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4533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6649599" y="465137"/>
            <a:ext cx="2548556" cy="4531985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sp>
        <p:nvSpPr>
          <p:cNvPr id="130" name="文本框 129"/>
          <p:cNvSpPr txBox="1"/>
          <p:nvPr/>
        </p:nvSpPr>
        <p:spPr>
          <a:xfrm>
            <a:off x="2303928" y="127172"/>
            <a:ext cx="74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Ứng Dụng Trên Điện Thoại </a:t>
            </a:r>
            <a:r>
              <a:rPr lang="en-US" altLang="zh-CN" sz="36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altLang="zh-CN" sz="36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DMSS</a:t>
            </a:r>
            <a:endParaRPr lang="zh-CN" altLang="en-US" sz="3600" dirty="0">
              <a:solidFill>
                <a:srgbClr val="0070C0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0905">
            <a:off x="2624653" y="1011121"/>
            <a:ext cx="2550650" cy="4534488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3299035" y="4592007"/>
            <a:ext cx="2548556" cy="4531985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6736505" y="3411338"/>
            <a:ext cx="2548556" cy="4531985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-1274278" y="-1355921"/>
            <a:ext cx="2548556" cy="4531985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10546310" y="2797489"/>
            <a:ext cx="2548433" cy="4531767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9025">
            <a:off x="-605425" y="2232874"/>
            <a:ext cx="2548433" cy="4531767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000">
            <a:off x="10284438" y="84293"/>
            <a:ext cx="2212720" cy="3933725"/>
          </a:xfrm>
          <a:prstGeom prst="rect">
            <a:avLst/>
          </a:prstGeom>
          <a:ln>
            <a:noFill/>
          </a:ln>
          <a:effectLst>
            <a:outerShdw blurRad="292100" dist="139700" dir="6720000" sx="101000" sy="101000" algn="tl" rotWithShape="0">
              <a:srgbClr val="333333">
                <a:alpha val="83000"/>
              </a:srgbClr>
            </a:outerShdw>
          </a:effectLst>
          <a:scene3d>
            <a:camera prst="isometricOffAxis1Left">
              <a:rot lat="1220669" lon="2173292" rev="307423"/>
            </a:camera>
            <a:lightRig rig="threePt" dir="t"/>
          </a:scene3d>
          <a:sp3d z="31750"/>
        </p:spPr>
      </p:pic>
    </p:spTree>
    <p:extLst>
      <p:ext uri="{BB962C8B-B14F-4D97-AF65-F5344CB8AC3E}">
        <p14:creationId xmlns:p14="http://schemas.microsoft.com/office/powerpoint/2010/main" val="2481567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02205" y="144236"/>
            <a:ext cx="3588348" cy="6858000"/>
            <a:chOff x="1357660" y="0"/>
            <a:chExt cx="3588348" cy="68580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660" y="0"/>
              <a:ext cx="3588348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067" y="1195753"/>
              <a:ext cx="2498272" cy="444137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922453" y="144236"/>
            <a:ext cx="3588348" cy="6858000"/>
            <a:chOff x="5187757" y="0"/>
            <a:chExt cx="3588348" cy="685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757" y="0"/>
              <a:ext cx="3588348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489" y="1185704"/>
              <a:ext cx="2509576" cy="4461469"/>
            </a:xfrm>
            <a:prstGeom prst="rect">
              <a:avLst/>
            </a:prstGeom>
          </p:spPr>
        </p:pic>
      </p:grp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824704"/>
              </p:ext>
            </p:extLst>
          </p:nvPr>
        </p:nvGraphicFramePr>
        <p:xfrm>
          <a:off x="3053093" y="3171943"/>
          <a:ext cx="6134099" cy="15031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1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5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Chế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Báo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Cảm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Ứng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Cửa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/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Cửa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Sổ</a:t>
                      </a:r>
                      <a:endParaRPr lang="zh-CN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Cảm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Ứng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Chuyển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Nút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Báo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r>
                        <a:rPr lang="en-US" altLang="zh-CN" sz="14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4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Khẩn</a:t>
                      </a:r>
                      <a:endParaRPr lang="zh-CN" alt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570"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Ra </a:t>
                      </a:r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Ngoài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570"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Ở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Nhà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Không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570"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Bỏ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Báo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Không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Không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tc>
                  <a:txBody>
                    <a:bodyPr/>
                    <a:lstStyle/>
                    <a:p>
                      <a:r>
                        <a:rPr lang="en-US" altLang="zh-CN" sz="13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Hoạt</a:t>
                      </a:r>
                      <a:r>
                        <a:rPr lang="en-US" altLang="zh-CN" sz="1300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altLang="zh-CN" sz="1300" baseline="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Động</a:t>
                      </a:r>
                      <a:endParaRPr lang="zh-CN" altLang="en-US" sz="13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1757" marR="81757" marT="40878" marB="4087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4585844" y="1203814"/>
            <a:ext cx="3190536" cy="1317034"/>
            <a:chOff x="1479729" y="2921036"/>
            <a:chExt cx="3190536" cy="131703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050" y="2933772"/>
              <a:ext cx="1730215" cy="77088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729" y="2921036"/>
              <a:ext cx="1937207" cy="77145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564034" y="3868738"/>
              <a:ext cx="2791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defRPr/>
              </a:pPr>
              <a:r>
                <a:rPr lang="en-US" altLang="zh-CN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Tin </a:t>
              </a:r>
              <a:r>
                <a:rPr lang="en-US" altLang="zh-CN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báo</a:t>
              </a:r>
              <a:r>
                <a:rPr lang="en-US" altLang="zh-CN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hình</a:t>
              </a:r>
              <a:r>
                <a:rPr lang="en-US" altLang="zh-CN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ảnh</a:t>
              </a:r>
              <a:r>
                <a:rPr lang="en-US" altLang="zh-CN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và</a:t>
              </a:r>
              <a:r>
                <a:rPr lang="en-US" altLang="zh-CN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video</a:t>
              </a:r>
              <a:endParaRPr lang="zh-CN" altLang="en-US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文本框 129"/>
          <p:cNvSpPr txBox="1"/>
          <p:nvPr/>
        </p:nvSpPr>
        <p:spPr>
          <a:xfrm>
            <a:off x="2372894" y="85271"/>
            <a:ext cx="74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Ứng Dụng Trên Điện Thoại </a:t>
            </a:r>
            <a:r>
              <a:rPr lang="en-US" altLang="zh-CN" sz="360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altLang="zh-CN" sz="3600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DMSS</a:t>
            </a:r>
            <a:endParaRPr lang="zh-CN" altLang="en-US" sz="3600" dirty="0">
              <a:solidFill>
                <a:srgbClr val="0070C0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1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任意多边形 190"/>
          <p:cNvSpPr/>
          <p:nvPr/>
        </p:nvSpPr>
        <p:spPr>
          <a:xfrm>
            <a:off x="7897906" y="5655493"/>
            <a:ext cx="1971113" cy="1071818"/>
          </a:xfrm>
          <a:custGeom>
            <a:avLst/>
            <a:gdLst>
              <a:gd name="connsiteX0" fmla="*/ 680324 w 1971113"/>
              <a:gd name="connsiteY0" fmla="*/ 0 h 1071818"/>
              <a:gd name="connsiteX1" fmla="*/ 1971113 w 1971113"/>
              <a:gd name="connsiteY1" fmla="*/ 1071818 h 1071818"/>
              <a:gd name="connsiteX2" fmla="*/ 0 w 1971113"/>
              <a:gd name="connsiteY2" fmla="*/ 1071818 h 1071818"/>
              <a:gd name="connsiteX3" fmla="*/ 0 w 1971113"/>
              <a:gd name="connsiteY3" fmla="*/ 564213 h 1071818"/>
              <a:gd name="connsiteX4" fmla="*/ 680324 w 1971113"/>
              <a:gd name="connsiteY4" fmla="*/ 0 h 107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113" h="1071818">
                <a:moveTo>
                  <a:pt x="680324" y="0"/>
                </a:moveTo>
                <a:lnTo>
                  <a:pt x="1971113" y="1071818"/>
                </a:lnTo>
                <a:lnTo>
                  <a:pt x="0" y="1071818"/>
                </a:lnTo>
                <a:lnTo>
                  <a:pt x="0" y="564213"/>
                </a:lnTo>
                <a:lnTo>
                  <a:pt x="680324" y="0"/>
                </a:lnTo>
                <a:close/>
              </a:path>
            </a:pathLst>
          </a:custGeom>
          <a:solidFill>
            <a:srgbClr val="FF000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3200" kern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51012" y="6794829"/>
            <a:ext cx="7589909" cy="0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1" name="直接连接符 50"/>
          <p:cNvCxnSpPr/>
          <p:nvPr/>
        </p:nvCxnSpPr>
        <p:spPr>
          <a:xfrm>
            <a:off x="1344706" y="5174430"/>
            <a:ext cx="3549351" cy="0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2" name="直接连接符 51"/>
          <p:cNvCxnSpPr/>
          <p:nvPr/>
        </p:nvCxnSpPr>
        <p:spPr>
          <a:xfrm>
            <a:off x="4337693" y="5174430"/>
            <a:ext cx="0" cy="1559667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3" name="直接连接符 52"/>
          <p:cNvCxnSpPr/>
          <p:nvPr/>
        </p:nvCxnSpPr>
        <p:spPr>
          <a:xfrm>
            <a:off x="2557693" y="4219015"/>
            <a:ext cx="0" cy="947366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7" name="直接连接符 56"/>
          <p:cNvCxnSpPr/>
          <p:nvPr/>
        </p:nvCxnSpPr>
        <p:spPr>
          <a:xfrm flipV="1">
            <a:off x="547268" y="3442668"/>
            <a:ext cx="0" cy="357920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8" name="直接连接符 57"/>
          <p:cNvCxnSpPr/>
          <p:nvPr/>
        </p:nvCxnSpPr>
        <p:spPr>
          <a:xfrm flipV="1">
            <a:off x="6986867" y="3434354"/>
            <a:ext cx="0" cy="357920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59" name="直接连接符 58"/>
          <p:cNvCxnSpPr/>
          <p:nvPr/>
        </p:nvCxnSpPr>
        <p:spPr>
          <a:xfrm flipH="1">
            <a:off x="547268" y="3783309"/>
            <a:ext cx="175850" cy="1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60" name="直接连接符 59"/>
          <p:cNvCxnSpPr/>
          <p:nvPr/>
        </p:nvCxnSpPr>
        <p:spPr>
          <a:xfrm flipV="1">
            <a:off x="6807405" y="3792274"/>
            <a:ext cx="0" cy="3002973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61" name="直接连接符 60"/>
          <p:cNvCxnSpPr/>
          <p:nvPr/>
        </p:nvCxnSpPr>
        <p:spPr>
          <a:xfrm flipV="1">
            <a:off x="723118" y="3783310"/>
            <a:ext cx="0" cy="3011937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62" name="直接连接符 61"/>
          <p:cNvCxnSpPr/>
          <p:nvPr/>
        </p:nvCxnSpPr>
        <p:spPr>
          <a:xfrm flipH="1">
            <a:off x="2471236" y="6762444"/>
            <a:ext cx="3807252" cy="0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66" name="直接连接符 65"/>
          <p:cNvCxnSpPr/>
          <p:nvPr/>
        </p:nvCxnSpPr>
        <p:spPr>
          <a:xfrm flipH="1">
            <a:off x="6811017" y="3792274"/>
            <a:ext cx="175850" cy="0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pic>
        <p:nvPicPr>
          <p:cNvPr id="74" name="图片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49" flipH="1">
            <a:off x="7853364" y="5596754"/>
            <a:ext cx="551269" cy="266159"/>
          </a:xfrm>
          <a:prstGeom prst="rect">
            <a:avLst/>
          </a:prstGeom>
        </p:spPr>
      </p:pic>
      <p:cxnSp>
        <p:nvCxnSpPr>
          <p:cNvPr id="77" name="直接连接符 76"/>
          <p:cNvCxnSpPr/>
          <p:nvPr/>
        </p:nvCxnSpPr>
        <p:spPr>
          <a:xfrm flipV="1">
            <a:off x="457200" y="6834144"/>
            <a:ext cx="9044111" cy="23856"/>
          </a:xfrm>
          <a:prstGeom prst="lin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95" name="组合 94"/>
          <p:cNvGrpSpPr/>
          <p:nvPr/>
        </p:nvGrpSpPr>
        <p:grpSpPr>
          <a:xfrm>
            <a:off x="7493562" y="5241411"/>
            <a:ext cx="1982036" cy="1616589"/>
            <a:chOff x="7560585" y="4858846"/>
            <a:chExt cx="1200587" cy="979223"/>
          </a:xfrm>
        </p:grpSpPr>
        <p:cxnSp>
          <p:nvCxnSpPr>
            <p:cNvPr id="78" name="直接连接符 77"/>
            <p:cNvCxnSpPr/>
            <p:nvPr/>
          </p:nvCxnSpPr>
          <p:spPr>
            <a:xfrm>
              <a:off x="7786198" y="5013776"/>
              <a:ext cx="0" cy="824293"/>
            </a:xfrm>
            <a:prstGeom prst="line">
              <a:avLst/>
            </a:prstGeom>
            <a:noFill/>
            <a:ln w="76200" cap="flat" cmpd="sng" algn="ctr">
              <a:solidFill>
                <a:srgbClr val="959596"/>
              </a:solidFill>
              <a:prstDash val="solid"/>
              <a:miter lim="800000"/>
            </a:ln>
            <a:effectLst/>
          </p:spPr>
        </p:cxnSp>
        <p:sp>
          <p:nvSpPr>
            <p:cNvPr id="80" name="梯形 79"/>
            <p:cNvSpPr/>
            <p:nvPr/>
          </p:nvSpPr>
          <p:spPr>
            <a:xfrm>
              <a:off x="7560585" y="4858846"/>
              <a:ext cx="1200587" cy="232008"/>
            </a:xfrm>
            <a:prstGeom prst="trapezoid">
              <a:avLst>
                <a:gd name="adj" fmla="val 85172"/>
              </a:avLst>
            </a:prstGeom>
            <a:solidFill>
              <a:srgbClr val="95959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129"/>
          <p:cNvGrpSpPr/>
          <p:nvPr/>
        </p:nvGrpSpPr>
        <p:grpSpPr>
          <a:xfrm>
            <a:off x="294103" y="6041741"/>
            <a:ext cx="409146" cy="681540"/>
            <a:chOff x="5083928" y="357172"/>
            <a:chExt cx="2754044" cy="4435182"/>
          </a:xfrm>
        </p:grpSpPr>
        <p:sp>
          <p:nvSpPr>
            <p:cNvPr id="97" name="椭圆 96"/>
            <p:cNvSpPr/>
            <p:nvPr/>
          </p:nvSpPr>
          <p:spPr bwMode="auto">
            <a:xfrm>
              <a:off x="5357818" y="357172"/>
              <a:ext cx="914400" cy="914400"/>
            </a:xfrm>
            <a:prstGeom prst="ellipse">
              <a:avLst/>
            </a:prstGeom>
            <a:solidFill>
              <a:sysClr val="window" lastClr="FFFFFF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8" name="圆角矩形 97"/>
            <p:cNvSpPr/>
            <p:nvPr/>
          </p:nvSpPr>
          <p:spPr bwMode="auto">
            <a:xfrm>
              <a:off x="5438250" y="1428739"/>
              <a:ext cx="708643" cy="2000262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99" name="圆角矩形 98"/>
            <p:cNvSpPr/>
            <p:nvPr/>
          </p:nvSpPr>
          <p:spPr bwMode="auto">
            <a:xfrm>
              <a:off x="6429388" y="428610"/>
              <a:ext cx="285752" cy="1000132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0" name="圆角矩形 99"/>
            <p:cNvSpPr/>
            <p:nvPr/>
          </p:nvSpPr>
          <p:spPr bwMode="auto">
            <a:xfrm rot="2689219">
              <a:off x="6076323" y="1136965"/>
              <a:ext cx="285752" cy="114300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1" name="圆角矩形 100"/>
            <p:cNvSpPr/>
            <p:nvPr/>
          </p:nvSpPr>
          <p:spPr bwMode="auto">
            <a:xfrm rot="1572922">
              <a:off x="5166954" y="1504510"/>
              <a:ext cx="285752" cy="114300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2" name="圆角矩形 101"/>
            <p:cNvSpPr/>
            <p:nvPr/>
          </p:nvSpPr>
          <p:spPr bwMode="auto">
            <a:xfrm rot="20442251">
              <a:off x="5083928" y="2420810"/>
              <a:ext cx="284946" cy="98497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3" name="圆角矩形 102"/>
            <p:cNvSpPr/>
            <p:nvPr/>
          </p:nvSpPr>
          <p:spPr bwMode="auto">
            <a:xfrm>
              <a:off x="6072198" y="3786196"/>
              <a:ext cx="285752" cy="1000132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4" name="圆角矩形 103"/>
            <p:cNvSpPr/>
            <p:nvPr/>
          </p:nvSpPr>
          <p:spPr bwMode="auto">
            <a:xfrm rot="20442251">
              <a:off x="5918081" y="2950516"/>
              <a:ext cx="298030" cy="98497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5" name="圆角矩形 104"/>
            <p:cNvSpPr/>
            <p:nvPr/>
          </p:nvSpPr>
          <p:spPr bwMode="auto">
            <a:xfrm>
              <a:off x="5572132" y="3143254"/>
              <a:ext cx="285752" cy="78581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6" name="圆角矩形 105"/>
            <p:cNvSpPr/>
            <p:nvPr/>
          </p:nvSpPr>
          <p:spPr bwMode="auto">
            <a:xfrm rot="2689219">
              <a:off x="5219066" y="3649346"/>
              <a:ext cx="285752" cy="1143008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7" name="圆角矩形 106"/>
            <p:cNvSpPr/>
            <p:nvPr/>
          </p:nvSpPr>
          <p:spPr bwMode="auto">
            <a:xfrm rot="2631441">
              <a:off x="5715243" y="658119"/>
              <a:ext cx="2122729" cy="128095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08" name="圆角矩形 107"/>
            <p:cNvSpPr/>
            <p:nvPr/>
          </p:nvSpPr>
          <p:spPr bwMode="auto">
            <a:xfrm rot="2689219" flipH="1">
              <a:off x="7557973" y="1232417"/>
              <a:ext cx="101027" cy="320459"/>
            </a:xfrm>
            <a:prstGeom prst="round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2" y="5443990"/>
            <a:ext cx="499937" cy="255295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351">
            <a:off x="3727357" y="5235028"/>
            <a:ext cx="551269" cy="266159"/>
          </a:xfrm>
          <a:prstGeom prst="rect">
            <a:avLst/>
          </a:prstGeom>
        </p:spPr>
      </p:pic>
      <p:sp>
        <p:nvSpPr>
          <p:cNvPr id="109" name="等腰三角形 108"/>
          <p:cNvSpPr/>
          <p:nvPr/>
        </p:nvSpPr>
        <p:spPr bwMode="auto">
          <a:xfrm rot="3872173" flipH="1">
            <a:off x="975705" y="4435495"/>
            <a:ext cx="2524005" cy="3695994"/>
          </a:xfrm>
          <a:prstGeom prst="triangle">
            <a:avLst>
              <a:gd name="adj" fmla="val 54689"/>
            </a:avLst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kern="0" dirty="0" smtClean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115" name="矩形 114"/>
          <p:cNvSpPr/>
          <p:nvPr/>
        </p:nvSpPr>
        <p:spPr bwMode="auto">
          <a:xfrm>
            <a:off x="478275" y="5714827"/>
            <a:ext cx="500066" cy="1000132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kern="0" spc="-38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微软雅黑" pitchFamily="34" charset="-122"/>
              <a:cs typeface="Segoe UI" pitchFamily="34" charset="0"/>
            </a:endParaRPr>
          </a:p>
        </p:txBody>
      </p:sp>
      <p:sp>
        <p:nvSpPr>
          <p:cNvPr id="116" name="矩形 115"/>
          <p:cNvSpPr/>
          <p:nvPr/>
        </p:nvSpPr>
        <p:spPr bwMode="auto">
          <a:xfrm>
            <a:off x="690857" y="6031828"/>
            <a:ext cx="45461" cy="22559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37172" tIns="34294" rIns="68586" bIns="68586" rtlCol="0" anchor="b" anchorCtr="0"/>
          <a:lstStyle/>
          <a:p>
            <a:pPr algn="ctr" defTabSz="6856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kern="0" spc="-38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Light" panose="020B0502040204020203" pitchFamily="34" charset="0"/>
              <a:ea typeface="微软雅黑" pitchFamily="34" charset="-122"/>
              <a:cs typeface="Segoe UI" pitchFamily="34" charset="0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91434" y="5705302"/>
            <a:ext cx="428628" cy="1000132"/>
            <a:chOff x="3428992" y="1142990"/>
            <a:chExt cx="428628" cy="1000132"/>
          </a:xfrm>
          <a:noFill/>
        </p:grpSpPr>
        <p:sp>
          <p:nvSpPr>
            <p:cNvPr id="118" name="矩形 117"/>
            <p:cNvSpPr/>
            <p:nvPr/>
          </p:nvSpPr>
          <p:spPr bwMode="auto">
            <a:xfrm>
              <a:off x="3448475" y="1142990"/>
              <a:ext cx="409145" cy="1000132"/>
            </a:xfrm>
            <a:prstGeom prst="rect">
              <a:avLst/>
            </a:prstGeom>
            <a:grpFill/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  <p:sp>
          <p:nvSpPr>
            <p:cNvPr id="119" name="矩形 118"/>
            <p:cNvSpPr/>
            <p:nvPr/>
          </p:nvSpPr>
          <p:spPr bwMode="auto">
            <a:xfrm>
              <a:off x="3428992" y="1466341"/>
              <a:ext cx="90921" cy="225594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137172" tIns="34294" rIns="68586" bIns="68586" rtlCol="0" anchor="b" anchorCtr="0"/>
            <a:lstStyle/>
            <a:p>
              <a:pPr algn="ctr" defTabSz="68563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200" kern="0" spc="-38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ea typeface="微软雅黑" pitchFamily="34" charset="-122"/>
                <a:cs typeface="Segoe UI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574315" y="4816249"/>
            <a:ext cx="898537" cy="251237"/>
            <a:chOff x="3761579" y="5331267"/>
            <a:chExt cx="898537" cy="251237"/>
          </a:xfrm>
        </p:grpSpPr>
        <p:grpSp>
          <p:nvGrpSpPr>
            <p:cNvPr id="122" name="组合 121"/>
            <p:cNvGrpSpPr>
              <a:grpSpLocks noChangeAspect="1"/>
            </p:cNvGrpSpPr>
            <p:nvPr/>
          </p:nvGrpSpPr>
          <p:grpSpPr>
            <a:xfrm>
              <a:off x="3886409" y="5331267"/>
              <a:ext cx="692792" cy="251237"/>
              <a:chOff x="3119718" y="1379759"/>
              <a:chExt cx="2474258" cy="897276"/>
            </a:xfrm>
            <a:solidFill>
              <a:schemeClr val="bg1">
                <a:lumMod val="50000"/>
              </a:schemeClr>
            </a:solidFill>
          </p:grpSpPr>
          <p:sp>
            <p:nvSpPr>
              <p:cNvPr id="124" name="圆角矩形 123"/>
              <p:cNvSpPr/>
              <p:nvPr/>
            </p:nvSpPr>
            <p:spPr>
              <a:xfrm>
                <a:off x="3119718" y="1379759"/>
                <a:ext cx="2474258" cy="897276"/>
              </a:xfrm>
              <a:prstGeom prst="roundRect">
                <a:avLst>
                  <a:gd name="adj" fmla="val 467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矩形 124"/>
              <p:cNvSpPr/>
              <p:nvPr/>
            </p:nvSpPr>
            <p:spPr>
              <a:xfrm>
                <a:off x="3566160" y="1637133"/>
                <a:ext cx="1511808" cy="430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6" name="直接连接符 125"/>
              <p:cNvCxnSpPr/>
              <p:nvPr/>
            </p:nvCxnSpPr>
            <p:spPr>
              <a:xfrm>
                <a:off x="5189456" y="1643429"/>
                <a:ext cx="40452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5189456" y="2056098"/>
                <a:ext cx="40452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5189456" y="1852200"/>
                <a:ext cx="404520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矩形 128"/>
              <p:cNvSpPr/>
              <p:nvPr/>
            </p:nvSpPr>
            <p:spPr>
              <a:xfrm>
                <a:off x="3841109" y="1774075"/>
                <a:ext cx="278404" cy="1562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矩形 129"/>
              <p:cNvSpPr/>
              <p:nvPr/>
            </p:nvSpPr>
            <p:spPr>
              <a:xfrm>
                <a:off x="4245714" y="1774075"/>
                <a:ext cx="278404" cy="1562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矩形 130"/>
              <p:cNvSpPr/>
              <p:nvPr/>
            </p:nvSpPr>
            <p:spPr>
              <a:xfrm>
                <a:off x="4670114" y="1774075"/>
                <a:ext cx="278404" cy="1562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3" name="TextBox 133"/>
            <p:cNvSpPr txBox="1"/>
            <p:nvPr/>
          </p:nvSpPr>
          <p:spPr>
            <a:xfrm flipH="1">
              <a:off x="3761579" y="5407582"/>
              <a:ext cx="898537" cy="110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buSzPct val="80000"/>
              </a:pPr>
              <a:r>
                <a:rPr lang="en-US" altLang="zh-CN" sz="800" dirty="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Điều</a:t>
              </a:r>
              <a:r>
                <a:rPr lang="en-US" altLang="zh-CN" sz="800" dirty="0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en-US" altLang="zh-CN" sz="800" dirty="0" err="1" smtClean="0">
                  <a:solidFill>
                    <a:prstClr val="white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Khiển</a:t>
              </a:r>
              <a:endParaRPr lang="zh-CN" altLang="en-US" sz="800" dirty="0">
                <a:solidFill>
                  <a:prstClr val="white"/>
                </a:solidFill>
                <a:latin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132" name="图片 1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742" y="4352342"/>
            <a:ext cx="423838" cy="423838"/>
          </a:xfrm>
          <a:prstGeom prst="rect">
            <a:avLst/>
          </a:prstGeom>
        </p:spPr>
      </p:pic>
      <p:sp>
        <p:nvSpPr>
          <p:cNvPr id="171" name="TextBox 40"/>
          <p:cNvSpPr txBox="1"/>
          <p:nvPr/>
        </p:nvSpPr>
        <p:spPr>
          <a:xfrm>
            <a:off x="8136012" y="4387892"/>
            <a:ext cx="342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Kiểm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2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Lần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</a:p>
          <a:p>
            <a:pPr algn="ctr" defTabSz="685783"/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Giảm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tỷ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lệ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báo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altLang="zh-CN" sz="14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400" dirty="0" err="1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nhầm</a:t>
            </a:r>
            <a:endParaRPr lang="zh-CN" altLang="en-US" sz="14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7" name="TextBox 7"/>
          <p:cNvSpPr txBox="1"/>
          <p:nvPr/>
        </p:nvSpPr>
        <p:spPr>
          <a:xfrm>
            <a:off x="503173" y="109553"/>
            <a:ext cx="5537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mtClean="0">
                <a:solidFill>
                  <a:srgbClr val="0070C0"/>
                </a:solidFill>
                <a:latin typeface="Segoe UI Light" panose="020B0502040204020203" pitchFamily="34" charset="0"/>
                <a:cs typeface="Calibri" pitchFamily="34" charset="0"/>
              </a:rPr>
              <a:t>Báo Động Kết Hợp Với Hệ Thống Camera </a:t>
            </a:r>
            <a:endParaRPr lang="en-US" sz="3500" dirty="0">
              <a:solidFill>
                <a:srgbClr val="0070C0"/>
              </a:solidFill>
              <a:latin typeface="Segoe UI Light" panose="020B0502040204020203" pitchFamily="34" charset="0"/>
              <a:cs typeface="Calibri" pitchFamily="34" charset="0"/>
            </a:endParaRPr>
          </a:p>
        </p:txBody>
      </p:sp>
      <p:grpSp>
        <p:nvGrpSpPr>
          <p:cNvPr id="178" name="组合 177"/>
          <p:cNvGrpSpPr/>
          <p:nvPr/>
        </p:nvGrpSpPr>
        <p:grpSpPr>
          <a:xfrm rot="17100000">
            <a:off x="175953" y="261388"/>
            <a:ext cx="481872" cy="469661"/>
            <a:chOff x="1032060" y="5022216"/>
            <a:chExt cx="753746" cy="734645"/>
          </a:xfrm>
        </p:grpSpPr>
        <p:sp>
          <p:nvSpPr>
            <p:cNvPr id="179" name="等腰三角形 178"/>
            <p:cNvSpPr/>
            <p:nvPr/>
          </p:nvSpPr>
          <p:spPr>
            <a:xfrm rot="20627212" flipH="1" flipV="1">
              <a:off x="1032060" y="5107080"/>
              <a:ext cx="753746" cy="649781"/>
            </a:xfrm>
            <a:prstGeom prst="triangle">
              <a:avLst/>
            </a:prstGeom>
            <a:noFill/>
            <a:ln w="12700" cap="flat" cmpd="sng" algn="ctr">
              <a:solidFill>
                <a:srgbClr val="CCCC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80" name="等腰三角形 179"/>
            <p:cNvSpPr/>
            <p:nvPr/>
          </p:nvSpPr>
          <p:spPr>
            <a:xfrm rot="6289781" flipH="1" flipV="1">
              <a:off x="1003006" y="5062727"/>
              <a:ext cx="587410" cy="506388"/>
            </a:xfrm>
            <a:prstGeom prst="triangle">
              <a:avLst/>
            </a:prstGeom>
            <a:solidFill>
              <a:srgbClr val="CCCC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cxnSp>
        <p:nvCxnSpPr>
          <p:cNvPr id="91" name="直接连接符 90"/>
          <p:cNvCxnSpPr/>
          <p:nvPr/>
        </p:nvCxnSpPr>
        <p:spPr>
          <a:xfrm flipH="1">
            <a:off x="543825" y="3429000"/>
            <a:ext cx="6430716" cy="0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grpSp>
        <p:nvGrpSpPr>
          <p:cNvPr id="137" name="组合 136"/>
          <p:cNvGrpSpPr/>
          <p:nvPr/>
        </p:nvGrpSpPr>
        <p:grpSpPr>
          <a:xfrm>
            <a:off x="10528301" y="5238238"/>
            <a:ext cx="1900048" cy="1573993"/>
            <a:chOff x="7644866" y="4856923"/>
            <a:chExt cx="1150924" cy="953421"/>
          </a:xfrm>
        </p:grpSpPr>
        <p:cxnSp>
          <p:nvCxnSpPr>
            <p:cNvPr id="139" name="直接连接符 138"/>
            <p:cNvCxnSpPr/>
            <p:nvPr/>
          </p:nvCxnSpPr>
          <p:spPr>
            <a:xfrm>
              <a:off x="8657555" y="5013776"/>
              <a:ext cx="0" cy="796568"/>
            </a:xfrm>
            <a:prstGeom prst="line">
              <a:avLst/>
            </a:prstGeom>
            <a:noFill/>
            <a:ln w="76200" cap="flat" cmpd="sng" algn="ctr">
              <a:solidFill>
                <a:srgbClr val="959596"/>
              </a:solidFill>
              <a:prstDash val="solid"/>
              <a:miter lim="800000"/>
            </a:ln>
            <a:effectLst/>
          </p:spPr>
        </p:cxnSp>
        <p:sp>
          <p:nvSpPr>
            <p:cNvPr id="140" name="梯形 139"/>
            <p:cNvSpPr/>
            <p:nvPr/>
          </p:nvSpPr>
          <p:spPr>
            <a:xfrm>
              <a:off x="7644866" y="4856923"/>
              <a:ext cx="1150924" cy="232008"/>
            </a:xfrm>
            <a:prstGeom prst="trapezoid">
              <a:avLst>
                <a:gd name="adj" fmla="val 85172"/>
              </a:avLst>
            </a:prstGeom>
            <a:solidFill>
              <a:srgbClr val="95959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smtClean="0">
                <a:solidFill>
                  <a:prstClr val="white"/>
                </a:solidFill>
              </a:endParaRPr>
            </a:p>
          </p:txBody>
        </p:sp>
      </p:grpSp>
      <p:cxnSp>
        <p:nvCxnSpPr>
          <p:cNvPr id="143" name="直接连接符 142"/>
          <p:cNvCxnSpPr/>
          <p:nvPr/>
        </p:nvCxnSpPr>
        <p:spPr>
          <a:xfrm flipV="1">
            <a:off x="1045847" y="2272552"/>
            <a:ext cx="0" cy="1156448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187" name="直接连接符 186"/>
          <p:cNvCxnSpPr/>
          <p:nvPr/>
        </p:nvCxnSpPr>
        <p:spPr>
          <a:xfrm flipV="1">
            <a:off x="3216275" y="2253796"/>
            <a:ext cx="0" cy="1156448"/>
          </a:xfrm>
          <a:prstGeom prst="line">
            <a:avLst/>
          </a:prstGeom>
          <a:noFill/>
          <a:ln w="381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22" y="3718111"/>
            <a:ext cx="1435665" cy="984853"/>
          </a:xfrm>
          <a:prstGeom prst="rect">
            <a:avLst/>
          </a:prstGeom>
        </p:spPr>
      </p:pic>
      <p:cxnSp>
        <p:nvCxnSpPr>
          <p:cNvPr id="188" name="直接连接符 187"/>
          <p:cNvCxnSpPr/>
          <p:nvPr/>
        </p:nvCxnSpPr>
        <p:spPr>
          <a:xfrm>
            <a:off x="4866611" y="5147536"/>
            <a:ext cx="0" cy="285076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cxnSp>
        <p:nvCxnSpPr>
          <p:cNvPr id="189" name="直接连接符 188"/>
          <p:cNvCxnSpPr/>
          <p:nvPr/>
        </p:nvCxnSpPr>
        <p:spPr>
          <a:xfrm>
            <a:off x="1388304" y="4887560"/>
            <a:ext cx="0" cy="285076"/>
          </a:xfrm>
          <a:prstGeom prst="line">
            <a:avLst/>
          </a:prstGeom>
          <a:noFill/>
          <a:ln w="76200" cap="flat" cmpd="sng" algn="ctr">
            <a:solidFill>
              <a:srgbClr val="959596"/>
            </a:solidFill>
            <a:prstDash val="solid"/>
            <a:miter lim="800000"/>
          </a:ln>
          <a:effectLst/>
        </p:spPr>
      </p:cxnSp>
      <p:sp>
        <p:nvSpPr>
          <p:cNvPr id="195" name="等腰三角形 194"/>
          <p:cNvSpPr/>
          <p:nvPr/>
        </p:nvSpPr>
        <p:spPr bwMode="auto">
          <a:xfrm rot="18059730" flipH="1">
            <a:off x="8224774" y="4807608"/>
            <a:ext cx="3292285" cy="3437603"/>
          </a:xfrm>
          <a:prstGeom prst="triangle">
            <a:avLst>
              <a:gd name="adj" fmla="val 54689"/>
            </a:avLst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kern="0" dirty="0" smtClean="0">
              <a:solidFill>
                <a:prstClr val="white"/>
              </a:solidFill>
              <a:latin typeface="Segoe UI Light" panose="020B0502040204020203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62113" y="488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50123" y="2450237"/>
            <a:ext cx="2166152" cy="612559"/>
            <a:chOff x="1050123" y="2450237"/>
            <a:chExt cx="2166152" cy="612559"/>
          </a:xfrm>
          <a:solidFill>
            <a:srgbClr val="959596"/>
          </a:solidFill>
        </p:grpSpPr>
        <p:sp>
          <p:nvSpPr>
            <p:cNvPr id="183" name="文本框 182"/>
            <p:cNvSpPr txBox="1"/>
            <p:nvPr/>
          </p:nvSpPr>
          <p:spPr>
            <a:xfrm>
              <a:off x="1050123" y="2450237"/>
              <a:ext cx="2166152" cy="612559"/>
            </a:xfrm>
            <a:custGeom>
              <a:avLst/>
              <a:gdLst/>
              <a:ahLst/>
              <a:cxnLst/>
              <a:rect l="l" t="t" r="r" b="b"/>
              <a:pathLst>
                <a:path w="2166152" h="612559">
                  <a:moveTo>
                    <a:pt x="0" y="0"/>
                  </a:moveTo>
                  <a:lnTo>
                    <a:pt x="2166152" y="0"/>
                  </a:lnTo>
                  <a:lnTo>
                    <a:pt x="2166152" y="612559"/>
                  </a:lnTo>
                  <a:lnTo>
                    <a:pt x="0" y="612559"/>
                  </a:lnTo>
                  <a:lnTo>
                    <a:pt x="0" y="0"/>
                  </a:lnTo>
                  <a:close/>
                  <a:moveTo>
                    <a:pt x="613200" y="145056"/>
                  </a:moveTo>
                  <a:cubicBezTo>
                    <a:pt x="599397" y="145056"/>
                    <a:pt x="586538" y="146905"/>
                    <a:pt x="574624" y="150602"/>
                  </a:cubicBezTo>
                  <a:cubicBezTo>
                    <a:pt x="562710" y="154300"/>
                    <a:pt x="552439" y="159682"/>
                    <a:pt x="543812" y="166748"/>
                  </a:cubicBezTo>
                  <a:cubicBezTo>
                    <a:pt x="535184" y="173814"/>
                    <a:pt x="528447" y="182565"/>
                    <a:pt x="523599" y="193000"/>
                  </a:cubicBezTo>
                  <a:cubicBezTo>
                    <a:pt x="518751" y="203435"/>
                    <a:pt x="516327" y="215308"/>
                    <a:pt x="516327" y="228618"/>
                  </a:cubicBezTo>
                  <a:cubicBezTo>
                    <a:pt x="516327" y="241601"/>
                    <a:pt x="518422" y="252734"/>
                    <a:pt x="522613" y="262019"/>
                  </a:cubicBezTo>
                  <a:cubicBezTo>
                    <a:pt x="526803" y="271303"/>
                    <a:pt x="532267" y="279397"/>
                    <a:pt x="539005" y="286299"/>
                  </a:cubicBezTo>
                  <a:cubicBezTo>
                    <a:pt x="545742" y="293201"/>
                    <a:pt x="553384" y="299199"/>
                    <a:pt x="561929" y="304293"/>
                  </a:cubicBezTo>
                  <a:cubicBezTo>
                    <a:pt x="570474" y="309387"/>
                    <a:pt x="579266" y="314030"/>
                    <a:pt x="588304" y="318220"/>
                  </a:cubicBezTo>
                  <a:cubicBezTo>
                    <a:pt x="597342" y="322410"/>
                    <a:pt x="606175" y="326519"/>
                    <a:pt x="614803" y="330545"/>
                  </a:cubicBezTo>
                  <a:cubicBezTo>
                    <a:pt x="623430" y="334571"/>
                    <a:pt x="631112" y="339008"/>
                    <a:pt x="637850" y="343856"/>
                  </a:cubicBezTo>
                  <a:cubicBezTo>
                    <a:pt x="644588" y="348703"/>
                    <a:pt x="650011" y="354332"/>
                    <a:pt x="654119" y="360741"/>
                  </a:cubicBezTo>
                  <a:cubicBezTo>
                    <a:pt x="658227" y="367150"/>
                    <a:pt x="660281" y="374873"/>
                    <a:pt x="660281" y="383911"/>
                  </a:cubicBezTo>
                  <a:cubicBezTo>
                    <a:pt x="660281" y="392292"/>
                    <a:pt x="658802" y="399769"/>
                    <a:pt x="655844" y="406342"/>
                  </a:cubicBezTo>
                  <a:cubicBezTo>
                    <a:pt x="652886" y="412916"/>
                    <a:pt x="648655" y="418462"/>
                    <a:pt x="643150" y="422981"/>
                  </a:cubicBezTo>
                  <a:cubicBezTo>
                    <a:pt x="637645" y="427500"/>
                    <a:pt x="631071" y="430992"/>
                    <a:pt x="623430" y="433457"/>
                  </a:cubicBezTo>
                  <a:cubicBezTo>
                    <a:pt x="615789" y="435922"/>
                    <a:pt x="607367" y="437155"/>
                    <a:pt x="598164" y="437155"/>
                  </a:cubicBezTo>
                  <a:cubicBezTo>
                    <a:pt x="586004" y="437155"/>
                    <a:pt x="575281" y="435717"/>
                    <a:pt x="565996" y="432841"/>
                  </a:cubicBezTo>
                  <a:cubicBezTo>
                    <a:pt x="556712" y="429965"/>
                    <a:pt x="548783" y="426884"/>
                    <a:pt x="542209" y="423597"/>
                  </a:cubicBezTo>
                  <a:cubicBezTo>
                    <a:pt x="535636" y="420311"/>
                    <a:pt x="530254" y="417271"/>
                    <a:pt x="526064" y="414477"/>
                  </a:cubicBezTo>
                  <a:cubicBezTo>
                    <a:pt x="521873" y="411683"/>
                    <a:pt x="518628" y="410286"/>
                    <a:pt x="516327" y="410286"/>
                  </a:cubicBezTo>
                  <a:cubicBezTo>
                    <a:pt x="515013" y="410286"/>
                    <a:pt x="513862" y="410574"/>
                    <a:pt x="512876" y="411149"/>
                  </a:cubicBezTo>
                  <a:cubicBezTo>
                    <a:pt x="511890" y="411724"/>
                    <a:pt x="511069" y="412751"/>
                    <a:pt x="510411" y="414230"/>
                  </a:cubicBezTo>
                  <a:cubicBezTo>
                    <a:pt x="509754" y="415709"/>
                    <a:pt x="509261" y="417640"/>
                    <a:pt x="508932" y="420023"/>
                  </a:cubicBezTo>
                  <a:cubicBezTo>
                    <a:pt x="508604" y="422406"/>
                    <a:pt x="508439" y="425405"/>
                    <a:pt x="508439" y="429020"/>
                  </a:cubicBezTo>
                  <a:cubicBezTo>
                    <a:pt x="508439" y="434114"/>
                    <a:pt x="508891" y="438182"/>
                    <a:pt x="509795" y="441222"/>
                  </a:cubicBezTo>
                  <a:cubicBezTo>
                    <a:pt x="510699" y="444262"/>
                    <a:pt x="512096" y="446768"/>
                    <a:pt x="513986" y="448740"/>
                  </a:cubicBezTo>
                  <a:cubicBezTo>
                    <a:pt x="515875" y="450712"/>
                    <a:pt x="519244" y="453095"/>
                    <a:pt x="524092" y="455888"/>
                  </a:cubicBezTo>
                  <a:cubicBezTo>
                    <a:pt x="528940" y="458682"/>
                    <a:pt x="534938" y="461393"/>
                    <a:pt x="542086" y="464023"/>
                  </a:cubicBezTo>
                  <a:cubicBezTo>
                    <a:pt x="549235" y="466652"/>
                    <a:pt x="557369" y="468870"/>
                    <a:pt x="566489" y="470678"/>
                  </a:cubicBezTo>
                  <a:cubicBezTo>
                    <a:pt x="575610" y="472486"/>
                    <a:pt x="585511" y="473390"/>
                    <a:pt x="596192" y="473390"/>
                  </a:cubicBezTo>
                  <a:cubicBezTo>
                    <a:pt x="611475" y="473390"/>
                    <a:pt x="625731" y="471335"/>
                    <a:pt x="638959" y="467227"/>
                  </a:cubicBezTo>
                  <a:cubicBezTo>
                    <a:pt x="652188" y="463119"/>
                    <a:pt x="663691" y="456998"/>
                    <a:pt x="673469" y="448863"/>
                  </a:cubicBezTo>
                  <a:cubicBezTo>
                    <a:pt x="683247" y="440729"/>
                    <a:pt x="690888" y="430828"/>
                    <a:pt x="696393" y="419160"/>
                  </a:cubicBezTo>
                  <a:cubicBezTo>
                    <a:pt x="701898" y="407493"/>
                    <a:pt x="704651" y="394182"/>
                    <a:pt x="704651" y="379228"/>
                  </a:cubicBezTo>
                  <a:cubicBezTo>
                    <a:pt x="704651" y="366574"/>
                    <a:pt x="702555" y="355605"/>
                    <a:pt x="698365" y="346321"/>
                  </a:cubicBezTo>
                  <a:cubicBezTo>
                    <a:pt x="694175" y="337036"/>
                    <a:pt x="688669" y="328984"/>
                    <a:pt x="681850" y="322164"/>
                  </a:cubicBezTo>
                  <a:cubicBezTo>
                    <a:pt x="675030" y="315344"/>
                    <a:pt x="667265" y="309428"/>
                    <a:pt x="658556" y="304416"/>
                  </a:cubicBezTo>
                  <a:cubicBezTo>
                    <a:pt x="649846" y="299404"/>
                    <a:pt x="640972" y="294803"/>
                    <a:pt x="631934" y="290612"/>
                  </a:cubicBezTo>
                  <a:cubicBezTo>
                    <a:pt x="622896" y="286422"/>
                    <a:pt x="614022" y="282273"/>
                    <a:pt x="605312" y="278164"/>
                  </a:cubicBezTo>
                  <a:cubicBezTo>
                    <a:pt x="596603" y="274056"/>
                    <a:pt x="588838" y="269537"/>
                    <a:pt x="582019" y="264607"/>
                  </a:cubicBezTo>
                  <a:cubicBezTo>
                    <a:pt x="575199" y="259677"/>
                    <a:pt x="569735" y="254008"/>
                    <a:pt x="565627" y="247599"/>
                  </a:cubicBezTo>
                  <a:cubicBezTo>
                    <a:pt x="561518" y="241190"/>
                    <a:pt x="559464" y="233548"/>
                    <a:pt x="559464" y="224675"/>
                  </a:cubicBezTo>
                  <a:cubicBezTo>
                    <a:pt x="559464" y="218594"/>
                    <a:pt x="560532" y="212843"/>
                    <a:pt x="562669" y="207420"/>
                  </a:cubicBezTo>
                  <a:cubicBezTo>
                    <a:pt x="564805" y="201997"/>
                    <a:pt x="568009" y="197313"/>
                    <a:pt x="572282" y="193369"/>
                  </a:cubicBezTo>
                  <a:cubicBezTo>
                    <a:pt x="576555" y="189425"/>
                    <a:pt x="581977" y="186262"/>
                    <a:pt x="588551" y="183879"/>
                  </a:cubicBezTo>
                  <a:cubicBezTo>
                    <a:pt x="595124" y="181497"/>
                    <a:pt x="602848" y="180305"/>
                    <a:pt x="611721" y="180305"/>
                  </a:cubicBezTo>
                  <a:cubicBezTo>
                    <a:pt x="621253" y="180305"/>
                    <a:pt x="629839" y="181497"/>
                    <a:pt x="637480" y="183879"/>
                  </a:cubicBezTo>
                  <a:cubicBezTo>
                    <a:pt x="645122" y="186262"/>
                    <a:pt x="651736" y="188891"/>
                    <a:pt x="657323" y="191767"/>
                  </a:cubicBezTo>
                  <a:cubicBezTo>
                    <a:pt x="662911" y="194643"/>
                    <a:pt x="667635" y="197231"/>
                    <a:pt x="671497" y="199532"/>
                  </a:cubicBezTo>
                  <a:cubicBezTo>
                    <a:pt x="675359" y="201832"/>
                    <a:pt x="678193" y="202983"/>
                    <a:pt x="680001" y="202983"/>
                  </a:cubicBezTo>
                  <a:cubicBezTo>
                    <a:pt x="681151" y="202983"/>
                    <a:pt x="682178" y="202613"/>
                    <a:pt x="683082" y="201874"/>
                  </a:cubicBezTo>
                  <a:cubicBezTo>
                    <a:pt x="683986" y="201134"/>
                    <a:pt x="684684" y="199984"/>
                    <a:pt x="685177" y="198423"/>
                  </a:cubicBezTo>
                  <a:cubicBezTo>
                    <a:pt x="685670" y="196861"/>
                    <a:pt x="686040" y="194931"/>
                    <a:pt x="686287" y="192630"/>
                  </a:cubicBezTo>
                  <a:cubicBezTo>
                    <a:pt x="686533" y="190329"/>
                    <a:pt x="686656" y="187700"/>
                    <a:pt x="686656" y="184742"/>
                  </a:cubicBezTo>
                  <a:cubicBezTo>
                    <a:pt x="686656" y="181620"/>
                    <a:pt x="686574" y="179073"/>
                    <a:pt x="686410" y="177101"/>
                  </a:cubicBezTo>
                  <a:cubicBezTo>
                    <a:pt x="686246" y="175129"/>
                    <a:pt x="685999" y="173444"/>
                    <a:pt x="685670" y="172047"/>
                  </a:cubicBezTo>
                  <a:cubicBezTo>
                    <a:pt x="685342" y="170651"/>
                    <a:pt x="684931" y="169500"/>
                    <a:pt x="684438" y="168597"/>
                  </a:cubicBezTo>
                  <a:cubicBezTo>
                    <a:pt x="683945" y="167693"/>
                    <a:pt x="682918" y="166460"/>
                    <a:pt x="681357" y="164899"/>
                  </a:cubicBezTo>
                  <a:cubicBezTo>
                    <a:pt x="679796" y="163338"/>
                    <a:pt x="676550" y="161284"/>
                    <a:pt x="671620" y="158737"/>
                  </a:cubicBezTo>
                  <a:cubicBezTo>
                    <a:pt x="666690" y="156190"/>
                    <a:pt x="661062" y="153889"/>
                    <a:pt x="654735" y="151835"/>
                  </a:cubicBezTo>
                  <a:cubicBezTo>
                    <a:pt x="648408" y="149781"/>
                    <a:pt x="641671" y="148137"/>
                    <a:pt x="634522" y="146905"/>
                  </a:cubicBezTo>
                  <a:cubicBezTo>
                    <a:pt x="627374" y="145672"/>
                    <a:pt x="620267" y="145056"/>
                    <a:pt x="613200" y="145056"/>
                  </a:cubicBezTo>
                  <a:close/>
                  <a:moveTo>
                    <a:pt x="1204192" y="145056"/>
                  </a:moveTo>
                  <a:cubicBezTo>
                    <a:pt x="1179871" y="145056"/>
                    <a:pt x="1158590" y="148959"/>
                    <a:pt x="1140350" y="156765"/>
                  </a:cubicBezTo>
                  <a:cubicBezTo>
                    <a:pt x="1122109" y="164570"/>
                    <a:pt x="1106908" y="175663"/>
                    <a:pt x="1094748" y="190042"/>
                  </a:cubicBezTo>
                  <a:cubicBezTo>
                    <a:pt x="1082587" y="204421"/>
                    <a:pt x="1073467" y="221881"/>
                    <a:pt x="1067387" y="242422"/>
                  </a:cubicBezTo>
                  <a:cubicBezTo>
                    <a:pt x="1061306" y="262964"/>
                    <a:pt x="1058266" y="285806"/>
                    <a:pt x="1058266" y="310948"/>
                  </a:cubicBezTo>
                  <a:cubicBezTo>
                    <a:pt x="1058266" y="337241"/>
                    <a:pt x="1061060" y="360494"/>
                    <a:pt x="1066647" y="380707"/>
                  </a:cubicBezTo>
                  <a:cubicBezTo>
                    <a:pt x="1072234" y="400920"/>
                    <a:pt x="1080739" y="417846"/>
                    <a:pt x="1092160" y="431485"/>
                  </a:cubicBezTo>
                  <a:cubicBezTo>
                    <a:pt x="1103581" y="445125"/>
                    <a:pt x="1118042" y="455519"/>
                    <a:pt x="1135543" y="462667"/>
                  </a:cubicBezTo>
                  <a:cubicBezTo>
                    <a:pt x="1153044" y="469815"/>
                    <a:pt x="1173791" y="473390"/>
                    <a:pt x="1197783" y="473390"/>
                  </a:cubicBezTo>
                  <a:cubicBezTo>
                    <a:pt x="1222104" y="473390"/>
                    <a:pt x="1243385" y="469487"/>
                    <a:pt x="1261626" y="461681"/>
                  </a:cubicBezTo>
                  <a:cubicBezTo>
                    <a:pt x="1279867" y="453875"/>
                    <a:pt x="1295026" y="442701"/>
                    <a:pt x="1307105" y="428157"/>
                  </a:cubicBezTo>
                  <a:cubicBezTo>
                    <a:pt x="1319183" y="413614"/>
                    <a:pt x="1328262" y="395990"/>
                    <a:pt x="1334342" y="375284"/>
                  </a:cubicBezTo>
                  <a:cubicBezTo>
                    <a:pt x="1340423" y="354578"/>
                    <a:pt x="1343463" y="331325"/>
                    <a:pt x="1343463" y="305525"/>
                  </a:cubicBezTo>
                  <a:cubicBezTo>
                    <a:pt x="1343463" y="279725"/>
                    <a:pt x="1340628" y="256842"/>
                    <a:pt x="1334959" y="236876"/>
                  </a:cubicBezTo>
                  <a:cubicBezTo>
                    <a:pt x="1329289" y="216910"/>
                    <a:pt x="1320662" y="200148"/>
                    <a:pt x="1309077" y="186591"/>
                  </a:cubicBezTo>
                  <a:cubicBezTo>
                    <a:pt x="1297491" y="173033"/>
                    <a:pt x="1282989" y="162722"/>
                    <a:pt x="1265570" y="155655"/>
                  </a:cubicBezTo>
                  <a:cubicBezTo>
                    <a:pt x="1248151" y="148589"/>
                    <a:pt x="1227692" y="145056"/>
                    <a:pt x="1204192" y="145056"/>
                  </a:cubicBezTo>
                  <a:close/>
                  <a:moveTo>
                    <a:pt x="1426397" y="149740"/>
                  </a:moveTo>
                  <a:cubicBezTo>
                    <a:pt x="1422125" y="149740"/>
                    <a:pt x="1418263" y="151136"/>
                    <a:pt x="1414812" y="153930"/>
                  </a:cubicBezTo>
                  <a:cubicBezTo>
                    <a:pt x="1411361" y="156724"/>
                    <a:pt x="1409636" y="161407"/>
                    <a:pt x="1409636" y="167980"/>
                  </a:cubicBezTo>
                  <a:lnTo>
                    <a:pt x="1409636" y="462297"/>
                  </a:lnTo>
                  <a:cubicBezTo>
                    <a:pt x="1409636" y="463612"/>
                    <a:pt x="1409964" y="464762"/>
                    <a:pt x="1410622" y="465748"/>
                  </a:cubicBezTo>
                  <a:cubicBezTo>
                    <a:pt x="1411279" y="466734"/>
                    <a:pt x="1412429" y="467515"/>
                    <a:pt x="1414072" y="468090"/>
                  </a:cubicBezTo>
                  <a:cubicBezTo>
                    <a:pt x="1415716" y="468665"/>
                    <a:pt x="1417893" y="469158"/>
                    <a:pt x="1420605" y="469569"/>
                  </a:cubicBezTo>
                  <a:cubicBezTo>
                    <a:pt x="1423316" y="469980"/>
                    <a:pt x="1426726" y="470185"/>
                    <a:pt x="1430834" y="470185"/>
                  </a:cubicBezTo>
                  <a:cubicBezTo>
                    <a:pt x="1434943" y="470185"/>
                    <a:pt x="1438352" y="469980"/>
                    <a:pt x="1441064" y="469569"/>
                  </a:cubicBezTo>
                  <a:cubicBezTo>
                    <a:pt x="1443775" y="469158"/>
                    <a:pt x="1445912" y="468665"/>
                    <a:pt x="1447473" y="468090"/>
                  </a:cubicBezTo>
                  <a:cubicBezTo>
                    <a:pt x="1449034" y="467515"/>
                    <a:pt x="1450184" y="466734"/>
                    <a:pt x="1450924" y="465748"/>
                  </a:cubicBezTo>
                  <a:cubicBezTo>
                    <a:pt x="1451663" y="464762"/>
                    <a:pt x="1452033" y="463612"/>
                    <a:pt x="1452033" y="462297"/>
                  </a:cubicBezTo>
                  <a:lnTo>
                    <a:pt x="1452033" y="347430"/>
                  </a:lnTo>
                  <a:lnTo>
                    <a:pt x="1488268" y="347430"/>
                  </a:lnTo>
                  <a:cubicBezTo>
                    <a:pt x="1507988" y="347430"/>
                    <a:pt x="1524955" y="344965"/>
                    <a:pt x="1539170" y="340035"/>
                  </a:cubicBezTo>
                  <a:cubicBezTo>
                    <a:pt x="1553384" y="335105"/>
                    <a:pt x="1565380" y="328121"/>
                    <a:pt x="1575158" y="319083"/>
                  </a:cubicBezTo>
                  <a:cubicBezTo>
                    <a:pt x="1584936" y="310044"/>
                    <a:pt x="1592454" y="299116"/>
                    <a:pt x="1597713" y="286299"/>
                  </a:cubicBezTo>
                  <a:cubicBezTo>
                    <a:pt x="1602971" y="273481"/>
                    <a:pt x="1605600" y="259102"/>
                    <a:pt x="1605600" y="243162"/>
                  </a:cubicBezTo>
                  <a:cubicBezTo>
                    <a:pt x="1605600" y="231166"/>
                    <a:pt x="1603916" y="220196"/>
                    <a:pt x="1600547" y="210254"/>
                  </a:cubicBezTo>
                  <a:cubicBezTo>
                    <a:pt x="1597178" y="200312"/>
                    <a:pt x="1592372" y="191562"/>
                    <a:pt x="1586127" y="184003"/>
                  </a:cubicBezTo>
                  <a:cubicBezTo>
                    <a:pt x="1579883" y="176443"/>
                    <a:pt x="1572282" y="170076"/>
                    <a:pt x="1563326" y="164899"/>
                  </a:cubicBezTo>
                  <a:cubicBezTo>
                    <a:pt x="1554370" y="159723"/>
                    <a:pt x="1545579" y="156190"/>
                    <a:pt x="1536951" y="154300"/>
                  </a:cubicBezTo>
                  <a:cubicBezTo>
                    <a:pt x="1528324" y="152410"/>
                    <a:pt x="1520847" y="151177"/>
                    <a:pt x="1514520" y="150602"/>
                  </a:cubicBezTo>
                  <a:cubicBezTo>
                    <a:pt x="1508193" y="150027"/>
                    <a:pt x="1501579" y="149740"/>
                    <a:pt x="1494677" y="149740"/>
                  </a:cubicBezTo>
                  <a:lnTo>
                    <a:pt x="1426397" y="149740"/>
                  </a:lnTo>
                  <a:close/>
                  <a:moveTo>
                    <a:pt x="783134" y="148261"/>
                  </a:moveTo>
                  <a:cubicBezTo>
                    <a:pt x="779190" y="148261"/>
                    <a:pt x="775821" y="148466"/>
                    <a:pt x="773028" y="148877"/>
                  </a:cubicBezTo>
                  <a:cubicBezTo>
                    <a:pt x="770234" y="149288"/>
                    <a:pt x="768016" y="149781"/>
                    <a:pt x="766372" y="150356"/>
                  </a:cubicBezTo>
                  <a:cubicBezTo>
                    <a:pt x="764729" y="150931"/>
                    <a:pt x="763579" y="151712"/>
                    <a:pt x="762921" y="152698"/>
                  </a:cubicBezTo>
                  <a:cubicBezTo>
                    <a:pt x="762264" y="153683"/>
                    <a:pt x="761936" y="154834"/>
                    <a:pt x="761936" y="156148"/>
                  </a:cubicBezTo>
                  <a:lnTo>
                    <a:pt x="761936" y="462297"/>
                  </a:lnTo>
                  <a:cubicBezTo>
                    <a:pt x="761936" y="463612"/>
                    <a:pt x="762264" y="464762"/>
                    <a:pt x="762921" y="465748"/>
                  </a:cubicBezTo>
                  <a:cubicBezTo>
                    <a:pt x="763579" y="466734"/>
                    <a:pt x="764729" y="467515"/>
                    <a:pt x="766372" y="468090"/>
                  </a:cubicBezTo>
                  <a:cubicBezTo>
                    <a:pt x="768016" y="468665"/>
                    <a:pt x="770234" y="469158"/>
                    <a:pt x="773028" y="469569"/>
                  </a:cubicBezTo>
                  <a:cubicBezTo>
                    <a:pt x="775821" y="469980"/>
                    <a:pt x="779190" y="470185"/>
                    <a:pt x="783134" y="470185"/>
                  </a:cubicBezTo>
                  <a:cubicBezTo>
                    <a:pt x="787242" y="470185"/>
                    <a:pt x="790652" y="469980"/>
                    <a:pt x="793364" y="469569"/>
                  </a:cubicBezTo>
                  <a:cubicBezTo>
                    <a:pt x="796075" y="469158"/>
                    <a:pt x="798253" y="468665"/>
                    <a:pt x="799896" y="468090"/>
                  </a:cubicBezTo>
                  <a:cubicBezTo>
                    <a:pt x="801539" y="467515"/>
                    <a:pt x="802690" y="466734"/>
                    <a:pt x="803347" y="465748"/>
                  </a:cubicBezTo>
                  <a:cubicBezTo>
                    <a:pt x="804004" y="464762"/>
                    <a:pt x="804333" y="463612"/>
                    <a:pt x="804333" y="462297"/>
                  </a:cubicBezTo>
                  <a:lnTo>
                    <a:pt x="804333" y="320808"/>
                  </a:lnTo>
                  <a:lnTo>
                    <a:pt x="949519" y="320808"/>
                  </a:lnTo>
                  <a:lnTo>
                    <a:pt x="949519" y="462297"/>
                  </a:lnTo>
                  <a:cubicBezTo>
                    <a:pt x="949519" y="463612"/>
                    <a:pt x="949848" y="464762"/>
                    <a:pt x="950505" y="465748"/>
                  </a:cubicBezTo>
                  <a:cubicBezTo>
                    <a:pt x="951163" y="466734"/>
                    <a:pt x="952313" y="467515"/>
                    <a:pt x="953956" y="468090"/>
                  </a:cubicBezTo>
                  <a:cubicBezTo>
                    <a:pt x="955600" y="468665"/>
                    <a:pt x="957736" y="469158"/>
                    <a:pt x="960365" y="469569"/>
                  </a:cubicBezTo>
                  <a:cubicBezTo>
                    <a:pt x="962995" y="469980"/>
                    <a:pt x="966445" y="470185"/>
                    <a:pt x="970718" y="470185"/>
                  </a:cubicBezTo>
                  <a:cubicBezTo>
                    <a:pt x="974662" y="470185"/>
                    <a:pt x="977990" y="469980"/>
                    <a:pt x="980701" y="469569"/>
                  </a:cubicBezTo>
                  <a:cubicBezTo>
                    <a:pt x="983413" y="469158"/>
                    <a:pt x="985590" y="468665"/>
                    <a:pt x="987233" y="468090"/>
                  </a:cubicBezTo>
                  <a:cubicBezTo>
                    <a:pt x="988877" y="467515"/>
                    <a:pt x="990027" y="466734"/>
                    <a:pt x="990684" y="465748"/>
                  </a:cubicBezTo>
                  <a:cubicBezTo>
                    <a:pt x="991342" y="464762"/>
                    <a:pt x="991670" y="463612"/>
                    <a:pt x="991670" y="462297"/>
                  </a:cubicBezTo>
                  <a:lnTo>
                    <a:pt x="991670" y="156148"/>
                  </a:lnTo>
                  <a:cubicBezTo>
                    <a:pt x="991670" y="154834"/>
                    <a:pt x="991342" y="153683"/>
                    <a:pt x="990684" y="152698"/>
                  </a:cubicBezTo>
                  <a:cubicBezTo>
                    <a:pt x="990027" y="151712"/>
                    <a:pt x="988877" y="150931"/>
                    <a:pt x="987233" y="150356"/>
                  </a:cubicBezTo>
                  <a:cubicBezTo>
                    <a:pt x="985590" y="149781"/>
                    <a:pt x="983413" y="149288"/>
                    <a:pt x="980701" y="148877"/>
                  </a:cubicBezTo>
                  <a:cubicBezTo>
                    <a:pt x="977990" y="148466"/>
                    <a:pt x="974662" y="148261"/>
                    <a:pt x="970718" y="148261"/>
                  </a:cubicBezTo>
                  <a:cubicBezTo>
                    <a:pt x="966445" y="148261"/>
                    <a:pt x="962995" y="148466"/>
                    <a:pt x="960365" y="148877"/>
                  </a:cubicBezTo>
                  <a:cubicBezTo>
                    <a:pt x="957736" y="149288"/>
                    <a:pt x="955600" y="149781"/>
                    <a:pt x="953956" y="150356"/>
                  </a:cubicBezTo>
                  <a:cubicBezTo>
                    <a:pt x="952313" y="150931"/>
                    <a:pt x="951163" y="151712"/>
                    <a:pt x="950505" y="152698"/>
                  </a:cubicBezTo>
                  <a:cubicBezTo>
                    <a:pt x="949848" y="153683"/>
                    <a:pt x="949519" y="154834"/>
                    <a:pt x="949519" y="156148"/>
                  </a:cubicBezTo>
                  <a:lnTo>
                    <a:pt x="949519" y="283834"/>
                  </a:lnTo>
                  <a:lnTo>
                    <a:pt x="804333" y="283834"/>
                  </a:lnTo>
                  <a:lnTo>
                    <a:pt x="804333" y="156148"/>
                  </a:lnTo>
                  <a:cubicBezTo>
                    <a:pt x="804333" y="154834"/>
                    <a:pt x="804004" y="153683"/>
                    <a:pt x="803347" y="152698"/>
                  </a:cubicBezTo>
                  <a:cubicBezTo>
                    <a:pt x="802690" y="151712"/>
                    <a:pt x="801539" y="150931"/>
                    <a:pt x="799896" y="150356"/>
                  </a:cubicBezTo>
                  <a:cubicBezTo>
                    <a:pt x="798253" y="149781"/>
                    <a:pt x="796075" y="149288"/>
                    <a:pt x="793364" y="148877"/>
                  </a:cubicBezTo>
                  <a:cubicBezTo>
                    <a:pt x="790652" y="148466"/>
                    <a:pt x="787242" y="148261"/>
                    <a:pt x="783134" y="14826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182" name="文本框 181"/>
            <p:cNvSpPr txBox="1"/>
            <p:nvPr/>
          </p:nvSpPr>
          <p:spPr>
            <a:xfrm>
              <a:off x="2153253" y="2631528"/>
              <a:ext cx="195471" cy="255371"/>
            </a:xfrm>
            <a:custGeom>
              <a:avLst/>
              <a:gdLst/>
              <a:ahLst/>
              <a:cxnLst/>
              <a:rect l="l" t="t" r="r" b="b"/>
              <a:pathLst>
                <a:path w="195471" h="255371">
                  <a:moveTo>
                    <a:pt x="98475" y="0"/>
                  </a:moveTo>
                  <a:cubicBezTo>
                    <a:pt x="116857" y="0"/>
                    <a:pt x="132284" y="3205"/>
                    <a:pt x="144757" y="9613"/>
                  </a:cubicBezTo>
                  <a:cubicBezTo>
                    <a:pt x="157229" y="16022"/>
                    <a:pt x="167199" y="24937"/>
                    <a:pt x="174668" y="36358"/>
                  </a:cubicBezTo>
                  <a:cubicBezTo>
                    <a:pt x="182136" y="47779"/>
                    <a:pt x="187470" y="61255"/>
                    <a:pt x="190671" y="76784"/>
                  </a:cubicBezTo>
                  <a:cubicBezTo>
                    <a:pt x="193871" y="92313"/>
                    <a:pt x="195471" y="109116"/>
                    <a:pt x="195471" y="127192"/>
                  </a:cubicBezTo>
                  <a:cubicBezTo>
                    <a:pt x="195471" y="144447"/>
                    <a:pt x="193830" y="160798"/>
                    <a:pt x="190547" y="176245"/>
                  </a:cubicBezTo>
                  <a:cubicBezTo>
                    <a:pt x="187265" y="191692"/>
                    <a:pt x="181766" y="205291"/>
                    <a:pt x="174053" y="217040"/>
                  </a:cubicBezTo>
                  <a:cubicBezTo>
                    <a:pt x="166340" y="228790"/>
                    <a:pt x="156164" y="238116"/>
                    <a:pt x="143526" y="245018"/>
                  </a:cubicBezTo>
                  <a:cubicBezTo>
                    <a:pt x="130888" y="251920"/>
                    <a:pt x="115296" y="255371"/>
                    <a:pt x="96750" y="255371"/>
                  </a:cubicBezTo>
                  <a:cubicBezTo>
                    <a:pt x="78042" y="255371"/>
                    <a:pt x="62492" y="252207"/>
                    <a:pt x="50100" y="245880"/>
                  </a:cubicBezTo>
                  <a:cubicBezTo>
                    <a:pt x="37708" y="239554"/>
                    <a:pt x="27820" y="230680"/>
                    <a:pt x="20434" y="219259"/>
                  </a:cubicBezTo>
                  <a:cubicBezTo>
                    <a:pt x="13048" y="207838"/>
                    <a:pt x="7796" y="194239"/>
                    <a:pt x="4677" y="178464"/>
                  </a:cubicBezTo>
                  <a:cubicBezTo>
                    <a:pt x="1559" y="162688"/>
                    <a:pt x="0" y="145433"/>
                    <a:pt x="0" y="126699"/>
                  </a:cubicBezTo>
                  <a:cubicBezTo>
                    <a:pt x="0" y="109773"/>
                    <a:pt x="1682" y="93628"/>
                    <a:pt x="5047" y="78263"/>
                  </a:cubicBezTo>
                  <a:cubicBezTo>
                    <a:pt x="8412" y="62898"/>
                    <a:pt x="13992" y="49464"/>
                    <a:pt x="21788" y="37961"/>
                  </a:cubicBezTo>
                  <a:cubicBezTo>
                    <a:pt x="29583" y="26457"/>
                    <a:pt x="39718" y="17255"/>
                    <a:pt x="52191" y="10353"/>
                  </a:cubicBezTo>
                  <a:cubicBezTo>
                    <a:pt x="64665" y="3451"/>
                    <a:pt x="80093" y="0"/>
                    <a:pt x="9847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181" name="文本框 180"/>
            <p:cNvSpPr txBox="1"/>
            <p:nvPr/>
          </p:nvSpPr>
          <p:spPr>
            <a:xfrm>
              <a:off x="2502156" y="2634978"/>
              <a:ext cx="108952" cy="127932"/>
            </a:xfrm>
            <a:custGeom>
              <a:avLst/>
              <a:gdLst/>
              <a:ahLst/>
              <a:cxnLst/>
              <a:rect l="l" t="t" r="r" b="b"/>
              <a:pathLst>
                <a:path w="108952" h="127932">
                  <a:moveTo>
                    <a:pt x="0" y="0"/>
                  </a:moveTo>
                  <a:lnTo>
                    <a:pt x="39193" y="0"/>
                  </a:lnTo>
                  <a:cubicBezTo>
                    <a:pt x="46424" y="0"/>
                    <a:pt x="53860" y="575"/>
                    <a:pt x="61501" y="1726"/>
                  </a:cubicBezTo>
                  <a:cubicBezTo>
                    <a:pt x="69142" y="2876"/>
                    <a:pt x="76537" y="5587"/>
                    <a:pt x="83686" y="9860"/>
                  </a:cubicBezTo>
                  <a:cubicBezTo>
                    <a:pt x="90834" y="14133"/>
                    <a:pt x="96832" y="20624"/>
                    <a:pt x="101680" y="29333"/>
                  </a:cubicBezTo>
                  <a:cubicBezTo>
                    <a:pt x="106528" y="38043"/>
                    <a:pt x="108952" y="48889"/>
                    <a:pt x="108952" y="61871"/>
                  </a:cubicBezTo>
                  <a:cubicBezTo>
                    <a:pt x="108952" y="71402"/>
                    <a:pt x="107473" y="80235"/>
                    <a:pt x="104515" y="88369"/>
                  </a:cubicBezTo>
                  <a:cubicBezTo>
                    <a:pt x="101557" y="96503"/>
                    <a:pt x="97202" y="103488"/>
                    <a:pt x="91450" y="109321"/>
                  </a:cubicBezTo>
                  <a:cubicBezTo>
                    <a:pt x="85699" y="115155"/>
                    <a:pt x="78591" y="119715"/>
                    <a:pt x="70128" y="123002"/>
                  </a:cubicBezTo>
                  <a:cubicBezTo>
                    <a:pt x="61665" y="126288"/>
                    <a:pt x="51025" y="127932"/>
                    <a:pt x="38207" y="127932"/>
                  </a:cubicBezTo>
                  <a:lnTo>
                    <a:pt x="0" y="12793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4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406588" y="465786"/>
            <a:ext cx="8769284" cy="3846238"/>
            <a:chOff x="3406588" y="465786"/>
            <a:chExt cx="8769284" cy="3846238"/>
          </a:xfrm>
        </p:grpSpPr>
        <p:grpSp>
          <p:nvGrpSpPr>
            <p:cNvPr id="172" name="组合 171"/>
            <p:cNvGrpSpPr/>
            <p:nvPr/>
          </p:nvGrpSpPr>
          <p:grpSpPr>
            <a:xfrm>
              <a:off x="3406588" y="465786"/>
              <a:ext cx="6339794" cy="3846238"/>
              <a:chOff x="3406588" y="465786"/>
              <a:chExt cx="6339794" cy="3846238"/>
            </a:xfrm>
          </p:grpSpPr>
          <p:grpSp>
            <p:nvGrpSpPr>
              <p:cNvPr id="169" name="组合 168"/>
              <p:cNvGrpSpPr/>
              <p:nvPr/>
            </p:nvGrpSpPr>
            <p:grpSpPr>
              <a:xfrm>
                <a:off x="3406588" y="465786"/>
                <a:ext cx="5756462" cy="3846238"/>
                <a:chOff x="3406588" y="465786"/>
                <a:chExt cx="5756462" cy="3846238"/>
              </a:xfrm>
            </p:grpSpPr>
            <p:pic>
              <p:nvPicPr>
                <p:cNvPr id="163" name="Picture 4" descr="E:\6-宣传推广\素材\earth94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2850" y="595961"/>
                  <a:ext cx="650875" cy="6508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4" name="TextBox 234"/>
                <p:cNvSpPr txBox="1"/>
                <p:nvPr/>
              </p:nvSpPr>
              <p:spPr>
                <a:xfrm flipH="1">
                  <a:off x="6289441" y="465786"/>
                  <a:ext cx="898537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20000"/>
                    </a:spcBef>
                    <a:buSzPct val="80000"/>
                  </a:pPr>
                  <a:r>
                    <a:rPr lang="en-US" altLang="zh-CN" sz="1000" dirty="0" err="1" smtClean="0">
                      <a:solidFill>
                        <a:prstClr val="black"/>
                      </a:solidFill>
                      <a:latin typeface="Segoe UI" pitchFamily="34" charset="0"/>
                      <a:cs typeface="Segoe UI" pitchFamily="34" charset="0"/>
                    </a:rPr>
                    <a:t>Mạng</a:t>
                  </a:r>
                  <a:r>
                    <a:rPr lang="en-US" altLang="zh-CN" sz="1000" dirty="0" smtClean="0">
                      <a:solidFill>
                        <a:prstClr val="black"/>
                      </a:solidFill>
                      <a:latin typeface="Segoe UI" pitchFamily="34" charset="0"/>
                      <a:cs typeface="Segoe UI" pitchFamily="34" charset="0"/>
                    </a:rPr>
                    <a:t> </a:t>
                  </a:r>
                  <a:endParaRPr lang="zh-CN" altLang="en-US" sz="1000" dirty="0">
                    <a:solidFill>
                      <a:prstClr val="black"/>
                    </a:solidFill>
                    <a:latin typeface="Segoe UI" pitchFamily="34" charset="0"/>
                    <a:cs typeface="Segoe UI" pitchFamily="34" charset="0"/>
                  </a:endParaRPr>
                </a:p>
              </p:txBody>
            </p:sp>
            <p:cxnSp>
              <p:nvCxnSpPr>
                <p:cNvPr id="166" name="直接箭头连接符 165"/>
                <p:cNvCxnSpPr/>
                <p:nvPr/>
              </p:nvCxnSpPr>
              <p:spPr>
                <a:xfrm flipV="1">
                  <a:off x="3406588" y="1314451"/>
                  <a:ext cx="3156137" cy="299757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箭头连接符 167"/>
                <p:cNvCxnSpPr/>
                <p:nvPr/>
              </p:nvCxnSpPr>
              <p:spPr>
                <a:xfrm>
                  <a:off x="7096125" y="1133475"/>
                  <a:ext cx="2066925" cy="5715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TextBox 40"/>
              <p:cNvSpPr txBox="1"/>
              <p:nvPr/>
            </p:nvSpPr>
            <p:spPr>
              <a:xfrm>
                <a:off x="6474114" y="2111896"/>
                <a:ext cx="32722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783"/>
                <a:endParaRPr lang="zh-CN" altLang="en-US" sz="14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198" name="Picture 5" descr="C:\Users\22017\Desktop\9509826_105243831000_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31432">
              <a:off x="9471018" y="880686"/>
              <a:ext cx="2704854" cy="2599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图片 19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0156">
              <a:off x="10346129" y="1329057"/>
              <a:ext cx="840173" cy="1493643"/>
            </a:xfrm>
            <a:prstGeom prst="rect">
              <a:avLst/>
            </a:prstGeom>
          </p:spPr>
        </p:pic>
      </p:grpSp>
      <p:sp>
        <p:nvSpPr>
          <p:cNvPr id="204" name="文本框 203"/>
          <p:cNvSpPr txBox="1"/>
          <p:nvPr/>
        </p:nvSpPr>
        <p:spPr>
          <a:xfrm>
            <a:off x="9013079" y="5241420"/>
            <a:ext cx="1982036" cy="383020"/>
          </a:xfrm>
          <a:custGeom>
            <a:avLst/>
            <a:gdLst/>
            <a:ahLst/>
            <a:cxnLst/>
            <a:rect l="l" t="t" r="r" b="b"/>
            <a:pathLst>
              <a:path w="1982036" h="383020">
                <a:moveTo>
                  <a:pt x="326226" y="0"/>
                </a:moveTo>
                <a:lnTo>
                  <a:pt x="1655810" y="0"/>
                </a:lnTo>
                <a:lnTo>
                  <a:pt x="1982036" y="383020"/>
                </a:lnTo>
                <a:lnTo>
                  <a:pt x="0" y="383020"/>
                </a:lnTo>
                <a:lnTo>
                  <a:pt x="326226" y="0"/>
                </a:lnTo>
                <a:close/>
                <a:moveTo>
                  <a:pt x="1182140" y="131442"/>
                </a:moveTo>
                <a:cubicBezTo>
                  <a:pt x="1171127" y="131442"/>
                  <a:pt x="1161490" y="133209"/>
                  <a:pt x="1153230" y="136744"/>
                </a:cubicBezTo>
                <a:cubicBezTo>
                  <a:pt x="1144970" y="140278"/>
                  <a:pt x="1138087" y="145301"/>
                  <a:pt x="1132580" y="151813"/>
                </a:cubicBezTo>
                <a:cubicBezTo>
                  <a:pt x="1127074" y="158324"/>
                  <a:pt x="1122944" y="166230"/>
                  <a:pt x="1120190" y="175532"/>
                </a:cubicBezTo>
                <a:cubicBezTo>
                  <a:pt x="1117437" y="184834"/>
                  <a:pt x="1116060" y="195177"/>
                  <a:pt x="1116060" y="206563"/>
                </a:cubicBezTo>
                <a:cubicBezTo>
                  <a:pt x="1116060" y="218469"/>
                  <a:pt x="1117326" y="228999"/>
                  <a:pt x="1119856" y="238152"/>
                </a:cubicBezTo>
                <a:cubicBezTo>
                  <a:pt x="1122386" y="247304"/>
                  <a:pt x="1126237" y="254969"/>
                  <a:pt x="1131408" y="261145"/>
                </a:cubicBezTo>
                <a:cubicBezTo>
                  <a:pt x="1136580" y="267322"/>
                  <a:pt x="1143129" y="272029"/>
                  <a:pt x="1151054" y="275266"/>
                </a:cubicBezTo>
                <a:cubicBezTo>
                  <a:pt x="1158979" y="278503"/>
                  <a:pt x="1168374" y="280121"/>
                  <a:pt x="1179238" y="280121"/>
                </a:cubicBezTo>
                <a:cubicBezTo>
                  <a:pt x="1190251" y="280121"/>
                  <a:pt x="1199888" y="278354"/>
                  <a:pt x="1208148" y="274819"/>
                </a:cubicBezTo>
                <a:cubicBezTo>
                  <a:pt x="1216408" y="271284"/>
                  <a:pt x="1223273" y="266224"/>
                  <a:pt x="1228742" y="259639"/>
                </a:cubicBezTo>
                <a:cubicBezTo>
                  <a:pt x="1234211" y="253053"/>
                  <a:pt x="1238323" y="245072"/>
                  <a:pt x="1241076" y="235696"/>
                </a:cubicBezTo>
                <a:cubicBezTo>
                  <a:pt x="1243829" y="226320"/>
                  <a:pt x="1245206" y="215790"/>
                  <a:pt x="1245206" y="204107"/>
                </a:cubicBezTo>
                <a:cubicBezTo>
                  <a:pt x="1245206" y="192424"/>
                  <a:pt x="1243922" y="182062"/>
                  <a:pt x="1241355" y="173021"/>
                </a:cubicBezTo>
                <a:cubicBezTo>
                  <a:pt x="1238788" y="163979"/>
                  <a:pt x="1234881" y="156389"/>
                  <a:pt x="1229635" y="150250"/>
                </a:cubicBezTo>
                <a:cubicBezTo>
                  <a:pt x="1224389" y="144111"/>
                  <a:pt x="1217822" y="139441"/>
                  <a:pt x="1209934" y="136241"/>
                </a:cubicBezTo>
                <a:cubicBezTo>
                  <a:pt x="1202046" y="133042"/>
                  <a:pt x="1192781" y="131442"/>
                  <a:pt x="1182140" y="131442"/>
                </a:cubicBezTo>
                <a:close/>
                <a:moveTo>
                  <a:pt x="1455649" y="131442"/>
                </a:moveTo>
                <a:cubicBezTo>
                  <a:pt x="1449398" y="131442"/>
                  <a:pt x="1443575" y="132279"/>
                  <a:pt x="1438180" y="133953"/>
                </a:cubicBezTo>
                <a:cubicBezTo>
                  <a:pt x="1432785" y="135628"/>
                  <a:pt x="1428134" y="138065"/>
                  <a:pt x="1424228" y="141264"/>
                </a:cubicBezTo>
                <a:cubicBezTo>
                  <a:pt x="1420321" y="144464"/>
                  <a:pt x="1417270" y="148427"/>
                  <a:pt x="1415075" y="153152"/>
                </a:cubicBezTo>
                <a:cubicBezTo>
                  <a:pt x="1412880" y="157877"/>
                  <a:pt x="1411782" y="163254"/>
                  <a:pt x="1411782" y="169281"/>
                </a:cubicBezTo>
                <a:cubicBezTo>
                  <a:pt x="1411782" y="175160"/>
                  <a:pt x="1412731" y="180202"/>
                  <a:pt x="1414628" y="184406"/>
                </a:cubicBezTo>
                <a:cubicBezTo>
                  <a:pt x="1416526" y="188610"/>
                  <a:pt x="1419000" y="192275"/>
                  <a:pt x="1422051" y="195401"/>
                </a:cubicBezTo>
                <a:cubicBezTo>
                  <a:pt x="1425102" y="198526"/>
                  <a:pt x="1428562" y="201242"/>
                  <a:pt x="1432432" y="203549"/>
                </a:cubicBezTo>
                <a:cubicBezTo>
                  <a:pt x="1436301" y="205856"/>
                  <a:pt x="1440282" y="207958"/>
                  <a:pt x="1444375" y="209856"/>
                </a:cubicBezTo>
                <a:cubicBezTo>
                  <a:pt x="1448468" y="211753"/>
                  <a:pt x="1452468" y="213613"/>
                  <a:pt x="1456375" y="215437"/>
                </a:cubicBezTo>
                <a:cubicBezTo>
                  <a:pt x="1460281" y="217260"/>
                  <a:pt x="1463760" y="219269"/>
                  <a:pt x="1466811" y="221464"/>
                </a:cubicBezTo>
                <a:cubicBezTo>
                  <a:pt x="1469862" y="223659"/>
                  <a:pt x="1472318" y="226208"/>
                  <a:pt x="1474178" y="229110"/>
                </a:cubicBezTo>
                <a:cubicBezTo>
                  <a:pt x="1476038" y="232012"/>
                  <a:pt x="1476969" y="235510"/>
                  <a:pt x="1476969" y="239603"/>
                </a:cubicBezTo>
                <a:cubicBezTo>
                  <a:pt x="1476969" y="243398"/>
                  <a:pt x="1476299" y="246784"/>
                  <a:pt x="1474960" y="249760"/>
                </a:cubicBezTo>
                <a:cubicBezTo>
                  <a:pt x="1473620" y="252737"/>
                  <a:pt x="1471704" y="255248"/>
                  <a:pt x="1469211" y="257295"/>
                </a:cubicBezTo>
                <a:cubicBezTo>
                  <a:pt x="1466718" y="259341"/>
                  <a:pt x="1463742" y="260922"/>
                  <a:pt x="1460281" y="262038"/>
                </a:cubicBezTo>
                <a:cubicBezTo>
                  <a:pt x="1456821" y="263155"/>
                  <a:pt x="1453007" y="263713"/>
                  <a:pt x="1448840" y="263713"/>
                </a:cubicBezTo>
                <a:cubicBezTo>
                  <a:pt x="1443334" y="263713"/>
                  <a:pt x="1438478" y="263062"/>
                  <a:pt x="1434274" y="261759"/>
                </a:cubicBezTo>
                <a:cubicBezTo>
                  <a:pt x="1430069" y="260457"/>
                  <a:pt x="1426479" y="259062"/>
                  <a:pt x="1423502" y="257574"/>
                </a:cubicBezTo>
                <a:cubicBezTo>
                  <a:pt x="1420526" y="256085"/>
                  <a:pt x="1418088" y="254709"/>
                  <a:pt x="1416191" y="253444"/>
                </a:cubicBezTo>
                <a:cubicBezTo>
                  <a:pt x="1414293" y="252179"/>
                  <a:pt x="1412824" y="251546"/>
                  <a:pt x="1411782" y="251546"/>
                </a:cubicBezTo>
                <a:cubicBezTo>
                  <a:pt x="1411187" y="251546"/>
                  <a:pt x="1410666" y="251676"/>
                  <a:pt x="1410219" y="251937"/>
                </a:cubicBezTo>
                <a:cubicBezTo>
                  <a:pt x="1409773" y="252197"/>
                  <a:pt x="1409401" y="252662"/>
                  <a:pt x="1409103" y="253332"/>
                </a:cubicBezTo>
                <a:cubicBezTo>
                  <a:pt x="1408805" y="254002"/>
                  <a:pt x="1408582" y="254876"/>
                  <a:pt x="1408433" y="255955"/>
                </a:cubicBezTo>
                <a:cubicBezTo>
                  <a:pt x="1408284" y="257034"/>
                  <a:pt x="1408210" y="258392"/>
                  <a:pt x="1408210" y="260029"/>
                </a:cubicBezTo>
                <a:cubicBezTo>
                  <a:pt x="1408210" y="262336"/>
                  <a:pt x="1408415" y="264178"/>
                  <a:pt x="1408824" y="265554"/>
                </a:cubicBezTo>
                <a:cubicBezTo>
                  <a:pt x="1409233" y="266931"/>
                  <a:pt x="1409866" y="268066"/>
                  <a:pt x="1410722" y="268959"/>
                </a:cubicBezTo>
                <a:cubicBezTo>
                  <a:pt x="1411577" y="269852"/>
                  <a:pt x="1413103" y="270931"/>
                  <a:pt x="1415298" y="272196"/>
                </a:cubicBezTo>
                <a:cubicBezTo>
                  <a:pt x="1417493" y="273461"/>
                  <a:pt x="1420209" y="274689"/>
                  <a:pt x="1423446" y="275879"/>
                </a:cubicBezTo>
                <a:cubicBezTo>
                  <a:pt x="1426683" y="277070"/>
                  <a:pt x="1430367" y="278075"/>
                  <a:pt x="1434497" y="278893"/>
                </a:cubicBezTo>
                <a:cubicBezTo>
                  <a:pt x="1438627" y="279712"/>
                  <a:pt x="1443110" y="280121"/>
                  <a:pt x="1447947" y="280121"/>
                </a:cubicBezTo>
                <a:cubicBezTo>
                  <a:pt x="1454868" y="280121"/>
                  <a:pt x="1461323" y="279191"/>
                  <a:pt x="1467314" y="277331"/>
                </a:cubicBezTo>
                <a:cubicBezTo>
                  <a:pt x="1473304" y="275470"/>
                  <a:pt x="1478513" y="272698"/>
                  <a:pt x="1482940" y="269015"/>
                </a:cubicBezTo>
                <a:cubicBezTo>
                  <a:pt x="1487368" y="265331"/>
                  <a:pt x="1490828" y="260848"/>
                  <a:pt x="1493321" y="255564"/>
                </a:cubicBezTo>
                <a:cubicBezTo>
                  <a:pt x="1495814" y="250281"/>
                  <a:pt x="1497060" y="244253"/>
                  <a:pt x="1497060" y="237482"/>
                </a:cubicBezTo>
                <a:cubicBezTo>
                  <a:pt x="1497060" y="231752"/>
                  <a:pt x="1496112" y="226785"/>
                  <a:pt x="1494214" y="222580"/>
                </a:cubicBezTo>
                <a:cubicBezTo>
                  <a:pt x="1492317" y="218376"/>
                  <a:pt x="1489824" y="214730"/>
                  <a:pt x="1486736" y="211641"/>
                </a:cubicBezTo>
                <a:cubicBezTo>
                  <a:pt x="1483647" y="208553"/>
                  <a:pt x="1480131" y="205874"/>
                  <a:pt x="1476187" y="203605"/>
                </a:cubicBezTo>
                <a:cubicBezTo>
                  <a:pt x="1472243" y="201335"/>
                  <a:pt x="1468225" y="199252"/>
                  <a:pt x="1464132" y="197354"/>
                </a:cubicBezTo>
                <a:cubicBezTo>
                  <a:pt x="1460040" y="195456"/>
                  <a:pt x="1456021" y="193577"/>
                  <a:pt x="1452077" y="191717"/>
                </a:cubicBezTo>
                <a:cubicBezTo>
                  <a:pt x="1448133" y="189857"/>
                  <a:pt x="1444617" y="187810"/>
                  <a:pt x="1441529" y="185578"/>
                </a:cubicBezTo>
                <a:cubicBezTo>
                  <a:pt x="1438441" y="183346"/>
                  <a:pt x="1435966" y="180778"/>
                  <a:pt x="1434106" y="177876"/>
                </a:cubicBezTo>
                <a:cubicBezTo>
                  <a:pt x="1432246" y="174974"/>
                  <a:pt x="1431316" y="171514"/>
                  <a:pt x="1431316" y="167495"/>
                </a:cubicBezTo>
                <a:cubicBezTo>
                  <a:pt x="1431316" y="164742"/>
                  <a:pt x="1431799" y="162138"/>
                  <a:pt x="1432767" y="159682"/>
                </a:cubicBezTo>
                <a:cubicBezTo>
                  <a:pt x="1433734" y="157226"/>
                  <a:pt x="1435185" y="155105"/>
                  <a:pt x="1437120" y="153319"/>
                </a:cubicBezTo>
                <a:cubicBezTo>
                  <a:pt x="1439055" y="151534"/>
                  <a:pt x="1441510" y="150101"/>
                  <a:pt x="1444487" y="149022"/>
                </a:cubicBezTo>
                <a:cubicBezTo>
                  <a:pt x="1447464" y="147943"/>
                  <a:pt x="1450961" y="147404"/>
                  <a:pt x="1454979" y="147404"/>
                </a:cubicBezTo>
                <a:cubicBezTo>
                  <a:pt x="1459295" y="147404"/>
                  <a:pt x="1463184" y="147943"/>
                  <a:pt x="1466644" y="149022"/>
                </a:cubicBezTo>
                <a:cubicBezTo>
                  <a:pt x="1470104" y="150101"/>
                  <a:pt x="1473099" y="151292"/>
                  <a:pt x="1475629" y="152594"/>
                </a:cubicBezTo>
                <a:cubicBezTo>
                  <a:pt x="1478159" y="153896"/>
                  <a:pt x="1480299" y="155068"/>
                  <a:pt x="1482047" y="156110"/>
                </a:cubicBezTo>
                <a:cubicBezTo>
                  <a:pt x="1483796" y="157152"/>
                  <a:pt x="1485080" y="157673"/>
                  <a:pt x="1485898" y="157673"/>
                </a:cubicBezTo>
                <a:cubicBezTo>
                  <a:pt x="1486419" y="157673"/>
                  <a:pt x="1486884" y="157505"/>
                  <a:pt x="1487294" y="157170"/>
                </a:cubicBezTo>
                <a:cubicBezTo>
                  <a:pt x="1487703" y="156836"/>
                  <a:pt x="1488019" y="156315"/>
                  <a:pt x="1488242" y="155608"/>
                </a:cubicBezTo>
                <a:cubicBezTo>
                  <a:pt x="1488466" y="154901"/>
                  <a:pt x="1488633" y="154026"/>
                  <a:pt x="1488745" y="152985"/>
                </a:cubicBezTo>
                <a:cubicBezTo>
                  <a:pt x="1488856" y="151943"/>
                  <a:pt x="1488912" y="150752"/>
                  <a:pt x="1488912" y="149413"/>
                </a:cubicBezTo>
                <a:cubicBezTo>
                  <a:pt x="1488912" y="147999"/>
                  <a:pt x="1488875" y="146845"/>
                  <a:pt x="1488800" y="145952"/>
                </a:cubicBezTo>
                <a:cubicBezTo>
                  <a:pt x="1488726" y="145060"/>
                  <a:pt x="1488614" y="144297"/>
                  <a:pt x="1488466" y="143664"/>
                </a:cubicBezTo>
                <a:cubicBezTo>
                  <a:pt x="1488317" y="143032"/>
                  <a:pt x="1488131" y="142511"/>
                  <a:pt x="1487908" y="142102"/>
                </a:cubicBezTo>
                <a:cubicBezTo>
                  <a:pt x="1487684" y="141692"/>
                  <a:pt x="1487219" y="141134"/>
                  <a:pt x="1486512" y="140427"/>
                </a:cubicBezTo>
                <a:cubicBezTo>
                  <a:pt x="1485805" y="139720"/>
                  <a:pt x="1484336" y="138790"/>
                  <a:pt x="1482103" y="137637"/>
                </a:cubicBezTo>
                <a:cubicBezTo>
                  <a:pt x="1479871" y="136483"/>
                  <a:pt x="1477322" y="135442"/>
                  <a:pt x="1474457" y="134511"/>
                </a:cubicBezTo>
                <a:cubicBezTo>
                  <a:pt x="1471592" y="133581"/>
                  <a:pt x="1468541" y="132837"/>
                  <a:pt x="1465304" y="132279"/>
                </a:cubicBezTo>
                <a:cubicBezTo>
                  <a:pt x="1462067" y="131721"/>
                  <a:pt x="1458849" y="131442"/>
                  <a:pt x="1455649" y="131442"/>
                </a:cubicBezTo>
                <a:close/>
                <a:moveTo>
                  <a:pt x="1531403" y="133563"/>
                </a:moveTo>
                <a:cubicBezTo>
                  <a:pt x="1529691" y="133563"/>
                  <a:pt x="1528073" y="134139"/>
                  <a:pt x="1526547" y="135293"/>
                </a:cubicBezTo>
                <a:cubicBezTo>
                  <a:pt x="1525022" y="136446"/>
                  <a:pt x="1524259" y="138474"/>
                  <a:pt x="1524259" y="141376"/>
                </a:cubicBezTo>
                <a:lnTo>
                  <a:pt x="1524259" y="270187"/>
                </a:lnTo>
                <a:cubicBezTo>
                  <a:pt x="1524259" y="273089"/>
                  <a:pt x="1525022" y="275117"/>
                  <a:pt x="1526547" y="276270"/>
                </a:cubicBezTo>
                <a:cubicBezTo>
                  <a:pt x="1528073" y="277424"/>
                  <a:pt x="1529691" y="278000"/>
                  <a:pt x="1531403" y="278000"/>
                </a:cubicBezTo>
                <a:lnTo>
                  <a:pt x="1600719" y="278000"/>
                </a:lnTo>
                <a:cubicBezTo>
                  <a:pt x="1601315" y="278000"/>
                  <a:pt x="1601854" y="277851"/>
                  <a:pt x="1602338" y="277554"/>
                </a:cubicBezTo>
                <a:cubicBezTo>
                  <a:pt x="1602822" y="277256"/>
                  <a:pt x="1603249" y="276772"/>
                  <a:pt x="1603622" y="276103"/>
                </a:cubicBezTo>
                <a:cubicBezTo>
                  <a:pt x="1603994" y="275433"/>
                  <a:pt x="1604254" y="274596"/>
                  <a:pt x="1604403" y="273591"/>
                </a:cubicBezTo>
                <a:cubicBezTo>
                  <a:pt x="1604552" y="272587"/>
                  <a:pt x="1604626" y="271415"/>
                  <a:pt x="1604626" y="270075"/>
                </a:cubicBezTo>
                <a:cubicBezTo>
                  <a:pt x="1604626" y="268587"/>
                  <a:pt x="1604552" y="267340"/>
                  <a:pt x="1604403" y="266336"/>
                </a:cubicBezTo>
                <a:cubicBezTo>
                  <a:pt x="1604254" y="265331"/>
                  <a:pt x="1603994" y="264513"/>
                  <a:pt x="1603622" y="263880"/>
                </a:cubicBezTo>
                <a:cubicBezTo>
                  <a:pt x="1603249" y="263248"/>
                  <a:pt x="1602822" y="262783"/>
                  <a:pt x="1602338" y="262485"/>
                </a:cubicBezTo>
                <a:cubicBezTo>
                  <a:pt x="1601854" y="262187"/>
                  <a:pt x="1601315" y="262038"/>
                  <a:pt x="1600719" y="262038"/>
                </a:cubicBezTo>
                <a:lnTo>
                  <a:pt x="1543458" y="262038"/>
                </a:lnTo>
                <a:lnTo>
                  <a:pt x="1543458" y="210358"/>
                </a:lnTo>
                <a:lnTo>
                  <a:pt x="1591901" y="210358"/>
                </a:lnTo>
                <a:cubicBezTo>
                  <a:pt x="1592497" y="210358"/>
                  <a:pt x="1593036" y="210228"/>
                  <a:pt x="1593520" y="209967"/>
                </a:cubicBezTo>
                <a:cubicBezTo>
                  <a:pt x="1594004" y="209707"/>
                  <a:pt x="1594413" y="209279"/>
                  <a:pt x="1594748" y="208684"/>
                </a:cubicBezTo>
                <a:cubicBezTo>
                  <a:pt x="1595082" y="208088"/>
                  <a:pt x="1595324" y="207307"/>
                  <a:pt x="1595473" y="206339"/>
                </a:cubicBezTo>
                <a:cubicBezTo>
                  <a:pt x="1595622" y="205372"/>
                  <a:pt x="1595696" y="204219"/>
                  <a:pt x="1595696" y="202879"/>
                </a:cubicBezTo>
                <a:cubicBezTo>
                  <a:pt x="1595696" y="201465"/>
                  <a:pt x="1595622" y="200238"/>
                  <a:pt x="1595473" y="199196"/>
                </a:cubicBezTo>
                <a:cubicBezTo>
                  <a:pt x="1595324" y="198154"/>
                  <a:pt x="1595082" y="197335"/>
                  <a:pt x="1594748" y="196740"/>
                </a:cubicBezTo>
                <a:cubicBezTo>
                  <a:pt x="1594413" y="196145"/>
                  <a:pt x="1594004" y="195680"/>
                  <a:pt x="1593520" y="195345"/>
                </a:cubicBezTo>
                <a:cubicBezTo>
                  <a:pt x="1593036" y="195010"/>
                  <a:pt x="1592497" y="194843"/>
                  <a:pt x="1591901" y="194843"/>
                </a:cubicBezTo>
                <a:lnTo>
                  <a:pt x="1543458" y="194843"/>
                </a:lnTo>
                <a:lnTo>
                  <a:pt x="1543458" y="149524"/>
                </a:lnTo>
                <a:lnTo>
                  <a:pt x="1599938" y="149524"/>
                </a:lnTo>
                <a:cubicBezTo>
                  <a:pt x="1600533" y="149524"/>
                  <a:pt x="1601073" y="149376"/>
                  <a:pt x="1601556" y="149078"/>
                </a:cubicBezTo>
                <a:cubicBezTo>
                  <a:pt x="1602040" y="148780"/>
                  <a:pt x="1602431" y="148315"/>
                  <a:pt x="1602728" y="147683"/>
                </a:cubicBezTo>
                <a:cubicBezTo>
                  <a:pt x="1603026" y="147050"/>
                  <a:pt x="1603268" y="146232"/>
                  <a:pt x="1603454" y="145227"/>
                </a:cubicBezTo>
                <a:cubicBezTo>
                  <a:pt x="1603640" y="144222"/>
                  <a:pt x="1603733" y="143050"/>
                  <a:pt x="1603733" y="141711"/>
                </a:cubicBezTo>
                <a:cubicBezTo>
                  <a:pt x="1603733" y="140223"/>
                  <a:pt x="1603640" y="138976"/>
                  <a:pt x="1603454" y="137972"/>
                </a:cubicBezTo>
                <a:cubicBezTo>
                  <a:pt x="1603268" y="136967"/>
                  <a:pt x="1603026" y="136130"/>
                  <a:pt x="1602728" y="135460"/>
                </a:cubicBezTo>
                <a:cubicBezTo>
                  <a:pt x="1602431" y="134790"/>
                  <a:pt x="1602040" y="134307"/>
                  <a:pt x="1601556" y="134009"/>
                </a:cubicBezTo>
                <a:cubicBezTo>
                  <a:pt x="1601073" y="133711"/>
                  <a:pt x="1600533" y="133563"/>
                  <a:pt x="1599938" y="133563"/>
                </a:cubicBezTo>
                <a:lnTo>
                  <a:pt x="1531403" y="133563"/>
                </a:lnTo>
                <a:close/>
                <a:moveTo>
                  <a:pt x="1285985" y="132893"/>
                </a:moveTo>
                <a:cubicBezTo>
                  <a:pt x="1284050" y="132893"/>
                  <a:pt x="1282488" y="132986"/>
                  <a:pt x="1281297" y="133172"/>
                </a:cubicBezTo>
                <a:cubicBezTo>
                  <a:pt x="1280106" y="133358"/>
                  <a:pt x="1279139" y="133581"/>
                  <a:pt x="1278395" y="133842"/>
                </a:cubicBezTo>
                <a:cubicBezTo>
                  <a:pt x="1277651" y="134102"/>
                  <a:pt x="1277130" y="134456"/>
                  <a:pt x="1276832" y="134902"/>
                </a:cubicBezTo>
                <a:cubicBezTo>
                  <a:pt x="1276534" y="135348"/>
                  <a:pt x="1276386" y="135869"/>
                  <a:pt x="1276386" y="136465"/>
                </a:cubicBezTo>
                <a:lnTo>
                  <a:pt x="1276386" y="226096"/>
                </a:lnTo>
                <a:cubicBezTo>
                  <a:pt x="1276386" y="234952"/>
                  <a:pt x="1277651" y="242765"/>
                  <a:pt x="1280181" y="249537"/>
                </a:cubicBezTo>
                <a:cubicBezTo>
                  <a:pt x="1282711" y="256309"/>
                  <a:pt x="1286320" y="261945"/>
                  <a:pt x="1291008" y="266447"/>
                </a:cubicBezTo>
                <a:cubicBezTo>
                  <a:pt x="1295696" y="270950"/>
                  <a:pt x="1301314" y="274354"/>
                  <a:pt x="1307863" y="276661"/>
                </a:cubicBezTo>
                <a:cubicBezTo>
                  <a:pt x="1314411" y="278968"/>
                  <a:pt x="1321666" y="280121"/>
                  <a:pt x="1329629" y="280121"/>
                </a:cubicBezTo>
                <a:cubicBezTo>
                  <a:pt x="1338335" y="280121"/>
                  <a:pt x="1346112" y="278893"/>
                  <a:pt x="1352958" y="276438"/>
                </a:cubicBezTo>
                <a:cubicBezTo>
                  <a:pt x="1359804" y="273982"/>
                  <a:pt x="1365608" y="270373"/>
                  <a:pt x="1370370" y="265610"/>
                </a:cubicBezTo>
                <a:cubicBezTo>
                  <a:pt x="1375133" y="260848"/>
                  <a:pt x="1378798" y="255025"/>
                  <a:pt x="1381365" y="248142"/>
                </a:cubicBezTo>
                <a:cubicBezTo>
                  <a:pt x="1383932" y="241258"/>
                  <a:pt x="1385216" y="233426"/>
                  <a:pt x="1385216" y="224645"/>
                </a:cubicBezTo>
                <a:lnTo>
                  <a:pt x="1385216" y="136465"/>
                </a:lnTo>
                <a:cubicBezTo>
                  <a:pt x="1385216" y="135869"/>
                  <a:pt x="1385049" y="135348"/>
                  <a:pt x="1384714" y="134902"/>
                </a:cubicBezTo>
                <a:cubicBezTo>
                  <a:pt x="1384379" y="134456"/>
                  <a:pt x="1383858" y="134102"/>
                  <a:pt x="1383151" y="133842"/>
                </a:cubicBezTo>
                <a:cubicBezTo>
                  <a:pt x="1382444" y="133581"/>
                  <a:pt x="1381477" y="133358"/>
                  <a:pt x="1380249" y="133172"/>
                </a:cubicBezTo>
                <a:cubicBezTo>
                  <a:pt x="1379021" y="132986"/>
                  <a:pt x="1377514" y="132893"/>
                  <a:pt x="1375728" y="132893"/>
                </a:cubicBezTo>
                <a:cubicBezTo>
                  <a:pt x="1373868" y="132893"/>
                  <a:pt x="1372324" y="132986"/>
                  <a:pt x="1371096" y="133172"/>
                </a:cubicBezTo>
                <a:cubicBezTo>
                  <a:pt x="1369868" y="133358"/>
                  <a:pt x="1368882" y="133581"/>
                  <a:pt x="1368138" y="133842"/>
                </a:cubicBezTo>
                <a:cubicBezTo>
                  <a:pt x="1367394" y="134102"/>
                  <a:pt x="1366873" y="134456"/>
                  <a:pt x="1366575" y="134902"/>
                </a:cubicBezTo>
                <a:cubicBezTo>
                  <a:pt x="1366278" y="135348"/>
                  <a:pt x="1366129" y="135869"/>
                  <a:pt x="1366129" y="136465"/>
                </a:cubicBezTo>
                <a:lnTo>
                  <a:pt x="1366129" y="224757"/>
                </a:lnTo>
                <a:cubicBezTo>
                  <a:pt x="1366129" y="231231"/>
                  <a:pt x="1365329" y="236886"/>
                  <a:pt x="1363729" y="241723"/>
                </a:cubicBezTo>
                <a:cubicBezTo>
                  <a:pt x="1362129" y="246560"/>
                  <a:pt x="1359822" y="250616"/>
                  <a:pt x="1356809" y="253890"/>
                </a:cubicBezTo>
                <a:cubicBezTo>
                  <a:pt x="1353795" y="257164"/>
                  <a:pt x="1350111" y="259620"/>
                  <a:pt x="1345758" y="261257"/>
                </a:cubicBezTo>
                <a:cubicBezTo>
                  <a:pt x="1341405" y="262894"/>
                  <a:pt x="1336438" y="263713"/>
                  <a:pt x="1330857" y="263713"/>
                </a:cubicBezTo>
                <a:cubicBezTo>
                  <a:pt x="1325424" y="263713"/>
                  <a:pt x="1320532" y="262876"/>
                  <a:pt x="1316178" y="261201"/>
                </a:cubicBezTo>
                <a:cubicBezTo>
                  <a:pt x="1311825" y="259527"/>
                  <a:pt x="1308105" y="257034"/>
                  <a:pt x="1305016" y="253723"/>
                </a:cubicBezTo>
                <a:cubicBezTo>
                  <a:pt x="1301928" y="250411"/>
                  <a:pt x="1299566" y="246263"/>
                  <a:pt x="1297928" y="241277"/>
                </a:cubicBezTo>
                <a:cubicBezTo>
                  <a:pt x="1296291" y="236291"/>
                  <a:pt x="1295473" y="230450"/>
                  <a:pt x="1295473" y="223752"/>
                </a:cubicBezTo>
                <a:lnTo>
                  <a:pt x="1295473" y="136465"/>
                </a:lnTo>
                <a:cubicBezTo>
                  <a:pt x="1295473" y="135869"/>
                  <a:pt x="1295324" y="135348"/>
                  <a:pt x="1295026" y="134902"/>
                </a:cubicBezTo>
                <a:cubicBezTo>
                  <a:pt x="1294729" y="134456"/>
                  <a:pt x="1294226" y="134102"/>
                  <a:pt x="1293519" y="133842"/>
                </a:cubicBezTo>
                <a:cubicBezTo>
                  <a:pt x="1292812" y="133581"/>
                  <a:pt x="1291826" y="133358"/>
                  <a:pt x="1290561" y="133172"/>
                </a:cubicBezTo>
                <a:cubicBezTo>
                  <a:pt x="1289296" y="132986"/>
                  <a:pt x="1287771" y="132893"/>
                  <a:pt x="1285985" y="132893"/>
                </a:cubicBezTo>
                <a:close/>
                <a:moveTo>
                  <a:pt x="416680" y="132893"/>
                </a:moveTo>
                <a:cubicBezTo>
                  <a:pt x="414299" y="132893"/>
                  <a:pt x="412401" y="132967"/>
                  <a:pt x="410987" y="133116"/>
                </a:cubicBezTo>
                <a:cubicBezTo>
                  <a:pt x="409573" y="133265"/>
                  <a:pt x="408550" y="133600"/>
                  <a:pt x="407918" y="134121"/>
                </a:cubicBezTo>
                <a:cubicBezTo>
                  <a:pt x="407285" y="134642"/>
                  <a:pt x="406988" y="135386"/>
                  <a:pt x="407025" y="136353"/>
                </a:cubicBezTo>
                <a:cubicBezTo>
                  <a:pt x="407062" y="137320"/>
                  <a:pt x="407304" y="138660"/>
                  <a:pt x="407750" y="140371"/>
                </a:cubicBezTo>
                <a:lnTo>
                  <a:pt x="445925" y="273759"/>
                </a:lnTo>
                <a:cubicBezTo>
                  <a:pt x="446148" y="274800"/>
                  <a:pt x="446539" y="275638"/>
                  <a:pt x="447097" y="276270"/>
                </a:cubicBezTo>
                <a:cubicBezTo>
                  <a:pt x="447655" y="276903"/>
                  <a:pt x="448455" y="277386"/>
                  <a:pt x="449497" y="277721"/>
                </a:cubicBezTo>
                <a:cubicBezTo>
                  <a:pt x="450538" y="278056"/>
                  <a:pt x="451878" y="278298"/>
                  <a:pt x="453515" y="278447"/>
                </a:cubicBezTo>
                <a:cubicBezTo>
                  <a:pt x="455152" y="278596"/>
                  <a:pt x="457198" y="278670"/>
                  <a:pt x="459654" y="278670"/>
                </a:cubicBezTo>
                <a:cubicBezTo>
                  <a:pt x="462035" y="278670"/>
                  <a:pt x="463989" y="278596"/>
                  <a:pt x="465514" y="278447"/>
                </a:cubicBezTo>
                <a:cubicBezTo>
                  <a:pt x="467040" y="278298"/>
                  <a:pt x="468286" y="278056"/>
                  <a:pt x="469253" y="277721"/>
                </a:cubicBezTo>
                <a:cubicBezTo>
                  <a:pt x="470221" y="277386"/>
                  <a:pt x="470965" y="276903"/>
                  <a:pt x="471486" y="276270"/>
                </a:cubicBezTo>
                <a:cubicBezTo>
                  <a:pt x="472007" y="275638"/>
                  <a:pt x="472379" y="274800"/>
                  <a:pt x="472602" y="273759"/>
                </a:cubicBezTo>
                <a:lnTo>
                  <a:pt x="500507" y="164705"/>
                </a:lnTo>
                <a:lnTo>
                  <a:pt x="500731" y="164705"/>
                </a:lnTo>
                <a:lnTo>
                  <a:pt x="530980" y="273759"/>
                </a:lnTo>
                <a:cubicBezTo>
                  <a:pt x="531278" y="274800"/>
                  <a:pt x="531687" y="275638"/>
                  <a:pt x="532208" y="276270"/>
                </a:cubicBezTo>
                <a:cubicBezTo>
                  <a:pt x="532729" y="276903"/>
                  <a:pt x="533510" y="277386"/>
                  <a:pt x="534552" y="277721"/>
                </a:cubicBezTo>
                <a:cubicBezTo>
                  <a:pt x="535594" y="278056"/>
                  <a:pt x="536914" y="278298"/>
                  <a:pt x="538514" y="278447"/>
                </a:cubicBezTo>
                <a:cubicBezTo>
                  <a:pt x="540114" y="278596"/>
                  <a:pt x="542068" y="278670"/>
                  <a:pt x="544374" y="278670"/>
                </a:cubicBezTo>
                <a:cubicBezTo>
                  <a:pt x="546607" y="278670"/>
                  <a:pt x="548486" y="278596"/>
                  <a:pt x="550011" y="278447"/>
                </a:cubicBezTo>
                <a:cubicBezTo>
                  <a:pt x="551537" y="278298"/>
                  <a:pt x="552820" y="278056"/>
                  <a:pt x="553862" y="277721"/>
                </a:cubicBezTo>
                <a:cubicBezTo>
                  <a:pt x="554904" y="277386"/>
                  <a:pt x="555723" y="276903"/>
                  <a:pt x="556318" y="276270"/>
                </a:cubicBezTo>
                <a:cubicBezTo>
                  <a:pt x="556913" y="275638"/>
                  <a:pt x="557360" y="274800"/>
                  <a:pt x="557657" y="273759"/>
                </a:cubicBezTo>
                <a:lnTo>
                  <a:pt x="595943" y="140483"/>
                </a:lnTo>
                <a:cubicBezTo>
                  <a:pt x="596316" y="138772"/>
                  <a:pt x="596520" y="137432"/>
                  <a:pt x="596557" y="136465"/>
                </a:cubicBezTo>
                <a:cubicBezTo>
                  <a:pt x="596595" y="135497"/>
                  <a:pt x="596316" y="134753"/>
                  <a:pt x="595720" y="134232"/>
                </a:cubicBezTo>
                <a:cubicBezTo>
                  <a:pt x="595125" y="133711"/>
                  <a:pt x="594176" y="133358"/>
                  <a:pt x="592874" y="133172"/>
                </a:cubicBezTo>
                <a:cubicBezTo>
                  <a:pt x="591572" y="132986"/>
                  <a:pt x="589804" y="132893"/>
                  <a:pt x="587572" y="132893"/>
                </a:cubicBezTo>
                <a:cubicBezTo>
                  <a:pt x="585414" y="132893"/>
                  <a:pt x="583684" y="132967"/>
                  <a:pt x="582381" y="133116"/>
                </a:cubicBezTo>
                <a:cubicBezTo>
                  <a:pt x="581079" y="133265"/>
                  <a:pt x="580075" y="133488"/>
                  <a:pt x="579368" y="133786"/>
                </a:cubicBezTo>
                <a:cubicBezTo>
                  <a:pt x="578661" y="134083"/>
                  <a:pt x="578196" y="134511"/>
                  <a:pt x="577972" y="135069"/>
                </a:cubicBezTo>
                <a:cubicBezTo>
                  <a:pt x="577749" y="135628"/>
                  <a:pt x="577526" y="136279"/>
                  <a:pt x="577303" y="137023"/>
                </a:cubicBezTo>
                <a:lnTo>
                  <a:pt x="545491" y="257908"/>
                </a:lnTo>
                <a:lnTo>
                  <a:pt x="545267" y="257908"/>
                </a:lnTo>
                <a:lnTo>
                  <a:pt x="512116" y="137134"/>
                </a:lnTo>
                <a:cubicBezTo>
                  <a:pt x="511893" y="136316"/>
                  <a:pt x="511614" y="135628"/>
                  <a:pt x="511279" y="135069"/>
                </a:cubicBezTo>
                <a:cubicBezTo>
                  <a:pt x="510944" y="134511"/>
                  <a:pt x="510404" y="134083"/>
                  <a:pt x="509660" y="133786"/>
                </a:cubicBezTo>
                <a:cubicBezTo>
                  <a:pt x="508916" y="133488"/>
                  <a:pt x="507930" y="133265"/>
                  <a:pt x="506702" y="133116"/>
                </a:cubicBezTo>
                <a:cubicBezTo>
                  <a:pt x="505475" y="132967"/>
                  <a:pt x="503819" y="132893"/>
                  <a:pt x="501735" y="132893"/>
                </a:cubicBezTo>
                <a:cubicBezTo>
                  <a:pt x="499503" y="132893"/>
                  <a:pt x="497698" y="132967"/>
                  <a:pt x="496322" y="133116"/>
                </a:cubicBezTo>
                <a:cubicBezTo>
                  <a:pt x="494945" y="133265"/>
                  <a:pt x="493885" y="133488"/>
                  <a:pt x="493140" y="133786"/>
                </a:cubicBezTo>
                <a:cubicBezTo>
                  <a:pt x="492396" y="134083"/>
                  <a:pt x="491857" y="134511"/>
                  <a:pt x="491522" y="135069"/>
                </a:cubicBezTo>
                <a:cubicBezTo>
                  <a:pt x="491187" y="135628"/>
                  <a:pt x="490908" y="136316"/>
                  <a:pt x="490685" y="137134"/>
                </a:cubicBezTo>
                <a:lnTo>
                  <a:pt x="459877" y="257908"/>
                </a:lnTo>
                <a:lnTo>
                  <a:pt x="459766" y="257908"/>
                </a:lnTo>
                <a:lnTo>
                  <a:pt x="427284" y="136911"/>
                </a:lnTo>
                <a:cubicBezTo>
                  <a:pt x="427135" y="136093"/>
                  <a:pt x="426930" y="135423"/>
                  <a:pt x="426670" y="134902"/>
                </a:cubicBezTo>
                <a:cubicBezTo>
                  <a:pt x="426410" y="134381"/>
                  <a:pt x="425926" y="133972"/>
                  <a:pt x="425219" y="133674"/>
                </a:cubicBezTo>
                <a:cubicBezTo>
                  <a:pt x="424512" y="133377"/>
                  <a:pt x="423489" y="133172"/>
                  <a:pt x="422149" y="133060"/>
                </a:cubicBezTo>
                <a:cubicBezTo>
                  <a:pt x="420810" y="132949"/>
                  <a:pt x="418987" y="132893"/>
                  <a:pt x="416680" y="132893"/>
                </a:cubicBezTo>
                <a:close/>
                <a:moveTo>
                  <a:pt x="656405" y="132893"/>
                </a:moveTo>
                <a:cubicBezTo>
                  <a:pt x="654172" y="132893"/>
                  <a:pt x="652331" y="132949"/>
                  <a:pt x="650880" y="133060"/>
                </a:cubicBezTo>
                <a:cubicBezTo>
                  <a:pt x="649429" y="133172"/>
                  <a:pt x="648238" y="133377"/>
                  <a:pt x="647308" y="133674"/>
                </a:cubicBezTo>
                <a:cubicBezTo>
                  <a:pt x="646378" y="133972"/>
                  <a:pt x="645671" y="134381"/>
                  <a:pt x="645187" y="134902"/>
                </a:cubicBezTo>
                <a:cubicBezTo>
                  <a:pt x="644703" y="135423"/>
                  <a:pt x="644313" y="136093"/>
                  <a:pt x="644015" y="136911"/>
                </a:cubicBezTo>
                <a:lnTo>
                  <a:pt x="595571" y="271080"/>
                </a:lnTo>
                <a:cubicBezTo>
                  <a:pt x="594976" y="272717"/>
                  <a:pt x="594660" y="274038"/>
                  <a:pt x="594623" y="275042"/>
                </a:cubicBezTo>
                <a:cubicBezTo>
                  <a:pt x="594585" y="276047"/>
                  <a:pt x="594846" y="276810"/>
                  <a:pt x="595404" y="277331"/>
                </a:cubicBezTo>
                <a:cubicBezTo>
                  <a:pt x="595962" y="277851"/>
                  <a:pt x="596929" y="278205"/>
                  <a:pt x="598306" y="278391"/>
                </a:cubicBezTo>
                <a:cubicBezTo>
                  <a:pt x="599683" y="278577"/>
                  <a:pt x="601450" y="278670"/>
                  <a:pt x="603608" y="278670"/>
                </a:cubicBezTo>
                <a:cubicBezTo>
                  <a:pt x="605692" y="278670"/>
                  <a:pt x="607385" y="278596"/>
                  <a:pt x="608687" y="278447"/>
                </a:cubicBezTo>
                <a:cubicBezTo>
                  <a:pt x="609989" y="278298"/>
                  <a:pt x="610994" y="278056"/>
                  <a:pt x="611701" y="277721"/>
                </a:cubicBezTo>
                <a:cubicBezTo>
                  <a:pt x="612408" y="277386"/>
                  <a:pt x="612947" y="276977"/>
                  <a:pt x="613319" y="276493"/>
                </a:cubicBezTo>
                <a:cubicBezTo>
                  <a:pt x="613691" y="276010"/>
                  <a:pt x="613989" y="275433"/>
                  <a:pt x="614212" y="274763"/>
                </a:cubicBezTo>
                <a:lnTo>
                  <a:pt x="626044" y="240049"/>
                </a:lnTo>
                <a:lnTo>
                  <a:pt x="686096" y="240049"/>
                </a:lnTo>
                <a:lnTo>
                  <a:pt x="698486" y="275210"/>
                </a:lnTo>
                <a:cubicBezTo>
                  <a:pt x="698784" y="275879"/>
                  <a:pt x="699100" y="276438"/>
                  <a:pt x="699435" y="276884"/>
                </a:cubicBezTo>
                <a:cubicBezTo>
                  <a:pt x="699770" y="277331"/>
                  <a:pt x="700291" y="277684"/>
                  <a:pt x="700997" y="277944"/>
                </a:cubicBezTo>
                <a:cubicBezTo>
                  <a:pt x="701704" y="278205"/>
                  <a:pt x="702746" y="278391"/>
                  <a:pt x="704123" y="278503"/>
                </a:cubicBezTo>
                <a:cubicBezTo>
                  <a:pt x="705500" y="278614"/>
                  <a:pt x="707341" y="278670"/>
                  <a:pt x="709648" y="278670"/>
                </a:cubicBezTo>
                <a:cubicBezTo>
                  <a:pt x="711955" y="278670"/>
                  <a:pt x="713797" y="278596"/>
                  <a:pt x="715173" y="278447"/>
                </a:cubicBezTo>
                <a:cubicBezTo>
                  <a:pt x="716550" y="278298"/>
                  <a:pt x="717536" y="277963"/>
                  <a:pt x="718131" y="277442"/>
                </a:cubicBezTo>
                <a:cubicBezTo>
                  <a:pt x="718727" y="276921"/>
                  <a:pt x="719006" y="276158"/>
                  <a:pt x="718968" y="275154"/>
                </a:cubicBezTo>
                <a:cubicBezTo>
                  <a:pt x="718931" y="274149"/>
                  <a:pt x="718615" y="272828"/>
                  <a:pt x="718020" y="271191"/>
                </a:cubicBezTo>
                <a:lnTo>
                  <a:pt x="669576" y="137023"/>
                </a:lnTo>
                <a:cubicBezTo>
                  <a:pt x="669278" y="136204"/>
                  <a:pt x="668869" y="135516"/>
                  <a:pt x="668348" y="134958"/>
                </a:cubicBezTo>
                <a:cubicBezTo>
                  <a:pt x="667827" y="134400"/>
                  <a:pt x="667083" y="133972"/>
                  <a:pt x="666116" y="133674"/>
                </a:cubicBezTo>
                <a:cubicBezTo>
                  <a:pt x="665148" y="133377"/>
                  <a:pt x="663883" y="133172"/>
                  <a:pt x="662321" y="133060"/>
                </a:cubicBezTo>
                <a:cubicBezTo>
                  <a:pt x="660758" y="132949"/>
                  <a:pt x="658786" y="132893"/>
                  <a:pt x="656405" y="132893"/>
                </a:cubicBezTo>
                <a:close/>
                <a:moveTo>
                  <a:pt x="990933" y="132893"/>
                </a:moveTo>
                <a:cubicBezTo>
                  <a:pt x="989147" y="132893"/>
                  <a:pt x="987622" y="132986"/>
                  <a:pt x="986357" y="133172"/>
                </a:cubicBezTo>
                <a:cubicBezTo>
                  <a:pt x="985092" y="133358"/>
                  <a:pt x="984087" y="133581"/>
                  <a:pt x="983343" y="133842"/>
                </a:cubicBezTo>
                <a:cubicBezTo>
                  <a:pt x="982599" y="134102"/>
                  <a:pt x="982078" y="134456"/>
                  <a:pt x="981780" y="134902"/>
                </a:cubicBezTo>
                <a:cubicBezTo>
                  <a:pt x="981483" y="135348"/>
                  <a:pt x="981334" y="135869"/>
                  <a:pt x="981334" y="136465"/>
                </a:cubicBezTo>
                <a:lnTo>
                  <a:pt x="981334" y="275098"/>
                </a:lnTo>
                <a:cubicBezTo>
                  <a:pt x="981334" y="275693"/>
                  <a:pt x="981483" y="276214"/>
                  <a:pt x="981780" y="276661"/>
                </a:cubicBezTo>
                <a:cubicBezTo>
                  <a:pt x="982078" y="277107"/>
                  <a:pt x="982599" y="277461"/>
                  <a:pt x="983343" y="277721"/>
                </a:cubicBezTo>
                <a:cubicBezTo>
                  <a:pt x="984087" y="277982"/>
                  <a:pt x="985092" y="278205"/>
                  <a:pt x="986357" y="278391"/>
                </a:cubicBezTo>
                <a:cubicBezTo>
                  <a:pt x="987622" y="278577"/>
                  <a:pt x="989147" y="278670"/>
                  <a:pt x="990933" y="278670"/>
                </a:cubicBezTo>
                <a:cubicBezTo>
                  <a:pt x="992794" y="278670"/>
                  <a:pt x="994338" y="278577"/>
                  <a:pt x="995566" y="278391"/>
                </a:cubicBezTo>
                <a:cubicBezTo>
                  <a:pt x="996793" y="278205"/>
                  <a:pt x="997779" y="277982"/>
                  <a:pt x="998523" y="277721"/>
                </a:cubicBezTo>
                <a:cubicBezTo>
                  <a:pt x="999268" y="277461"/>
                  <a:pt x="999789" y="277107"/>
                  <a:pt x="1000086" y="276661"/>
                </a:cubicBezTo>
                <a:cubicBezTo>
                  <a:pt x="1000384" y="276214"/>
                  <a:pt x="1000533" y="275693"/>
                  <a:pt x="1000533" y="275098"/>
                </a:cubicBezTo>
                <a:lnTo>
                  <a:pt x="1000533" y="211028"/>
                </a:lnTo>
                <a:lnTo>
                  <a:pt x="1066277" y="211028"/>
                </a:lnTo>
                <a:lnTo>
                  <a:pt x="1066277" y="275098"/>
                </a:lnTo>
                <a:cubicBezTo>
                  <a:pt x="1066277" y="275693"/>
                  <a:pt x="1066426" y="276214"/>
                  <a:pt x="1066724" y="276661"/>
                </a:cubicBezTo>
                <a:cubicBezTo>
                  <a:pt x="1067022" y="277107"/>
                  <a:pt x="1067542" y="277461"/>
                  <a:pt x="1068287" y="277721"/>
                </a:cubicBezTo>
                <a:cubicBezTo>
                  <a:pt x="1069031" y="277982"/>
                  <a:pt x="1069998" y="278205"/>
                  <a:pt x="1071189" y="278391"/>
                </a:cubicBezTo>
                <a:cubicBezTo>
                  <a:pt x="1072379" y="278577"/>
                  <a:pt x="1073942" y="278670"/>
                  <a:pt x="1075877" y="278670"/>
                </a:cubicBezTo>
                <a:cubicBezTo>
                  <a:pt x="1077663" y="278670"/>
                  <a:pt x="1079170" y="278577"/>
                  <a:pt x="1080398" y="278391"/>
                </a:cubicBezTo>
                <a:cubicBezTo>
                  <a:pt x="1081625" y="278205"/>
                  <a:pt x="1082611" y="277982"/>
                  <a:pt x="1083356" y="277721"/>
                </a:cubicBezTo>
                <a:cubicBezTo>
                  <a:pt x="1084100" y="277461"/>
                  <a:pt x="1084621" y="277107"/>
                  <a:pt x="1084918" y="276661"/>
                </a:cubicBezTo>
                <a:cubicBezTo>
                  <a:pt x="1085216" y="276214"/>
                  <a:pt x="1085365" y="275693"/>
                  <a:pt x="1085365" y="275098"/>
                </a:cubicBezTo>
                <a:lnTo>
                  <a:pt x="1085365" y="136465"/>
                </a:lnTo>
                <a:cubicBezTo>
                  <a:pt x="1085365" y="135869"/>
                  <a:pt x="1085216" y="135348"/>
                  <a:pt x="1084918" y="134902"/>
                </a:cubicBezTo>
                <a:cubicBezTo>
                  <a:pt x="1084621" y="134456"/>
                  <a:pt x="1084100" y="134102"/>
                  <a:pt x="1083356" y="133842"/>
                </a:cubicBezTo>
                <a:cubicBezTo>
                  <a:pt x="1082611" y="133581"/>
                  <a:pt x="1081625" y="133358"/>
                  <a:pt x="1080398" y="133172"/>
                </a:cubicBezTo>
                <a:cubicBezTo>
                  <a:pt x="1079170" y="132986"/>
                  <a:pt x="1077663" y="132893"/>
                  <a:pt x="1075877" y="132893"/>
                </a:cubicBezTo>
                <a:cubicBezTo>
                  <a:pt x="1073942" y="132893"/>
                  <a:pt x="1072379" y="132986"/>
                  <a:pt x="1071189" y="133172"/>
                </a:cubicBezTo>
                <a:cubicBezTo>
                  <a:pt x="1069998" y="133358"/>
                  <a:pt x="1069031" y="133581"/>
                  <a:pt x="1068287" y="133842"/>
                </a:cubicBezTo>
                <a:cubicBezTo>
                  <a:pt x="1067542" y="134102"/>
                  <a:pt x="1067022" y="134456"/>
                  <a:pt x="1066724" y="134902"/>
                </a:cubicBezTo>
                <a:cubicBezTo>
                  <a:pt x="1066426" y="135348"/>
                  <a:pt x="1066277" y="135869"/>
                  <a:pt x="1066277" y="136465"/>
                </a:cubicBezTo>
                <a:lnTo>
                  <a:pt x="1066277" y="194284"/>
                </a:lnTo>
                <a:lnTo>
                  <a:pt x="1000533" y="194284"/>
                </a:lnTo>
                <a:lnTo>
                  <a:pt x="1000533" y="136465"/>
                </a:lnTo>
                <a:cubicBezTo>
                  <a:pt x="1000533" y="135869"/>
                  <a:pt x="1000384" y="135348"/>
                  <a:pt x="1000086" y="134902"/>
                </a:cubicBezTo>
                <a:cubicBezTo>
                  <a:pt x="999789" y="134456"/>
                  <a:pt x="999268" y="134102"/>
                  <a:pt x="998523" y="133842"/>
                </a:cubicBezTo>
                <a:cubicBezTo>
                  <a:pt x="997779" y="133581"/>
                  <a:pt x="996793" y="133358"/>
                  <a:pt x="995566" y="133172"/>
                </a:cubicBezTo>
                <a:cubicBezTo>
                  <a:pt x="994338" y="132986"/>
                  <a:pt x="992794" y="132893"/>
                  <a:pt x="990933" y="132893"/>
                </a:cubicBezTo>
                <a:close/>
                <a:moveTo>
                  <a:pt x="750353" y="133563"/>
                </a:moveTo>
                <a:cubicBezTo>
                  <a:pt x="748641" y="133563"/>
                  <a:pt x="747023" y="134139"/>
                  <a:pt x="745497" y="135293"/>
                </a:cubicBezTo>
                <a:cubicBezTo>
                  <a:pt x="743972" y="136446"/>
                  <a:pt x="743209" y="138474"/>
                  <a:pt x="743209" y="141376"/>
                </a:cubicBezTo>
                <a:lnTo>
                  <a:pt x="743209" y="275098"/>
                </a:lnTo>
                <a:cubicBezTo>
                  <a:pt x="743209" y="275693"/>
                  <a:pt x="743358" y="276214"/>
                  <a:pt x="743655" y="276661"/>
                </a:cubicBezTo>
                <a:cubicBezTo>
                  <a:pt x="743953" y="277107"/>
                  <a:pt x="744474" y="277461"/>
                  <a:pt x="745218" y="277721"/>
                </a:cubicBezTo>
                <a:cubicBezTo>
                  <a:pt x="745962" y="277982"/>
                  <a:pt x="746948" y="278205"/>
                  <a:pt x="748176" y="278391"/>
                </a:cubicBezTo>
                <a:cubicBezTo>
                  <a:pt x="749404" y="278577"/>
                  <a:pt x="750948" y="278670"/>
                  <a:pt x="752808" y="278670"/>
                </a:cubicBezTo>
                <a:cubicBezTo>
                  <a:pt x="754669" y="278670"/>
                  <a:pt x="756213" y="278577"/>
                  <a:pt x="757440" y="278391"/>
                </a:cubicBezTo>
                <a:cubicBezTo>
                  <a:pt x="758668" y="278205"/>
                  <a:pt x="759636" y="277982"/>
                  <a:pt x="760343" y="277721"/>
                </a:cubicBezTo>
                <a:cubicBezTo>
                  <a:pt x="761050" y="277461"/>
                  <a:pt x="761570" y="277107"/>
                  <a:pt x="761905" y="276661"/>
                </a:cubicBezTo>
                <a:cubicBezTo>
                  <a:pt x="762240" y="276214"/>
                  <a:pt x="762408" y="275693"/>
                  <a:pt x="762408" y="275098"/>
                </a:cubicBezTo>
                <a:lnTo>
                  <a:pt x="762408" y="213595"/>
                </a:lnTo>
                <a:lnTo>
                  <a:pt x="775244" y="213595"/>
                </a:lnTo>
                <a:cubicBezTo>
                  <a:pt x="779635" y="213595"/>
                  <a:pt x="783392" y="214246"/>
                  <a:pt x="786518" y="215548"/>
                </a:cubicBezTo>
                <a:cubicBezTo>
                  <a:pt x="789643" y="216850"/>
                  <a:pt x="792359" y="218674"/>
                  <a:pt x="794666" y="221018"/>
                </a:cubicBezTo>
                <a:cubicBezTo>
                  <a:pt x="796973" y="223362"/>
                  <a:pt x="798964" y="226152"/>
                  <a:pt x="800638" y="229389"/>
                </a:cubicBezTo>
                <a:cubicBezTo>
                  <a:pt x="802312" y="232626"/>
                  <a:pt x="803931" y="236180"/>
                  <a:pt x="805493" y="240049"/>
                </a:cubicBezTo>
                <a:lnTo>
                  <a:pt x="818776" y="274093"/>
                </a:lnTo>
                <a:cubicBezTo>
                  <a:pt x="819074" y="274986"/>
                  <a:pt x="819427" y="275731"/>
                  <a:pt x="819837" y="276326"/>
                </a:cubicBezTo>
                <a:cubicBezTo>
                  <a:pt x="820246" y="276921"/>
                  <a:pt x="820823" y="277386"/>
                  <a:pt x="821567" y="277721"/>
                </a:cubicBezTo>
                <a:cubicBezTo>
                  <a:pt x="822311" y="278056"/>
                  <a:pt x="823297" y="278298"/>
                  <a:pt x="824525" y="278447"/>
                </a:cubicBezTo>
                <a:cubicBezTo>
                  <a:pt x="825753" y="278596"/>
                  <a:pt x="827334" y="278670"/>
                  <a:pt x="829269" y="278670"/>
                </a:cubicBezTo>
                <a:cubicBezTo>
                  <a:pt x="831501" y="278670"/>
                  <a:pt x="833287" y="278596"/>
                  <a:pt x="834626" y="278447"/>
                </a:cubicBezTo>
                <a:cubicBezTo>
                  <a:pt x="835966" y="278298"/>
                  <a:pt x="837008" y="278075"/>
                  <a:pt x="837752" y="277777"/>
                </a:cubicBezTo>
                <a:cubicBezTo>
                  <a:pt x="838496" y="277479"/>
                  <a:pt x="838980" y="277107"/>
                  <a:pt x="839203" y="276661"/>
                </a:cubicBezTo>
                <a:cubicBezTo>
                  <a:pt x="839426" y="276214"/>
                  <a:pt x="839538" y="275693"/>
                  <a:pt x="839538" y="275098"/>
                </a:cubicBezTo>
                <a:cubicBezTo>
                  <a:pt x="839538" y="274503"/>
                  <a:pt x="839389" y="273666"/>
                  <a:pt x="839091" y="272587"/>
                </a:cubicBezTo>
                <a:cubicBezTo>
                  <a:pt x="838794" y="271508"/>
                  <a:pt x="838124" y="269629"/>
                  <a:pt x="837082" y="266950"/>
                </a:cubicBezTo>
                <a:lnTo>
                  <a:pt x="824134" y="235138"/>
                </a:lnTo>
                <a:cubicBezTo>
                  <a:pt x="822646" y="231491"/>
                  <a:pt x="821158" y="228217"/>
                  <a:pt x="819669" y="225315"/>
                </a:cubicBezTo>
                <a:cubicBezTo>
                  <a:pt x="818181" y="222413"/>
                  <a:pt x="816600" y="219846"/>
                  <a:pt x="814925" y="217613"/>
                </a:cubicBezTo>
                <a:cubicBezTo>
                  <a:pt x="813251" y="215381"/>
                  <a:pt x="811446" y="213465"/>
                  <a:pt x="809512" y="211865"/>
                </a:cubicBezTo>
                <a:cubicBezTo>
                  <a:pt x="807577" y="210265"/>
                  <a:pt x="805419" y="208944"/>
                  <a:pt x="803038" y="207902"/>
                </a:cubicBezTo>
                <a:cubicBezTo>
                  <a:pt x="807279" y="206414"/>
                  <a:pt x="811112" y="204591"/>
                  <a:pt x="814535" y="202433"/>
                </a:cubicBezTo>
                <a:cubicBezTo>
                  <a:pt x="817958" y="200275"/>
                  <a:pt x="820897" y="197726"/>
                  <a:pt x="823353" y="194787"/>
                </a:cubicBezTo>
                <a:cubicBezTo>
                  <a:pt x="825808" y="191847"/>
                  <a:pt x="827687" y="188462"/>
                  <a:pt x="828990" y="184629"/>
                </a:cubicBezTo>
                <a:cubicBezTo>
                  <a:pt x="830292" y="180797"/>
                  <a:pt x="830943" y="176462"/>
                  <a:pt x="830943" y="171625"/>
                </a:cubicBezTo>
                <a:cubicBezTo>
                  <a:pt x="830943" y="166640"/>
                  <a:pt x="830218" y="162082"/>
                  <a:pt x="828766" y="157952"/>
                </a:cubicBezTo>
                <a:cubicBezTo>
                  <a:pt x="827315" y="153822"/>
                  <a:pt x="825139" y="150157"/>
                  <a:pt x="822237" y="146957"/>
                </a:cubicBezTo>
                <a:cubicBezTo>
                  <a:pt x="819334" y="143757"/>
                  <a:pt x="815744" y="141116"/>
                  <a:pt x="811465" y="139032"/>
                </a:cubicBezTo>
                <a:cubicBezTo>
                  <a:pt x="807186" y="136948"/>
                  <a:pt x="802256" y="135423"/>
                  <a:pt x="796675" y="134456"/>
                </a:cubicBezTo>
                <a:cubicBezTo>
                  <a:pt x="794741" y="134232"/>
                  <a:pt x="792564" y="134028"/>
                  <a:pt x="790146" y="133842"/>
                </a:cubicBezTo>
                <a:cubicBezTo>
                  <a:pt x="787727" y="133656"/>
                  <a:pt x="784695" y="133563"/>
                  <a:pt x="781048" y="133563"/>
                </a:cubicBezTo>
                <a:lnTo>
                  <a:pt x="750353" y="133563"/>
                </a:lnTo>
                <a:close/>
                <a:moveTo>
                  <a:pt x="874178" y="133563"/>
                </a:moveTo>
                <a:cubicBezTo>
                  <a:pt x="872466" y="133563"/>
                  <a:pt x="870848" y="134139"/>
                  <a:pt x="869322" y="135293"/>
                </a:cubicBezTo>
                <a:cubicBezTo>
                  <a:pt x="867797" y="136446"/>
                  <a:pt x="867034" y="138474"/>
                  <a:pt x="867034" y="141376"/>
                </a:cubicBezTo>
                <a:lnTo>
                  <a:pt x="867034" y="270187"/>
                </a:lnTo>
                <a:cubicBezTo>
                  <a:pt x="867034" y="273089"/>
                  <a:pt x="867797" y="275117"/>
                  <a:pt x="869322" y="276270"/>
                </a:cubicBezTo>
                <a:cubicBezTo>
                  <a:pt x="870848" y="277424"/>
                  <a:pt x="872466" y="278000"/>
                  <a:pt x="874178" y="278000"/>
                </a:cubicBezTo>
                <a:lnTo>
                  <a:pt x="943494" y="278000"/>
                </a:lnTo>
                <a:cubicBezTo>
                  <a:pt x="944090" y="278000"/>
                  <a:pt x="944629" y="277851"/>
                  <a:pt x="945113" y="277554"/>
                </a:cubicBezTo>
                <a:cubicBezTo>
                  <a:pt x="945596" y="277256"/>
                  <a:pt x="946024" y="276772"/>
                  <a:pt x="946396" y="276103"/>
                </a:cubicBezTo>
                <a:cubicBezTo>
                  <a:pt x="946768" y="275433"/>
                  <a:pt x="947029" y="274596"/>
                  <a:pt x="947178" y="273591"/>
                </a:cubicBezTo>
                <a:cubicBezTo>
                  <a:pt x="947327" y="272587"/>
                  <a:pt x="947401" y="271415"/>
                  <a:pt x="947401" y="270075"/>
                </a:cubicBezTo>
                <a:cubicBezTo>
                  <a:pt x="947401" y="268587"/>
                  <a:pt x="947327" y="267340"/>
                  <a:pt x="947178" y="266336"/>
                </a:cubicBezTo>
                <a:cubicBezTo>
                  <a:pt x="947029" y="265331"/>
                  <a:pt x="946768" y="264513"/>
                  <a:pt x="946396" y="263880"/>
                </a:cubicBezTo>
                <a:cubicBezTo>
                  <a:pt x="946024" y="263248"/>
                  <a:pt x="945596" y="262783"/>
                  <a:pt x="945113" y="262485"/>
                </a:cubicBezTo>
                <a:cubicBezTo>
                  <a:pt x="944629" y="262187"/>
                  <a:pt x="944090" y="262038"/>
                  <a:pt x="943494" y="262038"/>
                </a:cubicBezTo>
                <a:lnTo>
                  <a:pt x="886233" y="262038"/>
                </a:lnTo>
                <a:lnTo>
                  <a:pt x="886233" y="210358"/>
                </a:lnTo>
                <a:lnTo>
                  <a:pt x="934676" y="210358"/>
                </a:lnTo>
                <a:cubicBezTo>
                  <a:pt x="935272" y="210358"/>
                  <a:pt x="935811" y="210228"/>
                  <a:pt x="936295" y="209967"/>
                </a:cubicBezTo>
                <a:cubicBezTo>
                  <a:pt x="936778" y="209707"/>
                  <a:pt x="937188" y="209279"/>
                  <a:pt x="937523" y="208684"/>
                </a:cubicBezTo>
                <a:cubicBezTo>
                  <a:pt x="937858" y="208088"/>
                  <a:pt x="938099" y="207307"/>
                  <a:pt x="938248" y="206339"/>
                </a:cubicBezTo>
                <a:cubicBezTo>
                  <a:pt x="938397" y="205372"/>
                  <a:pt x="938471" y="204219"/>
                  <a:pt x="938471" y="202879"/>
                </a:cubicBezTo>
                <a:cubicBezTo>
                  <a:pt x="938471" y="201465"/>
                  <a:pt x="938397" y="200238"/>
                  <a:pt x="938248" y="199196"/>
                </a:cubicBezTo>
                <a:cubicBezTo>
                  <a:pt x="938099" y="198154"/>
                  <a:pt x="937858" y="197335"/>
                  <a:pt x="937523" y="196740"/>
                </a:cubicBezTo>
                <a:cubicBezTo>
                  <a:pt x="937188" y="196145"/>
                  <a:pt x="936778" y="195680"/>
                  <a:pt x="936295" y="195345"/>
                </a:cubicBezTo>
                <a:cubicBezTo>
                  <a:pt x="935811" y="195010"/>
                  <a:pt x="935272" y="194843"/>
                  <a:pt x="934676" y="194843"/>
                </a:cubicBezTo>
                <a:lnTo>
                  <a:pt x="886233" y="194843"/>
                </a:lnTo>
                <a:lnTo>
                  <a:pt x="886233" y="149524"/>
                </a:lnTo>
                <a:lnTo>
                  <a:pt x="942713" y="149524"/>
                </a:lnTo>
                <a:cubicBezTo>
                  <a:pt x="943308" y="149524"/>
                  <a:pt x="943848" y="149376"/>
                  <a:pt x="944331" y="149078"/>
                </a:cubicBezTo>
                <a:cubicBezTo>
                  <a:pt x="944815" y="148780"/>
                  <a:pt x="945206" y="148315"/>
                  <a:pt x="945504" y="147683"/>
                </a:cubicBezTo>
                <a:cubicBezTo>
                  <a:pt x="945801" y="147050"/>
                  <a:pt x="946043" y="146232"/>
                  <a:pt x="946229" y="145227"/>
                </a:cubicBezTo>
                <a:cubicBezTo>
                  <a:pt x="946415" y="144222"/>
                  <a:pt x="946508" y="143050"/>
                  <a:pt x="946508" y="141711"/>
                </a:cubicBezTo>
                <a:cubicBezTo>
                  <a:pt x="946508" y="140223"/>
                  <a:pt x="946415" y="138976"/>
                  <a:pt x="946229" y="137972"/>
                </a:cubicBezTo>
                <a:cubicBezTo>
                  <a:pt x="946043" y="136967"/>
                  <a:pt x="945801" y="136130"/>
                  <a:pt x="945504" y="135460"/>
                </a:cubicBezTo>
                <a:cubicBezTo>
                  <a:pt x="945206" y="134790"/>
                  <a:pt x="944815" y="134307"/>
                  <a:pt x="944331" y="134009"/>
                </a:cubicBezTo>
                <a:cubicBezTo>
                  <a:pt x="943848" y="133711"/>
                  <a:pt x="943308" y="133563"/>
                  <a:pt x="942713" y="133563"/>
                </a:cubicBezTo>
                <a:lnTo>
                  <a:pt x="874178" y="133563"/>
                </a:lnTo>
                <a:close/>
              </a:path>
            </a:pathLst>
          </a:custGeom>
          <a:solidFill>
            <a:srgbClr val="95959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10149456" y="5389271"/>
            <a:ext cx="88515" cy="115639"/>
          </a:xfrm>
          <a:custGeom>
            <a:avLst/>
            <a:gdLst/>
            <a:ahLst/>
            <a:cxnLst/>
            <a:rect l="l" t="t" r="r" b="b"/>
            <a:pathLst>
              <a:path w="88515" h="115639">
                <a:moveTo>
                  <a:pt x="44592" y="0"/>
                </a:moveTo>
                <a:cubicBezTo>
                  <a:pt x="52916" y="0"/>
                  <a:pt x="59902" y="1451"/>
                  <a:pt x="65550" y="4353"/>
                </a:cubicBezTo>
                <a:cubicBezTo>
                  <a:pt x="71198" y="7255"/>
                  <a:pt x="75713" y="11292"/>
                  <a:pt x="79094" y="16464"/>
                </a:cubicBezTo>
                <a:cubicBezTo>
                  <a:pt x="82476" y="21636"/>
                  <a:pt x="84892" y="27738"/>
                  <a:pt x="86341" y="34770"/>
                </a:cubicBezTo>
                <a:cubicBezTo>
                  <a:pt x="87790" y="41802"/>
                  <a:pt x="88515" y="49411"/>
                  <a:pt x="88515" y="57597"/>
                </a:cubicBezTo>
                <a:cubicBezTo>
                  <a:pt x="88515" y="65410"/>
                  <a:pt x="87772" y="72814"/>
                  <a:pt x="86285" y="79809"/>
                </a:cubicBezTo>
                <a:cubicBezTo>
                  <a:pt x="84799" y="86804"/>
                  <a:pt x="82309" y="92962"/>
                  <a:pt x="78816" y="98282"/>
                </a:cubicBezTo>
                <a:cubicBezTo>
                  <a:pt x="75323" y="103603"/>
                  <a:pt x="70716" y="107826"/>
                  <a:pt x="64993" y="110951"/>
                </a:cubicBezTo>
                <a:cubicBezTo>
                  <a:pt x="59270" y="114077"/>
                  <a:pt x="52209" y="115639"/>
                  <a:pt x="43811" y="115639"/>
                </a:cubicBezTo>
                <a:cubicBezTo>
                  <a:pt x="35339" y="115639"/>
                  <a:pt x="28298" y="114207"/>
                  <a:pt x="22686" y="111342"/>
                </a:cubicBezTo>
                <a:cubicBezTo>
                  <a:pt x="17075" y="108477"/>
                  <a:pt x="12597" y="104459"/>
                  <a:pt x="9253" y="99287"/>
                </a:cubicBezTo>
                <a:cubicBezTo>
                  <a:pt x="5908" y="94115"/>
                  <a:pt x="3530" y="87957"/>
                  <a:pt x="2118" y="80814"/>
                </a:cubicBezTo>
                <a:cubicBezTo>
                  <a:pt x="706" y="73670"/>
                  <a:pt x="0" y="65856"/>
                  <a:pt x="0" y="57373"/>
                </a:cubicBezTo>
                <a:cubicBezTo>
                  <a:pt x="0" y="49709"/>
                  <a:pt x="761" y="42397"/>
                  <a:pt x="2285" y="35440"/>
                </a:cubicBezTo>
                <a:cubicBezTo>
                  <a:pt x="3809" y="28482"/>
                  <a:pt x="6336" y="22399"/>
                  <a:pt x="9866" y="17190"/>
                </a:cubicBezTo>
                <a:cubicBezTo>
                  <a:pt x="13396" y="11981"/>
                  <a:pt x="17985" y="7814"/>
                  <a:pt x="23634" y="4688"/>
                </a:cubicBezTo>
                <a:cubicBezTo>
                  <a:pt x="29282" y="1563"/>
                  <a:pt x="36268" y="0"/>
                  <a:pt x="44592" y="0"/>
                </a:cubicBezTo>
                <a:close/>
              </a:path>
            </a:pathLst>
          </a:custGeom>
          <a:solidFill>
            <a:srgbClr val="95959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9775488" y="5390834"/>
            <a:ext cx="48220" cy="48667"/>
          </a:xfrm>
          <a:custGeom>
            <a:avLst/>
            <a:gdLst/>
            <a:ahLst/>
            <a:cxnLst/>
            <a:rect l="l" t="t" r="r" b="b"/>
            <a:pathLst>
              <a:path w="48220" h="48667">
                <a:moveTo>
                  <a:pt x="0" y="0"/>
                </a:moveTo>
                <a:lnTo>
                  <a:pt x="16185" y="0"/>
                </a:lnTo>
                <a:cubicBezTo>
                  <a:pt x="19980" y="0"/>
                  <a:pt x="23049" y="111"/>
                  <a:pt x="25393" y="335"/>
                </a:cubicBezTo>
                <a:cubicBezTo>
                  <a:pt x="27738" y="558"/>
                  <a:pt x="29840" y="930"/>
                  <a:pt x="31700" y="1451"/>
                </a:cubicBezTo>
                <a:cubicBezTo>
                  <a:pt x="37653" y="3162"/>
                  <a:pt x="41895" y="5971"/>
                  <a:pt x="44425" y="9878"/>
                </a:cubicBezTo>
                <a:cubicBezTo>
                  <a:pt x="46955" y="13785"/>
                  <a:pt x="48220" y="18566"/>
                  <a:pt x="48220" y="24222"/>
                </a:cubicBezTo>
                <a:cubicBezTo>
                  <a:pt x="48220" y="27719"/>
                  <a:pt x="47643" y="30956"/>
                  <a:pt x="46490" y="33933"/>
                </a:cubicBezTo>
                <a:cubicBezTo>
                  <a:pt x="45336" y="36909"/>
                  <a:pt x="43532" y="39495"/>
                  <a:pt x="41076" y="41690"/>
                </a:cubicBezTo>
                <a:cubicBezTo>
                  <a:pt x="38621" y="43885"/>
                  <a:pt x="35551" y="45597"/>
                  <a:pt x="31868" y="46825"/>
                </a:cubicBezTo>
                <a:cubicBezTo>
                  <a:pt x="28184" y="48053"/>
                  <a:pt x="23812" y="48667"/>
                  <a:pt x="18752" y="48667"/>
                </a:cubicBezTo>
                <a:lnTo>
                  <a:pt x="0" y="48667"/>
                </a:lnTo>
                <a:lnTo>
                  <a:pt x="0" y="0"/>
                </a:lnTo>
                <a:close/>
              </a:path>
            </a:pathLst>
          </a:custGeom>
          <a:solidFill>
            <a:srgbClr val="95959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9643924" y="5394181"/>
            <a:ext cx="50229" cy="71996"/>
          </a:xfrm>
          <a:custGeom>
            <a:avLst/>
            <a:gdLst/>
            <a:ahLst/>
            <a:cxnLst/>
            <a:rect l="l" t="t" r="r" b="b"/>
            <a:pathLst>
              <a:path w="50229" h="71996">
                <a:moveTo>
                  <a:pt x="24891" y="0"/>
                </a:moveTo>
                <a:lnTo>
                  <a:pt x="25003" y="0"/>
                </a:lnTo>
                <a:lnTo>
                  <a:pt x="50229" y="71996"/>
                </a:lnTo>
                <a:lnTo>
                  <a:pt x="0" y="71996"/>
                </a:lnTo>
                <a:lnTo>
                  <a:pt x="24891" y="0"/>
                </a:lnTo>
                <a:close/>
              </a:path>
            </a:pathLst>
          </a:custGeom>
          <a:solidFill>
            <a:srgbClr val="95959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256337"/>
            <a:ext cx="601663" cy="601663"/>
          </a:xfrm>
          <a:prstGeom prst="rect">
            <a:avLst/>
          </a:prstGeom>
        </p:spPr>
      </p:pic>
      <p:pic>
        <p:nvPicPr>
          <p:cNvPr id="214" name="图片 2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6323012"/>
            <a:ext cx="601663" cy="601663"/>
          </a:xfrm>
          <a:prstGeom prst="rect">
            <a:avLst/>
          </a:prstGeom>
        </p:spPr>
      </p:pic>
      <p:pic>
        <p:nvPicPr>
          <p:cNvPr id="215" name="图片 2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93" y="5942013"/>
            <a:ext cx="601663" cy="601663"/>
          </a:xfrm>
          <a:prstGeom prst="rect">
            <a:avLst/>
          </a:prstGeom>
        </p:spPr>
      </p:pic>
      <p:pic>
        <p:nvPicPr>
          <p:cNvPr id="216" name="图片 2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6" y="6294437"/>
            <a:ext cx="601663" cy="601663"/>
          </a:xfrm>
          <a:prstGeom prst="rect">
            <a:avLst/>
          </a:prstGeom>
        </p:spPr>
      </p:pic>
      <p:pic>
        <p:nvPicPr>
          <p:cNvPr id="217" name="图片 2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4" y="5913438"/>
            <a:ext cx="601663" cy="601663"/>
          </a:xfrm>
          <a:prstGeom prst="rect">
            <a:avLst/>
          </a:prstGeom>
        </p:spPr>
      </p:pic>
      <p:pic>
        <p:nvPicPr>
          <p:cNvPr id="218" name="图片 2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94" y="6318250"/>
            <a:ext cx="601663" cy="601663"/>
          </a:xfrm>
          <a:prstGeom prst="rect">
            <a:avLst/>
          </a:prstGeom>
        </p:spPr>
      </p:pic>
      <p:pic>
        <p:nvPicPr>
          <p:cNvPr id="219" name="图片 2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712" y="5937251"/>
            <a:ext cx="601663" cy="601663"/>
          </a:xfrm>
          <a:prstGeom prst="rect">
            <a:avLst/>
          </a:prstGeom>
        </p:spPr>
      </p:pic>
      <p:pic>
        <p:nvPicPr>
          <p:cNvPr id="220" name="图片 2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06" y="6329362"/>
            <a:ext cx="601663" cy="6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79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282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9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4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09" grpId="0" animBg="1"/>
      <p:bldP spid="171" grpId="0"/>
      <p:bldP spid="1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 txBox="1">
            <a:spLocks/>
          </p:cNvSpPr>
          <p:nvPr/>
        </p:nvSpPr>
        <p:spPr>
          <a:xfrm>
            <a:off x="-367823" y="171459"/>
            <a:ext cx="6082823" cy="7392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3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Ưu</a:t>
            </a:r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điểm</a:t>
            </a:r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3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thống</a:t>
            </a:r>
            <a:endParaRPr lang="en-US" sz="3200" dirty="0" smtClean="0">
              <a:solidFill>
                <a:prstClr val="black">
                  <a:lumMod val="65000"/>
                  <a:lumOff val="35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1106779"/>
            <a:ext cx="12373833" cy="5123217"/>
            <a:chOff x="0" y="1106779"/>
            <a:chExt cx="12373833" cy="5123217"/>
          </a:xfrm>
        </p:grpSpPr>
        <p:cxnSp>
          <p:nvCxnSpPr>
            <p:cNvPr id="18" name="Straight Connector 17"/>
            <p:cNvCxnSpPr/>
            <p:nvPr/>
          </p:nvCxnSpPr>
          <p:spPr>
            <a:xfrm rot="-5400000">
              <a:off x="6163158" y="3334007"/>
              <a:ext cx="0" cy="1620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0942" y="2829030"/>
              <a:ext cx="0" cy="1332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-5400000">
              <a:off x="8850294" y="939030"/>
              <a:ext cx="0" cy="2700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-5400000">
              <a:off x="3459944" y="3334007"/>
              <a:ext cx="0" cy="1620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2" idx="0"/>
            </p:cNvCxnSpPr>
            <p:nvPr/>
          </p:nvCxnSpPr>
          <p:spPr>
            <a:xfrm flipH="1">
              <a:off x="2636082" y="1106779"/>
              <a:ext cx="4257" cy="642251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oval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096082" y="1749030"/>
              <a:ext cx="1080000" cy="1080000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>
                <a:solidFill>
                  <a:srgbClr val="E7E6E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297874" y="3604007"/>
              <a:ext cx="1080000" cy="1080000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>
                <a:solidFill>
                  <a:srgbClr val="E7E6E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664012" y="2829030"/>
              <a:ext cx="0" cy="1332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445010" y="1749030"/>
              <a:ext cx="1080000" cy="1080000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>
                <a:solidFill>
                  <a:srgbClr val="E7E6E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0" y="2747097"/>
              <a:ext cx="2668748" cy="14578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itchFamily="34" charset="0"/>
                <a:buNone/>
              </a:pPr>
              <a:r>
                <a:rPr lang="en-US" sz="2400" dirty="0" smtClean="0">
                  <a:solidFill>
                    <a:srgbClr val="ED7D3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Installation</a:t>
              </a:r>
              <a:endParaRPr lang="id-ID" sz="2400" dirty="0" smtClean="0">
                <a:solidFill>
                  <a:srgbClr val="ED7D3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Giảm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chi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phí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dây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cáp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và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thời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gian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lắp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đặt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Tăng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gấp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đôi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tiềm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năng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lợi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nhuận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3559526" y="4733169"/>
              <a:ext cx="2889559" cy="12958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2400" dirty="0" smtClean="0">
                  <a:solidFill>
                    <a:srgbClr val="7890C8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Video Surveillance</a:t>
              </a:r>
              <a:endParaRPr lang="id-ID" sz="2400" dirty="0" smtClean="0">
                <a:solidFill>
                  <a:srgbClr val="7890C8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biến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cùng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Camera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wifi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có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thể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giảm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giảm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tình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trạng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mất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báo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hoặc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báo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nhầm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63"/>
            <p:cNvSpPr>
              <a:spLocks noChangeAspect="1"/>
            </p:cNvSpPr>
            <p:nvPr/>
          </p:nvSpPr>
          <p:spPr bwMode="auto">
            <a:xfrm>
              <a:off x="2352186" y="1995296"/>
              <a:ext cx="577493" cy="560416"/>
            </a:xfrm>
            <a:custGeom>
              <a:avLst/>
              <a:gdLst>
                <a:gd name="T0" fmla="*/ 244 w 312"/>
                <a:gd name="T1" fmla="*/ 0 h 303"/>
                <a:gd name="T2" fmla="*/ 209 w 312"/>
                <a:gd name="T3" fmla="*/ 12 h 303"/>
                <a:gd name="T4" fmla="*/ 181 w 312"/>
                <a:gd name="T5" fmla="*/ 49 h 303"/>
                <a:gd name="T6" fmla="*/ 198 w 312"/>
                <a:gd name="T7" fmla="*/ 112 h 303"/>
                <a:gd name="T8" fmla="*/ 195 w 312"/>
                <a:gd name="T9" fmla="*/ 112 h 303"/>
                <a:gd name="T10" fmla="*/ 177 w 312"/>
                <a:gd name="T11" fmla="*/ 92 h 303"/>
                <a:gd name="T12" fmla="*/ 92 w 312"/>
                <a:gd name="T13" fmla="*/ 177 h 303"/>
                <a:gd name="T14" fmla="*/ 71 w 312"/>
                <a:gd name="T15" fmla="*/ 174 h 303"/>
                <a:gd name="T16" fmla="*/ 29 w 312"/>
                <a:gd name="T17" fmla="*/ 192 h 303"/>
                <a:gd name="T18" fmla="*/ 7 w 312"/>
                <a:gd name="T19" fmla="*/ 255 h 303"/>
                <a:gd name="T20" fmla="*/ 14 w 312"/>
                <a:gd name="T21" fmla="*/ 266 h 303"/>
                <a:gd name="T22" fmla="*/ 14 w 312"/>
                <a:gd name="T23" fmla="*/ 266 h 303"/>
                <a:gd name="T24" fmla="*/ 53 w 312"/>
                <a:gd name="T25" fmla="*/ 228 h 303"/>
                <a:gd name="T26" fmla="*/ 80 w 312"/>
                <a:gd name="T27" fmla="*/ 255 h 303"/>
                <a:gd name="T28" fmla="*/ 40 w 312"/>
                <a:gd name="T29" fmla="*/ 296 h 303"/>
                <a:gd name="T30" fmla="*/ 70 w 312"/>
                <a:gd name="T31" fmla="*/ 303 h 303"/>
                <a:gd name="T32" fmla="*/ 100 w 312"/>
                <a:gd name="T33" fmla="*/ 295 h 303"/>
                <a:gd name="T34" fmla="*/ 134 w 312"/>
                <a:gd name="T35" fmla="*/ 244 h 303"/>
                <a:gd name="T36" fmla="*/ 116 w 312"/>
                <a:gd name="T37" fmla="*/ 191 h 303"/>
                <a:gd name="T38" fmla="*/ 118 w 312"/>
                <a:gd name="T39" fmla="*/ 190 h 303"/>
                <a:gd name="T40" fmla="*/ 138 w 312"/>
                <a:gd name="T41" fmla="*/ 209 h 303"/>
                <a:gd name="T42" fmla="*/ 222 w 312"/>
                <a:gd name="T43" fmla="*/ 126 h 303"/>
                <a:gd name="T44" fmla="*/ 245 w 312"/>
                <a:gd name="T45" fmla="*/ 129 h 303"/>
                <a:gd name="T46" fmla="*/ 256 w 312"/>
                <a:gd name="T47" fmla="*/ 127 h 303"/>
                <a:gd name="T48" fmla="*/ 298 w 312"/>
                <a:gd name="T49" fmla="*/ 97 h 303"/>
                <a:gd name="T50" fmla="*/ 302 w 312"/>
                <a:gd name="T51" fmla="*/ 34 h 303"/>
                <a:gd name="T52" fmla="*/ 260 w 312"/>
                <a:gd name="T53" fmla="*/ 75 h 303"/>
                <a:gd name="T54" fmla="*/ 234 w 312"/>
                <a:gd name="T55" fmla="*/ 48 h 303"/>
                <a:gd name="T56" fmla="*/ 274 w 312"/>
                <a:gd name="T57" fmla="*/ 7 h 303"/>
                <a:gd name="T58" fmla="*/ 244 w 312"/>
                <a:gd name="T5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2" h="303">
                  <a:moveTo>
                    <a:pt x="244" y="0"/>
                  </a:moveTo>
                  <a:cubicBezTo>
                    <a:pt x="231" y="0"/>
                    <a:pt x="219" y="4"/>
                    <a:pt x="209" y="12"/>
                  </a:cubicBezTo>
                  <a:cubicBezTo>
                    <a:pt x="197" y="22"/>
                    <a:pt x="185" y="34"/>
                    <a:pt x="181" y="49"/>
                  </a:cubicBezTo>
                  <a:cubicBezTo>
                    <a:pt x="175" y="72"/>
                    <a:pt x="184" y="94"/>
                    <a:pt x="198" y="112"/>
                  </a:cubicBezTo>
                  <a:cubicBezTo>
                    <a:pt x="197" y="112"/>
                    <a:pt x="196" y="112"/>
                    <a:pt x="195" y="112"/>
                  </a:cubicBezTo>
                  <a:cubicBezTo>
                    <a:pt x="185" y="112"/>
                    <a:pt x="181" y="101"/>
                    <a:pt x="177" y="92"/>
                  </a:cubicBezTo>
                  <a:cubicBezTo>
                    <a:pt x="148" y="120"/>
                    <a:pt x="121" y="150"/>
                    <a:pt x="92" y="177"/>
                  </a:cubicBezTo>
                  <a:cubicBezTo>
                    <a:pt x="85" y="175"/>
                    <a:pt x="78" y="174"/>
                    <a:pt x="71" y="174"/>
                  </a:cubicBezTo>
                  <a:cubicBezTo>
                    <a:pt x="55" y="174"/>
                    <a:pt x="39" y="180"/>
                    <a:pt x="29" y="192"/>
                  </a:cubicBezTo>
                  <a:cubicBezTo>
                    <a:pt x="11" y="207"/>
                    <a:pt x="0" y="232"/>
                    <a:pt x="7" y="255"/>
                  </a:cubicBezTo>
                  <a:cubicBezTo>
                    <a:pt x="9" y="258"/>
                    <a:pt x="9" y="266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28" y="254"/>
                    <a:pt x="40" y="240"/>
                    <a:pt x="53" y="228"/>
                  </a:cubicBezTo>
                  <a:cubicBezTo>
                    <a:pt x="62" y="236"/>
                    <a:pt x="71" y="246"/>
                    <a:pt x="80" y="255"/>
                  </a:cubicBezTo>
                  <a:cubicBezTo>
                    <a:pt x="67" y="269"/>
                    <a:pt x="53" y="282"/>
                    <a:pt x="40" y="296"/>
                  </a:cubicBezTo>
                  <a:cubicBezTo>
                    <a:pt x="49" y="300"/>
                    <a:pt x="60" y="303"/>
                    <a:pt x="70" y="303"/>
                  </a:cubicBezTo>
                  <a:cubicBezTo>
                    <a:pt x="81" y="303"/>
                    <a:pt x="91" y="300"/>
                    <a:pt x="100" y="295"/>
                  </a:cubicBezTo>
                  <a:cubicBezTo>
                    <a:pt x="117" y="282"/>
                    <a:pt x="133" y="265"/>
                    <a:pt x="134" y="244"/>
                  </a:cubicBezTo>
                  <a:cubicBezTo>
                    <a:pt x="137" y="224"/>
                    <a:pt x="127" y="206"/>
                    <a:pt x="116" y="191"/>
                  </a:cubicBezTo>
                  <a:cubicBezTo>
                    <a:pt x="117" y="190"/>
                    <a:pt x="117" y="190"/>
                    <a:pt x="118" y="190"/>
                  </a:cubicBezTo>
                  <a:cubicBezTo>
                    <a:pt x="128" y="190"/>
                    <a:pt x="133" y="202"/>
                    <a:pt x="138" y="209"/>
                  </a:cubicBezTo>
                  <a:cubicBezTo>
                    <a:pt x="166" y="182"/>
                    <a:pt x="194" y="153"/>
                    <a:pt x="222" y="126"/>
                  </a:cubicBezTo>
                  <a:cubicBezTo>
                    <a:pt x="230" y="127"/>
                    <a:pt x="237" y="129"/>
                    <a:pt x="245" y="129"/>
                  </a:cubicBezTo>
                  <a:cubicBezTo>
                    <a:pt x="249" y="129"/>
                    <a:pt x="252" y="128"/>
                    <a:pt x="256" y="127"/>
                  </a:cubicBezTo>
                  <a:cubicBezTo>
                    <a:pt x="274" y="125"/>
                    <a:pt x="286" y="110"/>
                    <a:pt x="298" y="97"/>
                  </a:cubicBezTo>
                  <a:cubicBezTo>
                    <a:pt x="312" y="79"/>
                    <a:pt x="311" y="54"/>
                    <a:pt x="302" y="34"/>
                  </a:cubicBezTo>
                  <a:cubicBezTo>
                    <a:pt x="287" y="47"/>
                    <a:pt x="274" y="62"/>
                    <a:pt x="260" y="75"/>
                  </a:cubicBezTo>
                  <a:cubicBezTo>
                    <a:pt x="251" y="66"/>
                    <a:pt x="242" y="57"/>
                    <a:pt x="234" y="48"/>
                  </a:cubicBezTo>
                  <a:cubicBezTo>
                    <a:pt x="247" y="34"/>
                    <a:pt x="261" y="20"/>
                    <a:pt x="274" y="7"/>
                  </a:cubicBezTo>
                  <a:cubicBezTo>
                    <a:pt x="265" y="2"/>
                    <a:pt x="255" y="0"/>
                    <a:pt x="244" y="0"/>
                  </a:cubicBezTo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ED7D3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3563" y="3853195"/>
              <a:ext cx="523627" cy="514350"/>
            </a:xfrm>
            <a:prstGeom prst="rect">
              <a:avLst/>
            </a:prstGeom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7279575" y="2687430"/>
              <a:ext cx="2881313" cy="1219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US" sz="2400" dirty="0" smtClean="0">
                  <a:solidFill>
                    <a:srgbClr val="FF6B6B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APP</a:t>
              </a:r>
              <a:endParaRPr lang="id-ID" sz="2400" dirty="0" smtClean="0">
                <a:solidFill>
                  <a:srgbClr val="FF6B6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Dù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bạn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ở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bất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cứ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đâu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bạn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có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thể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điều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khiển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và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xem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hình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ảnh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an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ninh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ở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nhà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thông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qua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thiết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bị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động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của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bạn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2" descr="C:\Users\22017\Desktop\素材\phone98-white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244" y="1913793"/>
              <a:ext cx="468639" cy="766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Connector 18"/>
            <p:cNvCxnSpPr/>
            <p:nvPr/>
          </p:nvCxnSpPr>
          <p:spPr>
            <a:xfrm>
              <a:off x="10188089" y="2298142"/>
              <a:ext cx="0" cy="1787721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19"/>
            <p:cNvSpPr>
              <a:spLocks noChangeAspect="1"/>
            </p:cNvSpPr>
            <p:nvPr/>
          </p:nvSpPr>
          <p:spPr>
            <a:xfrm>
              <a:off x="9655298" y="4111439"/>
              <a:ext cx="1080000" cy="1080000"/>
            </a:xfrm>
            <a:prstGeom prst="ellipse">
              <a:avLst/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400">
                <a:solidFill>
                  <a:srgbClr val="E7E6E6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8890000" y="5240385"/>
              <a:ext cx="2659784" cy="9896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2400" dirty="0" smtClean="0">
                  <a:solidFill>
                    <a:srgbClr val="7030A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Easy</a:t>
              </a:r>
              <a:endParaRPr lang="id-ID" sz="2400" dirty="0" smtClean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Cảm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nhận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hệ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thống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bảo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vệ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ngôi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nhà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của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bạn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với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thiết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kế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KIT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và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giao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diện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sử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dụng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thân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dirty="0" err="1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thiện</a:t>
              </a:r>
              <a:r>
                <a:rPr lang="en-US" sz="1400" dirty="0" smtClean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7" name="Group 22"/>
            <p:cNvGrpSpPr>
              <a:grpSpLocks noChangeAspect="1"/>
            </p:cNvGrpSpPr>
            <p:nvPr/>
          </p:nvGrpSpPr>
          <p:grpSpPr>
            <a:xfrm>
              <a:off x="9842841" y="4200998"/>
              <a:ext cx="604930" cy="784830"/>
              <a:chOff x="2374900" y="37324"/>
              <a:chExt cx="3589338" cy="4827587"/>
            </a:xfrm>
            <a:solidFill>
              <a:srgbClr val="7030A0"/>
            </a:solidFill>
          </p:grpSpPr>
          <p:sp>
            <p:nvSpPr>
              <p:cNvPr id="38" name="Freeform 1"/>
              <p:cNvSpPr>
                <a:spLocks noChangeArrowheads="1"/>
              </p:cNvSpPr>
              <p:nvPr/>
            </p:nvSpPr>
            <p:spPr bwMode="auto">
              <a:xfrm>
                <a:off x="4343400" y="37324"/>
                <a:ext cx="608013" cy="1552575"/>
              </a:xfrm>
              <a:custGeom>
                <a:avLst/>
                <a:gdLst>
                  <a:gd name="T0" fmla="*/ 656 w 1688"/>
                  <a:gd name="T1" fmla="*/ 4188 h 4314"/>
                  <a:gd name="T2" fmla="*/ 656 w 1688"/>
                  <a:gd name="T3" fmla="*/ 4188 h 4314"/>
                  <a:gd name="T4" fmla="*/ 1250 w 1688"/>
                  <a:gd name="T5" fmla="*/ 3625 h 4314"/>
                  <a:gd name="T6" fmla="*/ 1562 w 1688"/>
                  <a:gd name="T7" fmla="*/ 2500 h 4314"/>
                  <a:gd name="T8" fmla="*/ 906 w 1688"/>
                  <a:gd name="T9" fmla="*/ 1532 h 4314"/>
                  <a:gd name="T10" fmla="*/ 500 w 1688"/>
                  <a:gd name="T11" fmla="*/ 719 h 4314"/>
                  <a:gd name="T12" fmla="*/ 625 w 1688"/>
                  <a:gd name="T13" fmla="*/ 0 h 4314"/>
                  <a:gd name="T14" fmla="*/ 94 w 1688"/>
                  <a:gd name="T15" fmla="*/ 907 h 4314"/>
                  <a:gd name="T16" fmla="*/ 281 w 1688"/>
                  <a:gd name="T17" fmla="*/ 1969 h 4314"/>
                  <a:gd name="T18" fmla="*/ 750 w 1688"/>
                  <a:gd name="T19" fmla="*/ 3250 h 4314"/>
                  <a:gd name="T20" fmla="*/ 500 w 1688"/>
                  <a:gd name="T21" fmla="*/ 4313 h 4314"/>
                  <a:gd name="T22" fmla="*/ 656 w 1688"/>
                  <a:gd name="T23" fmla="*/ 4188 h 4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88" h="4314">
                    <a:moveTo>
                      <a:pt x="656" y="4188"/>
                    </a:moveTo>
                    <a:lnTo>
                      <a:pt x="656" y="4188"/>
                    </a:lnTo>
                    <a:cubicBezTo>
                      <a:pt x="656" y="4188"/>
                      <a:pt x="1062" y="3875"/>
                      <a:pt x="1250" y="3625"/>
                    </a:cubicBezTo>
                    <a:cubicBezTo>
                      <a:pt x="1437" y="3375"/>
                      <a:pt x="1687" y="2938"/>
                      <a:pt x="1562" y="2500"/>
                    </a:cubicBezTo>
                    <a:cubicBezTo>
                      <a:pt x="1437" y="2063"/>
                      <a:pt x="1125" y="1813"/>
                      <a:pt x="906" y="1532"/>
                    </a:cubicBezTo>
                    <a:cubicBezTo>
                      <a:pt x="656" y="1250"/>
                      <a:pt x="531" y="1094"/>
                      <a:pt x="500" y="719"/>
                    </a:cubicBezTo>
                    <a:cubicBezTo>
                      <a:pt x="469" y="375"/>
                      <a:pt x="625" y="0"/>
                      <a:pt x="625" y="0"/>
                    </a:cubicBezTo>
                    <a:cubicBezTo>
                      <a:pt x="625" y="0"/>
                      <a:pt x="219" y="469"/>
                      <a:pt x="94" y="907"/>
                    </a:cubicBezTo>
                    <a:cubicBezTo>
                      <a:pt x="0" y="1344"/>
                      <a:pt x="94" y="1750"/>
                      <a:pt x="281" y="1969"/>
                    </a:cubicBezTo>
                    <a:cubicBezTo>
                      <a:pt x="469" y="2188"/>
                      <a:pt x="875" y="2594"/>
                      <a:pt x="750" y="3250"/>
                    </a:cubicBezTo>
                    <a:cubicBezTo>
                      <a:pt x="625" y="3938"/>
                      <a:pt x="500" y="4313"/>
                      <a:pt x="500" y="4313"/>
                    </a:cubicBezTo>
                    <a:lnTo>
                      <a:pt x="656" y="418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Freeform 2"/>
              <p:cNvSpPr>
                <a:spLocks noChangeArrowheads="1"/>
              </p:cNvSpPr>
              <p:nvPr/>
            </p:nvSpPr>
            <p:spPr bwMode="auto">
              <a:xfrm>
                <a:off x="3838575" y="543736"/>
                <a:ext cx="382588" cy="1081088"/>
              </a:xfrm>
              <a:custGeom>
                <a:avLst/>
                <a:gdLst>
                  <a:gd name="T0" fmla="*/ 250 w 1063"/>
                  <a:gd name="T1" fmla="*/ 0 h 3001"/>
                  <a:gd name="T2" fmla="*/ 250 w 1063"/>
                  <a:gd name="T3" fmla="*/ 0 h 3001"/>
                  <a:gd name="T4" fmla="*/ 343 w 1063"/>
                  <a:gd name="T5" fmla="*/ 531 h 3001"/>
                  <a:gd name="T6" fmla="*/ 968 w 1063"/>
                  <a:gd name="T7" fmla="*/ 1593 h 3001"/>
                  <a:gd name="T8" fmla="*/ 625 w 1063"/>
                  <a:gd name="T9" fmla="*/ 2812 h 3001"/>
                  <a:gd name="T10" fmla="*/ 562 w 1063"/>
                  <a:gd name="T11" fmla="*/ 3000 h 3001"/>
                  <a:gd name="T12" fmla="*/ 500 w 1063"/>
                  <a:gd name="T13" fmla="*/ 2531 h 3001"/>
                  <a:gd name="T14" fmla="*/ 406 w 1063"/>
                  <a:gd name="T15" fmla="*/ 1500 h 3001"/>
                  <a:gd name="T16" fmla="*/ 0 w 1063"/>
                  <a:gd name="T17" fmla="*/ 593 h 3001"/>
                  <a:gd name="T18" fmla="*/ 250 w 1063"/>
                  <a:gd name="T19" fmla="*/ 0 h 3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3" h="3001">
                    <a:moveTo>
                      <a:pt x="250" y="0"/>
                    </a:moveTo>
                    <a:lnTo>
                      <a:pt x="250" y="0"/>
                    </a:lnTo>
                    <a:cubicBezTo>
                      <a:pt x="250" y="0"/>
                      <a:pt x="250" y="343"/>
                      <a:pt x="343" y="531"/>
                    </a:cubicBezTo>
                    <a:cubicBezTo>
                      <a:pt x="468" y="843"/>
                      <a:pt x="906" y="1187"/>
                      <a:pt x="968" y="1593"/>
                    </a:cubicBezTo>
                    <a:cubicBezTo>
                      <a:pt x="1062" y="2250"/>
                      <a:pt x="718" y="2468"/>
                      <a:pt x="625" y="2812"/>
                    </a:cubicBezTo>
                    <a:cubicBezTo>
                      <a:pt x="562" y="3000"/>
                      <a:pt x="562" y="3000"/>
                      <a:pt x="562" y="3000"/>
                    </a:cubicBezTo>
                    <a:cubicBezTo>
                      <a:pt x="562" y="3000"/>
                      <a:pt x="437" y="2750"/>
                      <a:pt x="500" y="2531"/>
                    </a:cubicBezTo>
                    <a:cubicBezTo>
                      <a:pt x="562" y="2281"/>
                      <a:pt x="656" y="1843"/>
                      <a:pt x="406" y="1500"/>
                    </a:cubicBezTo>
                    <a:cubicBezTo>
                      <a:pt x="156" y="1156"/>
                      <a:pt x="31" y="875"/>
                      <a:pt x="0" y="593"/>
                    </a:cubicBezTo>
                    <a:cubicBezTo>
                      <a:pt x="0" y="281"/>
                      <a:pt x="250" y="0"/>
                      <a:pt x="2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Freeform 3"/>
              <p:cNvSpPr>
                <a:spLocks noChangeArrowheads="1"/>
              </p:cNvSpPr>
              <p:nvPr/>
            </p:nvSpPr>
            <p:spPr bwMode="auto">
              <a:xfrm>
                <a:off x="5086350" y="600886"/>
                <a:ext cx="382588" cy="1081088"/>
              </a:xfrm>
              <a:custGeom>
                <a:avLst/>
                <a:gdLst>
                  <a:gd name="T0" fmla="*/ 250 w 1064"/>
                  <a:gd name="T1" fmla="*/ 0 h 3001"/>
                  <a:gd name="T2" fmla="*/ 250 w 1064"/>
                  <a:gd name="T3" fmla="*/ 0 h 3001"/>
                  <a:gd name="T4" fmla="*/ 344 w 1064"/>
                  <a:gd name="T5" fmla="*/ 531 h 3001"/>
                  <a:gd name="T6" fmla="*/ 969 w 1064"/>
                  <a:gd name="T7" fmla="*/ 1594 h 3001"/>
                  <a:gd name="T8" fmla="*/ 625 w 1064"/>
                  <a:gd name="T9" fmla="*/ 2812 h 3001"/>
                  <a:gd name="T10" fmla="*/ 563 w 1064"/>
                  <a:gd name="T11" fmla="*/ 3000 h 3001"/>
                  <a:gd name="T12" fmla="*/ 500 w 1064"/>
                  <a:gd name="T13" fmla="*/ 2531 h 3001"/>
                  <a:gd name="T14" fmla="*/ 407 w 1064"/>
                  <a:gd name="T15" fmla="*/ 1500 h 3001"/>
                  <a:gd name="T16" fmla="*/ 0 w 1064"/>
                  <a:gd name="T17" fmla="*/ 594 h 3001"/>
                  <a:gd name="T18" fmla="*/ 250 w 1064"/>
                  <a:gd name="T19" fmla="*/ 0 h 3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4" h="3001">
                    <a:moveTo>
                      <a:pt x="250" y="0"/>
                    </a:moveTo>
                    <a:lnTo>
                      <a:pt x="250" y="0"/>
                    </a:lnTo>
                    <a:cubicBezTo>
                      <a:pt x="250" y="0"/>
                      <a:pt x="250" y="344"/>
                      <a:pt x="344" y="531"/>
                    </a:cubicBezTo>
                    <a:cubicBezTo>
                      <a:pt x="469" y="844"/>
                      <a:pt x="907" y="1187"/>
                      <a:pt x="969" y="1594"/>
                    </a:cubicBezTo>
                    <a:cubicBezTo>
                      <a:pt x="1063" y="2250"/>
                      <a:pt x="719" y="2469"/>
                      <a:pt x="625" y="2812"/>
                    </a:cubicBezTo>
                    <a:cubicBezTo>
                      <a:pt x="563" y="3000"/>
                      <a:pt x="563" y="3000"/>
                      <a:pt x="563" y="3000"/>
                    </a:cubicBezTo>
                    <a:cubicBezTo>
                      <a:pt x="563" y="3000"/>
                      <a:pt x="438" y="2750"/>
                      <a:pt x="500" y="2531"/>
                    </a:cubicBezTo>
                    <a:cubicBezTo>
                      <a:pt x="563" y="2281"/>
                      <a:pt x="657" y="1844"/>
                      <a:pt x="407" y="1500"/>
                    </a:cubicBezTo>
                    <a:cubicBezTo>
                      <a:pt x="157" y="1156"/>
                      <a:pt x="0" y="875"/>
                      <a:pt x="0" y="594"/>
                    </a:cubicBezTo>
                    <a:cubicBezTo>
                      <a:pt x="0" y="281"/>
                      <a:pt x="250" y="0"/>
                      <a:pt x="2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Freeform 4"/>
              <p:cNvSpPr>
                <a:spLocks noChangeArrowheads="1"/>
              </p:cNvSpPr>
              <p:nvPr/>
            </p:nvSpPr>
            <p:spPr bwMode="auto">
              <a:xfrm>
                <a:off x="2374900" y="1793099"/>
                <a:ext cx="3589338" cy="3071812"/>
              </a:xfrm>
              <a:custGeom>
                <a:avLst/>
                <a:gdLst>
                  <a:gd name="T0" fmla="*/ 9874 w 9969"/>
                  <a:gd name="T1" fmla="*/ 969 h 8532"/>
                  <a:gd name="T2" fmla="*/ 9874 w 9969"/>
                  <a:gd name="T3" fmla="*/ 969 h 8532"/>
                  <a:gd name="T4" fmla="*/ 6280 w 9969"/>
                  <a:gd name="T5" fmla="*/ 125 h 8532"/>
                  <a:gd name="T6" fmla="*/ 2719 w 9969"/>
                  <a:gd name="T7" fmla="*/ 969 h 8532"/>
                  <a:gd name="T8" fmla="*/ 2656 w 9969"/>
                  <a:gd name="T9" fmla="*/ 1750 h 8532"/>
                  <a:gd name="T10" fmla="*/ 938 w 9969"/>
                  <a:gd name="T11" fmla="*/ 1843 h 8532"/>
                  <a:gd name="T12" fmla="*/ 2875 w 9969"/>
                  <a:gd name="T13" fmla="*/ 5187 h 8532"/>
                  <a:gd name="T14" fmla="*/ 3750 w 9969"/>
                  <a:gd name="T15" fmla="*/ 7218 h 8532"/>
                  <a:gd name="T16" fmla="*/ 3969 w 9969"/>
                  <a:gd name="T17" fmla="*/ 8062 h 8532"/>
                  <a:gd name="T18" fmla="*/ 5687 w 9969"/>
                  <a:gd name="T19" fmla="*/ 8499 h 8532"/>
                  <a:gd name="T20" fmla="*/ 6030 w 9969"/>
                  <a:gd name="T21" fmla="*/ 8531 h 8532"/>
                  <a:gd name="T22" fmla="*/ 6280 w 9969"/>
                  <a:gd name="T23" fmla="*/ 8531 h 8532"/>
                  <a:gd name="T24" fmla="*/ 6530 w 9969"/>
                  <a:gd name="T25" fmla="*/ 8531 h 8532"/>
                  <a:gd name="T26" fmla="*/ 6905 w 9969"/>
                  <a:gd name="T27" fmla="*/ 8499 h 8532"/>
                  <a:gd name="T28" fmla="*/ 8593 w 9969"/>
                  <a:gd name="T29" fmla="*/ 8062 h 8532"/>
                  <a:gd name="T30" fmla="*/ 8843 w 9969"/>
                  <a:gd name="T31" fmla="*/ 7218 h 8532"/>
                  <a:gd name="T32" fmla="*/ 9937 w 9969"/>
                  <a:gd name="T33" fmla="*/ 3749 h 8532"/>
                  <a:gd name="T34" fmla="*/ 9968 w 9969"/>
                  <a:gd name="T35" fmla="*/ 2781 h 8532"/>
                  <a:gd name="T36" fmla="*/ 9874 w 9969"/>
                  <a:gd name="T37" fmla="*/ 969 h 8532"/>
                  <a:gd name="T38" fmla="*/ 2563 w 9969"/>
                  <a:gd name="T39" fmla="*/ 4468 h 8532"/>
                  <a:gd name="T40" fmla="*/ 2563 w 9969"/>
                  <a:gd name="T41" fmla="*/ 4468 h 8532"/>
                  <a:gd name="T42" fmla="*/ 1375 w 9969"/>
                  <a:gd name="T43" fmla="*/ 2718 h 8532"/>
                  <a:gd name="T44" fmla="*/ 2625 w 9969"/>
                  <a:gd name="T45" fmla="*/ 2406 h 8532"/>
                  <a:gd name="T46" fmla="*/ 2625 w 9969"/>
                  <a:gd name="T47" fmla="*/ 2781 h 8532"/>
                  <a:gd name="T48" fmla="*/ 2656 w 9969"/>
                  <a:gd name="T49" fmla="*/ 3749 h 8532"/>
                  <a:gd name="T50" fmla="*/ 2719 w 9969"/>
                  <a:gd name="T51" fmla="*/ 4374 h 8532"/>
                  <a:gd name="T52" fmla="*/ 2563 w 9969"/>
                  <a:gd name="T53" fmla="*/ 4468 h 8532"/>
                  <a:gd name="T54" fmla="*/ 4156 w 9969"/>
                  <a:gd name="T55" fmla="*/ 5749 h 8532"/>
                  <a:gd name="T56" fmla="*/ 4156 w 9969"/>
                  <a:gd name="T57" fmla="*/ 5749 h 8532"/>
                  <a:gd name="T58" fmla="*/ 4719 w 9969"/>
                  <a:gd name="T59" fmla="*/ 3249 h 8532"/>
                  <a:gd name="T60" fmla="*/ 7249 w 9969"/>
                  <a:gd name="T61" fmla="*/ 2124 h 8532"/>
                  <a:gd name="T62" fmla="*/ 7249 w 9969"/>
                  <a:gd name="T63" fmla="*/ 2562 h 8532"/>
                  <a:gd name="T64" fmla="*/ 6937 w 9969"/>
                  <a:gd name="T65" fmla="*/ 3156 h 8532"/>
                  <a:gd name="T66" fmla="*/ 6405 w 9969"/>
                  <a:gd name="T67" fmla="*/ 3843 h 8532"/>
                  <a:gd name="T68" fmla="*/ 5687 w 9969"/>
                  <a:gd name="T69" fmla="*/ 4593 h 8532"/>
                  <a:gd name="T70" fmla="*/ 5343 w 9969"/>
                  <a:gd name="T71" fmla="*/ 4499 h 8532"/>
                  <a:gd name="T72" fmla="*/ 5624 w 9969"/>
                  <a:gd name="T73" fmla="*/ 4906 h 8532"/>
                  <a:gd name="T74" fmla="*/ 5468 w 9969"/>
                  <a:gd name="T75" fmla="*/ 5218 h 8532"/>
                  <a:gd name="T76" fmla="*/ 4750 w 9969"/>
                  <a:gd name="T77" fmla="*/ 5843 h 8532"/>
                  <a:gd name="T78" fmla="*/ 4156 w 9969"/>
                  <a:gd name="T79" fmla="*/ 5749 h 8532"/>
                  <a:gd name="T80" fmla="*/ 7562 w 9969"/>
                  <a:gd name="T81" fmla="*/ 5468 h 8532"/>
                  <a:gd name="T82" fmla="*/ 7562 w 9969"/>
                  <a:gd name="T83" fmla="*/ 5468 h 8532"/>
                  <a:gd name="T84" fmla="*/ 4781 w 9969"/>
                  <a:gd name="T85" fmla="*/ 6499 h 8532"/>
                  <a:gd name="T86" fmla="*/ 4938 w 9969"/>
                  <a:gd name="T87" fmla="*/ 6093 h 8532"/>
                  <a:gd name="T88" fmla="*/ 5749 w 9969"/>
                  <a:gd name="T89" fmla="*/ 5312 h 8532"/>
                  <a:gd name="T90" fmla="*/ 6312 w 9969"/>
                  <a:gd name="T91" fmla="*/ 5187 h 8532"/>
                  <a:gd name="T92" fmla="*/ 6218 w 9969"/>
                  <a:gd name="T93" fmla="*/ 4624 h 8532"/>
                  <a:gd name="T94" fmla="*/ 6999 w 9969"/>
                  <a:gd name="T95" fmla="*/ 3749 h 8532"/>
                  <a:gd name="T96" fmla="*/ 7405 w 9969"/>
                  <a:gd name="T97" fmla="*/ 2905 h 8532"/>
                  <a:gd name="T98" fmla="*/ 7968 w 9969"/>
                  <a:gd name="T99" fmla="*/ 2624 h 8532"/>
                  <a:gd name="T100" fmla="*/ 7562 w 9969"/>
                  <a:gd name="T101" fmla="*/ 5468 h 8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969" h="8532">
                    <a:moveTo>
                      <a:pt x="9874" y="969"/>
                    </a:moveTo>
                    <a:lnTo>
                      <a:pt x="9874" y="969"/>
                    </a:lnTo>
                    <a:cubicBezTo>
                      <a:pt x="9874" y="969"/>
                      <a:pt x="8624" y="0"/>
                      <a:pt x="6280" y="125"/>
                    </a:cubicBezTo>
                    <a:cubicBezTo>
                      <a:pt x="3969" y="0"/>
                      <a:pt x="2719" y="969"/>
                      <a:pt x="2719" y="969"/>
                    </a:cubicBezTo>
                    <a:cubicBezTo>
                      <a:pt x="2688" y="1250"/>
                      <a:pt x="2656" y="1500"/>
                      <a:pt x="2656" y="1750"/>
                    </a:cubicBezTo>
                    <a:cubicBezTo>
                      <a:pt x="2375" y="1532"/>
                      <a:pt x="1625" y="1063"/>
                      <a:pt x="938" y="1843"/>
                    </a:cubicBezTo>
                    <a:cubicBezTo>
                      <a:pt x="0" y="2812"/>
                      <a:pt x="2094" y="5499"/>
                      <a:pt x="2875" y="5187"/>
                    </a:cubicBezTo>
                    <a:cubicBezTo>
                      <a:pt x="3094" y="6281"/>
                      <a:pt x="3469" y="6906"/>
                      <a:pt x="3750" y="7218"/>
                    </a:cubicBezTo>
                    <a:cubicBezTo>
                      <a:pt x="3750" y="7218"/>
                      <a:pt x="4031" y="7937"/>
                      <a:pt x="3969" y="8062"/>
                    </a:cubicBezTo>
                    <a:cubicBezTo>
                      <a:pt x="3969" y="8062"/>
                      <a:pt x="4188" y="8406"/>
                      <a:pt x="5687" y="8499"/>
                    </a:cubicBezTo>
                    <a:cubicBezTo>
                      <a:pt x="5780" y="8531"/>
                      <a:pt x="5905" y="8531"/>
                      <a:pt x="6030" y="8531"/>
                    </a:cubicBezTo>
                    <a:cubicBezTo>
                      <a:pt x="6124" y="8531"/>
                      <a:pt x="6218" y="8531"/>
                      <a:pt x="6280" y="8531"/>
                    </a:cubicBezTo>
                    <a:cubicBezTo>
                      <a:pt x="6374" y="8531"/>
                      <a:pt x="6437" y="8531"/>
                      <a:pt x="6530" y="8531"/>
                    </a:cubicBezTo>
                    <a:cubicBezTo>
                      <a:pt x="6687" y="8531"/>
                      <a:pt x="6812" y="8531"/>
                      <a:pt x="6905" y="8499"/>
                    </a:cubicBezTo>
                    <a:cubicBezTo>
                      <a:pt x="8374" y="8406"/>
                      <a:pt x="8593" y="8062"/>
                      <a:pt x="8593" y="8062"/>
                    </a:cubicBezTo>
                    <a:cubicBezTo>
                      <a:pt x="8562" y="7937"/>
                      <a:pt x="8843" y="7218"/>
                      <a:pt x="8843" y="7218"/>
                    </a:cubicBezTo>
                    <a:cubicBezTo>
                      <a:pt x="9218" y="6781"/>
                      <a:pt x="9780" y="5781"/>
                      <a:pt x="9937" y="3749"/>
                    </a:cubicBezTo>
                    <a:cubicBezTo>
                      <a:pt x="9937" y="3406"/>
                      <a:pt x="9968" y="3093"/>
                      <a:pt x="9968" y="2781"/>
                    </a:cubicBezTo>
                    <a:cubicBezTo>
                      <a:pt x="9968" y="2249"/>
                      <a:pt x="9937" y="1657"/>
                      <a:pt x="9874" y="969"/>
                    </a:cubicBezTo>
                    <a:close/>
                    <a:moveTo>
                      <a:pt x="2563" y="4468"/>
                    </a:moveTo>
                    <a:lnTo>
                      <a:pt x="2563" y="4468"/>
                    </a:lnTo>
                    <a:cubicBezTo>
                      <a:pt x="2563" y="4468"/>
                      <a:pt x="1437" y="3656"/>
                      <a:pt x="1375" y="2718"/>
                    </a:cubicBezTo>
                    <a:cubicBezTo>
                      <a:pt x="1281" y="1813"/>
                      <a:pt x="2188" y="1937"/>
                      <a:pt x="2625" y="2406"/>
                    </a:cubicBezTo>
                    <a:cubicBezTo>
                      <a:pt x="2625" y="2531"/>
                      <a:pt x="2625" y="2656"/>
                      <a:pt x="2625" y="2781"/>
                    </a:cubicBezTo>
                    <a:cubicBezTo>
                      <a:pt x="2625" y="3093"/>
                      <a:pt x="2625" y="3406"/>
                      <a:pt x="2656" y="3749"/>
                    </a:cubicBezTo>
                    <a:cubicBezTo>
                      <a:pt x="2688" y="3968"/>
                      <a:pt x="2688" y="4187"/>
                      <a:pt x="2719" y="4374"/>
                    </a:cubicBezTo>
                    <a:cubicBezTo>
                      <a:pt x="2688" y="4374"/>
                      <a:pt x="2625" y="4406"/>
                      <a:pt x="2563" y="4468"/>
                    </a:cubicBezTo>
                    <a:close/>
                    <a:moveTo>
                      <a:pt x="4156" y="5749"/>
                    </a:moveTo>
                    <a:lnTo>
                      <a:pt x="4156" y="5749"/>
                    </a:lnTo>
                    <a:cubicBezTo>
                      <a:pt x="3875" y="5031"/>
                      <a:pt x="4094" y="4062"/>
                      <a:pt x="4719" y="3249"/>
                    </a:cubicBezTo>
                    <a:cubicBezTo>
                      <a:pt x="5437" y="2343"/>
                      <a:pt x="6468" y="1906"/>
                      <a:pt x="7249" y="2124"/>
                    </a:cubicBezTo>
                    <a:cubicBezTo>
                      <a:pt x="7249" y="2156"/>
                      <a:pt x="7530" y="2280"/>
                      <a:pt x="7249" y="2562"/>
                    </a:cubicBezTo>
                    <a:cubicBezTo>
                      <a:pt x="7124" y="2718"/>
                      <a:pt x="6999" y="2999"/>
                      <a:pt x="6937" y="3156"/>
                    </a:cubicBezTo>
                    <a:cubicBezTo>
                      <a:pt x="6843" y="3343"/>
                      <a:pt x="6687" y="3531"/>
                      <a:pt x="6405" y="3843"/>
                    </a:cubicBezTo>
                    <a:cubicBezTo>
                      <a:pt x="6124" y="4124"/>
                      <a:pt x="5874" y="4593"/>
                      <a:pt x="5687" y="4593"/>
                    </a:cubicBezTo>
                    <a:cubicBezTo>
                      <a:pt x="5530" y="4593"/>
                      <a:pt x="5343" y="4499"/>
                      <a:pt x="5343" y="4499"/>
                    </a:cubicBezTo>
                    <a:cubicBezTo>
                      <a:pt x="5343" y="4499"/>
                      <a:pt x="5687" y="4812"/>
                      <a:pt x="5624" y="4906"/>
                    </a:cubicBezTo>
                    <a:cubicBezTo>
                      <a:pt x="5562" y="4968"/>
                      <a:pt x="5562" y="5062"/>
                      <a:pt x="5468" y="5218"/>
                    </a:cubicBezTo>
                    <a:cubicBezTo>
                      <a:pt x="5374" y="5374"/>
                      <a:pt x="4938" y="5781"/>
                      <a:pt x="4750" y="5843"/>
                    </a:cubicBezTo>
                    <a:cubicBezTo>
                      <a:pt x="4531" y="5937"/>
                      <a:pt x="4313" y="6031"/>
                      <a:pt x="4156" y="5749"/>
                    </a:cubicBezTo>
                    <a:close/>
                    <a:moveTo>
                      <a:pt x="7562" y="5468"/>
                    </a:moveTo>
                    <a:lnTo>
                      <a:pt x="7562" y="5468"/>
                    </a:lnTo>
                    <a:cubicBezTo>
                      <a:pt x="6780" y="6468"/>
                      <a:pt x="5593" y="6906"/>
                      <a:pt x="4781" y="6499"/>
                    </a:cubicBezTo>
                    <a:cubicBezTo>
                      <a:pt x="4781" y="6406"/>
                      <a:pt x="4625" y="6281"/>
                      <a:pt x="4938" y="6093"/>
                    </a:cubicBezTo>
                    <a:cubicBezTo>
                      <a:pt x="5094" y="5999"/>
                      <a:pt x="5624" y="5656"/>
                      <a:pt x="5749" y="5312"/>
                    </a:cubicBezTo>
                    <a:cubicBezTo>
                      <a:pt x="5874" y="4968"/>
                      <a:pt x="6312" y="5187"/>
                      <a:pt x="6312" y="5187"/>
                    </a:cubicBezTo>
                    <a:cubicBezTo>
                      <a:pt x="6312" y="5187"/>
                      <a:pt x="6030" y="4937"/>
                      <a:pt x="6218" y="4624"/>
                    </a:cubicBezTo>
                    <a:cubicBezTo>
                      <a:pt x="6405" y="4312"/>
                      <a:pt x="6655" y="4031"/>
                      <a:pt x="6999" y="3749"/>
                    </a:cubicBezTo>
                    <a:cubicBezTo>
                      <a:pt x="7343" y="3468"/>
                      <a:pt x="7312" y="3124"/>
                      <a:pt x="7405" y="2905"/>
                    </a:cubicBezTo>
                    <a:cubicBezTo>
                      <a:pt x="7499" y="2656"/>
                      <a:pt x="7843" y="2468"/>
                      <a:pt x="7968" y="2624"/>
                    </a:cubicBezTo>
                    <a:cubicBezTo>
                      <a:pt x="8468" y="3312"/>
                      <a:pt x="8312" y="4499"/>
                      <a:pt x="7562" y="546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42" name="Straight Connector 17"/>
            <p:cNvCxnSpPr/>
            <p:nvPr/>
          </p:nvCxnSpPr>
          <p:spPr>
            <a:xfrm rot="-5400000">
              <a:off x="11563833" y="3857882"/>
              <a:ext cx="0" cy="1620000"/>
            </a:xfrm>
            <a:prstGeom prst="line">
              <a:avLst/>
            </a:prstGeom>
            <a:ln w="25400" cmpd="sng">
              <a:solidFill>
                <a:schemeClr val="bg1">
                  <a:lumMod val="7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3048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1517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-91122" y="492592"/>
            <a:ext cx="11497565" cy="6027459"/>
            <a:chOff x="815256" y="742950"/>
            <a:chExt cx="6726508" cy="3688771"/>
          </a:xfrm>
          <a:pattFill prst="solidDmnd">
            <a:fgClr>
              <a:schemeClr val="bg1">
                <a:lumMod val="50000"/>
              </a:schemeClr>
            </a:fgClr>
            <a:bgClr>
              <a:schemeClr val="bg1"/>
            </a:bgClr>
          </a:pattFill>
        </p:grpSpPr>
        <p:sp>
          <p:nvSpPr>
            <p:cNvPr id="19" name="Freeform 5"/>
            <p:cNvSpPr>
              <a:spLocks noEditPoints="1"/>
            </p:cNvSpPr>
            <p:nvPr/>
          </p:nvSpPr>
          <p:spPr bwMode="auto">
            <a:xfrm>
              <a:off x="1287450" y="2365392"/>
              <a:ext cx="99071" cy="75912"/>
            </a:xfrm>
            <a:custGeom>
              <a:avLst/>
              <a:gdLst>
                <a:gd name="T0" fmla="*/ 0 w 77"/>
                <a:gd name="T1" fmla="*/ 7 h 59"/>
                <a:gd name="T2" fmla="*/ 3 w 77"/>
                <a:gd name="T3" fmla="*/ 3 h 59"/>
                <a:gd name="T4" fmla="*/ 0 w 77"/>
                <a:gd name="T5" fmla="*/ 3 h 59"/>
                <a:gd name="T6" fmla="*/ 0 w 77"/>
                <a:gd name="T7" fmla="*/ 7 h 59"/>
                <a:gd name="T8" fmla="*/ 0 w 77"/>
                <a:gd name="T9" fmla="*/ 7 h 59"/>
                <a:gd name="T10" fmla="*/ 0 w 77"/>
                <a:gd name="T11" fmla="*/ 7 h 59"/>
                <a:gd name="T12" fmla="*/ 14 w 77"/>
                <a:gd name="T13" fmla="*/ 3 h 59"/>
                <a:gd name="T14" fmla="*/ 14 w 77"/>
                <a:gd name="T15" fmla="*/ 0 h 59"/>
                <a:gd name="T16" fmla="*/ 14 w 77"/>
                <a:gd name="T17" fmla="*/ 0 h 59"/>
                <a:gd name="T18" fmla="*/ 11 w 77"/>
                <a:gd name="T19" fmla="*/ 0 h 59"/>
                <a:gd name="T20" fmla="*/ 11 w 77"/>
                <a:gd name="T21" fmla="*/ 3 h 59"/>
                <a:gd name="T22" fmla="*/ 11 w 77"/>
                <a:gd name="T23" fmla="*/ 3 h 59"/>
                <a:gd name="T24" fmla="*/ 14 w 77"/>
                <a:gd name="T25" fmla="*/ 3 h 59"/>
                <a:gd name="T26" fmla="*/ 14 w 77"/>
                <a:gd name="T27" fmla="*/ 3 h 59"/>
                <a:gd name="T28" fmla="*/ 37 w 77"/>
                <a:gd name="T29" fmla="*/ 15 h 59"/>
                <a:gd name="T30" fmla="*/ 37 w 77"/>
                <a:gd name="T31" fmla="*/ 15 h 59"/>
                <a:gd name="T32" fmla="*/ 33 w 77"/>
                <a:gd name="T33" fmla="*/ 11 h 59"/>
                <a:gd name="T34" fmla="*/ 33 w 77"/>
                <a:gd name="T35" fmla="*/ 11 h 59"/>
                <a:gd name="T36" fmla="*/ 29 w 77"/>
                <a:gd name="T37" fmla="*/ 11 h 59"/>
                <a:gd name="T38" fmla="*/ 33 w 77"/>
                <a:gd name="T39" fmla="*/ 15 h 59"/>
                <a:gd name="T40" fmla="*/ 37 w 77"/>
                <a:gd name="T41" fmla="*/ 15 h 59"/>
                <a:gd name="T42" fmla="*/ 37 w 77"/>
                <a:gd name="T43" fmla="*/ 15 h 59"/>
                <a:gd name="T44" fmla="*/ 37 w 77"/>
                <a:gd name="T45" fmla="*/ 15 h 59"/>
                <a:gd name="T46" fmla="*/ 51 w 77"/>
                <a:gd name="T47" fmla="*/ 18 h 59"/>
                <a:gd name="T48" fmla="*/ 48 w 77"/>
                <a:gd name="T49" fmla="*/ 18 h 59"/>
                <a:gd name="T50" fmla="*/ 48 w 77"/>
                <a:gd name="T51" fmla="*/ 18 h 59"/>
                <a:gd name="T52" fmla="*/ 44 w 77"/>
                <a:gd name="T53" fmla="*/ 18 h 59"/>
                <a:gd name="T54" fmla="*/ 48 w 77"/>
                <a:gd name="T55" fmla="*/ 18 h 59"/>
                <a:gd name="T56" fmla="*/ 51 w 77"/>
                <a:gd name="T57" fmla="*/ 18 h 59"/>
                <a:gd name="T58" fmla="*/ 51 w 77"/>
                <a:gd name="T59" fmla="*/ 18 h 59"/>
                <a:gd name="T60" fmla="*/ 51 w 77"/>
                <a:gd name="T61" fmla="*/ 18 h 59"/>
                <a:gd name="T62" fmla="*/ 55 w 77"/>
                <a:gd name="T63" fmla="*/ 26 h 59"/>
                <a:gd name="T64" fmla="*/ 55 w 77"/>
                <a:gd name="T65" fmla="*/ 26 h 59"/>
                <a:gd name="T66" fmla="*/ 51 w 77"/>
                <a:gd name="T67" fmla="*/ 22 h 59"/>
                <a:gd name="T68" fmla="*/ 51 w 77"/>
                <a:gd name="T69" fmla="*/ 22 h 59"/>
                <a:gd name="T70" fmla="*/ 51 w 77"/>
                <a:gd name="T71" fmla="*/ 22 h 59"/>
                <a:gd name="T72" fmla="*/ 55 w 77"/>
                <a:gd name="T73" fmla="*/ 22 h 59"/>
                <a:gd name="T74" fmla="*/ 59 w 77"/>
                <a:gd name="T75" fmla="*/ 22 h 59"/>
                <a:gd name="T76" fmla="*/ 63 w 77"/>
                <a:gd name="T77" fmla="*/ 26 h 59"/>
                <a:gd name="T78" fmla="*/ 59 w 77"/>
                <a:gd name="T79" fmla="*/ 26 h 59"/>
                <a:gd name="T80" fmla="*/ 55 w 77"/>
                <a:gd name="T81" fmla="*/ 26 h 59"/>
                <a:gd name="T82" fmla="*/ 55 w 77"/>
                <a:gd name="T83" fmla="*/ 26 h 59"/>
                <a:gd name="T84" fmla="*/ 59 w 77"/>
                <a:gd name="T85" fmla="*/ 44 h 59"/>
                <a:gd name="T86" fmla="*/ 63 w 77"/>
                <a:gd name="T87" fmla="*/ 48 h 59"/>
                <a:gd name="T88" fmla="*/ 63 w 77"/>
                <a:gd name="T89" fmla="*/ 55 h 59"/>
                <a:gd name="T90" fmla="*/ 66 w 77"/>
                <a:gd name="T91" fmla="*/ 59 h 59"/>
                <a:gd name="T92" fmla="*/ 70 w 77"/>
                <a:gd name="T93" fmla="*/ 52 h 59"/>
                <a:gd name="T94" fmla="*/ 77 w 77"/>
                <a:gd name="T95" fmla="*/ 48 h 59"/>
                <a:gd name="T96" fmla="*/ 77 w 77"/>
                <a:gd name="T97" fmla="*/ 48 h 59"/>
                <a:gd name="T98" fmla="*/ 74 w 77"/>
                <a:gd name="T99" fmla="*/ 44 h 59"/>
                <a:gd name="T100" fmla="*/ 74 w 77"/>
                <a:gd name="T101" fmla="*/ 44 h 59"/>
                <a:gd name="T102" fmla="*/ 74 w 77"/>
                <a:gd name="T103" fmla="*/ 41 h 59"/>
                <a:gd name="T104" fmla="*/ 74 w 77"/>
                <a:gd name="T105" fmla="*/ 41 h 59"/>
                <a:gd name="T106" fmla="*/ 70 w 77"/>
                <a:gd name="T107" fmla="*/ 41 h 59"/>
                <a:gd name="T108" fmla="*/ 66 w 77"/>
                <a:gd name="T109" fmla="*/ 37 h 59"/>
                <a:gd name="T110" fmla="*/ 63 w 77"/>
                <a:gd name="T111" fmla="*/ 33 h 59"/>
                <a:gd name="T112" fmla="*/ 63 w 77"/>
                <a:gd name="T113" fmla="*/ 37 h 59"/>
                <a:gd name="T114" fmla="*/ 63 w 77"/>
                <a:gd name="T115" fmla="*/ 37 h 59"/>
                <a:gd name="T116" fmla="*/ 63 w 77"/>
                <a:gd name="T117" fmla="*/ 41 h 59"/>
                <a:gd name="T118" fmla="*/ 59 w 77"/>
                <a:gd name="T119" fmla="*/ 44 h 59"/>
                <a:gd name="T120" fmla="*/ 59 w 77"/>
                <a:gd name="T12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59">
                  <a:moveTo>
                    <a:pt x="0" y="7"/>
                  </a:move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14" y="3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3"/>
                  </a:lnTo>
                  <a:close/>
                  <a:moveTo>
                    <a:pt x="37" y="15"/>
                  </a:moveTo>
                  <a:lnTo>
                    <a:pt x="37" y="15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7" y="15"/>
                  </a:lnTo>
                  <a:close/>
                  <a:moveTo>
                    <a:pt x="51" y="18"/>
                  </a:moveTo>
                  <a:lnTo>
                    <a:pt x="48" y="18"/>
                  </a:lnTo>
                  <a:lnTo>
                    <a:pt x="48" y="18"/>
                  </a:lnTo>
                  <a:lnTo>
                    <a:pt x="44" y="18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1" y="18"/>
                  </a:lnTo>
                  <a:close/>
                  <a:moveTo>
                    <a:pt x="55" y="26"/>
                  </a:moveTo>
                  <a:lnTo>
                    <a:pt x="55" y="26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55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5" y="26"/>
                  </a:lnTo>
                  <a:lnTo>
                    <a:pt x="55" y="26"/>
                  </a:lnTo>
                  <a:close/>
                  <a:moveTo>
                    <a:pt x="59" y="44"/>
                  </a:moveTo>
                  <a:lnTo>
                    <a:pt x="63" y="48"/>
                  </a:lnTo>
                  <a:lnTo>
                    <a:pt x="63" y="55"/>
                  </a:lnTo>
                  <a:lnTo>
                    <a:pt x="66" y="59"/>
                  </a:lnTo>
                  <a:lnTo>
                    <a:pt x="70" y="52"/>
                  </a:lnTo>
                  <a:lnTo>
                    <a:pt x="77" y="48"/>
                  </a:lnTo>
                  <a:lnTo>
                    <a:pt x="77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6" y="37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59" y="44"/>
                  </a:lnTo>
                  <a:lnTo>
                    <a:pt x="59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5241266" y="3424288"/>
              <a:ext cx="5147" cy="10293"/>
            </a:xfrm>
            <a:custGeom>
              <a:avLst/>
              <a:gdLst>
                <a:gd name="T0" fmla="*/ 0 w 4"/>
                <a:gd name="T1" fmla="*/ 4 h 8"/>
                <a:gd name="T2" fmla="*/ 0 w 4"/>
                <a:gd name="T3" fmla="*/ 0 h 8"/>
                <a:gd name="T4" fmla="*/ 0 w 4"/>
                <a:gd name="T5" fmla="*/ 0 h 8"/>
                <a:gd name="T6" fmla="*/ 4 w 4"/>
                <a:gd name="T7" fmla="*/ 0 h 8"/>
                <a:gd name="T8" fmla="*/ 4 w 4"/>
                <a:gd name="T9" fmla="*/ 0 h 8"/>
                <a:gd name="T10" fmla="*/ 4 w 4"/>
                <a:gd name="T11" fmla="*/ 8 h 8"/>
                <a:gd name="T12" fmla="*/ 0 w 4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5202669" y="3395983"/>
              <a:ext cx="28306" cy="24446"/>
            </a:xfrm>
            <a:custGeom>
              <a:avLst/>
              <a:gdLst>
                <a:gd name="T0" fmla="*/ 4 w 22"/>
                <a:gd name="T1" fmla="*/ 11 h 19"/>
                <a:gd name="T2" fmla="*/ 4 w 22"/>
                <a:gd name="T3" fmla="*/ 7 h 19"/>
                <a:gd name="T4" fmla="*/ 4 w 22"/>
                <a:gd name="T5" fmla="*/ 4 h 19"/>
                <a:gd name="T6" fmla="*/ 4 w 22"/>
                <a:gd name="T7" fmla="*/ 4 h 19"/>
                <a:gd name="T8" fmla="*/ 4 w 22"/>
                <a:gd name="T9" fmla="*/ 0 h 19"/>
                <a:gd name="T10" fmla="*/ 0 w 22"/>
                <a:gd name="T11" fmla="*/ 0 h 19"/>
                <a:gd name="T12" fmla="*/ 0 w 22"/>
                <a:gd name="T13" fmla="*/ 4 h 19"/>
                <a:gd name="T14" fmla="*/ 0 w 22"/>
                <a:gd name="T15" fmla="*/ 7 h 19"/>
                <a:gd name="T16" fmla="*/ 0 w 22"/>
                <a:gd name="T17" fmla="*/ 7 h 19"/>
                <a:gd name="T18" fmla="*/ 0 w 22"/>
                <a:gd name="T19" fmla="*/ 11 h 19"/>
                <a:gd name="T20" fmla="*/ 4 w 22"/>
                <a:gd name="T21" fmla="*/ 11 h 19"/>
                <a:gd name="T22" fmla="*/ 4 w 22"/>
                <a:gd name="T23" fmla="*/ 11 h 19"/>
                <a:gd name="T24" fmla="*/ 4 w 22"/>
                <a:gd name="T25" fmla="*/ 15 h 19"/>
                <a:gd name="T26" fmla="*/ 8 w 22"/>
                <a:gd name="T27" fmla="*/ 15 h 19"/>
                <a:gd name="T28" fmla="*/ 8 w 22"/>
                <a:gd name="T29" fmla="*/ 19 h 19"/>
                <a:gd name="T30" fmla="*/ 4 w 22"/>
                <a:gd name="T31" fmla="*/ 19 h 19"/>
                <a:gd name="T32" fmla="*/ 4 w 22"/>
                <a:gd name="T33" fmla="*/ 15 h 19"/>
                <a:gd name="T34" fmla="*/ 4 w 22"/>
                <a:gd name="T35" fmla="*/ 15 h 19"/>
                <a:gd name="T36" fmla="*/ 4 w 22"/>
                <a:gd name="T37" fmla="*/ 15 h 19"/>
                <a:gd name="T38" fmla="*/ 22 w 22"/>
                <a:gd name="T39" fmla="*/ 19 h 19"/>
                <a:gd name="T40" fmla="*/ 22 w 22"/>
                <a:gd name="T41" fmla="*/ 15 h 19"/>
                <a:gd name="T42" fmla="*/ 22 w 22"/>
                <a:gd name="T43" fmla="*/ 11 h 19"/>
                <a:gd name="T44" fmla="*/ 22 w 22"/>
                <a:gd name="T45" fmla="*/ 15 h 19"/>
                <a:gd name="T46" fmla="*/ 19 w 22"/>
                <a:gd name="T47" fmla="*/ 15 h 19"/>
                <a:gd name="T48" fmla="*/ 19 w 22"/>
                <a:gd name="T49" fmla="*/ 15 h 19"/>
                <a:gd name="T50" fmla="*/ 22 w 22"/>
                <a:gd name="T5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19">
                  <a:moveTo>
                    <a:pt x="4" y="11"/>
                  </a:moveTo>
                  <a:lnTo>
                    <a:pt x="4" y="7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11"/>
                  </a:lnTo>
                  <a:close/>
                  <a:moveTo>
                    <a:pt x="4" y="15"/>
                  </a:moveTo>
                  <a:lnTo>
                    <a:pt x="8" y="15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22" y="19"/>
                  </a:moveTo>
                  <a:lnTo>
                    <a:pt x="22" y="15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22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5269572" y="3267319"/>
              <a:ext cx="200714" cy="100357"/>
            </a:xfrm>
            <a:custGeom>
              <a:avLst/>
              <a:gdLst>
                <a:gd name="T0" fmla="*/ 152 w 156"/>
                <a:gd name="T1" fmla="*/ 4 h 78"/>
                <a:gd name="T2" fmla="*/ 156 w 156"/>
                <a:gd name="T3" fmla="*/ 4 h 78"/>
                <a:gd name="T4" fmla="*/ 156 w 156"/>
                <a:gd name="T5" fmla="*/ 4 h 78"/>
                <a:gd name="T6" fmla="*/ 152 w 156"/>
                <a:gd name="T7" fmla="*/ 0 h 78"/>
                <a:gd name="T8" fmla="*/ 152 w 156"/>
                <a:gd name="T9" fmla="*/ 4 h 78"/>
                <a:gd name="T10" fmla="*/ 152 w 156"/>
                <a:gd name="T11" fmla="*/ 4 h 78"/>
                <a:gd name="T12" fmla="*/ 152 w 156"/>
                <a:gd name="T13" fmla="*/ 4 h 78"/>
                <a:gd name="T14" fmla="*/ 4 w 156"/>
                <a:gd name="T15" fmla="*/ 78 h 78"/>
                <a:gd name="T16" fmla="*/ 7 w 156"/>
                <a:gd name="T17" fmla="*/ 78 h 78"/>
                <a:gd name="T18" fmla="*/ 4 w 156"/>
                <a:gd name="T19" fmla="*/ 78 h 78"/>
                <a:gd name="T20" fmla="*/ 4 w 156"/>
                <a:gd name="T21" fmla="*/ 78 h 78"/>
                <a:gd name="T22" fmla="*/ 4 w 156"/>
                <a:gd name="T23" fmla="*/ 78 h 78"/>
                <a:gd name="T24" fmla="*/ 0 w 156"/>
                <a:gd name="T25" fmla="*/ 70 h 78"/>
                <a:gd name="T26" fmla="*/ 4 w 156"/>
                <a:gd name="T27" fmla="*/ 70 h 78"/>
                <a:gd name="T28" fmla="*/ 4 w 156"/>
                <a:gd name="T29" fmla="*/ 70 h 78"/>
                <a:gd name="T30" fmla="*/ 7 w 156"/>
                <a:gd name="T31" fmla="*/ 70 h 78"/>
                <a:gd name="T32" fmla="*/ 4 w 156"/>
                <a:gd name="T33" fmla="*/ 70 h 78"/>
                <a:gd name="T34" fmla="*/ 4 w 156"/>
                <a:gd name="T35" fmla="*/ 74 h 78"/>
                <a:gd name="T36" fmla="*/ 0 w 156"/>
                <a:gd name="T37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78">
                  <a:moveTo>
                    <a:pt x="152" y="4"/>
                  </a:moveTo>
                  <a:lnTo>
                    <a:pt x="156" y="4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52" y="4"/>
                  </a:lnTo>
                  <a:close/>
                  <a:moveTo>
                    <a:pt x="4" y="78"/>
                  </a:moveTo>
                  <a:lnTo>
                    <a:pt x="7" y="78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8"/>
                  </a:lnTo>
                  <a:close/>
                  <a:moveTo>
                    <a:pt x="0" y="70"/>
                  </a:moveTo>
                  <a:lnTo>
                    <a:pt x="4" y="70"/>
                  </a:lnTo>
                  <a:lnTo>
                    <a:pt x="4" y="70"/>
                  </a:lnTo>
                  <a:lnTo>
                    <a:pt x="7" y="70"/>
                  </a:lnTo>
                  <a:lnTo>
                    <a:pt x="4" y="70"/>
                  </a:lnTo>
                  <a:lnTo>
                    <a:pt x="4" y="74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6240979" y="2909636"/>
              <a:ext cx="47606" cy="137670"/>
            </a:xfrm>
            <a:custGeom>
              <a:avLst/>
              <a:gdLst>
                <a:gd name="T0" fmla="*/ 4 w 10"/>
                <a:gd name="T1" fmla="*/ 5 h 29"/>
                <a:gd name="T2" fmla="*/ 4 w 10"/>
                <a:gd name="T3" fmla="*/ 3 h 29"/>
                <a:gd name="T4" fmla="*/ 4 w 10"/>
                <a:gd name="T5" fmla="*/ 1 h 29"/>
                <a:gd name="T6" fmla="*/ 4 w 10"/>
                <a:gd name="T7" fmla="*/ 0 h 29"/>
                <a:gd name="T8" fmla="*/ 3 w 10"/>
                <a:gd name="T9" fmla="*/ 1 h 29"/>
                <a:gd name="T10" fmla="*/ 3 w 10"/>
                <a:gd name="T11" fmla="*/ 3 h 29"/>
                <a:gd name="T12" fmla="*/ 3 w 10"/>
                <a:gd name="T13" fmla="*/ 5 h 29"/>
                <a:gd name="T14" fmla="*/ 3 w 10"/>
                <a:gd name="T15" fmla="*/ 10 h 29"/>
                <a:gd name="T16" fmla="*/ 3 w 10"/>
                <a:gd name="T17" fmla="*/ 8 h 29"/>
                <a:gd name="T18" fmla="*/ 3 w 10"/>
                <a:gd name="T19" fmla="*/ 7 h 29"/>
                <a:gd name="T20" fmla="*/ 4 w 10"/>
                <a:gd name="T21" fmla="*/ 6 h 29"/>
                <a:gd name="T22" fmla="*/ 3 w 10"/>
                <a:gd name="T23" fmla="*/ 7 h 29"/>
                <a:gd name="T24" fmla="*/ 3 w 10"/>
                <a:gd name="T25" fmla="*/ 9 h 29"/>
                <a:gd name="T26" fmla="*/ 3 w 10"/>
                <a:gd name="T27" fmla="*/ 10 h 29"/>
                <a:gd name="T28" fmla="*/ 1 w 10"/>
                <a:gd name="T29" fmla="*/ 9 h 29"/>
                <a:gd name="T30" fmla="*/ 0 w 10"/>
                <a:gd name="T31" fmla="*/ 9 h 29"/>
                <a:gd name="T32" fmla="*/ 3 w 10"/>
                <a:gd name="T33" fmla="*/ 14 h 29"/>
                <a:gd name="T34" fmla="*/ 3 w 10"/>
                <a:gd name="T35" fmla="*/ 12 h 29"/>
                <a:gd name="T36" fmla="*/ 2 w 10"/>
                <a:gd name="T37" fmla="*/ 13 h 29"/>
                <a:gd name="T38" fmla="*/ 5 w 10"/>
                <a:gd name="T39" fmla="*/ 19 h 29"/>
                <a:gd name="T40" fmla="*/ 4 w 10"/>
                <a:gd name="T41" fmla="*/ 19 h 29"/>
                <a:gd name="T42" fmla="*/ 6 w 10"/>
                <a:gd name="T43" fmla="*/ 22 h 29"/>
                <a:gd name="T44" fmla="*/ 7 w 10"/>
                <a:gd name="T45" fmla="*/ 23 h 29"/>
                <a:gd name="T46" fmla="*/ 6 w 10"/>
                <a:gd name="T47" fmla="*/ 22 h 29"/>
                <a:gd name="T48" fmla="*/ 8 w 10"/>
                <a:gd name="T49" fmla="*/ 23 h 29"/>
                <a:gd name="T50" fmla="*/ 8 w 10"/>
                <a:gd name="T51" fmla="*/ 23 h 29"/>
                <a:gd name="T52" fmla="*/ 8 w 10"/>
                <a:gd name="T53" fmla="*/ 22 h 29"/>
                <a:gd name="T54" fmla="*/ 7 w 10"/>
                <a:gd name="T55" fmla="*/ 25 h 29"/>
                <a:gd name="T56" fmla="*/ 7 w 10"/>
                <a:gd name="T57" fmla="*/ 24 h 29"/>
                <a:gd name="T58" fmla="*/ 7 w 10"/>
                <a:gd name="T59" fmla="*/ 24 h 29"/>
                <a:gd name="T60" fmla="*/ 9 w 10"/>
                <a:gd name="T61" fmla="*/ 26 h 29"/>
                <a:gd name="T62" fmla="*/ 8 w 10"/>
                <a:gd name="T63" fmla="*/ 26 h 29"/>
                <a:gd name="T64" fmla="*/ 9 w 10"/>
                <a:gd name="T65" fmla="*/ 27 h 29"/>
                <a:gd name="T66" fmla="*/ 9 w 10"/>
                <a:gd name="T67" fmla="*/ 28 h 29"/>
                <a:gd name="T68" fmla="*/ 9 w 10"/>
                <a:gd name="T69" fmla="*/ 29 h 29"/>
                <a:gd name="T70" fmla="*/ 10 w 10"/>
                <a:gd name="T71" fmla="*/ 28 h 29"/>
                <a:gd name="T72" fmla="*/ 9 w 10"/>
                <a:gd name="T7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29">
                  <a:moveTo>
                    <a:pt x="3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  <a:moveTo>
                    <a:pt x="3" y="10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0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2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4"/>
                    <a:pt x="2" y="14"/>
                  </a:cubicBezTo>
                  <a:close/>
                  <a:moveTo>
                    <a:pt x="5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lose/>
                  <a:moveTo>
                    <a:pt x="6" y="2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lose/>
                  <a:moveTo>
                    <a:pt x="8" y="22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7" y="24"/>
                  </a:moveTo>
                  <a:cubicBezTo>
                    <a:pt x="7" y="25"/>
                    <a:pt x="7" y="25"/>
                    <a:pt x="7" y="2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lose/>
                  <a:moveTo>
                    <a:pt x="9" y="27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lnTo>
                    <a:pt x="9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0"/>
            <p:cNvSpPr>
              <a:spLocks noEditPoints="1"/>
            </p:cNvSpPr>
            <p:nvPr/>
          </p:nvSpPr>
          <p:spPr bwMode="auto">
            <a:xfrm>
              <a:off x="4760068" y="808568"/>
              <a:ext cx="2781696" cy="1523371"/>
            </a:xfrm>
            <a:custGeom>
              <a:avLst/>
              <a:gdLst>
                <a:gd name="T0" fmla="*/ 447 w 584"/>
                <a:gd name="T1" fmla="*/ 261 h 319"/>
                <a:gd name="T2" fmla="*/ 408 w 584"/>
                <a:gd name="T3" fmla="*/ 228 h 319"/>
                <a:gd name="T4" fmla="*/ 364 w 584"/>
                <a:gd name="T5" fmla="*/ 257 h 319"/>
                <a:gd name="T6" fmla="*/ 283 w 584"/>
                <a:gd name="T7" fmla="*/ 258 h 319"/>
                <a:gd name="T8" fmla="*/ 199 w 584"/>
                <a:gd name="T9" fmla="*/ 245 h 319"/>
                <a:gd name="T10" fmla="*/ 147 w 584"/>
                <a:gd name="T11" fmla="*/ 252 h 319"/>
                <a:gd name="T12" fmla="*/ 99 w 584"/>
                <a:gd name="T13" fmla="*/ 272 h 319"/>
                <a:gd name="T14" fmla="*/ 84 w 584"/>
                <a:gd name="T15" fmla="*/ 318 h 319"/>
                <a:gd name="T16" fmla="*/ 49 w 584"/>
                <a:gd name="T17" fmla="*/ 272 h 319"/>
                <a:gd name="T18" fmla="*/ 8 w 584"/>
                <a:gd name="T19" fmla="*/ 214 h 319"/>
                <a:gd name="T20" fmla="*/ 16 w 584"/>
                <a:gd name="T21" fmla="*/ 152 h 319"/>
                <a:gd name="T22" fmla="*/ 21 w 584"/>
                <a:gd name="T23" fmla="*/ 173 h 319"/>
                <a:gd name="T24" fmla="*/ 59 w 584"/>
                <a:gd name="T25" fmla="*/ 168 h 319"/>
                <a:gd name="T26" fmla="*/ 91 w 584"/>
                <a:gd name="T27" fmla="*/ 153 h 319"/>
                <a:gd name="T28" fmla="*/ 144 w 584"/>
                <a:gd name="T29" fmla="*/ 144 h 319"/>
                <a:gd name="T30" fmla="*/ 160 w 584"/>
                <a:gd name="T31" fmla="*/ 145 h 319"/>
                <a:gd name="T32" fmla="*/ 174 w 584"/>
                <a:gd name="T33" fmla="*/ 141 h 319"/>
                <a:gd name="T34" fmla="*/ 168 w 584"/>
                <a:gd name="T35" fmla="*/ 110 h 319"/>
                <a:gd name="T36" fmla="*/ 175 w 584"/>
                <a:gd name="T37" fmla="*/ 92 h 319"/>
                <a:gd name="T38" fmla="*/ 193 w 584"/>
                <a:gd name="T39" fmla="*/ 62 h 319"/>
                <a:gd name="T40" fmla="*/ 220 w 584"/>
                <a:gd name="T41" fmla="*/ 42 h 319"/>
                <a:gd name="T42" fmla="*/ 257 w 584"/>
                <a:gd name="T43" fmla="*/ 61 h 319"/>
                <a:gd name="T44" fmla="*/ 272 w 584"/>
                <a:gd name="T45" fmla="*/ 73 h 319"/>
                <a:gd name="T46" fmla="*/ 329 w 584"/>
                <a:gd name="T47" fmla="*/ 70 h 319"/>
                <a:gd name="T48" fmla="*/ 371 w 584"/>
                <a:gd name="T49" fmla="*/ 66 h 319"/>
                <a:gd name="T50" fmla="*/ 410 w 584"/>
                <a:gd name="T51" fmla="*/ 59 h 319"/>
                <a:gd name="T52" fmla="*/ 497 w 584"/>
                <a:gd name="T53" fmla="*/ 60 h 319"/>
                <a:gd name="T54" fmla="*/ 553 w 584"/>
                <a:gd name="T55" fmla="*/ 50 h 319"/>
                <a:gd name="T56" fmla="*/ 578 w 584"/>
                <a:gd name="T57" fmla="*/ 63 h 319"/>
                <a:gd name="T58" fmla="*/ 562 w 584"/>
                <a:gd name="T59" fmla="*/ 84 h 319"/>
                <a:gd name="T60" fmla="*/ 565 w 584"/>
                <a:gd name="T61" fmla="*/ 120 h 319"/>
                <a:gd name="T62" fmla="*/ 535 w 584"/>
                <a:gd name="T63" fmla="*/ 159 h 319"/>
                <a:gd name="T64" fmla="*/ 545 w 584"/>
                <a:gd name="T65" fmla="*/ 217 h 319"/>
                <a:gd name="T66" fmla="*/ 523 w 584"/>
                <a:gd name="T67" fmla="*/ 132 h 319"/>
                <a:gd name="T68" fmla="*/ 498 w 584"/>
                <a:gd name="T69" fmla="*/ 147 h 319"/>
                <a:gd name="T70" fmla="*/ 467 w 584"/>
                <a:gd name="T71" fmla="*/ 169 h 319"/>
                <a:gd name="T72" fmla="*/ 460 w 584"/>
                <a:gd name="T73" fmla="*/ 213 h 319"/>
                <a:gd name="T74" fmla="*/ 463 w 584"/>
                <a:gd name="T75" fmla="*/ 290 h 319"/>
                <a:gd name="T76" fmla="*/ 39 w 584"/>
                <a:gd name="T77" fmla="*/ 33 h 319"/>
                <a:gd name="T78" fmla="*/ 54 w 584"/>
                <a:gd name="T79" fmla="*/ 20 h 319"/>
                <a:gd name="T80" fmla="*/ 50 w 584"/>
                <a:gd name="T81" fmla="*/ 33 h 319"/>
                <a:gd name="T82" fmla="*/ 52 w 584"/>
                <a:gd name="T83" fmla="*/ 34 h 319"/>
                <a:gd name="T84" fmla="*/ 65 w 584"/>
                <a:gd name="T85" fmla="*/ 29 h 319"/>
                <a:gd name="T86" fmla="*/ 84 w 584"/>
                <a:gd name="T87" fmla="*/ 110 h 319"/>
                <a:gd name="T88" fmla="*/ 102 w 584"/>
                <a:gd name="T89" fmla="*/ 72 h 319"/>
                <a:gd name="T90" fmla="*/ 80 w 584"/>
                <a:gd name="T91" fmla="*/ 102 h 319"/>
                <a:gd name="T92" fmla="*/ 76 w 584"/>
                <a:gd name="T93" fmla="*/ 115 h 319"/>
                <a:gd name="T94" fmla="*/ 96 w 584"/>
                <a:gd name="T95" fmla="*/ 135 h 319"/>
                <a:gd name="T96" fmla="*/ 187 w 584"/>
                <a:gd name="T97" fmla="*/ 122 h 319"/>
                <a:gd name="T98" fmla="*/ 146 w 584"/>
                <a:gd name="T99" fmla="*/ 106 h 319"/>
                <a:gd name="T100" fmla="*/ 158 w 584"/>
                <a:gd name="T101" fmla="*/ 70 h 319"/>
                <a:gd name="T102" fmla="*/ 190 w 584"/>
                <a:gd name="T103" fmla="*/ 51 h 319"/>
                <a:gd name="T104" fmla="*/ 145 w 584"/>
                <a:gd name="T105" fmla="*/ 6 h 319"/>
                <a:gd name="T106" fmla="*/ 166 w 584"/>
                <a:gd name="T107" fmla="*/ 25 h 319"/>
                <a:gd name="T108" fmla="*/ 360 w 584"/>
                <a:gd name="T109" fmla="*/ 17 h 319"/>
                <a:gd name="T110" fmla="*/ 326 w 584"/>
                <a:gd name="T111" fmla="*/ 25 h 319"/>
                <a:gd name="T112" fmla="*/ 195 w 584"/>
                <a:gd name="T113" fmla="*/ 19 h 319"/>
                <a:gd name="T114" fmla="*/ 265 w 584"/>
                <a:gd name="T115" fmla="*/ 66 h 319"/>
                <a:gd name="T116" fmla="*/ 461 w 584"/>
                <a:gd name="T117" fmla="*/ 63 h 319"/>
                <a:gd name="T118" fmla="*/ 494 w 584"/>
                <a:gd name="T119" fmla="*/ 243 h 319"/>
                <a:gd name="T120" fmla="*/ 490 w 584"/>
                <a:gd name="T121" fmla="*/ 257 h 319"/>
                <a:gd name="T122" fmla="*/ 540 w 584"/>
                <a:gd name="T123" fmla="*/ 162 h 319"/>
                <a:gd name="T124" fmla="*/ 537 w 584"/>
                <a:gd name="T125" fmla="*/ 24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319">
                  <a:moveTo>
                    <a:pt x="453" y="293"/>
                  </a:moveTo>
                  <a:cubicBezTo>
                    <a:pt x="453" y="293"/>
                    <a:pt x="453" y="293"/>
                    <a:pt x="453" y="293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2"/>
                    <a:pt x="452" y="292"/>
                    <a:pt x="452" y="292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1"/>
                    <a:pt x="452" y="291"/>
                    <a:pt x="452" y="291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2" y="290"/>
                    <a:pt x="452" y="290"/>
                    <a:pt x="452" y="290"/>
                  </a:cubicBezTo>
                  <a:cubicBezTo>
                    <a:pt x="453" y="290"/>
                    <a:pt x="453" y="290"/>
                    <a:pt x="453" y="290"/>
                  </a:cubicBezTo>
                  <a:cubicBezTo>
                    <a:pt x="454" y="290"/>
                    <a:pt x="454" y="290"/>
                    <a:pt x="454" y="290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9"/>
                    <a:pt x="454" y="289"/>
                    <a:pt x="454" y="289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8"/>
                    <a:pt x="454" y="288"/>
                    <a:pt x="454" y="288"/>
                  </a:cubicBezTo>
                  <a:cubicBezTo>
                    <a:pt x="454" y="287"/>
                    <a:pt x="454" y="287"/>
                    <a:pt x="454" y="287"/>
                  </a:cubicBezTo>
                  <a:cubicBezTo>
                    <a:pt x="454" y="286"/>
                    <a:pt x="454" y="286"/>
                    <a:pt x="454" y="286"/>
                  </a:cubicBezTo>
                  <a:cubicBezTo>
                    <a:pt x="453" y="286"/>
                    <a:pt x="453" y="286"/>
                    <a:pt x="453" y="286"/>
                  </a:cubicBezTo>
                  <a:cubicBezTo>
                    <a:pt x="453" y="285"/>
                    <a:pt x="453" y="285"/>
                    <a:pt x="453" y="285"/>
                  </a:cubicBezTo>
                  <a:cubicBezTo>
                    <a:pt x="453" y="284"/>
                    <a:pt x="453" y="284"/>
                    <a:pt x="453" y="284"/>
                  </a:cubicBezTo>
                  <a:cubicBezTo>
                    <a:pt x="453" y="283"/>
                    <a:pt x="453" y="283"/>
                    <a:pt x="453" y="283"/>
                  </a:cubicBezTo>
                  <a:cubicBezTo>
                    <a:pt x="453" y="282"/>
                    <a:pt x="453" y="282"/>
                    <a:pt x="453" y="282"/>
                  </a:cubicBezTo>
                  <a:cubicBezTo>
                    <a:pt x="452" y="282"/>
                    <a:pt x="452" y="282"/>
                    <a:pt x="452" y="282"/>
                  </a:cubicBezTo>
                  <a:cubicBezTo>
                    <a:pt x="452" y="281"/>
                    <a:pt x="452" y="281"/>
                    <a:pt x="452" y="281"/>
                  </a:cubicBezTo>
                  <a:cubicBezTo>
                    <a:pt x="452" y="280"/>
                    <a:pt x="452" y="280"/>
                    <a:pt x="452" y="280"/>
                  </a:cubicBezTo>
                  <a:cubicBezTo>
                    <a:pt x="451" y="279"/>
                    <a:pt x="451" y="279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52" y="278"/>
                    <a:pt x="452" y="278"/>
                    <a:pt x="452" y="278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2" y="277"/>
                    <a:pt x="452" y="277"/>
                    <a:pt x="452" y="277"/>
                  </a:cubicBezTo>
                  <a:cubicBezTo>
                    <a:pt x="453" y="275"/>
                    <a:pt x="453" y="275"/>
                    <a:pt x="453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55" y="276"/>
                    <a:pt x="455" y="276"/>
                    <a:pt x="455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8" y="276"/>
                    <a:pt x="458" y="276"/>
                    <a:pt x="458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6"/>
                    <a:pt x="459" y="276"/>
                    <a:pt x="459" y="276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5"/>
                    <a:pt x="459" y="275"/>
                    <a:pt x="459" y="275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9" y="274"/>
                    <a:pt x="459" y="274"/>
                    <a:pt x="459" y="274"/>
                  </a:cubicBezTo>
                  <a:cubicBezTo>
                    <a:pt x="458" y="273"/>
                    <a:pt x="458" y="273"/>
                    <a:pt x="458" y="273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2"/>
                    <a:pt x="459" y="272"/>
                    <a:pt x="459" y="272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1"/>
                    <a:pt x="459" y="271"/>
                    <a:pt x="459" y="271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70"/>
                    <a:pt x="459" y="270"/>
                    <a:pt x="459" y="270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9"/>
                    <a:pt x="459" y="269"/>
                    <a:pt x="459" y="269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8"/>
                    <a:pt x="459" y="268"/>
                    <a:pt x="459" y="268"/>
                  </a:cubicBezTo>
                  <a:cubicBezTo>
                    <a:pt x="459" y="267"/>
                    <a:pt x="459" y="267"/>
                    <a:pt x="459" y="267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6"/>
                    <a:pt x="459" y="266"/>
                    <a:pt x="459" y="266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5"/>
                    <a:pt x="459" y="265"/>
                    <a:pt x="459" y="265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8" y="264"/>
                    <a:pt x="458" y="264"/>
                    <a:pt x="458" y="264"/>
                  </a:cubicBezTo>
                  <a:cubicBezTo>
                    <a:pt x="459" y="264"/>
                    <a:pt x="459" y="264"/>
                    <a:pt x="459" y="264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9" y="263"/>
                    <a:pt x="459" y="263"/>
                    <a:pt x="459" y="263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8" y="262"/>
                    <a:pt x="458" y="262"/>
                    <a:pt x="458" y="262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59" y="261"/>
                    <a:pt x="459" y="261"/>
                    <a:pt x="459" y="261"/>
                  </a:cubicBezTo>
                  <a:cubicBezTo>
                    <a:pt x="460" y="261"/>
                    <a:pt x="460" y="261"/>
                    <a:pt x="460" y="261"/>
                  </a:cubicBezTo>
                  <a:cubicBezTo>
                    <a:pt x="460" y="260"/>
                    <a:pt x="460" y="260"/>
                    <a:pt x="460" y="260"/>
                  </a:cubicBezTo>
                  <a:cubicBezTo>
                    <a:pt x="460" y="259"/>
                    <a:pt x="460" y="259"/>
                    <a:pt x="460" y="259"/>
                  </a:cubicBezTo>
                  <a:cubicBezTo>
                    <a:pt x="459" y="259"/>
                    <a:pt x="459" y="259"/>
                    <a:pt x="459" y="259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9" y="258"/>
                    <a:pt x="459" y="258"/>
                    <a:pt x="459" y="258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7"/>
                    <a:pt x="458" y="257"/>
                    <a:pt x="458" y="257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6"/>
                    <a:pt x="458" y="256"/>
                    <a:pt x="458" y="256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7" y="255"/>
                    <a:pt x="457" y="255"/>
                    <a:pt x="457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6" y="255"/>
                    <a:pt x="456" y="255"/>
                    <a:pt x="456" y="255"/>
                  </a:cubicBezTo>
                  <a:cubicBezTo>
                    <a:pt x="455" y="255"/>
                    <a:pt x="455" y="255"/>
                    <a:pt x="455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5"/>
                    <a:pt x="454" y="255"/>
                    <a:pt x="454" y="255"/>
                  </a:cubicBezTo>
                  <a:cubicBezTo>
                    <a:pt x="454" y="256"/>
                    <a:pt x="454" y="256"/>
                    <a:pt x="454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6"/>
                    <a:pt x="453" y="256"/>
                    <a:pt x="453" y="256"/>
                  </a:cubicBezTo>
                  <a:cubicBezTo>
                    <a:pt x="453" y="257"/>
                    <a:pt x="453" y="257"/>
                    <a:pt x="453" y="257"/>
                  </a:cubicBezTo>
                  <a:cubicBezTo>
                    <a:pt x="452" y="257"/>
                    <a:pt x="452" y="257"/>
                    <a:pt x="452" y="257"/>
                  </a:cubicBezTo>
                  <a:cubicBezTo>
                    <a:pt x="451" y="257"/>
                    <a:pt x="451" y="257"/>
                    <a:pt x="451" y="257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1" y="258"/>
                    <a:pt x="451" y="258"/>
                    <a:pt x="451" y="258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59"/>
                    <a:pt x="450" y="259"/>
                    <a:pt x="450" y="259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50" y="260"/>
                    <a:pt x="450" y="260"/>
                    <a:pt x="450" y="260"/>
                  </a:cubicBezTo>
                  <a:cubicBezTo>
                    <a:pt x="449" y="260"/>
                    <a:pt x="449" y="260"/>
                    <a:pt x="449" y="260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8" y="261"/>
                    <a:pt x="448" y="261"/>
                    <a:pt x="448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7" y="261"/>
                    <a:pt x="447" y="261"/>
                    <a:pt x="447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6" y="261"/>
                    <a:pt x="446" y="261"/>
                    <a:pt x="446" y="261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5" y="260"/>
                    <a:pt x="445" y="260"/>
                    <a:pt x="445" y="260"/>
                  </a:cubicBezTo>
                  <a:cubicBezTo>
                    <a:pt x="444" y="261"/>
                    <a:pt x="444" y="261"/>
                    <a:pt x="444" y="261"/>
                  </a:cubicBezTo>
                  <a:cubicBezTo>
                    <a:pt x="443" y="261"/>
                    <a:pt x="443" y="261"/>
                    <a:pt x="443" y="261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3" y="260"/>
                    <a:pt x="443" y="260"/>
                    <a:pt x="443" y="260"/>
                  </a:cubicBezTo>
                  <a:cubicBezTo>
                    <a:pt x="442" y="259"/>
                    <a:pt x="442" y="259"/>
                    <a:pt x="442" y="25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2" y="258"/>
                    <a:pt x="442" y="258"/>
                    <a:pt x="442" y="258"/>
                  </a:cubicBezTo>
                  <a:cubicBezTo>
                    <a:pt x="442" y="257"/>
                    <a:pt x="442" y="257"/>
                    <a:pt x="442" y="257"/>
                  </a:cubicBezTo>
                  <a:cubicBezTo>
                    <a:pt x="441" y="256"/>
                    <a:pt x="441" y="256"/>
                    <a:pt x="441" y="256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1" y="255"/>
                    <a:pt x="441" y="255"/>
                    <a:pt x="441" y="255"/>
                  </a:cubicBezTo>
                  <a:cubicBezTo>
                    <a:pt x="440" y="255"/>
                    <a:pt x="440" y="255"/>
                    <a:pt x="440" y="255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41" y="254"/>
                    <a:pt x="441" y="254"/>
                    <a:pt x="441" y="254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1" y="253"/>
                    <a:pt x="441" y="253"/>
                    <a:pt x="441" y="253"/>
                  </a:cubicBezTo>
                  <a:cubicBezTo>
                    <a:pt x="440" y="253"/>
                    <a:pt x="440" y="253"/>
                    <a:pt x="440" y="253"/>
                  </a:cubicBezTo>
                  <a:cubicBezTo>
                    <a:pt x="440" y="254"/>
                    <a:pt x="440" y="254"/>
                    <a:pt x="440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9" y="254"/>
                    <a:pt x="439" y="254"/>
                    <a:pt x="439" y="254"/>
                  </a:cubicBezTo>
                  <a:cubicBezTo>
                    <a:pt x="438" y="254"/>
                    <a:pt x="438" y="254"/>
                    <a:pt x="438" y="254"/>
                  </a:cubicBezTo>
                  <a:cubicBezTo>
                    <a:pt x="438" y="253"/>
                    <a:pt x="438" y="253"/>
                    <a:pt x="438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7" y="253"/>
                    <a:pt x="437" y="253"/>
                    <a:pt x="437" y="253"/>
                  </a:cubicBezTo>
                  <a:cubicBezTo>
                    <a:pt x="436" y="253"/>
                    <a:pt x="436" y="253"/>
                    <a:pt x="436" y="253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6" y="252"/>
                    <a:pt x="436" y="252"/>
                    <a:pt x="436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2"/>
                    <a:pt x="435" y="252"/>
                    <a:pt x="435" y="252"/>
                  </a:cubicBezTo>
                  <a:cubicBezTo>
                    <a:pt x="435" y="251"/>
                    <a:pt x="435" y="251"/>
                    <a:pt x="435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1"/>
                    <a:pt x="434" y="251"/>
                    <a:pt x="434" y="251"/>
                  </a:cubicBezTo>
                  <a:cubicBezTo>
                    <a:pt x="434" y="250"/>
                    <a:pt x="434" y="250"/>
                    <a:pt x="434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0"/>
                    <a:pt x="433" y="250"/>
                    <a:pt x="433" y="250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2" y="250"/>
                    <a:pt x="432" y="250"/>
                    <a:pt x="432" y="250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2" y="251"/>
                    <a:pt x="432" y="251"/>
                    <a:pt x="432" y="251"/>
                  </a:cubicBezTo>
                  <a:cubicBezTo>
                    <a:pt x="431" y="251"/>
                    <a:pt x="431" y="251"/>
                    <a:pt x="431" y="251"/>
                  </a:cubicBezTo>
                  <a:cubicBezTo>
                    <a:pt x="431" y="250"/>
                    <a:pt x="431" y="250"/>
                    <a:pt x="431" y="250"/>
                  </a:cubicBezTo>
                  <a:cubicBezTo>
                    <a:pt x="430" y="250"/>
                    <a:pt x="430" y="250"/>
                    <a:pt x="430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50"/>
                    <a:pt x="429" y="250"/>
                    <a:pt x="429" y="250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9" y="249"/>
                    <a:pt x="429" y="249"/>
                    <a:pt x="429" y="249"/>
                  </a:cubicBezTo>
                  <a:cubicBezTo>
                    <a:pt x="428" y="250"/>
                    <a:pt x="428" y="250"/>
                    <a:pt x="428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7" y="250"/>
                    <a:pt x="427" y="250"/>
                    <a:pt x="427" y="250"/>
                  </a:cubicBezTo>
                  <a:cubicBezTo>
                    <a:pt x="427" y="249"/>
                    <a:pt x="427" y="249"/>
                    <a:pt x="427" y="249"/>
                  </a:cubicBezTo>
                  <a:cubicBezTo>
                    <a:pt x="426" y="250"/>
                    <a:pt x="426" y="250"/>
                    <a:pt x="426" y="250"/>
                  </a:cubicBezTo>
                  <a:cubicBezTo>
                    <a:pt x="426" y="249"/>
                    <a:pt x="426" y="249"/>
                    <a:pt x="426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5" y="249"/>
                    <a:pt x="425" y="249"/>
                    <a:pt x="425" y="249"/>
                  </a:cubicBezTo>
                  <a:cubicBezTo>
                    <a:pt x="424" y="248"/>
                    <a:pt x="424" y="248"/>
                    <a:pt x="424" y="248"/>
                  </a:cubicBezTo>
                  <a:cubicBezTo>
                    <a:pt x="423" y="247"/>
                    <a:pt x="423" y="247"/>
                    <a:pt x="423" y="247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3" y="246"/>
                    <a:pt x="423" y="246"/>
                    <a:pt x="423" y="246"/>
                  </a:cubicBezTo>
                  <a:cubicBezTo>
                    <a:pt x="422" y="246"/>
                    <a:pt x="422" y="246"/>
                    <a:pt x="422" y="246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5"/>
                    <a:pt x="422" y="245"/>
                    <a:pt x="422" y="245"/>
                  </a:cubicBezTo>
                  <a:cubicBezTo>
                    <a:pt x="422" y="244"/>
                    <a:pt x="422" y="244"/>
                    <a:pt x="422" y="244"/>
                  </a:cubicBezTo>
                  <a:cubicBezTo>
                    <a:pt x="421" y="244"/>
                    <a:pt x="421" y="244"/>
                    <a:pt x="421" y="244"/>
                  </a:cubicBezTo>
                  <a:cubicBezTo>
                    <a:pt x="421" y="243"/>
                    <a:pt x="421" y="243"/>
                    <a:pt x="421" y="243"/>
                  </a:cubicBezTo>
                  <a:cubicBezTo>
                    <a:pt x="420" y="242"/>
                    <a:pt x="420" y="242"/>
                    <a:pt x="420" y="242"/>
                  </a:cubicBezTo>
                  <a:cubicBezTo>
                    <a:pt x="419" y="241"/>
                    <a:pt x="419" y="241"/>
                    <a:pt x="419" y="241"/>
                  </a:cubicBezTo>
                  <a:cubicBezTo>
                    <a:pt x="419" y="240"/>
                    <a:pt x="419" y="240"/>
                    <a:pt x="419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8" y="240"/>
                    <a:pt x="418" y="240"/>
                    <a:pt x="418" y="240"/>
                  </a:cubicBezTo>
                  <a:cubicBezTo>
                    <a:pt x="417" y="240"/>
                    <a:pt x="417" y="240"/>
                    <a:pt x="417" y="240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8" y="239"/>
                    <a:pt x="418" y="239"/>
                    <a:pt x="418" y="239"/>
                  </a:cubicBezTo>
                  <a:cubicBezTo>
                    <a:pt x="417" y="239"/>
                    <a:pt x="417" y="239"/>
                    <a:pt x="417" y="239"/>
                  </a:cubicBezTo>
                  <a:cubicBezTo>
                    <a:pt x="417" y="238"/>
                    <a:pt x="417" y="238"/>
                    <a:pt x="417" y="238"/>
                  </a:cubicBezTo>
                  <a:cubicBezTo>
                    <a:pt x="416" y="238"/>
                    <a:pt x="416" y="238"/>
                    <a:pt x="416" y="238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15" y="236"/>
                    <a:pt x="415" y="236"/>
                    <a:pt x="415" y="236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5"/>
                    <a:pt x="414" y="235"/>
                    <a:pt x="414" y="235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4"/>
                    <a:pt x="413" y="234"/>
                    <a:pt x="413" y="234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3"/>
                    <a:pt x="413" y="233"/>
                    <a:pt x="413" y="233"/>
                  </a:cubicBezTo>
                  <a:cubicBezTo>
                    <a:pt x="413" y="232"/>
                    <a:pt x="413" y="232"/>
                    <a:pt x="413" y="232"/>
                  </a:cubicBezTo>
                  <a:cubicBezTo>
                    <a:pt x="412" y="232"/>
                    <a:pt x="412" y="232"/>
                    <a:pt x="412" y="232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2" y="231"/>
                    <a:pt x="412" y="231"/>
                    <a:pt x="412" y="231"/>
                  </a:cubicBezTo>
                  <a:cubicBezTo>
                    <a:pt x="411" y="231"/>
                    <a:pt x="411" y="231"/>
                    <a:pt x="411" y="231"/>
                  </a:cubicBezTo>
                  <a:cubicBezTo>
                    <a:pt x="410" y="231"/>
                    <a:pt x="410" y="231"/>
                    <a:pt x="410" y="231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0" y="229"/>
                    <a:pt x="410" y="229"/>
                    <a:pt x="410" y="229"/>
                  </a:cubicBezTo>
                  <a:cubicBezTo>
                    <a:pt x="409" y="230"/>
                    <a:pt x="409" y="230"/>
                    <a:pt x="409" y="230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9"/>
                    <a:pt x="408" y="229"/>
                    <a:pt x="408" y="229"/>
                  </a:cubicBezTo>
                  <a:cubicBezTo>
                    <a:pt x="409" y="229"/>
                    <a:pt x="409" y="229"/>
                    <a:pt x="409" y="229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8" y="228"/>
                    <a:pt x="408" y="228"/>
                    <a:pt x="408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7" y="228"/>
                    <a:pt x="407" y="228"/>
                    <a:pt x="407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6" y="228"/>
                    <a:pt x="406" y="228"/>
                    <a:pt x="406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8"/>
                    <a:pt x="405" y="228"/>
                    <a:pt x="405" y="228"/>
                  </a:cubicBezTo>
                  <a:cubicBezTo>
                    <a:pt x="405" y="229"/>
                    <a:pt x="405" y="229"/>
                    <a:pt x="405" y="229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4" y="228"/>
                    <a:pt x="404" y="228"/>
                    <a:pt x="404" y="228"/>
                  </a:cubicBezTo>
                  <a:cubicBezTo>
                    <a:pt x="403" y="228"/>
                    <a:pt x="403" y="228"/>
                    <a:pt x="403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2" y="228"/>
                    <a:pt x="402" y="228"/>
                    <a:pt x="402" y="228"/>
                  </a:cubicBezTo>
                  <a:cubicBezTo>
                    <a:pt x="401" y="227"/>
                    <a:pt x="401" y="227"/>
                    <a:pt x="401" y="227"/>
                  </a:cubicBezTo>
                  <a:cubicBezTo>
                    <a:pt x="400" y="227"/>
                    <a:pt x="400" y="227"/>
                    <a:pt x="400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9" y="227"/>
                    <a:pt x="399" y="227"/>
                    <a:pt x="399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8" y="227"/>
                    <a:pt x="398" y="227"/>
                    <a:pt x="398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7"/>
                    <a:pt x="396" y="227"/>
                    <a:pt x="396" y="227"/>
                  </a:cubicBezTo>
                  <a:cubicBezTo>
                    <a:pt x="396" y="228"/>
                    <a:pt x="396" y="228"/>
                    <a:pt x="396" y="228"/>
                  </a:cubicBezTo>
                  <a:cubicBezTo>
                    <a:pt x="395" y="228"/>
                    <a:pt x="395" y="228"/>
                    <a:pt x="395" y="228"/>
                  </a:cubicBezTo>
                  <a:cubicBezTo>
                    <a:pt x="394" y="228"/>
                    <a:pt x="394" y="228"/>
                    <a:pt x="394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3" y="228"/>
                    <a:pt x="393" y="228"/>
                    <a:pt x="393" y="228"/>
                  </a:cubicBezTo>
                  <a:cubicBezTo>
                    <a:pt x="392" y="228"/>
                    <a:pt x="392" y="228"/>
                    <a:pt x="392" y="228"/>
                  </a:cubicBezTo>
                  <a:cubicBezTo>
                    <a:pt x="392" y="229"/>
                    <a:pt x="392" y="229"/>
                    <a:pt x="392" y="229"/>
                  </a:cubicBezTo>
                  <a:cubicBezTo>
                    <a:pt x="391" y="229"/>
                    <a:pt x="391" y="229"/>
                    <a:pt x="391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89" y="229"/>
                    <a:pt x="389" y="229"/>
                    <a:pt x="389" y="229"/>
                  </a:cubicBezTo>
                  <a:cubicBezTo>
                    <a:pt x="388" y="230"/>
                    <a:pt x="388" y="230"/>
                    <a:pt x="388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0"/>
                    <a:pt x="387" y="230"/>
                    <a:pt x="387" y="230"/>
                  </a:cubicBezTo>
                  <a:cubicBezTo>
                    <a:pt x="387" y="231"/>
                    <a:pt x="387" y="231"/>
                    <a:pt x="387" y="231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2"/>
                    <a:pt x="386" y="232"/>
                    <a:pt x="386" y="232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3"/>
                    <a:pt x="386" y="233"/>
                    <a:pt x="386" y="233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6" y="234"/>
                    <a:pt x="386" y="234"/>
                    <a:pt x="386" y="234"/>
                  </a:cubicBezTo>
                  <a:cubicBezTo>
                    <a:pt x="387" y="234"/>
                    <a:pt x="387" y="234"/>
                    <a:pt x="387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8" y="234"/>
                    <a:pt x="388" y="234"/>
                    <a:pt x="388" y="234"/>
                  </a:cubicBezTo>
                  <a:cubicBezTo>
                    <a:pt x="389" y="234"/>
                    <a:pt x="389" y="234"/>
                    <a:pt x="389" y="234"/>
                  </a:cubicBezTo>
                  <a:cubicBezTo>
                    <a:pt x="389" y="235"/>
                    <a:pt x="389" y="235"/>
                    <a:pt x="389" y="235"/>
                  </a:cubicBezTo>
                  <a:cubicBezTo>
                    <a:pt x="390" y="235"/>
                    <a:pt x="390" y="235"/>
                    <a:pt x="390" y="235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0" y="236"/>
                    <a:pt x="390" y="236"/>
                    <a:pt x="390" y="236"/>
                  </a:cubicBezTo>
                  <a:cubicBezTo>
                    <a:pt x="391" y="237"/>
                    <a:pt x="391" y="237"/>
                    <a:pt x="391" y="237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90" y="238"/>
                    <a:pt x="390" y="238"/>
                    <a:pt x="390" y="238"/>
                  </a:cubicBezTo>
                  <a:cubicBezTo>
                    <a:pt x="389" y="239"/>
                    <a:pt x="389" y="239"/>
                    <a:pt x="389" y="239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9" y="240"/>
                    <a:pt x="389" y="240"/>
                    <a:pt x="389" y="240"/>
                  </a:cubicBezTo>
                  <a:cubicBezTo>
                    <a:pt x="388" y="241"/>
                    <a:pt x="388" y="241"/>
                    <a:pt x="388" y="241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2"/>
                    <a:pt x="388" y="242"/>
                    <a:pt x="388" y="242"/>
                  </a:cubicBezTo>
                  <a:cubicBezTo>
                    <a:pt x="388" y="243"/>
                    <a:pt x="388" y="243"/>
                    <a:pt x="388" y="243"/>
                  </a:cubicBezTo>
                  <a:cubicBezTo>
                    <a:pt x="388" y="244"/>
                    <a:pt x="388" y="244"/>
                    <a:pt x="388" y="244"/>
                  </a:cubicBezTo>
                  <a:cubicBezTo>
                    <a:pt x="389" y="244"/>
                    <a:pt x="389" y="244"/>
                    <a:pt x="389" y="244"/>
                  </a:cubicBezTo>
                  <a:cubicBezTo>
                    <a:pt x="389" y="245"/>
                    <a:pt x="389" y="245"/>
                    <a:pt x="389" y="245"/>
                  </a:cubicBezTo>
                  <a:cubicBezTo>
                    <a:pt x="388" y="245"/>
                    <a:pt x="388" y="245"/>
                    <a:pt x="388" y="245"/>
                  </a:cubicBezTo>
                  <a:cubicBezTo>
                    <a:pt x="388" y="246"/>
                    <a:pt x="388" y="246"/>
                    <a:pt x="388" y="246"/>
                  </a:cubicBezTo>
                  <a:cubicBezTo>
                    <a:pt x="389" y="246"/>
                    <a:pt x="389" y="246"/>
                    <a:pt x="389" y="246"/>
                  </a:cubicBezTo>
                  <a:cubicBezTo>
                    <a:pt x="389" y="248"/>
                    <a:pt x="389" y="248"/>
                    <a:pt x="389" y="248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88" y="249"/>
                    <a:pt x="388" y="249"/>
                    <a:pt x="388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89" y="249"/>
                    <a:pt x="389" y="249"/>
                    <a:pt x="389" y="249"/>
                  </a:cubicBezTo>
                  <a:cubicBezTo>
                    <a:pt x="390" y="249"/>
                    <a:pt x="390" y="249"/>
                    <a:pt x="390" y="249"/>
                  </a:cubicBezTo>
                  <a:cubicBezTo>
                    <a:pt x="390" y="250"/>
                    <a:pt x="390" y="250"/>
                    <a:pt x="390" y="250"/>
                  </a:cubicBezTo>
                  <a:cubicBezTo>
                    <a:pt x="390" y="251"/>
                    <a:pt x="390" y="251"/>
                    <a:pt x="390" y="251"/>
                  </a:cubicBezTo>
                  <a:cubicBezTo>
                    <a:pt x="389" y="252"/>
                    <a:pt x="389" y="252"/>
                    <a:pt x="389" y="252"/>
                  </a:cubicBezTo>
                  <a:cubicBezTo>
                    <a:pt x="387" y="252"/>
                    <a:pt x="387" y="252"/>
                    <a:pt x="387" y="252"/>
                  </a:cubicBezTo>
                  <a:cubicBezTo>
                    <a:pt x="386" y="252"/>
                    <a:pt x="386" y="252"/>
                    <a:pt x="386" y="252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4" y="254"/>
                    <a:pt x="384" y="254"/>
                    <a:pt x="384" y="254"/>
                  </a:cubicBezTo>
                  <a:cubicBezTo>
                    <a:pt x="383" y="254"/>
                    <a:pt x="383" y="254"/>
                    <a:pt x="383" y="254"/>
                  </a:cubicBezTo>
                  <a:cubicBezTo>
                    <a:pt x="382" y="254"/>
                    <a:pt x="382" y="254"/>
                    <a:pt x="382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1" y="254"/>
                    <a:pt x="381" y="254"/>
                    <a:pt x="381" y="254"/>
                  </a:cubicBezTo>
                  <a:cubicBezTo>
                    <a:pt x="380" y="253"/>
                    <a:pt x="380" y="253"/>
                    <a:pt x="380" y="253"/>
                  </a:cubicBezTo>
                  <a:cubicBezTo>
                    <a:pt x="380" y="254"/>
                    <a:pt x="380" y="254"/>
                    <a:pt x="380" y="254"/>
                  </a:cubicBezTo>
                  <a:cubicBezTo>
                    <a:pt x="379" y="253"/>
                    <a:pt x="379" y="253"/>
                    <a:pt x="379" y="253"/>
                  </a:cubicBezTo>
                  <a:cubicBezTo>
                    <a:pt x="378" y="253"/>
                    <a:pt x="378" y="253"/>
                    <a:pt x="378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6" y="253"/>
                    <a:pt x="376" y="253"/>
                    <a:pt x="376" y="253"/>
                  </a:cubicBezTo>
                  <a:cubicBezTo>
                    <a:pt x="375" y="254"/>
                    <a:pt x="375" y="254"/>
                    <a:pt x="375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4" y="254"/>
                    <a:pt x="374" y="254"/>
                    <a:pt x="374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3" y="254"/>
                    <a:pt x="373" y="254"/>
                    <a:pt x="373" y="254"/>
                  </a:cubicBezTo>
                  <a:cubicBezTo>
                    <a:pt x="372" y="253"/>
                    <a:pt x="372" y="253"/>
                    <a:pt x="372" y="253"/>
                  </a:cubicBezTo>
                  <a:cubicBezTo>
                    <a:pt x="371" y="252"/>
                    <a:pt x="371" y="252"/>
                    <a:pt x="371" y="252"/>
                  </a:cubicBezTo>
                  <a:cubicBezTo>
                    <a:pt x="370" y="252"/>
                    <a:pt x="370" y="252"/>
                    <a:pt x="370" y="252"/>
                  </a:cubicBezTo>
                  <a:cubicBezTo>
                    <a:pt x="369" y="253"/>
                    <a:pt x="369" y="253"/>
                    <a:pt x="369" y="253"/>
                  </a:cubicBezTo>
                  <a:cubicBezTo>
                    <a:pt x="369" y="252"/>
                    <a:pt x="369" y="252"/>
                    <a:pt x="369" y="252"/>
                  </a:cubicBezTo>
                  <a:cubicBezTo>
                    <a:pt x="368" y="252"/>
                    <a:pt x="368" y="252"/>
                    <a:pt x="368" y="252"/>
                  </a:cubicBezTo>
                  <a:cubicBezTo>
                    <a:pt x="367" y="253"/>
                    <a:pt x="367" y="253"/>
                    <a:pt x="367" y="253"/>
                  </a:cubicBezTo>
                  <a:cubicBezTo>
                    <a:pt x="367" y="254"/>
                    <a:pt x="367" y="254"/>
                    <a:pt x="367" y="254"/>
                  </a:cubicBezTo>
                  <a:cubicBezTo>
                    <a:pt x="366" y="254"/>
                    <a:pt x="366" y="254"/>
                    <a:pt x="366" y="254"/>
                  </a:cubicBezTo>
                  <a:cubicBezTo>
                    <a:pt x="365" y="255"/>
                    <a:pt x="365" y="255"/>
                    <a:pt x="365" y="255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64" y="257"/>
                    <a:pt x="364" y="257"/>
                    <a:pt x="364" y="257"/>
                  </a:cubicBezTo>
                  <a:cubicBezTo>
                    <a:pt x="363" y="257"/>
                    <a:pt x="363" y="257"/>
                    <a:pt x="363" y="257"/>
                  </a:cubicBezTo>
                  <a:cubicBezTo>
                    <a:pt x="361" y="257"/>
                    <a:pt x="361" y="257"/>
                    <a:pt x="361" y="257"/>
                  </a:cubicBezTo>
                  <a:cubicBezTo>
                    <a:pt x="361" y="258"/>
                    <a:pt x="361" y="258"/>
                    <a:pt x="361" y="258"/>
                  </a:cubicBezTo>
                  <a:cubicBezTo>
                    <a:pt x="360" y="258"/>
                    <a:pt x="360" y="258"/>
                    <a:pt x="360" y="258"/>
                  </a:cubicBezTo>
                  <a:cubicBezTo>
                    <a:pt x="359" y="258"/>
                    <a:pt x="359" y="258"/>
                    <a:pt x="359" y="258"/>
                  </a:cubicBezTo>
                  <a:cubicBezTo>
                    <a:pt x="357" y="259"/>
                    <a:pt x="357" y="259"/>
                    <a:pt x="357" y="259"/>
                  </a:cubicBezTo>
                  <a:cubicBezTo>
                    <a:pt x="357" y="260"/>
                    <a:pt x="357" y="260"/>
                    <a:pt x="357" y="260"/>
                  </a:cubicBezTo>
                  <a:cubicBezTo>
                    <a:pt x="356" y="260"/>
                    <a:pt x="356" y="260"/>
                    <a:pt x="356" y="260"/>
                  </a:cubicBezTo>
                  <a:cubicBezTo>
                    <a:pt x="355" y="260"/>
                    <a:pt x="355" y="260"/>
                    <a:pt x="355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4" y="260"/>
                    <a:pt x="354" y="260"/>
                    <a:pt x="354" y="260"/>
                  </a:cubicBezTo>
                  <a:cubicBezTo>
                    <a:pt x="353" y="260"/>
                    <a:pt x="353" y="260"/>
                    <a:pt x="353" y="260"/>
                  </a:cubicBezTo>
                  <a:cubicBezTo>
                    <a:pt x="350" y="260"/>
                    <a:pt x="350" y="260"/>
                    <a:pt x="350" y="260"/>
                  </a:cubicBezTo>
                  <a:cubicBezTo>
                    <a:pt x="348" y="260"/>
                    <a:pt x="348" y="260"/>
                    <a:pt x="348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6" y="260"/>
                    <a:pt x="346" y="260"/>
                    <a:pt x="346" y="260"/>
                  </a:cubicBezTo>
                  <a:cubicBezTo>
                    <a:pt x="345" y="259"/>
                    <a:pt x="345" y="259"/>
                    <a:pt x="345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4" y="259"/>
                    <a:pt x="344" y="259"/>
                    <a:pt x="344" y="259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2" y="257"/>
                    <a:pt x="342" y="257"/>
                    <a:pt x="342" y="257"/>
                  </a:cubicBezTo>
                  <a:cubicBezTo>
                    <a:pt x="341" y="257"/>
                    <a:pt x="341" y="257"/>
                    <a:pt x="341" y="257"/>
                  </a:cubicBezTo>
                  <a:cubicBezTo>
                    <a:pt x="340" y="257"/>
                    <a:pt x="340" y="257"/>
                    <a:pt x="340" y="257"/>
                  </a:cubicBezTo>
                  <a:cubicBezTo>
                    <a:pt x="338" y="256"/>
                    <a:pt x="338" y="256"/>
                    <a:pt x="338" y="256"/>
                  </a:cubicBezTo>
                  <a:cubicBezTo>
                    <a:pt x="337" y="255"/>
                    <a:pt x="337" y="255"/>
                    <a:pt x="337" y="255"/>
                  </a:cubicBezTo>
                  <a:cubicBezTo>
                    <a:pt x="336" y="255"/>
                    <a:pt x="336" y="255"/>
                    <a:pt x="336" y="255"/>
                  </a:cubicBezTo>
                  <a:cubicBezTo>
                    <a:pt x="334" y="255"/>
                    <a:pt x="334" y="255"/>
                    <a:pt x="334" y="255"/>
                  </a:cubicBezTo>
                  <a:cubicBezTo>
                    <a:pt x="333" y="255"/>
                    <a:pt x="333" y="255"/>
                    <a:pt x="333" y="255"/>
                  </a:cubicBezTo>
                  <a:cubicBezTo>
                    <a:pt x="332" y="255"/>
                    <a:pt x="332" y="255"/>
                    <a:pt x="332" y="255"/>
                  </a:cubicBezTo>
                  <a:cubicBezTo>
                    <a:pt x="331" y="255"/>
                    <a:pt x="331" y="255"/>
                    <a:pt x="331" y="255"/>
                  </a:cubicBezTo>
                  <a:cubicBezTo>
                    <a:pt x="330" y="255"/>
                    <a:pt x="330" y="255"/>
                    <a:pt x="330" y="255"/>
                  </a:cubicBezTo>
                  <a:cubicBezTo>
                    <a:pt x="328" y="255"/>
                    <a:pt x="328" y="255"/>
                    <a:pt x="328" y="255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6" y="257"/>
                    <a:pt x="326" y="257"/>
                    <a:pt x="326" y="257"/>
                  </a:cubicBezTo>
                  <a:cubicBezTo>
                    <a:pt x="325" y="257"/>
                    <a:pt x="325" y="257"/>
                    <a:pt x="325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4" y="257"/>
                    <a:pt x="324" y="257"/>
                    <a:pt x="324" y="257"/>
                  </a:cubicBezTo>
                  <a:cubicBezTo>
                    <a:pt x="323" y="257"/>
                    <a:pt x="323" y="257"/>
                    <a:pt x="323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2" y="257"/>
                    <a:pt x="322" y="257"/>
                    <a:pt x="322" y="257"/>
                  </a:cubicBezTo>
                  <a:cubicBezTo>
                    <a:pt x="320" y="256"/>
                    <a:pt x="320" y="256"/>
                    <a:pt x="320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9" y="256"/>
                    <a:pt x="319" y="256"/>
                    <a:pt x="319" y="256"/>
                  </a:cubicBezTo>
                  <a:cubicBezTo>
                    <a:pt x="318" y="255"/>
                    <a:pt x="318" y="255"/>
                    <a:pt x="318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5"/>
                    <a:pt x="317" y="255"/>
                    <a:pt x="317" y="255"/>
                  </a:cubicBezTo>
                  <a:cubicBezTo>
                    <a:pt x="317" y="254"/>
                    <a:pt x="317" y="254"/>
                    <a:pt x="317" y="254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3"/>
                    <a:pt x="316" y="253"/>
                    <a:pt x="316" y="253"/>
                  </a:cubicBezTo>
                  <a:cubicBezTo>
                    <a:pt x="316" y="252"/>
                    <a:pt x="316" y="252"/>
                    <a:pt x="316" y="252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1"/>
                    <a:pt x="315" y="251"/>
                    <a:pt x="315" y="251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4" y="250"/>
                    <a:pt x="314" y="250"/>
                    <a:pt x="314" y="250"/>
                  </a:cubicBezTo>
                  <a:cubicBezTo>
                    <a:pt x="313" y="250"/>
                    <a:pt x="313" y="250"/>
                    <a:pt x="313" y="250"/>
                  </a:cubicBezTo>
                  <a:cubicBezTo>
                    <a:pt x="312" y="250"/>
                    <a:pt x="312" y="250"/>
                    <a:pt x="312" y="250"/>
                  </a:cubicBezTo>
                  <a:cubicBezTo>
                    <a:pt x="311" y="250"/>
                    <a:pt x="311" y="250"/>
                    <a:pt x="311" y="250"/>
                  </a:cubicBezTo>
                  <a:cubicBezTo>
                    <a:pt x="310" y="250"/>
                    <a:pt x="310" y="250"/>
                    <a:pt x="310" y="250"/>
                  </a:cubicBezTo>
                  <a:cubicBezTo>
                    <a:pt x="310" y="249"/>
                    <a:pt x="310" y="249"/>
                    <a:pt x="310" y="249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07" y="249"/>
                    <a:pt x="307" y="249"/>
                    <a:pt x="307" y="249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5" y="248"/>
                    <a:pt x="305" y="248"/>
                    <a:pt x="305" y="248"/>
                  </a:cubicBezTo>
                  <a:cubicBezTo>
                    <a:pt x="304" y="248"/>
                    <a:pt x="304" y="248"/>
                    <a:pt x="304" y="248"/>
                  </a:cubicBezTo>
                  <a:cubicBezTo>
                    <a:pt x="303" y="247"/>
                    <a:pt x="303" y="247"/>
                    <a:pt x="303" y="247"/>
                  </a:cubicBezTo>
                  <a:cubicBezTo>
                    <a:pt x="302" y="247"/>
                    <a:pt x="302" y="247"/>
                    <a:pt x="302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50"/>
                    <a:pt x="299" y="250"/>
                    <a:pt x="299" y="250"/>
                  </a:cubicBezTo>
                  <a:cubicBezTo>
                    <a:pt x="299" y="251"/>
                    <a:pt x="299" y="251"/>
                    <a:pt x="299" y="251"/>
                  </a:cubicBezTo>
                  <a:cubicBezTo>
                    <a:pt x="298" y="252"/>
                    <a:pt x="298" y="252"/>
                    <a:pt x="298" y="252"/>
                  </a:cubicBezTo>
                  <a:cubicBezTo>
                    <a:pt x="298" y="254"/>
                    <a:pt x="298" y="254"/>
                    <a:pt x="298" y="254"/>
                  </a:cubicBezTo>
                  <a:cubicBezTo>
                    <a:pt x="298" y="255"/>
                    <a:pt x="298" y="255"/>
                    <a:pt x="298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0" y="255"/>
                    <a:pt x="300" y="255"/>
                    <a:pt x="300" y="255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6"/>
                    <a:pt x="301" y="256"/>
                    <a:pt x="301" y="256"/>
                  </a:cubicBezTo>
                  <a:cubicBezTo>
                    <a:pt x="301" y="258"/>
                    <a:pt x="301" y="258"/>
                    <a:pt x="301" y="258"/>
                  </a:cubicBezTo>
                  <a:cubicBezTo>
                    <a:pt x="301" y="259"/>
                    <a:pt x="301" y="259"/>
                    <a:pt x="301" y="259"/>
                  </a:cubicBezTo>
                  <a:cubicBezTo>
                    <a:pt x="302" y="259"/>
                    <a:pt x="302" y="259"/>
                    <a:pt x="302" y="259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301" y="261"/>
                    <a:pt x="301" y="261"/>
                    <a:pt x="301" y="261"/>
                  </a:cubicBezTo>
                  <a:cubicBezTo>
                    <a:pt x="300" y="261"/>
                    <a:pt x="300" y="261"/>
                    <a:pt x="300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98" y="261"/>
                    <a:pt x="298" y="261"/>
                    <a:pt x="298" y="261"/>
                  </a:cubicBezTo>
                  <a:cubicBezTo>
                    <a:pt x="297" y="261"/>
                    <a:pt x="297" y="261"/>
                    <a:pt x="297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4" y="261"/>
                    <a:pt x="294" y="261"/>
                    <a:pt x="294" y="261"/>
                  </a:cubicBezTo>
                  <a:cubicBezTo>
                    <a:pt x="293" y="261"/>
                    <a:pt x="293" y="261"/>
                    <a:pt x="293" y="261"/>
                  </a:cubicBezTo>
                  <a:cubicBezTo>
                    <a:pt x="292" y="261"/>
                    <a:pt x="292" y="261"/>
                    <a:pt x="292" y="261"/>
                  </a:cubicBezTo>
                  <a:cubicBezTo>
                    <a:pt x="291" y="261"/>
                    <a:pt x="291" y="261"/>
                    <a:pt x="291" y="261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90" y="262"/>
                    <a:pt x="290" y="262"/>
                    <a:pt x="290" y="262"/>
                  </a:cubicBezTo>
                  <a:cubicBezTo>
                    <a:pt x="288" y="261"/>
                    <a:pt x="288" y="261"/>
                    <a:pt x="288" y="261"/>
                  </a:cubicBezTo>
                  <a:cubicBezTo>
                    <a:pt x="287" y="261"/>
                    <a:pt x="287" y="261"/>
                    <a:pt x="287" y="261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9"/>
                    <a:pt x="285" y="259"/>
                    <a:pt x="285" y="259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5" y="258"/>
                    <a:pt x="285" y="258"/>
                    <a:pt x="285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3" y="258"/>
                    <a:pt x="283" y="258"/>
                    <a:pt x="283" y="258"/>
                  </a:cubicBezTo>
                  <a:cubicBezTo>
                    <a:pt x="282" y="258"/>
                    <a:pt x="282" y="258"/>
                    <a:pt x="282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8"/>
                    <a:pt x="280" y="258"/>
                    <a:pt x="280" y="258"/>
                  </a:cubicBezTo>
                  <a:cubicBezTo>
                    <a:pt x="280" y="257"/>
                    <a:pt x="280" y="257"/>
                    <a:pt x="280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9" y="257"/>
                    <a:pt x="279" y="257"/>
                    <a:pt x="279" y="257"/>
                  </a:cubicBezTo>
                  <a:cubicBezTo>
                    <a:pt x="278" y="257"/>
                    <a:pt x="278" y="257"/>
                    <a:pt x="278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7" y="257"/>
                    <a:pt x="277" y="257"/>
                    <a:pt x="277" y="257"/>
                  </a:cubicBezTo>
                  <a:cubicBezTo>
                    <a:pt x="276" y="257"/>
                    <a:pt x="276" y="257"/>
                    <a:pt x="276" y="257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8"/>
                    <a:pt x="273" y="258"/>
                    <a:pt x="273" y="258"/>
                  </a:cubicBezTo>
                  <a:cubicBezTo>
                    <a:pt x="273" y="259"/>
                    <a:pt x="273" y="259"/>
                    <a:pt x="273" y="259"/>
                  </a:cubicBezTo>
                  <a:cubicBezTo>
                    <a:pt x="272" y="259"/>
                    <a:pt x="272" y="259"/>
                    <a:pt x="272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59"/>
                    <a:pt x="271" y="259"/>
                    <a:pt x="271" y="259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1" y="260"/>
                    <a:pt x="271" y="260"/>
                    <a:pt x="271" y="260"/>
                  </a:cubicBezTo>
                  <a:cubicBezTo>
                    <a:pt x="270" y="261"/>
                    <a:pt x="270" y="261"/>
                    <a:pt x="270" y="261"/>
                  </a:cubicBezTo>
                  <a:cubicBezTo>
                    <a:pt x="269" y="261"/>
                    <a:pt x="269" y="261"/>
                    <a:pt x="269" y="261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9" y="262"/>
                    <a:pt x="269" y="262"/>
                    <a:pt x="269" y="262"/>
                  </a:cubicBezTo>
                  <a:cubicBezTo>
                    <a:pt x="267" y="263"/>
                    <a:pt x="267" y="263"/>
                    <a:pt x="267" y="263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7" y="264"/>
                    <a:pt x="267" y="264"/>
                    <a:pt x="267" y="264"/>
                  </a:cubicBezTo>
                  <a:cubicBezTo>
                    <a:pt x="266" y="265"/>
                    <a:pt x="266" y="265"/>
                    <a:pt x="266" y="265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5" y="266"/>
                    <a:pt x="265" y="266"/>
                    <a:pt x="265" y="266"/>
                  </a:cubicBezTo>
                  <a:cubicBezTo>
                    <a:pt x="263" y="266"/>
                    <a:pt x="263" y="266"/>
                    <a:pt x="263" y="266"/>
                  </a:cubicBezTo>
                  <a:cubicBezTo>
                    <a:pt x="262" y="266"/>
                    <a:pt x="262" y="266"/>
                    <a:pt x="262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0" y="268"/>
                    <a:pt x="260" y="268"/>
                    <a:pt x="260" y="268"/>
                  </a:cubicBezTo>
                  <a:cubicBezTo>
                    <a:pt x="259" y="268"/>
                    <a:pt x="259" y="268"/>
                    <a:pt x="259" y="268"/>
                  </a:cubicBezTo>
                  <a:cubicBezTo>
                    <a:pt x="259" y="267"/>
                    <a:pt x="259" y="267"/>
                    <a:pt x="259" y="267"/>
                  </a:cubicBezTo>
                  <a:cubicBezTo>
                    <a:pt x="258" y="267"/>
                    <a:pt x="258" y="267"/>
                    <a:pt x="258" y="267"/>
                  </a:cubicBezTo>
                  <a:cubicBezTo>
                    <a:pt x="257" y="266"/>
                    <a:pt x="257" y="266"/>
                    <a:pt x="257" y="266"/>
                  </a:cubicBezTo>
                  <a:cubicBezTo>
                    <a:pt x="256" y="266"/>
                    <a:pt x="256" y="266"/>
                    <a:pt x="256" y="266"/>
                  </a:cubicBezTo>
                  <a:cubicBezTo>
                    <a:pt x="256" y="265"/>
                    <a:pt x="256" y="265"/>
                    <a:pt x="256" y="265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6" y="264"/>
                    <a:pt x="256" y="264"/>
                    <a:pt x="256" y="264"/>
                  </a:cubicBezTo>
                  <a:cubicBezTo>
                    <a:pt x="255" y="265"/>
                    <a:pt x="255" y="265"/>
                    <a:pt x="255" y="265"/>
                  </a:cubicBezTo>
                  <a:cubicBezTo>
                    <a:pt x="254" y="265"/>
                    <a:pt x="254" y="265"/>
                    <a:pt x="254" y="265"/>
                  </a:cubicBezTo>
                  <a:cubicBezTo>
                    <a:pt x="253" y="265"/>
                    <a:pt x="253" y="265"/>
                    <a:pt x="253" y="265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1" y="266"/>
                    <a:pt x="251" y="266"/>
                    <a:pt x="251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50" y="266"/>
                    <a:pt x="250" y="266"/>
                    <a:pt x="250" y="266"/>
                  </a:cubicBezTo>
                  <a:cubicBezTo>
                    <a:pt x="249" y="266"/>
                    <a:pt x="249" y="266"/>
                    <a:pt x="249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6"/>
                    <a:pt x="248" y="266"/>
                    <a:pt x="248" y="266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5"/>
                    <a:pt x="248" y="265"/>
                    <a:pt x="248" y="265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4"/>
                    <a:pt x="248" y="264"/>
                    <a:pt x="248" y="264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7" y="263"/>
                    <a:pt x="247" y="263"/>
                    <a:pt x="247" y="263"/>
                  </a:cubicBezTo>
                  <a:cubicBezTo>
                    <a:pt x="246" y="262"/>
                    <a:pt x="246" y="262"/>
                    <a:pt x="246" y="262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4" y="262"/>
                    <a:pt x="244" y="262"/>
                    <a:pt x="244" y="262"/>
                  </a:cubicBezTo>
                  <a:cubicBezTo>
                    <a:pt x="244" y="261"/>
                    <a:pt x="244" y="261"/>
                    <a:pt x="244" y="261"/>
                  </a:cubicBezTo>
                  <a:cubicBezTo>
                    <a:pt x="243" y="260"/>
                    <a:pt x="243" y="260"/>
                    <a:pt x="243" y="260"/>
                  </a:cubicBezTo>
                  <a:cubicBezTo>
                    <a:pt x="242" y="259"/>
                    <a:pt x="242" y="259"/>
                    <a:pt x="242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39" y="259"/>
                    <a:pt x="239" y="259"/>
                    <a:pt x="239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7" y="259"/>
                    <a:pt x="237" y="259"/>
                    <a:pt x="237" y="259"/>
                  </a:cubicBezTo>
                  <a:cubicBezTo>
                    <a:pt x="238" y="260"/>
                    <a:pt x="238" y="260"/>
                    <a:pt x="238" y="260"/>
                  </a:cubicBezTo>
                  <a:cubicBezTo>
                    <a:pt x="237" y="260"/>
                    <a:pt x="237" y="260"/>
                    <a:pt x="237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6" y="260"/>
                    <a:pt x="236" y="260"/>
                    <a:pt x="236" y="260"/>
                  </a:cubicBezTo>
                  <a:cubicBezTo>
                    <a:pt x="235" y="261"/>
                    <a:pt x="235" y="261"/>
                    <a:pt x="235" y="261"/>
                  </a:cubicBezTo>
                  <a:cubicBezTo>
                    <a:pt x="234" y="260"/>
                    <a:pt x="234" y="260"/>
                    <a:pt x="234" y="260"/>
                  </a:cubicBezTo>
                  <a:cubicBezTo>
                    <a:pt x="233" y="260"/>
                    <a:pt x="233" y="260"/>
                    <a:pt x="233" y="260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2" y="261"/>
                    <a:pt x="232" y="261"/>
                    <a:pt x="232" y="261"/>
                  </a:cubicBezTo>
                  <a:cubicBezTo>
                    <a:pt x="231" y="260"/>
                    <a:pt x="231" y="260"/>
                    <a:pt x="231" y="260"/>
                  </a:cubicBezTo>
                  <a:cubicBezTo>
                    <a:pt x="230" y="260"/>
                    <a:pt x="230" y="260"/>
                    <a:pt x="230" y="260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30" y="259"/>
                    <a:pt x="230" y="259"/>
                    <a:pt x="230" y="259"/>
                  </a:cubicBezTo>
                  <a:cubicBezTo>
                    <a:pt x="229" y="258"/>
                    <a:pt x="229" y="258"/>
                    <a:pt x="229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6" y="260"/>
                    <a:pt x="226" y="260"/>
                    <a:pt x="226" y="260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07" y="243"/>
                    <a:pt x="207" y="243"/>
                    <a:pt x="207" y="243"/>
                  </a:cubicBezTo>
                  <a:cubicBezTo>
                    <a:pt x="207" y="242"/>
                    <a:pt x="207" y="242"/>
                    <a:pt x="207" y="242"/>
                  </a:cubicBezTo>
                  <a:cubicBezTo>
                    <a:pt x="208" y="242"/>
                    <a:pt x="208" y="242"/>
                    <a:pt x="208" y="242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208" y="240"/>
                    <a:pt x="208" y="240"/>
                    <a:pt x="208" y="240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06" y="241"/>
                    <a:pt x="206" y="241"/>
                    <a:pt x="206" y="241"/>
                  </a:cubicBezTo>
                  <a:cubicBezTo>
                    <a:pt x="205" y="241"/>
                    <a:pt x="205" y="241"/>
                    <a:pt x="205" y="241"/>
                  </a:cubicBezTo>
                  <a:cubicBezTo>
                    <a:pt x="205" y="242"/>
                    <a:pt x="205" y="242"/>
                    <a:pt x="205" y="242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3" y="243"/>
                    <a:pt x="203" y="243"/>
                    <a:pt x="203" y="243"/>
                  </a:cubicBezTo>
                  <a:cubicBezTo>
                    <a:pt x="203" y="244"/>
                    <a:pt x="203" y="244"/>
                    <a:pt x="203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202" y="245"/>
                    <a:pt x="202" y="245"/>
                    <a:pt x="202" y="245"/>
                  </a:cubicBezTo>
                  <a:cubicBezTo>
                    <a:pt x="200" y="245"/>
                    <a:pt x="200" y="245"/>
                    <a:pt x="200" y="245"/>
                  </a:cubicBezTo>
                  <a:cubicBezTo>
                    <a:pt x="199" y="245"/>
                    <a:pt x="199" y="245"/>
                    <a:pt x="199" y="245"/>
                  </a:cubicBezTo>
                  <a:cubicBezTo>
                    <a:pt x="200" y="246"/>
                    <a:pt x="200" y="246"/>
                    <a:pt x="200" y="246"/>
                  </a:cubicBezTo>
                  <a:cubicBezTo>
                    <a:pt x="199" y="247"/>
                    <a:pt x="199" y="247"/>
                    <a:pt x="199" y="247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96" y="246"/>
                    <a:pt x="196" y="246"/>
                    <a:pt x="196" y="246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5" y="247"/>
                    <a:pt x="195" y="247"/>
                    <a:pt x="195" y="247"/>
                  </a:cubicBezTo>
                  <a:cubicBezTo>
                    <a:pt x="194" y="246"/>
                    <a:pt x="194" y="246"/>
                    <a:pt x="194" y="246"/>
                  </a:cubicBezTo>
                  <a:cubicBezTo>
                    <a:pt x="194" y="245"/>
                    <a:pt x="194" y="245"/>
                    <a:pt x="194" y="245"/>
                  </a:cubicBezTo>
                  <a:cubicBezTo>
                    <a:pt x="195" y="245"/>
                    <a:pt x="195" y="245"/>
                    <a:pt x="195" y="245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5" y="244"/>
                    <a:pt x="195" y="244"/>
                    <a:pt x="195" y="244"/>
                  </a:cubicBezTo>
                  <a:cubicBezTo>
                    <a:pt x="194" y="244"/>
                    <a:pt x="194" y="244"/>
                    <a:pt x="194" y="244"/>
                  </a:cubicBezTo>
                  <a:cubicBezTo>
                    <a:pt x="193" y="244"/>
                    <a:pt x="193" y="244"/>
                    <a:pt x="193" y="244"/>
                  </a:cubicBezTo>
                  <a:cubicBezTo>
                    <a:pt x="192" y="243"/>
                    <a:pt x="192" y="243"/>
                    <a:pt x="192" y="243"/>
                  </a:cubicBezTo>
                  <a:cubicBezTo>
                    <a:pt x="191" y="243"/>
                    <a:pt x="191" y="243"/>
                    <a:pt x="191" y="243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4"/>
                    <a:pt x="191" y="244"/>
                    <a:pt x="191" y="244"/>
                  </a:cubicBezTo>
                  <a:cubicBezTo>
                    <a:pt x="191" y="245"/>
                    <a:pt x="191" y="245"/>
                    <a:pt x="191" y="245"/>
                  </a:cubicBezTo>
                  <a:cubicBezTo>
                    <a:pt x="190" y="245"/>
                    <a:pt x="190" y="245"/>
                    <a:pt x="190" y="245"/>
                  </a:cubicBezTo>
                  <a:cubicBezTo>
                    <a:pt x="190" y="244"/>
                    <a:pt x="190" y="244"/>
                    <a:pt x="190" y="244"/>
                  </a:cubicBezTo>
                  <a:cubicBezTo>
                    <a:pt x="190" y="243"/>
                    <a:pt x="190" y="243"/>
                    <a:pt x="190" y="243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2"/>
                    <a:pt x="188" y="242"/>
                    <a:pt x="188" y="242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8" y="243"/>
                    <a:pt x="188" y="243"/>
                    <a:pt x="188" y="243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7" y="242"/>
                    <a:pt x="187" y="242"/>
                    <a:pt x="187" y="242"/>
                  </a:cubicBezTo>
                  <a:cubicBezTo>
                    <a:pt x="187" y="243"/>
                    <a:pt x="187" y="243"/>
                    <a:pt x="187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85" y="243"/>
                    <a:pt x="185" y="243"/>
                    <a:pt x="185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4" y="243"/>
                    <a:pt x="184" y="243"/>
                    <a:pt x="184" y="243"/>
                  </a:cubicBezTo>
                  <a:cubicBezTo>
                    <a:pt x="183" y="242"/>
                    <a:pt x="183" y="242"/>
                    <a:pt x="183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2"/>
                    <a:pt x="184" y="242"/>
                    <a:pt x="184" y="242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4" y="240"/>
                    <a:pt x="184" y="240"/>
                    <a:pt x="184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8"/>
                    <a:pt x="182" y="238"/>
                    <a:pt x="182" y="238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37"/>
                    <a:pt x="181" y="237"/>
                    <a:pt x="181" y="237"/>
                  </a:cubicBezTo>
                  <a:cubicBezTo>
                    <a:pt x="180" y="237"/>
                    <a:pt x="180" y="237"/>
                    <a:pt x="180" y="237"/>
                  </a:cubicBezTo>
                  <a:cubicBezTo>
                    <a:pt x="179" y="237"/>
                    <a:pt x="179" y="237"/>
                    <a:pt x="179" y="237"/>
                  </a:cubicBezTo>
                  <a:cubicBezTo>
                    <a:pt x="178" y="237"/>
                    <a:pt x="178" y="237"/>
                    <a:pt x="178" y="237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75" y="236"/>
                    <a:pt x="175" y="236"/>
                    <a:pt x="175" y="236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3" y="238"/>
                    <a:pt x="173" y="238"/>
                    <a:pt x="173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8"/>
                    <a:pt x="172" y="238"/>
                    <a:pt x="172" y="238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2" y="239"/>
                    <a:pt x="172" y="239"/>
                    <a:pt x="172" y="239"/>
                  </a:cubicBezTo>
                  <a:cubicBezTo>
                    <a:pt x="171" y="239"/>
                    <a:pt x="171" y="239"/>
                    <a:pt x="171" y="239"/>
                  </a:cubicBezTo>
                  <a:cubicBezTo>
                    <a:pt x="170" y="239"/>
                    <a:pt x="170" y="239"/>
                    <a:pt x="170" y="239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69" y="240"/>
                    <a:pt x="169" y="240"/>
                    <a:pt x="169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6" y="242"/>
                    <a:pt x="166" y="242"/>
                    <a:pt x="166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4" y="242"/>
                    <a:pt x="164" y="242"/>
                    <a:pt x="164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3" y="242"/>
                    <a:pt x="163" y="242"/>
                    <a:pt x="163" y="242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43"/>
                    <a:pt x="162" y="243"/>
                    <a:pt x="162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3"/>
                    <a:pt x="161" y="243"/>
                    <a:pt x="161" y="243"/>
                  </a:cubicBezTo>
                  <a:cubicBezTo>
                    <a:pt x="161" y="244"/>
                    <a:pt x="161" y="244"/>
                    <a:pt x="161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60" y="244"/>
                    <a:pt x="160" y="244"/>
                    <a:pt x="160" y="244"/>
                  </a:cubicBezTo>
                  <a:cubicBezTo>
                    <a:pt x="159" y="244"/>
                    <a:pt x="159" y="244"/>
                    <a:pt x="159" y="244"/>
                  </a:cubicBezTo>
                  <a:cubicBezTo>
                    <a:pt x="158" y="244"/>
                    <a:pt x="158" y="244"/>
                    <a:pt x="158" y="244"/>
                  </a:cubicBezTo>
                  <a:cubicBezTo>
                    <a:pt x="157" y="245"/>
                    <a:pt x="157" y="245"/>
                    <a:pt x="157" y="245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3" y="246"/>
                    <a:pt x="153" y="246"/>
                    <a:pt x="153" y="246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7"/>
                    <a:pt x="151" y="247"/>
                    <a:pt x="151" y="247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0" y="247"/>
                    <a:pt x="150" y="247"/>
                    <a:pt x="150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7"/>
                    <a:pt x="149" y="247"/>
                    <a:pt x="149" y="247"/>
                  </a:cubicBezTo>
                  <a:cubicBezTo>
                    <a:pt x="149" y="248"/>
                    <a:pt x="149" y="248"/>
                    <a:pt x="149" y="248"/>
                  </a:cubicBezTo>
                  <a:cubicBezTo>
                    <a:pt x="148" y="248"/>
                    <a:pt x="148" y="248"/>
                    <a:pt x="148" y="248"/>
                  </a:cubicBezTo>
                  <a:cubicBezTo>
                    <a:pt x="147" y="248"/>
                    <a:pt x="147" y="248"/>
                    <a:pt x="147" y="248"/>
                  </a:cubicBezTo>
                  <a:cubicBezTo>
                    <a:pt x="146" y="248"/>
                    <a:pt x="146" y="248"/>
                    <a:pt x="146" y="248"/>
                  </a:cubicBezTo>
                  <a:cubicBezTo>
                    <a:pt x="146" y="247"/>
                    <a:pt x="146" y="247"/>
                    <a:pt x="146" y="247"/>
                  </a:cubicBezTo>
                  <a:cubicBezTo>
                    <a:pt x="145" y="247"/>
                    <a:pt x="145" y="247"/>
                    <a:pt x="145" y="247"/>
                  </a:cubicBezTo>
                  <a:cubicBezTo>
                    <a:pt x="145" y="248"/>
                    <a:pt x="145" y="248"/>
                    <a:pt x="145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8"/>
                    <a:pt x="144" y="248"/>
                    <a:pt x="144" y="248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46" y="251"/>
                    <a:pt x="146" y="251"/>
                    <a:pt x="146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1"/>
                    <a:pt x="148" y="251"/>
                    <a:pt x="148" y="251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2"/>
                    <a:pt x="149" y="252"/>
                    <a:pt x="149" y="252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9" y="253"/>
                    <a:pt x="149" y="253"/>
                    <a:pt x="149" y="253"/>
                  </a:cubicBezTo>
                  <a:cubicBezTo>
                    <a:pt x="148" y="253"/>
                    <a:pt x="148" y="253"/>
                    <a:pt x="148" y="253"/>
                  </a:cubicBezTo>
                  <a:cubicBezTo>
                    <a:pt x="146" y="253"/>
                    <a:pt x="146" y="253"/>
                    <a:pt x="146" y="253"/>
                  </a:cubicBezTo>
                  <a:cubicBezTo>
                    <a:pt x="145" y="254"/>
                    <a:pt x="145" y="254"/>
                    <a:pt x="145" y="254"/>
                  </a:cubicBezTo>
                  <a:cubicBezTo>
                    <a:pt x="144" y="255"/>
                    <a:pt x="144" y="255"/>
                    <a:pt x="144" y="255"/>
                  </a:cubicBezTo>
                  <a:cubicBezTo>
                    <a:pt x="144" y="256"/>
                    <a:pt x="144" y="256"/>
                    <a:pt x="144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45" y="258"/>
                    <a:pt x="145" y="258"/>
                    <a:pt x="145" y="258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4" y="259"/>
                    <a:pt x="144" y="259"/>
                    <a:pt x="144" y="259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4" y="260"/>
                    <a:pt x="144" y="260"/>
                    <a:pt x="144" y="260"/>
                  </a:cubicBezTo>
                  <a:cubicBezTo>
                    <a:pt x="145" y="260"/>
                    <a:pt x="145" y="260"/>
                    <a:pt x="145" y="260"/>
                  </a:cubicBezTo>
                  <a:cubicBezTo>
                    <a:pt x="145" y="261"/>
                    <a:pt x="145" y="261"/>
                    <a:pt x="145" y="261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9" y="266"/>
                    <a:pt x="149" y="266"/>
                    <a:pt x="149" y="266"/>
                  </a:cubicBezTo>
                  <a:cubicBezTo>
                    <a:pt x="147" y="267"/>
                    <a:pt x="147" y="267"/>
                    <a:pt x="147" y="267"/>
                  </a:cubicBezTo>
                  <a:cubicBezTo>
                    <a:pt x="146" y="267"/>
                    <a:pt x="146" y="267"/>
                    <a:pt x="146" y="267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3" y="268"/>
                    <a:pt x="143" y="268"/>
                    <a:pt x="143" y="268"/>
                  </a:cubicBezTo>
                  <a:cubicBezTo>
                    <a:pt x="141" y="267"/>
                    <a:pt x="141" y="267"/>
                    <a:pt x="141" y="267"/>
                  </a:cubicBezTo>
                  <a:cubicBezTo>
                    <a:pt x="140" y="267"/>
                    <a:pt x="140" y="267"/>
                    <a:pt x="140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9" y="267"/>
                    <a:pt x="139" y="267"/>
                    <a:pt x="139" y="267"/>
                  </a:cubicBezTo>
                  <a:cubicBezTo>
                    <a:pt x="138" y="267"/>
                    <a:pt x="138" y="267"/>
                    <a:pt x="138" y="267"/>
                  </a:cubicBezTo>
                  <a:cubicBezTo>
                    <a:pt x="137" y="266"/>
                    <a:pt x="137" y="266"/>
                    <a:pt x="137" y="266"/>
                  </a:cubicBezTo>
                  <a:cubicBezTo>
                    <a:pt x="138" y="266"/>
                    <a:pt x="138" y="266"/>
                    <a:pt x="138" y="266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8" y="265"/>
                    <a:pt x="138" y="265"/>
                    <a:pt x="138" y="265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6" y="265"/>
                    <a:pt x="136" y="265"/>
                    <a:pt x="136" y="265"/>
                  </a:cubicBezTo>
                  <a:cubicBezTo>
                    <a:pt x="135" y="265"/>
                    <a:pt x="135" y="265"/>
                    <a:pt x="135" y="265"/>
                  </a:cubicBezTo>
                  <a:cubicBezTo>
                    <a:pt x="134" y="265"/>
                    <a:pt x="134" y="265"/>
                    <a:pt x="134" y="265"/>
                  </a:cubicBezTo>
                  <a:cubicBezTo>
                    <a:pt x="135" y="266"/>
                    <a:pt x="135" y="266"/>
                    <a:pt x="135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3" y="266"/>
                    <a:pt x="133" y="266"/>
                    <a:pt x="133" y="266"/>
                  </a:cubicBezTo>
                  <a:cubicBezTo>
                    <a:pt x="132" y="265"/>
                    <a:pt x="132" y="265"/>
                    <a:pt x="132" y="265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30" y="265"/>
                    <a:pt x="130" y="265"/>
                    <a:pt x="130" y="265"/>
                  </a:cubicBezTo>
                  <a:cubicBezTo>
                    <a:pt x="129" y="265"/>
                    <a:pt x="129" y="265"/>
                    <a:pt x="129" y="265"/>
                  </a:cubicBezTo>
                  <a:cubicBezTo>
                    <a:pt x="129" y="266"/>
                    <a:pt x="129" y="266"/>
                    <a:pt x="129" y="266"/>
                  </a:cubicBezTo>
                  <a:cubicBezTo>
                    <a:pt x="128" y="266"/>
                    <a:pt x="128" y="266"/>
                    <a:pt x="128" y="266"/>
                  </a:cubicBezTo>
                  <a:cubicBezTo>
                    <a:pt x="128" y="267"/>
                    <a:pt x="128" y="267"/>
                    <a:pt x="128" y="267"/>
                  </a:cubicBezTo>
                  <a:cubicBezTo>
                    <a:pt x="127" y="268"/>
                    <a:pt x="127" y="268"/>
                    <a:pt x="127" y="268"/>
                  </a:cubicBezTo>
                  <a:cubicBezTo>
                    <a:pt x="126" y="268"/>
                    <a:pt x="126" y="268"/>
                    <a:pt x="126" y="268"/>
                  </a:cubicBezTo>
                  <a:cubicBezTo>
                    <a:pt x="126" y="267"/>
                    <a:pt x="126" y="267"/>
                    <a:pt x="126" y="267"/>
                  </a:cubicBezTo>
                  <a:cubicBezTo>
                    <a:pt x="124" y="267"/>
                    <a:pt x="124" y="267"/>
                    <a:pt x="124" y="267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23" y="267"/>
                    <a:pt x="123" y="267"/>
                    <a:pt x="123" y="267"/>
                  </a:cubicBezTo>
                  <a:cubicBezTo>
                    <a:pt x="123" y="268"/>
                    <a:pt x="123" y="268"/>
                    <a:pt x="123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8"/>
                    <a:pt x="122" y="268"/>
                    <a:pt x="122" y="268"/>
                  </a:cubicBezTo>
                  <a:cubicBezTo>
                    <a:pt x="122" y="267"/>
                    <a:pt x="122" y="267"/>
                    <a:pt x="122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21" y="267"/>
                    <a:pt x="121" y="267"/>
                    <a:pt x="121" y="267"/>
                  </a:cubicBezTo>
                  <a:cubicBezTo>
                    <a:pt x="119" y="266"/>
                    <a:pt x="119" y="266"/>
                    <a:pt x="119" y="266"/>
                  </a:cubicBezTo>
                  <a:cubicBezTo>
                    <a:pt x="119" y="265"/>
                    <a:pt x="119" y="265"/>
                    <a:pt x="119" y="265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16" y="264"/>
                    <a:pt x="116" y="264"/>
                    <a:pt x="116" y="264"/>
                  </a:cubicBezTo>
                  <a:cubicBezTo>
                    <a:pt x="116" y="263"/>
                    <a:pt x="116" y="263"/>
                    <a:pt x="116" y="263"/>
                  </a:cubicBezTo>
                  <a:cubicBezTo>
                    <a:pt x="115" y="263"/>
                    <a:pt x="115" y="263"/>
                    <a:pt x="115" y="263"/>
                  </a:cubicBezTo>
                  <a:cubicBezTo>
                    <a:pt x="113" y="264"/>
                    <a:pt x="113" y="264"/>
                    <a:pt x="113" y="264"/>
                  </a:cubicBezTo>
                  <a:cubicBezTo>
                    <a:pt x="112" y="263"/>
                    <a:pt x="112" y="263"/>
                    <a:pt x="112" y="263"/>
                  </a:cubicBezTo>
                  <a:cubicBezTo>
                    <a:pt x="112" y="262"/>
                    <a:pt x="112" y="262"/>
                    <a:pt x="112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9" y="264"/>
                    <a:pt x="109" y="264"/>
                    <a:pt x="109" y="264"/>
                  </a:cubicBezTo>
                  <a:cubicBezTo>
                    <a:pt x="109" y="263"/>
                    <a:pt x="109" y="263"/>
                    <a:pt x="109" y="263"/>
                  </a:cubicBezTo>
                  <a:cubicBezTo>
                    <a:pt x="108" y="263"/>
                    <a:pt x="108" y="263"/>
                    <a:pt x="108" y="263"/>
                  </a:cubicBezTo>
                  <a:cubicBezTo>
                    <a:pt x="108" y="264"/>
                    <a:pt x="108" y="264"/>
                    <a:pt x="108" y="264"/>
                  </a:cubicBezTo>
                  <a:cubicBezTo>
                    <a:pt x="107" y="265"/>
                    <a:pt x="107" y="265"/>
                    <a:pt x="107" y="265"/>
                  </a:cubicBezTo>
                  <a:cubicBezTo>
                    <a:pt x="107" y="264"/>
                    <a:pt x="107" y="264"/>
                    <a:pt x="107" y="264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7" y="263"/>
                    <a:pt x="107" y="263"/>
                    <a:pt x="107" y="263"/>
                  </a:cubicBezTo>
                  <a:cubicBezTo>
                    <a:pt x="106" y="263"/>
                    <a:pt x="106" y="263"/>
                    <a:pt x="106" y="263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5" y="263"/>
                    <a:pt x="105" y="263"/>
                    <a:pt x="105" y="263"/>
                  </a:cubicBezTo>
                  <a:cubicBezTo>
                    <a:pt x="105" y="264"/>
                    <a:pt x="105" y="264"/>
                    <a:pt x="105" y="264"/>
                  </a:cubicBezTo>
                  <a:cubicBezTo>
                    <a:pt x="104" y="264"/>
                    <a:pt x="104" y="264"/>
                    <a:pt x="104" y="264"/>
                  </a:cubicBezTo>
                  <a:cubicBezTo>
                    <a:pt x="103" y="264"/>
                    <a:pt x="103" y="264"/>
                    <a:pt x="103" y="264"/>
                  </a:cubicBezTo>
                  <a:cubicBezTo>
                    <a:pt x="103" y="265"/>
                    <a:pt x="103" y="265"/>
                    <a:pt x="103" y="265"/>
                  </a:cubicBezTo>
                  <a:cubicBezTo>
                    <a:pt x="102" y="265"/>
                    <a:pt x="102" y="265"/>
                    <a:pt x="102" y="265"/>
                  </a:cubicBezTo>
                  <a:cubicBezTo>
                    <a:pt x="101" y="266"/>
                    <a:pt x="101" y="266"/>
                    <a:pt x="101" y="266"/>
                  </a:cubicBezTo>
                  <a:cubicBezTo>
                    <a:pt x="101" y="267"/>
                    <a:pt x="101" y="267"/>
                    <a:pt x="101" y="267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1" y="268"/>
                    <a:pt x="101" y="268"/>
                    <a:pt x="101" y="268"/>
                  </a:cubicBezTo>
                  <a:cubicBezTo>
                    <a:pt x="100" y="268"/>
                    <a:pt x="100" y="268"/>
                    <a:pt x="100" y="268"/>
                  </a:cubicBezTo>
                  <a:cubicBezTo>
                    <a:pt x="98" y="269"/>
                    <a:pt x="98" y="269"/>
                    <a:pt x="98" y="269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2"/>
                    <a:pt x="99" y="272"/>
                    <a:pt x="99" y="272"/>
                  </a:cubicBezTo>
                  <a:cubicBezTo>
                    <a:pt x="99" y="273"/>
                    <a:pt x="99" y="273"/>
                    <a:pt x="99" y="273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6" y="273"/>
                    <a:pt x="96" y="273"/>
                    <a:pt x="96" y="273"/>
                  </a:cubicBezTo>
                  <a:cubicBezTo>
                    <a:pt x="96" y="272"/>
                    <a:pt x="96" y="272"/>
                    <a:pt x="96" y="272"/>
                  </a:cubicBezTo>
                  <a:cubicBezTo>
                    <a:pt x="94" y="270"/>
                    <a:pt x="94" y="270"/>
                    <a:pt x="94" y="270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92" y="273"/>
                    <a:pt x="92" y="273"/>
                    <a:pt x="92" y="273"/>
                  </a:cubicBezTo>
                  <a:cubicBezTo>
                    <a:pt x="91" y="274"/>
                    <a:pt x="91" y="274"/>
                    <a:pt x="91" y="274"/>
                  </a:cubicBezTo>
                  <a:cubicBezTo>
                    <a:pt x="91" y="276"/>
                    <a:pt x="91" y="276"/>
                    <a:pt x="91" y="276"/>
                  </a:cubicBezTo>
                  <a:cubicBezTo>
                    <a:pt x="92" y="276"/>
                    <a:pt x="92" y="276"/>
                    <a:pt x="92" y="276"/>
                  </a:cubicBezTo>
                  <a:cubicBezTo>
                    <a:pt x="91" y="279"/>
                    <a:pt x="91" y="279"/>
                    <a:pt x="91" y="279"/>
                  </a:cubicBezTo>
                  <a:cubicBezTo>
                    <a:pt x="91" y="280"/>
                    <a:pt x="91" y="280"/>
                    <a:pt x="91" y="280"/>
                  </a:cubicBezTo>
                  <a:cubicBezTo>
                    <a:pt x="93" y="281"/>
                    <a:pt x="93" y="281"/>
                    <a:pt x="93" y="281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3" y="282"/>
                    <a:pt x="93" y="282"/>
                    <a:pt x="93" y="282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5" y="283"/>
                    <a:pt x="95" y="283"/>
                    <a:pt x="95" y="28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100" y="285"/>
                    <a:pt x="100" y="285"/>
                    <a:pt x="100" y="285"/>
                  </a:cubicBezTo>
                  <a:cubicBezTo>
                    <a:pt x="102" y="288"/>
                    <a:pt x="102" y="288"/>
                    <a:pt x="102" y="288"/>
                  </a:cubicBezTo>
                  <a:cubicBezTo>
                    <a:pt x="100" y="288"/>
                    <a:pt x="100" y="288"/>
                    <a:pt x="100" y="288"/>
                  </a:cubicBezTo>
                  <a:cubicBezTo>
                    <a:pt x="100" y="289"/>
                    <a:pt x="100" y="289"/>
                    <a:pt x="100" y="289"/>
                  </a:cubicBezTo>
                  <a:cubicBezTo>
                    <a:pt x="101" y="290"/>
                    <a:pt x="101" y="290"/>
                    <a:pt x="101" y="290"/>
                  </a:cubicBezTo>
                  <a:cubicBezTo>
                    <a:pt x="103" y="289"/>
                    <a:pt x="103" y="289"/>
                    <a:pt x="103" y="289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4" y="291"/>
                    <a:pt x="104" y="291"/>
                    <a:pt x="104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3" y="292"/>
                    <a:pt x="103" y="292"/>
                    <a:pt x="103" y="292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1" y="292"/>
                    <a:pt x="101" y="292"/>
                    <a:pt x="101" y="292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4"/>
                    <a:pt x="102" y="294"/>
                    <a:pt x="102" y="294"/>
                  </a:cubicBezTo>
                  <a:cubicBezTo>
                    <a:pt x="102" y="293"/>
                    <a:pt x="102" y="293"/>
                    <a:pt x="102" y="293"/>
                  </a:cubicBezTo>
                  <a:cubicBezTo>
                    <a:pt x="102" y="293"/>
                    <a:pt x="101" y="293"/>
                    <a:pt x="101" y="293"/>
                  </a:cubicBezTo>
                  <a:cubicBezTo>
                    <a:pt x="101" y="293"/>
                    <a:pt x="100" y="293"/>
                    <a:pt x="100" y="293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101" y="293"/>
                    <a:pt x="101" y="293"/>
                    <a:pt x="101" y="293"/>
                  </a:cubicBezTo>
                  <a:cubicBezTo>
                    <a:pt x="101" y="294"/>
                    <a:pt x="101" y="294"/>
                    <a:pt x="101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9" y="294"/>
                    <a:pt x="99" y="294"/>
                    <a:pt x="99" y="294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7" y="294"/>
                    <a:pt x="97" y="294"/>
                    <a:pt x="97" y="29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7" y="296"/>
                    <a:pt x="97" y="296"/>
                    <a:pt x="97" y="296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298"/>
                    <a:pt x="96" y="298"/>
                    <a:pt x="96" y="298"/>
                  </a:cubicBezTo>
                  <a:cubicBezTo>
                    <a:pt x="96" y="300"/>
                    <a:pt x="96" y="300"/>
                    <a:pt x="96" y="300"/>
                  </a:cubicBezTo>
                  <a:cubicBezTo>
                    <a:pt x="95" y="300"/>
                    <a:pt x="95" y="300"/>
                    <a:pt x="95" y="300"/>
                  </a:cubicBezTo>
                  <a:cubicBezTo>
                    <a:pt x="95" y="301"/>
                    <a:pt x="95" y="301"/>
                    <a:pt x="95" y="301"/>
                  </a:cubicBezTo>
                  <a:cubicBezTo>
                    <a:pt x="95" y="302"/>
                    <a:pt x="95" y="302"/>
                    <a:pt x="95" y="302"/>
                  </a:cubicBezTo>
                  <a:cubicBezTo>
                    <a:pt x="96" y="302"/>
                    <a:pt x="96" y="302"/>
                    <a:pt x="96" y="302"/>
                  </a:cubicBezTo>
                  <a:cubicBezTo>
                    <a:pt x="97" y="302"/>
                    <a:pt x="97" y="302"/>
                    <a:pt x="97" y="302"/>
                  </a:cubicBezTo>
                  <a:cubicBezTo>
                    <a:pt x="97" y="303"/>
                    <a:pt x="97" y="303"/>
                    <a:pt x="97" y="303"/>
                  </a:cubicBezTo>
                  <a:cubicBezTo>
                    <a:pt x="98" y="303"/>
                    <a:pt x="98" y="303"/>
                    <a:pt x="98" y="30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9" y="305"/>
                    <a:pt x="99" y="305"/>
                    <a:pt x="99" y="305"/>
                  </a:cubicBezTo>
                  <a:cubicBezTo>
                    <a:pt x="99" y="304"/>
                    <a:pt x="99" y="304"/>
                    <a:pt x="99" y="304"/>
                  </a:cubicBezTo>
                  <a:cubicBezTo>
                    <a:pt x="100" y="304"/>
                    <a:pt x="100" y="304"/>
                    <a:pt x="100" y="304"/>
                  </a:cubicBezTo>
                  <a:cubicBezTo>
                    <a:pt x="100" y="305"/>
                    <a:pt x="100" y="305"/>
                    <a:pt x="100" y="305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99" y="306"/>
                    <a:pt x="99" y="306"/>
                    <a:pt x="99" y="306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7"/>
                    <a:pt x="100" y="307"/>
                    <a:pt x="100" y="307"/>
                  </a:cubicBezTo>
                  <a:cubicBezTo>
                    <a:pt x="100" y="308"/>
                    <a:pt x="100" y="308"/>
                    <a:pt x="100" y="308"/>
                  </a:cubicBezTo>
                  <a:cubicBezTo>
                    <a:pt x="101" y="309"/>
                    <a:pt x="101" y="309"/>
                    <a:pt x="101" y="309"/>
                  </a:cubicBezTo>
                  <a:cubicBezTo>
                    <a:pt x="101" y="310"/>
                    <a:pt x="101" y="310"/>
                    <a:pt x="101" y="310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4" y="316"/>
                    <a:pt x="104" y="316"/>
                    <a:pt x="104" y="316"/>
                  </a:cubicBezTo>
                  <a:cubicBezTo>
                    <a:pt x="102" y="316"/>
                    <a:pt x="102" y="316"/>
                    <a:pt x="102" y="316"/>
                  </a:cubicBezTo>
                  <a:cubicBezTo>
                    <a:pt x="102" y="317"/>
                    <a:pt x="102" y="317"/>
                    <a:pt x="102" y="317"/>
                  </a:cubicBezTo>
                  <a:cubicBezTo>
                    <a:pt x="100" y="317"/>
                    <a:pt x="100" y="317"/>
                    <a:pt x="100" y="317"/>
                  </a:cubicBezTo>
                  <a:cubicBezTo>
                    <a:pt x="99" y="316"/>
                    <a:pt x="99" y="316"/>
                    <a:pt x="99" y="316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6" y="314"/>
                    <a:pt x="96" y="314"/>
                    <a:pt x="96" y="314"/>
                  </a:cubicBezTo>
                  <a:cubicBezTo>
                    <a:pt x="96" y="316"/>
                    <a:pt x="96" y="316"/>
                    <a:pt x="96" y="316"/>
                  </a:cubicBezTo>
                  <a:cubicBezTo>
                    <a:pt x="97" y="316"/>
                    <a:pt x="97" y="316"/>
                    <a:pt x="97" y="316"/>
                  </a:cubicBezTo>
                  <a:cubicBezTo>
                    <a:pt x="97" y="317"/>
                    <a:pt x="97" y="317"/>
                    <a:pt x="97" y="317"/>
                  </a:cubicBezTo>
                  <a:cubicBezTo>
                    <a:pt x="97" y="319"/>
                    <a:pt x="97" y="319"/>
                    <a:pt x="97" y="3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94" y="318"/>
                    <a:pt x="94" y="318"/>
                    <a:pt x="94" y="318"/>
                  </a:cubicBezTo>
                  <a:cubicBezTo>
                    <a:pt x="91" y="317"/>
                    <a:pt x="91" y="317"/>
                    <a:pt x="91" y="317"/>
                  </a:cubicBezTo>
                  <a:cubicBezTo>
                    <a:pt x="90" y="317"/>
                    <a:pt x="90" y="317"/>
                    <a:pt x="90" y="317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0" y="318"/>
                    <a:pt x="90" y="318"/>
                    <a:pt x="90" y="318"/>
                  </a:cubicBezTo>
                  <a:cubicBezTo>
                    <a:pt x="87" y="318"/>
                    <a:pt x="87" y="318"/>
                    <a:pt x="87" y="318"/>
                  </a:cubicBezTo>
                  <a:cubicBezTo>
                    <a:pt x="86" y="318"/>
                    <a:pt x="86" y="318"/>
                    <a:pt x="86" y="318"/>
                  </a:cubicBezTo>
                  <a:cubicBezTo>
                    <a:pt x="84" y="318"/>
                    <a:pt x="84" y="318"/>
                    <a:pt x="84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3" y="318"/>
                    <a:pt x="83" y="318"/>
                    <a:pt x="83" y="318"/>
                  </a:cubicBezTo>
                  <a:cubicBezTo>
                    <a:pt x="82" y="318"/>
                    <a:pt x="82" y="318"/>
                    <a:pt x="82" y="318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80" y="317"/>
                    <a:pt x="80" y="317"/>
                    <a:pt x="80" y="317"/>
                  </a:cubicBezTo>
                  <a:cubicBezTo>
                    <a:pt x="79" y="317"/>
                    <a:pt x="79" y="317"/>
                    <a:pt x="79" y="317"/>
                  </a:cubicBezTo>
                  <a:cubicBezTo>
                    <a:pt x="78" y="317"/>
                    <a:pt x="78" y="317"/>
                    <a:pt x="78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7" y="317"/>
                    <a:pt x="77" y="317"/>
                    <a:pt x="77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6"/>
                    <a:pt x="76" y="316"/>
                    <a:pt x="76" y="316"/>
                  </a:cubicBezTo>
                  <a:cubicBezTo>
                    <a:pt x="76" y="315"/>
                    <a:pt x="76" y="315"/>
                    <a:pt x="76" y="315"/>
                  </a:cubicBezTo>
                  <a:cubicBezTo>
                    <a:pt x="75" y="314"/>
                    <a:pt x="75" y="314"/>
                    <a:pt x="75" y="314"/>
                  </a:cubicBezTo>
                  <a:cubicBezTo>
                    <a:pt x="75" y="312"/>
                    <a:pt x="75" y="312"/>
                    <a:pt x="75" y="312"/>
                  </a:cubicBezTo>
                  <a:cubicBezTo>
                    <a:pt x="74" y="312"/>
                    <a:pt x="74" y="312"/>
                    <a:pt x="74" y="312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2" y="310"/>
                    <a:pt x="72" y="310"/>
                    <a:pt x="72" y="310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1" y="309"/>
                    <a:pt x="71" y="309"/>
                    <a:pt x="71" y="309"/>
                  </a:cubicBezTo>
                  <a:cubicBezTo>
                    <a:pt x="70" y="309"/>
                    <a:pt x="70" y="309"/>
                    <a:pt x="70" y="309"/>
                  </a:cubicBezTo>
                  <a:cubicBezTo>
                    <a:pt x="69" y="309"/>
                    <a:pt x="69" y="309"/>
                    <a:pt x="69" y="309"/>
                  </a:cubicBezTo>
                  <a:cubicBezTo>
                    <a:pt x="69" y="308"/>
                    <a:pt x="69" y="308"/>
                    <a:pt x="69" y="308"/>
                  </a:cubicBezTo>
                  <a:cubicBezTo>
                    <a:pt x="68" y="308"/>
                    <a:pt x="68" y="308"/>
                    <a:pt x="68" y="308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7" y="307"/>
                    <a:pt x="67" y="307"/>
                    <a:pt x="67" y="307"/>
                  </a:cubicBezTo>
                  <a:cubicBezTo>
                    <a:pt x="66" y="307"/>
                    <a:pt x="66" y="307"/>
                    <a:pt x="66" y="307"/>
                  </a:cubicBezTo>
                  <a:cubicBezTo>
                    <a:pt x="66" y="306"/>
                    <a:pt x="66" y="306"/>
                    <a:pt x="66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5" y="306"/>
                    <a:pt x="65" y="306"/>
                    <a:pt x="65" y="306"/>
                  </a:cubicBezTo>
                  <a:cubicBezTo>
                    <a:pt x="64" y="305"/>
                    <a:pt x="64" y="305"/>
                    <a:pt x="64" y="305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60" y="302"/>
                    <a:pt x="60" y="302"/>
                    <a:pt x="60" y="302"/>
                  </a:cubicBezTo>
                  <a:cubicBezTo>
                    <a:pt x="58" y="301"/>
                    <a:pt x="58" y="301"/>
                    <a:pt x="58" y="301"/>
                  </a:cubicBezTo>
                  <a:cubicBezTo>
                    <a:pt x="57" y="302"/>
                    <a:pt x="57" y="302"/>
                    <a:pt x="57" y="302"/>
                  </a:cubicBezTo>
                  <a:cubicBezTo>
                    <a:pt x="56" y="301"/>
                    <a:pt x="56" y="301"/>
                    <a:pt x="56" y="301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4" y="299"/>
                    <a:pt x="54" y="299"/>
                    <a:pt x="54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3" y="299"/>
                    <a:pt x="53" y="299"/>
                    <a:pt x="53" y="299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8"/>
                    <a:pt x="54" y="298"/>
                    <a:pt x="54" y="298"/>
                  </a:cubicBezTo>
                  <a:cubicBezTo>
                    <a:pt x="54" y="297"/>
                    <a:pt x="54" y="297"/>
                    <a:pt x="54" y="297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5" y="298"/>
                    <a:pt x="55" y="298"/>
                    <a:pt x="55" y="298"/>
                  </a:cubicBezTo>
                  <a:cubicBezTo>
                    <a:pt x="56" y="298"/>
                    <a:pt x="56" y="298"/>
                    <a:pt x="56" y="298"/>
                  </a:cubicBezTo>
                  <a:cubicBezTo>
                    <a:pt x="57" y="298"/>
                    <a:pt x="57" y="298"/>
                    <a:pt x="57" y="298"/>
                  </a:cubicBezTo>
                  <a:cubicBezTo>
                    <a:pt x="57" y="297"/>
                    <a:pt x="57" y="297"/>
                    <a:pt x="5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7" y="295"/>
                    <a:pt x="57" y="295"/>
                    <a:pt x="57" y="295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8" y="294"/>
                    <a:pt x="58" y="294"/>
                    <a:pt x="58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9" y="294"/>
                    <a:pt x="59" y="294"/>
                    <a:pt x="59" y="294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8" y="293"/>
                    <a:pt x="58" y="293"/>
                    <a:pt x="58" y="293"/>
                  </a:cubicBezTo>
                  <a:cubicBezTo>
                    <a:pt x="57" y="293"/>
                    <a:pt x="57" y="293"/>
                    <a:pt x="57" y="293"/>
                  </a:cubicBezTo>
                  <a:cubicBezTo>
                    <a:pt x="56" y="291"/>
                    <a:pt x="56" y="291"/>
                    <a:pt x="56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9" y="291"/>
                    <a:pt x="59" y="291"/>
                    <a:pt x="59" y="291"/>
                  </a:cubicBezTo>
                  <a:cubicBezTo>
                    <a:pt x="58" y="291"/>
                    <a:pt x="58" y="291"/>
                    <a:pt x="58" y="291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62" y="289"/>
                    <a:pt x="62" y="289"/>
                    <a:pt x="62" y="289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2" y="288"/>
                    <a:pt x="62" y="288"/>
                    <a:pt x="62" y="288"/>
                  </a:cubicBezTo>
                  <a:cubicBezTo>
                    <a:pt x="61" y="288"/>
                    <a:pt x="61" y="288"/>
                    <a:pt x="61" y="288"/>
                  </a:cubicBezTo>
                  <a:cubicBezTo>
                    <a:pt x="60" y="288"/>
                    <a:pt x="60" y="288"/>
                    <a:pt x="60" y="288"/>
                  </a:cubicBezTo>
                  <a:cubicBezTo>
                    <a:pt x="59" y="288"/>
                    <a:pt x="59" y="288"/>
                    <a:pt x="59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59" y="287"/>
                    <a:pt x="59" y="287"/>
                    <a:pt x="59" y="287"/>
                  </a:cubicBezTo>
                  <a:cubicBezTo>
                    <a:pt x="59" y="286"/>
                    <a:pt x="59" y="286"/>
                    <a:pt x="59" y="286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2" y="285"/>
                    <a:pt x="62" y="285"/>
                    <a:pt x="62" y="285"/>
                  </a:cubicBezTo>
                  <a:cubicBezTo>
                    <a:pt x="63" y="284"/>
                    <a:pt x="63" y="284"/>
                    <a:pt x="63" y="284"/>
                  </a:cubicBezTo>
                  <a:cubicBezTo>
                    <a:pt x="63" y="283"/>
                    <a:pt x="63" y="283"/>
                    <a:pt x="63" y="283"/>
                  </a:cubicBezTo>
                  <a:cubicBezTo>
                    <a:pt x="64" y="282"/>
                    <a:pt x="64" y="282"/>
                    <a:pt x="64" y="282"/>
                  </a:cubicBezTo>
                  <a:cubicBezTo>
                    <a:pt x="63" y="281"/>
                    <a:pt x="63" y="281"/>
                    <a:pt x="63" y="281"/>
                  </a:cubicBezTo>
                  <a:cubicBezTo>
                    <a:pt x="62" y="280"/>
                    <a:pt x="62" y="280"/>
                    <a:pt x="62" y="280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63" y="278"/>
                    <a:pt x="63" y="278"/>
                    <a:pt x="63" y="278"/>
                  </a:cubicBezTo>
                  <a:cubicBezTo>
                    <a:pt x="64" y="277"/>
                    <a:pt x="64" y="277"/>
                    <a:pt x="64" y="277"/>
                  </a:cubicBezTo>
                  <a:cubicBezTo>
                    <a:pt x="64" y="276"/>
                    <a:pt x="64" y="276"/>
                    <a:pt x="64" y="276"/>
                  </a:cubicBezTo>
                  <a:cubicBezTo>
                    <a:pt x="63" y="276"/>
                    <a:pt x="63" y="276"/>
                    <a:pt x="63" y="276"/>
                  </a:cubicBezTo>
                  <a:cubicBezTo>
                    <a:pt x="63" y="275"/>
                    <a:pt x="63" y="275"/>
                    <a:pt x="63" y="275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61" y="275"/>
                    <a:pt x="61" y="275"/>
                    <a:pt x="61" y="275"/>
                  </a:cubicBezTo>
                  <a:cubicBezTo>
                    <a:pt x="60" y="274"/>
                    <a:pt x="60" y="274"/>
                    <a:pt x="60" y="274"/>
                  </a:cubicBezTo>
                  <a:cubicBezTo>
                    <a:pt x="59" y="275"/>
                    <a:pt x="59" y="275"/>
                    <a:pt x="59" y="275"/>
                  </a:cubicBezTo>
                  <a:cubicBezTo>
                    <a:pt x="58" y="274"/>
                    <a:pt x="58" y="274"/>
                    <a:pt x="58" y="274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5" y="274"/>
                    <a:pt x="55" y="274"/>
                    <a:pt x="55" y="274"/>
                  </a:cubicBezTo>
                  <a:cubicBezTo>
                    <a:pt x="54" y="274"/>
                    <a:pt x="54" y="274"/>
                    <a:pt x="54" y="274"/>
                  </a:cubicBezTo>
                  <a:cubicBezTo>
                    <a:pt x="53" y="273"/>
                    <a:pt x="53" y="273"/>
                    <a:pt x="53" y="273"/>
                  </a:cubicBezTo>
                  <a:cubicBezTo>
                    <a:pt x="52" y="271"/>
                    <a:pt x="52" y="271"/>
                    <a:pt x="52" y="271"/>
                  </a:cubicBezTo>
                  <a:cubicBezTo>
                    <a:pt x="51" y="271"/>
                    <a:pt x="51" y="271"/>
                    <a:pt x="51" y="271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49" y="272"/>
                    <a:pt x="49" y="272"/>
                    <a:pt x="49" y="272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46" y="272"/>
                    <a:pt x="46" y="272"/>
                    <a:pt x="46" y="272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2" y="268"/>
                    <a:pt x="42" y="268"/>
                    <a:pt x="42" y="268"/>
                  </a:cubicBezTo>
                  <a:cubicBezTo>
                    <a:pt x="42" y="267"/>
                    <a:pt x="42" y="267"/>
                    <a:pt x="42" y="267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5"/>
                    <a:pt x="38" y="265"/>
                    <a:pt x="38" y="265"/>
                  </a:cubicBezTo>
                  <a:cubicBezTo>
                    <a:pt x="38" y="264"/>
                    <a:pt x="38" y="264"/>
                    <a:pt x="38" y="264"/>
                  </a:cubicBezTo>
                  <a:cubicBezTo>
                    <a:pt x="37" y="264"/>
                    <a:pt x="37" y="264"/>
                    <a:pt x="37" y="264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9" y="262"/>
                    <a:pt x="29" y="262"/>
                    <a:pt x="29" y="262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3"/>
                    <a:pt x="28" y="263"/>
                    <a:pt x="28" y="263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0"/>
                    <a:pt x="27" y="260"/>
                    <a:pt x="27" y="260"/>
                  </a:cubicBezTo>
                  <a:cubicBezTo>
                    <a:pt x="26" y="259"/>
                    <a:pt x="26" y="259"/>
                    <a:pt x="26" y="259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6" y="257"/>
                    <a:pt x="26" y="257"/>
                    <a:pt x="26" y="257"/>
                  </a:cubicBezTo>
                  <a:cubicBezTo>
                    <a:pt x="27" y="258"/>
                    <a:pt x="27" y="258"/>
                    <a:pt x="27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30" y="256"/>
                    <a:pt x="30" y="256"/>
                    <a:pt x="30" y="256"/>
                  </a:cubicBezTo>
                  <a:cubicBezTo>
                    <a:pt x="31" y="256"/>
                    <a:pt x="31" y="256"/>
                    <a:pt x="31" y="256"/>
                  </a:cubicBezTo>
                  <a:cubicBezTo>
                    <a:pt x="30" y="255"/>
                    <a:pt x="30" y="255"/>
                    <a:pt x="30" y="255"/>
                  </a:cubicBezTo>
                  <a:cubicBezTo>
                    <a:pt x="30" y="254"/>
                    <a:pt x="30" y="254"/>
                    <a:pt x="30" y="254"/>
                  </a:cubicBezTo>
                  <a:cubicBezTo>
                    <a:pt x="28" y="253"/>
                    <a:pt x="28" y="253"/>
                    <a:pt x="28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1"/>
                    <a:pt x="26" y="251"/>
                    <a:pt x="26" y="251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3" y="248"/>
                    <a:pt x="23" y="248"/>
                    <a:pt x="23" y="248"/>
                  </a:cubicBezTo>
                  <a:cubicBezTo>
                    <a:pt x="22" y="247"/>
                    <a:pt x="22" y="247"/>
                    <a:pt x="22" y="247"/>
                  </a:cubicBezTo>
                  <a:cubicBezTo>
                    <a:pt x="22" y="246"/>
                    <a:pt x="22" y="246"/>
                    <a:pt x="22" y="246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0" y="243"/>
                    <a:pt x="20" y="243"/>
                    <a:pt x="20" y="243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2"/>
                  </a:cubicBezTo>
                  <a:cubicBezTo>
                    <a:pt x="17" y="242"/>
                    <a:pt x="17" y="242"/>
                    <a:pt x="17" y="242"/>
                  </a:cubicBezTo>
                  <a:cubicBezTo>
                    <a:pt x="16" y="243"/>
                    <a:pt x="16" y="243"/>
                    <a:pt x="16" y="243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3" y="242"/>
                    <a:pt x="13" y="242"/>
                    <a:pt x="13" y="242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8" y="237"/>
                    <a:pt x="8" y="237"/>
                    <a:pt x="8" y="237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8" y="234"/>
                    <a:pt x="8" y="234"/>
                    <a:pt x="8" y="234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7" y="232"/>
                    <a:pt x="7" y="232"/>
                    <a:pt x="7" y="232"/>
                  </a:cubicBezTo>
                  <a:cubicBezTo>
                    <a:pt x="8" y="232"/>
                    <a:pt x="8" y="232"/>
                    <a:pt x="8" y="232"/>
                  </a:cubicBezTo>
                  <a:cubicBezTo>
                    <a:pt x="8" y="231"/>
                    <a:pt x="8" y="231"/>
                    <a:pt x="8" y="231"/>
                  </a:cubicBezTo>
                  <a:cubicBezTo>
                    <a:pt x="6" y="228"/>
                    <a:pt x="6" y="228"/>
                    <a:pt x="6" y="228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3"/>
                    <a:pt x="7" y="223"/>
                    <a:pt x="7" y="223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7" y="220"/>
                    <a:pt x="7" y="220"/>
                    <a:pt x="7" y="220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8" y="219"/>
                    <a:pt x="8" y="219"/>
                    <a:pt x="8" y="219"/>
                  </a:cubicBezTo>
                  <a:cubicBezTo>
                    <a:pt x="8" y="220"/>
                    <a:pt x="8" y="220"/>
                    <a:pt x="8" y="220"/>
                  </a:cubicBezTo>
                  <a:cubicBezTo>
                    <a:pt x="9" y="220"/>
                    <a:pt x="9" y="220"/>
                    <a:pt x="9" y="220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0" y="219"/>
                    <a:pt x="10" y="219"/>
                    <a:pt x="10" y="219"/>
                  </a:cubicBezTo>
                  <a:cubicBezTo>
                    <a:pt x="11" y="218"/>
                    <a:pt x="11" y="218"/>
                    <a:pt x="11" y="218"/>
                  </a:cubicBezTo>
                  <a:cubicBezTo>
                    <a:pt x="12" y="218"/>
                    <a:pt x="12" y="218"/>
                    <a:pt x="12" y="21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4" y="217"/>
                    <a:pt x="14" y="217"/>
                    <a:pt x="14" y="217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3" y="216"/>
                    <a:pt x="13" y="216"/>
                    <a:pt x="13" y="216"/>
                  </a:cubicBezTo>
                  <a:cubicBezTo>
                    <a:pt x="12" y="216"/>
                    <a:pt x="12" y="216"/>
                    <a:pt x="12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0" y="216"/>
                    <a:pt x="10" y="216"/>
                    <a:pt x="10" y="216"/>
                  </a:cubicBezTo>
                  <a:cubicBezTo>
                    <a:pt x="9" y="215"/>
                    <a:pt x="9" y="215"/>
                    <a:pt x="9" y="215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5"/>
                    <a:pt x="10" y="215"/>
                    <a:pt x="10" y="215"/>
                  </a:cubicBezTo>
                  <a:cubicBezTo>
                    <a:pt x="10" y="214"/>
                    <a:pt x="10" y="214"/>
                    <a:pt x="10" y="214"/>
                  </a:cubicBezTo>
                  <a:cubicBezTo>
                    <a:pt x="9" y="214"/>
                    <a:pt x="9" y="214"/>
                    <a:pt x="9" y="214"/>
                  </a:cubicBezTo>
                  <a:cubicBezTo>
                    <a:pt x="10" y="213"/>
                    <a:pt x="10" y="213"/>
                    <a:pt x="10" y="213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9" y="213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8" y="214"/>
                    <a:pt x="8" y="214"/>
                    <a:pt x="8" y="214"/>
                  </a:cubicBezTo>
                  <a:cubicBezTo>
                    <a:pt x="7" y="213"/>
                    <a:pt x="7" y="213"/>
                    <a:pt x="7" y="213"/>
                  </a:cubicBezTo>
                  <a:cubicBezTo>
                    <a:pt x="9" y="211"/>
                    <a:pt x="9" y="211"/>
                    <a:pt x="9" y="211"/>
                  </a:cubicBezTo>
                  <a:cubicBezTo>
                    <a:pt x="11" y="211"/>
                    <a:pt x="11" y="211"/>
                    <a:pt x="11" y="211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7"/>
                    <a:pt x="13" y="207"/>
                  </a:cubicBezTo>
                  <a:cubicBezTo>
                    <a:pt x="14" y="205"/>
                    <a:pt x="14" y="205"/>
                    <a:pt x="14" y="205"/>
                  </a:cubicBezTo>
                  <a:cubicBezTo>
                    <a:pt x="16" y="202"/>
                    <a:pt x="16" y="202"/>
                    <a:pt x="16" y="202"/>
                  </a:cubicBezTo>
                  <a:cubicBezTo>
                    <a:pt x="17" y="200"/>
                    <a:pt x="17" y="200"/>
                    <a:pt x="17" y="200"/>
                  </a:cubicBezTo>
                  <a:cubicBezTo>
                    <a:pt x="17" y="198"/>
                    <a:pt x="17" y="198"/>
                    <a:pt x="17" y="198"/>
                  </a:cubicBezTo>
                  <a:cubicBezTo>
                    <a:pt x="15" y="196"/>
                    <a:pt x="15" y="196"/>
                    <a:pt x="15" y="196"/>
                  </a:cubicBezTo>
                  <a:cubicBezTo>
                    <a:pt x="14" y="196"/>
                    <a:pt x="14" y="196"/>
                    <a:pt x="14" y="196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2" y="192"/>
                    <a:pt x="12" y="192"/>
                    <a:pt x="12" y="19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3" y="190"/>
                    <a:pt x="13" y="190"/>
                    <a:pt x="13" y="190"/>
                  </a:cubicBezTo>
                  <a:cubicBezTo>
                    <a:pt x="11" y="189"/>
                    <a:pt x="11" y="189"/>
                    <a:pt x="11" y="18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1" y="187"/>
                    <a:pt x="11" y="187"/>
                    <a:pt x="11" y="187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0" y="183"/>
                    <a:pt x="10" y="183"/>
                    <a:pt x="10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9" y="182"/>
                    <a:pt x="9" y="182"/>
                    <a:pt x="9" y="182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6" y="171"/>
                    <a:pt x="6" y="171"/>
                    <a:pt x="6" y="171"/>
                  </a:cubicBezTo>
                  <a:cubicBezTo>
                    <a:pt x="5" y="170"/>
                    <a:pt x="5" y="170"/>
                    <a:pt x="5" y="170"/>
                  </a:cubicBezTo>
                  <a:cubicBezTo>
                    <a:pt x="5" y="168"/>
                    <a:pt x="5" y="168"/>
                    <a:pt x="5" y="168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7" y="165"/>
                    <a:pt x="7" y="165"/>
                    <a:pt x="7" y="165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4" y="163"/>
                    <a:pt x="4" y="163"/>
                    <a:pt x="4" y="163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3" y="149"/>
                    <a:pt x="13" y="149"/>
                    <a:pt x="1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2" y="150"/>
                    <a:pt x="12" y="150"/>
                    <a:pt x="12" y="150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49"/>
                    <a:pt x="11" y="149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1" y="151"/>
                    <a:pt x="11" y="151"/>
                    <a:pt x="11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4" y="152"/>
                    <a:pt x="14" y="152"/>
                    <a:pt x="14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52"/>
                    <a:pt x="15" y="152"/>
                    <a:pt x="15" y="152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7" y="152"/>
                    <a:pt x="17" y="152"/>
                    <a:pt x="17" y="152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9" y="151"/>
                    <a:pt x="19" y="151"/>
                    <a:pt x="19" y="151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2" y="152"/>
                    <a:pt x="22" y="152"/>
                    <a:pt x="22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5" y="152"/>
                    <a:pt x="25" y="152"/>
                    <a:pt x="25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3" y="161"/>
                    <a:pt x="43" y="161"/>
                    <a:pt x="43" y="161"/>
                  </a:cubicBezTo>
                  <a:cubicBezTo>
                    <a:pt x="43" y="162"/>
                    <a:pt x="43" y="162"/>
                    <a:pt x="43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4" y="162"/>
                    <a:pt x="44" y="162"/>
                    <a:pt x="44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6" y="163"/>
                    <a:pt x="46" y="163"/>
                    <a:pt x="46" y="163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6" y="164"/>
                    <a:pt x="46" y="164"/>
                    <a:pt x="46" y="164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7" y="165"/>
                    <a:pt x="47" y="165"/>
                    <a:pt x="47" y="165"/>
                  </a:cubicBezTo>
                  <a:cubicBezTo>
                    <a:pt x="48" y="165"/>
                    <a:pt x="48" y="165"/>
                    <a:pt x="48" y="165"/>
                  </a:cubicBezTo>
                  <a:cubicBezTo>
                    <a:pt x="48" y="166"/>
                    <a:pt x="48" y="166"/>
                    <a:pt x="48" y="166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70"/>
                    <a:pt x="47" y="170"/>
                    <a:pt x="47" y="17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3" y="174"/>
                    <a:pt x="43" y="174"/>
                    <a:pt x="43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5"/>
                    <a:pt x="41" y="175"/>
                    <a:pt x="41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20" y="171"/>
                    <a:pt x="20" y="171"/>
                    <a:pt x="20" y="171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8"/>
                    <a:pt x="26" y="178"/>
                    <a:pt x="26" y="178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3"/>
                    <a:pt x="27" y="183"/>
                    <a:pt x="27" y="183"/>
                  </a:cubicBezTo>
                  <a:cubicBezTo>
                    <a:pt x="27" y="184"/>
                    <a:pt x="27" y="184"/>
                    <a:pt x="27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28" y="186"/>
                    <a:pt x="28" y="186"/>
                    <a:pt x="28" y="186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9" y="188"/>
                    <a:pt x="29" y="188"/>
                    <a:pt x="29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5" y="190"/>
                    <a:pt x="35" y="190"/>
                    <a:pt x="35" y="190"/>
                  </a:cubicBezTo>
                  <a:cubicBezTo>
                    <a:pt x="35" y="191"/>
                    <a:pt x="35" y="191"/>
                    <a:pt x="35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8" y="191"/>
                    <a:pt x="38" y="191"/>
                    <a:pt x="38" y="191"/>
                  </a:cubicBezTo>
                  <a:cubicBezTo>
                    <a:pt x="38" y="192"/>
                    <a:pt x="38" y="192"/>
                    <a:pt x="38" y="192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40" y="191"/>
                    <a:pt x="40" y="191"/>
                    <a:pt x="40" y="191"/>
                  </a:cubicBezTo>
                  <a:cubicBezTo>
                    <a:pt x="40" y="190"/>
                    <a:pt x="40" y="190"/>
                    <a:pt x="40" y="190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9" y="187"/>
                    <a:pt x="39" y="187"/>
                    <a:pt x="39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6" y="187"/>
                    <a:pt x="36" y="187"/>
                    <a:pt x="36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7" y="182"/>
                    <a:pt x="37" y="182"/>
                    <a:pt x="37" y="18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7" y="185"/>
                    <a:pt x="47" y="185"/>
                    <a:pt x="47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79"/>
                    <a:pt x="45" y="179"/>
                    <a:pt x="45" y="179"/>
                  </a:cubicBezTo>
                  <a:cubicBezTo>
                    <a:pt x="45" y="178"/>
                    <a:pt x="45" y="178"/>
                    <a:pt x="45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47" y="175"/>
                    <a:pt x="47" y="175"/>
                    <a:pt x="47" y="175"/>
                  </a:cubicBezTo>
                  <a:cubicBezTo>
                    <a:pt x="48" y="175"/>
                    <a:pt x="48" y="175"/>
                    <a:pt x="48" y="175"/>
                  </a:cubicBezTo>
                  <a:cubicBezTo>
                    <a:pt x="49" y="174"/>
                    <a:pt x="49" y="174"/>
                    <a:pt x="49" y="174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51" y="171"/>
                    <a:pt x="51" y="171"/>
                    <a:pt x="51" y="171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53" y="171"/>
                    <a:pt x="53" y="171"/>
                    <a:pt x="53" y="171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5" y="172"/>
                    <a:pt x="55" y="172"/>
                    <a:pt x="55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57" y="173"/>
                    <a:pt x="57" y="173"/>
                    <a:pt x="57" y="173"/>
                  </a:cubicBezTo>
                  <a:cubicBezTo>
                    <a:pt x="58" y="172"/>
                    <a:pt x="58" y="172"/>
                    <a:pt x="58" y="172"/>
                  </a:cubicBezTo>
                  <a:cubicBezTo>
                    <a:pt x="59" y="173"/>
                    <a:pt x="59" y="173"/>
                    <a:pt x="59" y="173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59" y="169"/>
                    <a:pt x="59" y="169"/>
                    <a:pt x="59" y="169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60" y="168"/>
                    <a:pt x="60" y="168"/>
                    <a:pt x="60" y="168"/>
                  </a:cubicBezTo>
                  <a:cubicBezTo>
                    <a:pt x="59" y="167"/>
                    <a:pt x="59" y="167"/>
                    <a:pt x="59" y="167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7" y="164"/>
                    <a:pt x="57" y="164"/>
                    <a:pt x="57" y="164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2"/>
                    <a:pt x="57" y="162"/>
                    <a:pt x="57" y="162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57" y="159"/>
                    <a:pt x="57" y="159"/>
                    <a:pt x="57" y="159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5" y="156"/>
                    <a:pt x="55" y="156"/>
                    <a:pt x="55" y="156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3" y="154"/>
                    <a:pt x="53" y="154"/>
                    <a:pt x="53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6" y="155"/>
                    <a:pt x="56" y="155"/>
                    <a:pt x="56" y="155"/>
                  </a:cubicBezTo>
                  <a:cubicBezTo>
                    <a:pt x="57" y="155"/>
                    <a:pt x="57" y="155"/>
                    <a:pt x="57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2" y="156"/>
                    <a:pt x="62" y="156"/>
                    <a:pt x="62" y="156"/>
                  </a:cubicBezTo>
                  <a:cubicBezTo>
                    <a:pt x="63" y="157"/>
                    <a:pt x="63" y="157"/>
                    <a:pt x="63" y="157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6" y="160"/>
                    <a:pt x="66" y="160"/>
                    <a:pt x="66" y="160"/>
                  </a:cubicBezTo>
                  <a:cubicBezTo>
                    <a:pt x="65" y="160"/>
                    <a:pt x="65" y="160"/>
                    <a:pt x="65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3" y="161"/>
                    <a:pt x="63" y="161"/>
                    <a:pt x="63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1"/>
                    <a:pt x="62" y="161"/>
                    <a:pt x="62" y="161"/>
                  </a:cubicBezTo>
                  <a:cubicBezTo>
                    <a:pt x="62" y="162"/>
                    <a:pt x="62" y="162"/>
                    <a:pt x="62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2"/>
                    <a:pt x="61" y="162"/>
                    <a:pt x="61" y="162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1" y="164"/>
                    <a:pt x="61" y="164"/>
                    <a:pt x="61" y="164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6" y="167"/>
                    <a:pt x="66" y="167"/>
                    <a:pt x="66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7" y="168"/>
                    <a:pt x="67" y="168"/>
                    <a:pt x="67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69" y="167"/>
                    <a:pt x="69" y="167"/>
                    <a:pt x="69" y="167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5"/>
                    <a:pt x="71" y="165"/>
                    <a:pt x="71" y="165"/>
                  </a:cubicBezTo>
                  <a:cubicBezTo>
                    <a:pt x="70" y="164"/>
                    <a:pt x="70" y="164"/>
                    <a:pt x="70" y="164"/>
                  </a:cubicBezTo>
                  <a:cubicBezTo>
                    <a:pt x="71" y="163"/>
                    <a:pt x="71" y="163"/>
                    <a:pt x="71" y="163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0" y="162"/>
                    <a:pt x="70" y="162"/>
                    <a:pt x="70" y="162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3" y="161"/>
                    <a:pt x="73" y="161"/>
                    <a:pt x="73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75" y="161"/>
                    <a:pt x="75" y="161"/>
                    <a:pt x="75" y="161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4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7" y="157"/>
                    <a:pt x="77" y="157"/>
                    <a:pt x="77" y="157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86" y="154"/>
                    <a:pt x="86" y="154"/>
                    <a:pt x="86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4" y="153"/>
                    <a:pt x="84" y="153"/>
                    <a:pt x="84" y="153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7" y="152"/>
                    <a:pt x="87" y="152"/>
                    <a:pt x="87" y="152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91" y="151"/>
                    <a:pt x="91" y="151"/>
                    <a:pt x="91" y="151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0" y="152"/>
                    <a:pt x="90" y="152"/>
                    <a:pt x="90" y="152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0" y="155"/>
                    <a:pt x="90" y="155"/>
                    <a:pt x="90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5"/>
                    <a:pt x="95" y="155"/>
                    <a:pt x="95" y="155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2"/>
                    <a:pt x="95" y="152"/>
                    <a:pt x="95" y="152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97" y="151"/>
                    <a:pt x="97" y="151"/>
                    <a:pt x="97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99" y="151"/>
                    <a:pt x="99" y="151"/>
                    <a:pt x="99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1"/>
                    <a:pt x="102" y="151"/>
                    <a:pt x="102" y="151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5" y="149"/>
                    <a:pt x="105" y="149"/>
                    <a:pt x="105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8"/>
                    <a:pt x="108" y="148"/>
                    <a:pt x="108" y="148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09" y="152"/>
                    <a:pt x="109" y="152"/>
                    <a:pt x="109" y="152"/>
                  </a:cubicBezTo>
                  <a:cubicBezTo>
                    <a:pt x="111" y="152"/>
                    <a:pt x="111" y="152"/>
                    <a:pt x="111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50"/>
                    <a:pt x="111" y="150"/>
                    <a:pt x="111" y="150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5" y="148"/>
                    <a:pt x="115" y="148"/>
                    <a:pt x="115" y="148"/>
                  </a:cubicBezTo>
                  <a:cubicBezTo>
                    <a:pt x="116" y="148"/>
                    <a:pt x="116" y="148"/>
                    <a:pt x="116" y="148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14" y="147"/>
                    <a:pt x="114" y="147"/>
                    <a:pt x="114" y="147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0" y="142"/>
                    <a:pt x="110" y="142"/>
                    <a:pt x="110" y="142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1" y="141"/>
                    <a:pt x="111" y="141"/>
                    <a:pt x="111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39" y="147"/>
                    <a:pt x="139" y="147"/>
                    <a:pt x="139" y="147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8"/>
                    <a:pt x="143" y="148"/>
                    <a:pt x="143" y="148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8" y="142"/>
                    <a:pt x="138" y="142"/>
                    <a:pt x="138" y="142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5"/>
                    <a:pt x="132" y="135"/>
                    <a:pt x="132" y="135"/>
                  </a:cubicBezTo>
                  <a:cubicBezTo>
                    <a:pt x="132" y="134"/>
                    <a:pt x="132" y="134"/>
                    <a:pt x="132" y="134"/>
                  </a:cubicBezTo>
                  <a:cubicBezTo>
                    <a:pt x="131" y="134"/>
                    <a:pt x="131" y="134"/>
                    <a:pt x="131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30" y="131"/>
                    <a:pt x="130" y="131"/>
                    <a:pt x="130" y="131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1" y="122"/>
                    <a:pt x="131" y="122"/>
                    <a:pt x="131" y="122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1"/>
                    <a:pt x="130" y="111"/>
                    <a:pt x="130" y="111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0" y="108"/>
                    <a:pt x="130" y="108"/>
                    <a:pt x="130" y="108"/>
                  </a:cubicBezTo>
                  <a:cubicBezTo>
                    <a:pt x="131" y="108"/>
                    <a:pt x="131" y="108"/>
                    <a:pt x="131" y="108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1" y="109"/>
                    <a:pt x="131" y="109"/>
                    <a:pt x="131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40" y="109"/>
                    <a:pt x="140" y="109"/>
                    <a:pt x="140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10"/>
                    <a:pt x="143" y="110"/>
                    <a:pt x="143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43" y="120"/>
                    <a:pt x="143" y="120"/>
                    <a:pt x="143" y="120"/>
                  </a:cubicBezTo>
                  <a:cubicBezTo>
                    <a:pt x="144" y="121"/>
                    <a:pt x="144" y="121"/>
                    <a:pt x="144" y="121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5" y="123"/>
                    <a:pt x="145" y="123"/>
                    <a:pt x="145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7" y="124"/>
                    <a:pt x="147" y="124"/>
                    <a:pt x="147" y="124"/>
                  </a:cubicBezTo>
                  <a:cubicBezTo>
                    <a:pt x="148" y="125"/>
                    <a:pt x="148" y="125"/>
                    <a:pt x="148" y="125"/>
                  </a:cubicBezTo>
                  <a:cubicBezTo>
                    <a:pt x="149" y="126"/>
                    <a:pt x="149" y="126"/>
                    <a:pt x="149" y="126"/>
                  </a:cubicBezTo>
                  <a:cubicBezTo>
                    <a:pt x="149" y="127"/>
                    <a:pt x="149" y="127"/>
                    <a:pt x="149" y="127"/>
                  </a:cubicBezTo>
                  <a:cubicBezTo>
                    <a:pt x="150" y="129"/>
                    <a:pt x="150" y="129"/>
                    <a:pt x="150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7"/>
                    <a:pt x="153" y="137"/>
                    <a:pt x="153" y="137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6" y="142"/>
                    <a:pt x="156" y="142"/>
                    <a:pt x="156" y="142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8" y="144"/>
                    <a:pt x="158" y="144"/>
                    <a:pt x="158" y="144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59" y="145"/>
                    <a:pt x="159" y="145"/>
                    <a:pt x="159" y="145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7"/>
                    <a:pt x="159" y="147"/>
                    <a:pt x="159" y="147"/>
                  </a:cubicBezTo>
                  <a:cubicBezTo>
                    <a:pt x="160" y="149"/>
                    <a:pt x="160" y="149"/>
                    <a:pt x="160" y="149"/>
                  </a:cubicBezTo>
                  <a:cubicBezTo>
                    <a:pt x="161" y="150"/>
                    <a:pt x="161" y="150"/>
                    <a:pt x="161" y="150"/>
                  </a:cubicBezTo>
                  <a:cubicBezTo>
                    <a:pt x="161" y="151"/>
                    <a:pt x="161" y="151"/>
                    <a:pt x="161" y="151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60" y="152"/>
                    <a:pt x="160" y="152"/>
                    <a:pt x="160" y="152"/>
                  </a:cubicBezTo>
                  <a:cubicBezTo>
                    <a:pt x="159" y="153"/>
                    <a:pt x="159" y="153"/>
                    <a:pt x="159" y="153"/>
                  </a:cubicBezTo>
                  <a:cubicBezTo>
                    <a:pt x="160" y="153"/>
                    <a:pt x="160" y="153"/>
                    <a:pt x="160" y="153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59" y="155"/>
                    <a:pt x="159" y="155"/>
                    <a:pt x="159" y="155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0" y="155"/>
                    <a:pt x="160" y="155"/>
                    <a:pt x="160" y="155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59" y="158"/>
                    <a:pt x="159" y="158"/>
                    <a:pt x="159" y="158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57" y="159"/>
                    <a:pt x="157" y="159"/>
                    <a:pt x="157" y="159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7" y="161"/>
                    <a:pt x="157" y="161"/>
                    <a:pt x="157" y="161"/>
                  </a:cubicBezTo>
                  <a:cubicBezTo>
                    <a:pt x="156" y="161"/>
                    <a:pt x="156" y="161"/>
                    <a:pt x="156" y="161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54" y="161"/>
                    <a:pt x="154" y="161"/>
                    <a:pt x="154" y="161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5" y="160"/>
                    <a:pt x="155" y="160"/>
                    <a:pt x="155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4" y="160"/>
                    <a:pt x="154" y="160"/>
                    <a:pt x="154" y="160"/>
                  </a:cubicBezTo>
                  <a:cubicBezTo>
                    <a:pt x="152" y="159"/>
                    <a:pt x="152" y="159"/>
                    <a:pt x="152" y="159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7" y="160"/>
                    <a:pt x="147" y="160"/>
                    <a:pt x="147" y="160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7" y="161"/>
                    <a:pt x="147" y="161"/>
                    <a:pt x="147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8" y="161"/>
                    <a:pt x="148" y="161"/>
                    <a:pt x="148" y="161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50" y="161"/>
                    <a:pt x="150" y="161"/>
                    <a:pt x="150" y="161"/>
                  </a:cubicBezTo>
                  <a:cubicBezTo>
                    <a:pt x="151" y="162"/>
                    <a:pt x="151" y="162"/>
                    <a:pt x="151" y="162"/>
                  </a:cubicBezTo>
                  <a:cubicBezTo>
                    <a:pt x="154" y="163"/>
                    <a:pt x="154" y="163"/>
                    <a:pt x="154" y="163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7" y="163"/>
                    <a:pt x="157" y="163"/>
                    <a:pt x="157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59" y="163"/>
                    <a:pt x="159" y="163"/>
                    <a:pt x="159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3"/>
                    <a:pt x="162" y="163"/>
                    <a:pt x="162" y="163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162" y="160"/>
                    <a:pt x="162" y="160"/>
                    <a:pt x="162" y="160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3" y="159"/>
                    <a:pt x="163" y="159"/>
                    <a:pt x="163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4" y="157"/>
                    <a:pt x="164" y="157"/>
                    <a:pt x="164" y="157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164" y="154"/>
                    <a:pt x="164" y="154"/>
                    <a:pt x="164" y="154"/>
                  </a:cubicBezTo>
                  <a:cubicBezTo>
                    <a:pt x="165" y="153"/>
                    <a:pt x="165" y="153"/>
                    <a:pt x="165" y="153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5" y="147"/>
                    <a:pt x="165" y="147"/>
                    <a:pt x="165" y="147"/>
                  </a:cubicBezTo>
                  <a:cubicBezTo>
                    <a:pt x="163" y="146"/>
                    <a:pt x="163" y="146"/>
                    <a:pt x="163" y="146"/>
                  </a:cubicBezTo>
                  <a:cubicBezTo>
                    <a:pt x="163" y="145"/>
                    <a:pt x="163" y="145"/>
                    <a:pt x="163" y="145"/>
                  </a:cubicBezTo>
                  <a:cubicBezTo>
                    <a:pt x="162" y="143"/>
                    <a:pt x="162" y="143"/>
                    <a:pt x="162" y="143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1" y="142"/>
                    <a:pt x="171" y="142"/>
                    <a:pt x="171" y="142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2" y="143"/>
                    <a:pt x="172" y="143"/>
                    <a:pt x="172" y="143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4" y="146"/>
                    <a:pt x="174" y="146"/>
                    <a:pt x="174" y="146"/>
                  </a:cubicBezTo>
                  <a:cubicBezTo>
                    <a:pt x="175" y="147"/>
                    <a:pt x="175" y="147"/>
                    <a:pt x="175" y="147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5" y="149"/>
                    <a:pt x="175" y="149"/>
                    <a:pt x="175" y="149"/>
                  </a:cubicBezTo>
                  <a:cubicBezTo>
                    <a:pt x="177" y="150"/>
                    <a:pt x="177" y="150"/>
                    <a:pt x="177" y="150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76" y="149"/>
                    <a:pt x="176" y="149"/>
                    <a:pt x="176" y="149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5" y="146"/>
                    <a:pt x="175" y="146"/>
                    <a:pt x="175" y="146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6" y="143"/>
                    <a:pt x="176" y="143"/>
                    <a:pt x="176" y="143"/>
                  </a:cubicBezTo>
                  <a:cubicBezTo>
                    <a:pt x="175" y="142"/>
                    <a:pt x="175" y="142"/>
                    <a:pt x="175" y="142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8" y="138"/>
                    <a:pt x="168" y="138"/>
                    <a:pt x="168" y="138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5" y="137"/>
                    <a:pt x="165" y="137"/>
                    <a:pt x="165" y="137"/>
                  </a:cubicBezTo>
                  <a:cubicBezTo>
                    <a:pt x="164" y="137"/>
                    <a:pt x="164" y="137"/>
                    <a:pt x="164" y="137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8" y="140"/>
                    <a:pt x="158" y="140"/>
                    <a:pt x="158" y="140"/>
                  </a:cubicBezTo>
                  <a:cubicBezTo>
                    <a:pt x="158" y="139"/>
                    <a:pt x="158" y="139"/>
                    <a:pt x="158" y="139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5"/>
                    <a:pt x="156" y="135"/>
                  </a:cubicBezTo>
                  <a:cubicBezTo>
                    <a:pt x="156" y="133"/>
                    <a:pt x="156" y="133"/>
                    <a:pt x="156" y="133"/>
                  </a:cubicBezTo>
                  <a:cubicBezTo>
                    <a:pt x="155" y="131"/>
                    <a:pt x="155" y="131"/>
                    <a:pt x="155" y="131"/>
                  </a:cubicBezTo>
                  <a:cubicBezTo>
                    <a:pt x="155" y="130"/>
                    <a:pt x="155" y="130"/>
                    <a:pt x="155" y="130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52" y="125"/>
                    <a:pt x="152" y="125"/>
                    <a:pt x="152" y="125"/>
                  </a:cubicBezTo>
                  <a:cubicBezTo>
                    <a:pt x="152" y="124"/>
                    <a:pt x="152" y="124"/>
                    <a:pt x="152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9" y="119"/>
                    <a:pt x="149" y="119"/>
                    <a:pt x="149" y="119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8" y="107"/>
                    <a:pt x="148" y="107"/>
                    <a:pt x="148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50" y="109"/>
                    <a:pt x="150" y="109"/>
                    <a:pt x="150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17"/>
                    <a:pt x="154" y="117"/>
                    <a:pt x="154" y="117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5" y="119"/>
                    <a:pt x="155" y="119"/>
                    <a:pt x="155" y="119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159" y="121"/>
                    <a:pt x="159" y="121"/>
                    <a:pt x="159" y="121"/>
                  </a:cubicBezTo>
                  <a:cubicBezTo>
                    <a:pt x="160" y="120"/>
                    <a:pt x="160" y="120"/>
                    <a:pt x="160" y="120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1" y="122"/>
                    <a:pt x="161" y="122"/>
                    <a:pt x="161" y="122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2" y="121"/>
                    <a:pt x="162" y="121"/>
                    <a:pt x="162" y="12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5" y="122"/>
                    <a:pt x="165" y="122"/>
                    <a:pt x="165" y="122"/>
                  </a:cubicBezTo>
                  <a:cubicBezTo>
                    <a:pt x="166" y="122"/>
                    <a:pt x="166" y="122"/>
                    <a:pt x="166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6" y="121"/>
                    <a:pt x="166" y="121"/>
                    <a:pt x="166" y="121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4" y="119"/>
                    <a:pt x="164" y="119"/>
                    <a:pt x="164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0" y="119"/>
                    <a:pt x="160" y="119"/>
                    <a:pt x="160" y="119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1" y="111"/>
                    <a:pt x="161" y="111"/>
                    <a:pt x="161" y="111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1"/>
                    <a:pt x="160" y="111"/>
                    <a:pt x="160" y="111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8" y="110"/>
                    <a:pt x="168" y="110"/>
                    <a:pt x="168" y="110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13"/>
                    <a:pt x="180" y="113"/>
                    <a:pt x="180" y="113"/>
                  </a:cubicBezTo>
                  <a:cubicBezTo>
                    <a:pt x="181" y="113"/>
                    <a:pt x="181" y="113"/>
                    <a:pt x="181" y="113"/>
                  </a:cubicBezTo>
                  <a:cubicBezTo>
                    <a:pt x="182" y="113"/>
                    <a:pt x="182" y="113"/>
                    <a:pt x="182" y="113"/>
                  </a:cubicBezTo>
                  <a:cubicBezTo>
                    <a:pt x="181" y="114"/>
                    <a:pt x="181" y="114"/>
                    <a:pt x="181" y="114"/>
                  </a:cubicBezTo>
                  <a:cubicBezTo>
                    <a:pt x="182" y="115"/>
                    <a:pt x="182" y="115"/>
                    <a:pt x="182" y="115"/>
                  </a:cubicBezTo>
                  <a:cubicBezTo>
                    <a:pt x="181" y="115"/>
                    <a:pt x="181" y="115"/>
                    <a:pt x="181" y="115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8"/>
                    <a:pt x="181" y="118"/>
                    <a:pt x="181" y="118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82" y="122"/>
                    <a:pt x="182" y="122"/>
                    <a:pt x="182" y="122"/>
                  </a:cubicBezTo>
                  <a:cubicBezTo>
                    <a:pt x="182" y="125"/>
                    <a:pt x="182" y="125"/>
                    <a:pt x="182" y="125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3" y="124"/>
                    <a:pt x="183" y="124"/>
                    <a:pt x="183" y="124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3"/>
                    <a:pt x="183" y="123"/>
                    <a:pt x="183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5" y="121"/>
                    <a:pt x="185" y="121"/>
                    <a:pt x="185" y="121"/>
                  </a:cubicBezTo>
                  <a:cubicBezTo>
                    <a:pt x="185" y="122"/>
                    <a:pt x="185" y="122"/>
                    <a:pt x="185" y="122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5" y="125"/>
                    <a:pt x="185" y="125"/>
                    <a:pt x="185" y="125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5" y="126"/>
                    <a:pt x="185" y="126"/>
                    <a:pt x="185" y="126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90" y="128"/>
                    <a:pt x="190" y="128"/>
                    <a:pt x="190" y="128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1" y="130"/>
                    <a:pt x="191" y="130"/>
                    <a:pt x="191" y="130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5" y="131"/>
                    <a:pt x="195" y="131"/>
                    <a:pt x="195" y="131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1"/>
                    <a:pt x="201" y="131"/>
                    <a:pt x="201" y="131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200" y="129"/>
                    <a:pt x="200" y="129"/>
                    <a:pt x="200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5" y="128"/>
                    <a:pt x="195" y="128"/>
                    <a:pt x="195" y="128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1" y="129"/>
                    <a:pt x="191" y="129"/>
                    <a:pt x="191" y="129"/>
                  </a:cubicBezTo>
                  <a:cubicBezTo>
                    <a:pt x="190" y="127"/>
                    <a:pt x="190" y="127"/>
                    <a:pt x="190" y="127"/>
                  </a:cubicBezTo>
                  <a:cubicBezTo>
                    <a:pt x="189" y="127"/>
                    <a:pt x="189" y="127"/>
                    <a:pt x="189" y="127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83" y="117"/>
                    <a:pt x="183" y="117"/>
                    <a:pt x="183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3" y="115"/>
                    <a:pt x="183" y="115"/>
                    <a:pt x="183" y="115"/>
                  </a:cubicBezTo>
                  <a:cubicBezTo>
                    <a:pt x="183" y="113"/>
                    <a:pt x="183" y="113"/>
                    <a:pt x="183" y="113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5" y="107"/>
                    <a:pt x="175" y="107"/>
                    <a:pt x="175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1" y="107"/>
                    <a:pt x="171" y="107"/>
                    <a:pt x="171" y="107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8" y="103"/>
                    <a:pt x="168" y="103"/>
                    <a:pt x="168" y="103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65" y="96"/>
                    <a:pt x="165" y="96"/>
                    <a:pt x="165" y="96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8" y="95"/>
                    <a:pt x="168" y="95"/>
                    <a:pt x="168" y="95"/>
                  </a:cubicBezTo>
                  <a:cubicBezTo>
                    <a:pt x="170" y="95"/>
                    <a:pt x="170" y="95"/>
                    <a:pt x="170" y="95"/>
                  </a:cubicBezTo>
                  <a:cubicBezTo>
                    <a:pt x="173" y="93"/>
                    <a:pt x="173" y="93"/>
                    <a:pt x="173" y="93"/>
                  </a:cubicBezTo>
                  <a:cubicBezTo>
                    <a:pt x="175" y="92"/>
                    <a:pt x="175" y="92"/>
                    <a:pt x="175" y="92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78" y="92"/>
                    <a:pt x="178" y="92"/>
                    <a:pt x="178" y="92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80" y="91"/>
                    <a:pt x="180" y="91"/>
                    <a:pt x="180" y="91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83" y="90"/>
                    <a:pt x="183" y="90"/>
                    <a:pt x="183" y="90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2" y="92"/>
                    <a:pt x="182" y="92"/>
                    <a:pt x="182" y="92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3" y="96"/>
                    <a:pt x="183" y="96"/>
                    <a:pt x="183" y="96"/>
                  </a:cubicBezTo>
                  <a:cubicBezTo>
                    <a:pt x="185" y="96"/>
                    <a:pt x="185" y="96"/>
                    <a:pt x="185" y="96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3" y="92"/>
                    <a:pt x="183" y="92"/>
                    <a:pt x="183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85" y="90"/>
                    <a:pt x="185" y="90"/>
                    <a:pt x="185" y="90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2" y="88"/>
                    <a:pt x="182" y="88"/>
                    <a:pt x="182" y="88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1" y="87"/>
                    <a:pt x="181" y="87"/>
                    <a:pt x="181" y="87"/>
                  </a:cubicBezTo>
                  <a:cubicBezTo>
                    <a:pt x="181" y="88"/>
                    <a:pt x="181" y="88"/>
                    <a:pt x="181" y="88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8" y="86"/>
                    <a:pt x="178" y="86"/>
                    <a:pt x="178" y="86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9" y="85"/>
                    <a:pt x="179" y="85"/>
                    <a:pt x="179" y="85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81" y="84"/>
                    <a:pt x="181" y="84"/>
                    <a:pt x="181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84"/>
                    <a:pt x="179" y="84"/>
                    <a:pt x="179" y="84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5" y="83"/>
                    <a:pt x="175" y="83"/>
                    <a:pt x="175" y="83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4" y="80"/>
                    <a:pt x="174" y="80"/>
                    <a:pt x="174" y="80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6" y="81"/>
                    <a:pt x="176" y="81"/>
                    <a:pt x="176" y="81"/>
                  </a:cubicBezTo>
                  <a:cubicBezTo>
                    <a:pt x="177" y="82"/>
                    <a:pt x="177" y="82"/>
                    <a:pt x="177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8" y="81"/>
                    <a:pt x="178" y="81"/>
                    <a:pt x="178" y="81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9" y="78"/>
                    <a:pt x="179" y="78"/>
                    <a:pt x="179" y="78"/>
                  </a:cubicBezTo>
                  <a:cubicBezTo>
                    <a:pt x="177" y="77"/>
                    <a:pt x="177" y="77"/>
                    <a:pt x="177" y="77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7"/>
                    <a:pt x="176" y="77"/>
                    <a:pt x="176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79" y="75"/>
                    <a:pt x="179" y="75"/>
                    <a:pt x="179" y="75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0" y="74"/>
                    <a:pt x="180" y="74"/>
                    <a:pt x="180" y="74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3"/>
                    <a:pt x="181" y="73"/>
                    <a:pt x="181" y="73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83" y="72"/>
                    <a:pt x="183" y="72"/>
                    <a:pt x="183" y="72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1"/>
                    <a:pt x="183" y="71"/>
                    <a:pt x="183" y="71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5" y="69"/>
                    <a:pt x="185" y="69"/>
                    <a:pt x="185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8" y="69"/>
                    <a:pt x="188" y="69"/>
                    <a:pt x="188" y="69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90" y="67"/>
                    <a:pt x="190" y="67"/>
                    <a:pt x="190" y="67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1" y="65"/>
                    <a:pt x="191" y="65"/>
                    <a:pt x="191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5"/>
                    <a:pt x="190" y="65"/>
                    <a:pt x="190" y="65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3"/>
                    <a:pt x="190" y="63"/>
                    <a:pt x="190" y="63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4"/>
                    <a:pt x="199" y="64"/>
                    <a:pt x="199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0" y="61"/>
                    <a:pt x="200" y="61"/>
                    <a:pt x="200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3"/>
                    <a:pt x="202" y="63"/>
                    <a:pt x="202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2" y="61"/>
                    <a:pt x="202" y="61"/>
                    <a:pt x="202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05" y="61"/>
                    <a:pt x="205" y="61"/>
                    <a:pt x="205" y="61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205" y="60"/>
                    <a:pt x="205" y="60"/>
                    <a:pt x="205" y="60"/>
                  </a:cubicBezTo>
                  <a:cubicBezTo>
                    <a:pt x="206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8" y="58"/>
                    <a:pt x="208" y="58"/>
                    <a:pt x="208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10" y="58"/>
                    <a:pt x="210" y="58"/>
                    <a:pt x="210" y="58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0"/>
                    <a:pt x="210" y="60"/>
                    <a:pt x="210" y="60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2" y="60"/>
                    <a:pt x="212" y="60"/>
                    <a:pt x="212" y="60"/>
                  </a:cubicBezTo>
                  <a:cubicBezTo>
                    <a:pt x="211" y="58"/>
                    <a:pt x="211" y="58"/>
                    <a:pt x="211" y="58"/>
                  </a:cubicBezTo>
                  <a:cubicBezTo>
                    <a:pt x="210" y="57"/>
                    <a:pt x="210" y="57"/>
                    <a:pt x="210" y="57"/>
                  </a:cubicBezTo>
                  <a:cubicBezTo>
                    <a:pt x="209" y="56"/>
                    <a:pt x="209" y="56"/>
                    <a:pt x="209" y="56"/>
                  </a:cubicBezTo>
                  <a:cubicBezTo>
                    <a:pt x="208" y="57"/>
                    <a:pt x="208" y="57"/>
                    <a:pt x="208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6" y="57"/>
                    <a:pt x="206" y="57"/>
                    <a:pt x="206" y="57"/>
                  </a:cubicBezTo>
                  <a:cubicBezTo>
                    <a:pt x="206" y="56"/>
                    <a:pt x="206" y="56"/>
                    <a:pt x="206" y="56"/>
                  </a:cubicBezTo>
                  <a:cubicBezTo>
                    <a:pt x="205" y="56"/>
                    <a:pt x="205" y="56"/>
                    <a:pt x="205" y="56"/>
                  </a:cubicBezTo>
                  <a:cubicBezTo>
                    <a:pt x="205" y="55"/>
                    <a:pt x="205" y="55"/>
                    <a:pt x="205" y="55"/>
                  </a:cubicBezTo>
                  <a:cubicBezTo>
                    <a:pt x="206" y="55"/>
                    <a:pt x="206" y="55"/>
                    <a:pt x="206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4"/>
                    <a:pt x="208" y="54"/>
                    <a:pt x="208" y="54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1" y="54"/>
                    <a:pt x="211" y="54"/>
                    <a:pt x="211" y="54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15" y="54"/>
                    <a:pt x="215" y="54"/>
                    <a:pt x="215" y="54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11" y="53"/>
                    <a:pt x="211" y="53"/>
                    <a:pt x="211" y="53"/>
                  </a:cubicBezTo>
                  <a:cubicBezTo>
                    <a:pt x="211" y="52"/>
                    <a:pt x="211" y="52"/>
                    <a:pt x="211" y="52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2" y="51"/>
                    <a:pt x="212" y="51"/>
                    <a:pt x="212" y="51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209" y="49"/>
                    <a:pt x="209" y="49"/>
                    <a:pt x="209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8" y="46"/>
                    <a:pt x="208" y="46"/>
                    <a:pt x="208" y="46"/>
                  </a:cubicBezTo>
                  <a:cubicBezTo>
                    <a:pt x="207" y="45"/>
                    <a:pt x="207" y="45"/>
                    <a:pt x="207" y="45"/>
                  </a:cubicBezTo>
                  <a:cubicBezTo>
                    <a:pt x="207" y="42"/>
                    <a:pt x="207" y="42"/>
                    <a:pt x="207" y="42"/>
                  </a:cubicBezTo>
                  <a:cubicBezTo>
                    <a:pt x="208" y="41"/>
                    <a:pt x="208" y="41"/>
                    <a:pt x="208" y="41"/>
                  </a:cubicBezTo>
                  <a:cubicBezTo>
                    <a:pt x="208" y="40"/>
                    <a:pt x="208" y="40"/>
                    <a:pt x="208" y="40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08" y="37"/>
                    <a:pt x="208" y="37"/>
                    <a:pt x="208" y="37"/>
                  </a:cubicBezTo>
                  <a:cubicBezTo>
                    <a:pt x="209" y="37"/>
                    <a:pt x="209" y="37"/>
                    <a:pt x="209" y="37"/>
                  </a:cubicBezTo>
                  <a:cubicBezTo>
                    <a:pt x="209" y="36"/>
                    <a:pt x="209" y="36"/>
                    <a:pt x="209" y="36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1" y="35"/>
                    <a:pt x="211" y="35"/>
                    <a:pt x="211" y="35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7"/>
                    <a:pt x="217" y="37"/>
                    <a:pt x="217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40"/>
                    <a:pt x="218" y="40"/>
                    <a:pt x="218" y="4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6" y="42"/>
                    <a:pt x="216" y="42"/>
                    <a:pt x="216" y="42"/>
                  </a:cubicBezTo>
                  <a:cubicBezTo>
                    <a:pt x="215" y="43"/>
                    <a:pt x="215" y="43"/>
                    <a:pt x="215" y="43"/>
                  </a:cubicBezTo>
                  <a:cubicBezTo>
                    <a:pt x="216" y="43"/>
                    <a:pt x="216" y="43"/>
                    <a:pt x="216" y="43"/>
                  </a:cubicBezTo>
                  <a:cubicBezTo>
                    <a:pt x="218" y="43"/>
                    <a:pt x="218" y="43"/>
                    <a:pt x="218" y="43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1"/>
                    <a:pt x="220" y="41"/>
                    <a:pt x="220" y="41"/>
                  </a:cubicBezTo>
                  <a:cubicBezTo>
                    <a:pt x="220" y="42"/>
                    <a:pt x="220" y="42"/>
                    <a:pt x="220" y="42"/>
                  </a:cubicBezTo>
                  <a:cubicBezTo>
                    <a:pt x="220" y="43"/>
                    <a:pt x="220" y="43"/>
                    <a:pt x="220" y="43"/>
                  </a:cubicBezTo>
                  <a:cubicBezTo>
                    <a:pt x="221" y="43"/>
                    <a:pt x="221" y="43"/>
                    <a:pt x="221" y="43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222" y="41"/>
                    <a:pt x="222" y="41"/>
                    <a:pt x="222" y="41"/>
                  </a:cubicBezTo>
                  <a:cubicBezTo>
                    <a:pt x="223" y="42"/>
                    <a:pt x="223" y="42"/>
                    <a:pt x="223" y="42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1"/>
                    <a:pt x="224" y="41"/>
                    <a:pt x="224" y="41"/>
                  </a:cubicBezTo>
                  <a:cubicBezTo>
                    <a:pt x="224" y="40"/>
                    <a:pt x="224" y="40"/>
                    <a:pt x="224" y="40"/>
                  </a:cubicBezTo>
                  <a:cubicBezTo>
                    <a:pt x="225" y="41"/>
                    <a:pt x="225" y="41"/>
                    <a:pt x="225" y="4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2"/>
                    <a:pt x="227" y="42"/>
                    <a:pt x="227" y="42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7" y="48"/>
                    <a:pt x="227" y="48"/>
                    <a:pt x="227" y="48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9" y="48"/>
                    <a:pt x="229" y="48"/>
                    <a:pt x="229" y="48"/>
                  </a:cubicBezTo>
                  <a:cubicBezTo>
                    <a:pt x="231" y="48"/>
                    <a:pt x="231" y="48"/>
                    <a:pt x="231" y="48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31" y="45"/>
                    <a:pt x="231" y="45"/>
                    <a:pt x="231" y="45"/>
                  </a:cubicBezTo>
                  <a:cubicBezTo>
                    <a:pt x="231" y="44"/>
                    <a:pt x="231" y="44"/>
                    <a:pt x="231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4"/>
                    <a:pt x="230" y="44"/>
                    <a:pt x="230" y="44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0" y="43"/>
                    <a:pt x="230" y="43"/>
                    <a:pt x="230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32" y="43"/>
                    <a:pt x="232" y="43"/>
                    <a:pt x="232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4" y="42"/>
                    <a:pt x="234" y="42"/>
                    <a:pt x="234" y="42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6" y="41"/>
                    <a:pt x="236" y="41"/>
                    <a:pt x="236" y="41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237" y="41"/>
                    <a:pt x="237" y="41"/>
                    <a:pt x="237" y="4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41"/>
                    <a:pt x="240" y="41"/>
                    <a:pt x="240" y="41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7" y="44"/>
                    <a:pt x="247" y="44"/>
                    <a:pt x="247" y="44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9" y="47"/>
                    <a:pt x="249" y="47"/>
                    <a:pt x="249" y="47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1" y="45"/>
                    <a:pt x="251" y="45"/>
                    <a:pt x="251" y="45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49" y="45"/>
                    <a:pt x="249" y="45"/>
                    <a:pt x="249" y="45"/>
                  </a:cubicBezTo>
                  <a:cubicBezTo>
                    <a:pt x="249" y="44"/>
                    <a:pt x="249" y="44"/>
                    <a:pt x="249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0" y="44"/>
                    <a:pt x="250" y="44"/>
                    <a:pt x="250" y="44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5"/>
                    <a:pt x="252" y="45"/>
                    <a:pt x="252" y="45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3" y="47"/>
                    <a:pt x="253" y="47"/>
                    <a:pt x="253" y="47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3" y="49"/>
                    <a:pt x="253" y="49"/>
                    <a:pt x="253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1" y="49"/>
                    <a:pt x="251" y="49"/>
                    <a:pt x="251" y="49"/>
                  </a:cubicBezTo>
                  <a:cubicBezTo>
                    <a:pt x="252" y="50"/>
                    <a:pt x="252" y="50"/>
                    <a:pt x="252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4" y="52"/>
                    <a:pt x="254" y="52"/>
                    <a:pt x="254" y="52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5" y="51"/>
                    <a:pt x="255" y="51"/>
                    <a:pt x="255" y="51"/>
                  </a:cubicBezTo>
                  <a:cubicBezTo>
                    <a:pt x="256" y="51"/>
                    <a:pt x="256" y="51"/>
                    <a:pt x="256" y="5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7" y="52"/>
                    <a:pt x="257" y="52"/>
                    <a:pt x="257" y="52"/>
                  </a:cubicBezTo>
                  <a:cubicBezTo>
                    <a:pt x="258" y="52"/>
                    <a:pt x="258" y="52"/>
                    <a:pt x="258" y="52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8"/>
                    <a:pt x="258" y="58"/>
                    <a:pt x="258" y="58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7" y="59"/>
                    <a:pt x="257" y="59"/>
                    <a:pt x="257" y="59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1"/>
                    <a:pt x="257" y="61"/>
                    <a:pt x="257" y="61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7" y="62"/>
                    <a:pt x="257" y="62"/>
                    <a:pt x="257" y="62"/>
                  </a:cubicBezTo>
                  <a:cubicBezTo>
                    <a:pt x="256" y="63"/>
                    <a:pt x="256" y="63"/>
                    <a:pt x="256" y="63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6" y="64"/>
                    <a:pt x="256" y="64"/>
                    <a:pt x="256" y="64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5" y="67"/>
                    <a:pt x="255" y="67"/>
                    <a:pt x="255" y="67"/>
                  </a:cubicBezTo>
                  <a:cubicBezTo>
                    <a:pt x="254" y="67"/>
                    <a:pt x="254" y="67"/>
                    <a:pt x="254" y="67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2" y="68"/>
                    <a:pt x="252" y="68"/>
                    <a:pt x="252" y="68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5" y="69"/>
                    <a:pt x="255" y="69"/>
                    <a:pt x="255" y="69"/>
                  </a:cubicBezTo>
                  <a:cubicBezTo>
                    <a:pt x="254" y="70"/>
                    <a:pt x="254" y="70"/>
                    <a:pt x="254" y="70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5"/>
                    <a:pt x="253" y="75"/>
                    <a:pt x="253" y="75"/>
                  </a:cubicBezTo>
                  <a:cubicBezTo>
                    <a:pt x="253" y="76"/>
                    <a:pt x="253" y="76"/>
                    <a:pt x="253" y="7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251" y="78"/>
                    <a:pt x="251" y="78"/>
                    <a:pt x="251" y="78"/>
                  </a:cubicBezTo>
                  <a:cubicBezTo>
                    <a:pt x="251" y="79"/>
                    <a:pt x="251" y="79"/>
                    <a:pt x="251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9" y="82"/>
                    <a:pt x="249" y="82"/>
                    <a:pt x="249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50" y="88"/>
                    <a:pt x="250" y="88"/>
                    <a:pt x="250" y="88"/>
                  </a:cubicBezTo>
                  <a:cubicBezTo>
                    <a:pt x="251" y="87"/>
                    <a:pt x="251" y="87"/>
                    <a:pt x="251" y="87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1" y="86"/>
                    <a:pt x="251" y="86"/>
                    <a:pt x="251" y="86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3" y="85"/>
                    <a:pt x="253" y="85"/>
                    <a:pt x="253" y="85"/>
                  </a:cubicBezTo>
                  <a:cubicBezTo>
                    <a:pt x="252" y="85"/>
                    <a:pt x="252" y="85"/>
                    <a:pt x="252" y="8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5" y="80"/>
                    <a:pt x="255" y="80"/>
                    <a:pt x="255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80"/>
                    <a:pt x="256" y="80"/>
                    <a:pt x="256" y="80"/>
                  </a:cubicBezTo>
                  <a:cubicBezTo>
                    <a:pt x="256" y="79"/>
                    <a:pt x="256" y="79"/>
                    <a:pt x="256" y="79"/>
                  </a:cubicBezTo>
                  <a:cubicBezTo>
                    <a:pt x="257" y="78"/>
                    <a:pt x="257" y="78"/>
                    <a:pt x="257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7" y="76"/>
                    <a:pt x="257" y="76"/>
                    <a:pt x="257" y="76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0" y="75"/>
                    <a:pt x="260" y="75"/>
                    <a:pt x="260" y="75"/>
                  </a:cubicBezTo>
                  <a:cubicBezTo>
                    <a:pt x="261" y="74"/>
                    <a:pt x="261" y="74"/>
                    <a:pt x="261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59" y="73"/>
                    <a:pt x="259" y="73"/>
                    <a:pt x="259" y="73"/>
                  </a:cubicBezTo>
                  <a:cubicBezTo>
                    <a:pt x="259" y="74"/>
                    <a:pt x="259" y="74"/>
                    <a:pt x="259" y="74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7" y="74"/>
                    <a:pt x="257" y="74"/>
                    <a:pt x="257" y="74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7" y="71"/>
                    <a:pt x="257" y="71"/>
                    <a:pt x="257" y="71"/>
                  </a:cubicBezTo>
                  <a:cubicBezTo>
                    <a:pt x="258" y="70"/>
                    <a:pt x="258" y="70"/>
                    <a:pt x="258" y="70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0" y="71"/>
                    <a:pt x="260" y="71"/>
                    <a:pt x="260" y="71"/>
                  </a:cubicBezTo>
                  <a:cubicBezTo>
                    <a:pt x="261" y="71"/>
                    <a:pt x="261" y="71"/>
                    <a:pt x="261" y="71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2" y="69"/>
                    <a:pt x="262" y="69"/>
                    <a:pt x="262" y="69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1"/>
                    <a:pt x="262" y="71"/>
                    <a:pt x="262" y="71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7" y="69"/>
                    <a:pt x="267" y="69"/>
                    <a:pt x="267" y="69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1" y="71"/>
                    <a:pt x="271" y="71"/>
                    <a:pt x="271" y="71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4" y="73"/>
                    <a:pt x="274" y="73"/>
                    <a:pt x="274" y="73"/>
                  </a:cubicBezTo>
                  <a:cubicBezTo>
                    <a:pt x="273" y="73"/>
                    <a:pt x="273" y="73"/>
                    <a:pt x="273" y="73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72" y="72"/>
                    <a:pt x="272" y="72"/>
                    <a:pt x="272" y="72"/>
                  </a:cubicBezTo>
                  <a:cubicBezTo>
                    <a:pt x="273" y="71"/>
                    <a:pt x="273" y="71"/>
                    <a:pt x="273" y="71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0"/>
                    <a:pt x="274" y="70"/>
                    <a:pt x="274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5" y="70"/>
                    <a:pt x="275" y="70"/>
                    <a:pt x="275" y="70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3" y="68"/>
                    <a:pt x="283" y="68"/>
                    <a:pt x="283" y="68"/>
                  </a:cubicBezTo>
                  <a:cubicBezTo>
                    <a:pt x="286" y="67"/>
                    <a:pt x="286" y="67"/>
                    <a:pt x="286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2" y="71"/>
                    <a:pt x="302" y="71"/>
                    <a:pt x="302" y="71"/>
                  </a:cubicBezTo>
                  <a:cubicBezTo>
                    <a:pt x="303" y="71"/>
                    <a:pt x="303" y="71"/>
                    <a:pt x="303" y="71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3" y="70"/>
                    <a:pt x="303" y="70"/>
                    <a:pt x="303" y="70"/>
                  </a:cubicBezTo>
                  <a:cubicBezTo>
                    <a:pt x="304" y="70"/>
                    <a:pt x="304" y="70"/>
                    <a:pt x="304" y="70"/>
                  </a:cubicBezTo>
                  <a:cubicBezTo>
                    <a:pt x="305" y="70"/>
                    <a:pt x="305" y="70"/>
                    <a:pt x="305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6" y="70"/>
                    <a:pt x="306" y="70"/>
                    <a:pt x="306" y="70"/>
                  </a:cubicBezTo>
                  <a:cubicBezTo>
                    <a:pt x="307" y="70"/>
                    <a:pt x="307" y="70"/>
                    <a:pt x="307" y="70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7" y="69"/>
                    <a:pt x="307" y="69"/>
                    <a:pt x="307" y="69"/>
                  </a:cubicBezTo>
                  <a:cubicBezTo>
                    <a:pt x="306" y="68"/>
                    <a:pt x="306" y="68"/>
                    <a:pt x="306" y="68"/>
                  </a:cubicBezTo>
                  <a:cubicBezTo>
                    <a:pt x="307" y="67"/>
                    <a:pt x="307" y="67"/>
                    <a:pt x="307" y="67"/>
                  </a:cubicBezTo>
                  <a:cubicBezTo>
                    <a:pt x="306" y="67"/>
                    <a:pt x="306" y="67"/>
                    <a:pt x="306" y="67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05" y="66"/>
                    <a:pt x="305" y="66"/>
                    <a:pt x="305" y="66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5"/>
                    <a:pt x="304" y="65"/>
                    <a:pt x="304" y="65"/>
                  </a:cubicBezTo>
                  <a:cubicBezTo>
                    <a:pt x="304" y="64"/>
                    <a:pt x="304" y="64"/>
                    <a:pt x="304" y="64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4" y="62"/>
                    <a:pt x="304" y="62"/>
                    <a:pt x="304" y="62"/>
                  </a:cubicBezTo>
                  <a:cubicBezTo>
                    <a:pt x="304" y="63"/>
                    <a:pt x="304" y="63"/>
                    <a:pt x="304" y="63"/>
                  </a:cubicBezTo>
                  <a:cubicBezTo>
                    <a:pt x="305" y="63"/>
                    <a:pt x="305" y="63"/>
                    <a:pt x="305" y="63"/>
                  </a:cubicBezTo>
                  <a:cubicBezTo>
                    <a:pt x="306" y="62"/>
                    <a:pt x="306" y="62"/>
                    <a:pt x="306" y="62"/>
                  </a:cubicBezTo>
                  <a:cubicBezTo>
                    <a:pt x="305" y="62"/>
                    <a:pt x="305" y="62"/>
                    <a:pt x="305" y="6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06" y="61"/>
                    <a:pt x="306" y="61"/>
                    <a:pt x="306" y="61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7" y="62"/>
                    <a:pt x="307" y="62"/>
                    <a:pt x="307" y="62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8" y="61"/>
                    <a:pt x="308" y="61"/>
                    <a:pt x="308" y="61"/>
                  </a:cubicBezTo>
                  <a:cubicBezTo>
                    <a:pt x="309" y="61"/>
                    <a:pt x="309" y="61"/>
                    <a:pt x="309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0" y="61"/>
                    <a:pt x="310" y="61"/>
                    <a:pt x="310" y="61"/>
                  </a:cubicBezTo>
                  <a:cubicBezTo>
                    <a:pt x="311" y="61"/>
                    <a:pt x="311" y="61"/>
                    <a:pt x="311" y="61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2" y="62"/>
                    <a:pt x="312" y="62"/>
                    <a:pt x="312" y="62"/>
                  </a:cubicBezTo>
                  <a:cubicBezTo>
                    <a:pt x="313" y="62"/>
                    <a:pt x="313" y="62"/>
                    <a:pt x="313" y="62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3" y="61"/>
                    <a:pt x="313" y="61"/>
                    <a:pt x="313" y="61"/>
                  </a:cubicBezTo>
                  <a:cubicBezTo>
                    <a:pt x="314" y="62"/>
                    <a:pt x="314" y="62"/>
                    <a:pt x="314" y="62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3" y="63"/>
                    <a:pt x="313" y="63"/>
                    <a:pt x="313" y="63"/>
                  </a:cubicBezTo>
                  <a:cubicBezTo>
                    <a:pt x="314" y="63"/>
                    <a:pt x="314" y="63"/>
                    <a:pt x="314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15" y="61"/>
                    <a:pt x="315" y="61"/>
                    <a:pt x="315" y="61"/>
                  </a:cubicBezTo>
                  <a:cubicBezTo>
                    <a:pt x="316" y="61"/>
                    <a:pt x="316" y="61"/>
                    <a:pt x="316" y="61"/>
                  </a:cubicBezTo>
                  <a:cubicBezTo>
                    <a:pt x="317" y="61"/>
                    <a:pt x="317" y="61"/>
                    <a:pt x="317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2"/>
                    <a:pt x="319" y="62"/>
                    <a:pt x="319" y="6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2" y="63"/>
                    <a:pt x="322" y="63"/>
                    <a:pt x="322" y="63"/>
                  </a:cubicBezTo>
                  <a:cubicBezTo>
                    <a:pt x="323" y="62"/>
                    <a:pt x="323" y="62"/>
                    <a:pt x="323" y="62"/>
                  </a:cubicBezTo>
                  <a:cubicBezTo>
                    <a:pt x="323" y="63"/>
                    <a:pt x="323" y="63"/>
                    <a:pt x="323" y="63"/>
                  </a:cubicBezTo>
                  <a:cubicBezTo>
                    <a:pt x="324" y="64"/>
                    <a:pt x="324" y="64"/>
                    <a:pt x="324" y="64"/>
                  </a:cubicBezTo>
                  <a:cubicBezTo>
                    <a:pt x="324" y="63"/>
                    <a:pt x="324" y="63"/>
                    <a:pt x="324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3"/>
                    <a:pt x="325" y="63"/>
                    <a:pt x="325" y="63"/>
                  </a:cubicBezTo>
                  <a:cubicBezTo>
                    <a:pt x="325" y="64"/>
                    <a:pt x="325" y="64"/>
                    <a:pt x="325" y="64"/>
                  </a:cubicBezTo>
                  <a:cubicBezTo>
                    <a:pt x="325" y="65"/>
                    <a:pt x="325" y="65"/>
                    <a:pt x="325" y="65"/>
                  </a:cubicBezTo>
                  <a:cubicBezTo>
                    <a:pt x="326" y="65"/>
                    <a:pt x="326" y="65"/>
                    <a:pt x="326" y="65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7" y="66"/>
                    <a:pt x="327" y="66"/>
                    <a:pt x="327" y="66"/>
                  </a:cubicBezTo>
                  <a:cubicBezTo>
                    <a:pt x="327" y="65"/>
                    <a:pt x="327" y="65"/>
                    <a:pt x="327" y="65"/>
                  </a:cubicBezTo>
                  <a:cubicBezTo>
                    <a:pt x="328" y="65"/>
                    <a:pt x="328" y="65"/>
                    <a:pt x="328" y="65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327" y="67"/>
                    <a:pt x="327" y="67"/>
                    <a:pt x="327" y="67"/>
                  </a:cubicBezTo>
                  <a:cubicBezTo>
                    <a:pt x="327" y="68"/>
                    <a:pt x="327" y="68"/>
                    <a:pt x="327" y="68"/>
                  </a:cubicBezTo>
                  <a:cubicBezTo>
                    <a:pt x="328" y="67"/>
                    <a:pt x="328" y="67"/>
                    <a:pt x="328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8" y="69"/>
                    <a:pt x="328" y="69"/>
                    <a:pt x="328" y="69"/>
                  </a:cubicBezTo>
                  <a:cubicBezTo>
                    <a:pt x="328" y="70"/>
                    <a:pt x="328" y="70"/>
                    <a:pt x="328" y="70"/>
                  </a:cubicBezTo>
                  <a:cubicBezTo>
                    <a:pt x="329" y="70"/>
                    <a:pt x="329" y="70"/>
                    <a:pt x="329" y="70"/>
                  </a:cubicBezTo>
                  <a:cubicBezTo>
                    <a:pt x="330" y="70"/>
                    <a:pt x="330" y="70"/>
                    <a:pt x="330" y="70"/>
                  </a:cubicBezTo>
                  <a:cubicBezTo>
                    <a:pt x="330" y="69"/>
                    <a:pt x="330" y="69"/>
                    <a:pt x="330" y="69"/>
                  </a:cubicBezTo>
                  <a:cubicBezTo>
                    <a:pt x="331" y="69"/>
                    <a:pt x="331" y="69"/>
                    <a:pt x="331" y="69"/>
                  </a:cubicBezTo>
                  <a:cubicBezTo>
                    <a:pt x="331" y="70"/>
                    <a:pt x="331" y="70"/>
                    <a:pt x="331" y="70"/>
                  </a:cubicBezTo>
                  <a:cubicBezTo>
                    <a:pt x="332" y="70"/>
                    <a:pt x="332" y="70"/>
                    <a:pt x="332" y="70"/>
                  </a:cubicBezTo>
                  <a:cubicBezTo>
                    <a:pt x="332" y="71"/>
                    <a:pt x="332" y="71"/>
                    <a:pt x="332" y="71"/>
                  </a:cubicBezTo>
                  <a:cubicBezTo>
                    <a:pt x="332" y="72"/>
                    <a:pt x="332" y="72"/>
                    <a:pt x="332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3" y="72"/>
                    <a:pt x="333" y="72"/>
                    <a:pt x="333" y="72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73"/>
                    <a:pt x="334" y="73"/>
                    <a:pt x="334" y="73"/>
                  </a:cubicBezTo>
                  <a:cubicBezTo>
                    <a:pt x="333" y="74"/>
                    <a:pt x="333" y="74"/>
                    <a:pt x="333" y="74"/>
                  </a:cubicBezTo>
                  <a:cubicBezTo>
                    <a:pt x="332" y="74"/>
                    <a:pt x="332" y="74"/>
                    <a:pt x="332" y="74"/>
                  </a:cubicBezTo>
                  <a:cubicBezTo>
                    <a:pt x="331" y="74"/>
                    <a:pt x="331" y="74"/>
                    <a:pt x="331" y="74"/>
                  </a:cubicBezTo>
                  <a:cubicBezTo>
                    <a:pt x="330" y="73"/>
                    <a:pt x="330" y="73"/>
                    <a:pt x="330" y="73"/>
                  </a:cubicBezTo>
                  <a:cubicBezTo>
                    <a:pt x="328" y="73"/>
                    <a:pt x="328" y="73"/>
                    <a:pt x="328" y="73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75"/>
                    <a:pt x="329" y="75"/>
                    <a:pt x="329" y="75"/>
                  </a:cubicBezTo>
                  <a:cubicBezTo>
                    <a:pt x="331" y="75"/>
                    <a:pt x="331" y="75"/>
                    <a:pt x="331" y="75"/>
                  </a:cubicBezTo>
                  <a:cubicBezTo>
                    <a:pt x="331" y="76"/>
                    <a:pt x="331" y="76"/>
                    <a:pt x="331" y="76"/>
                  </a:cubicBezTo>
                  <a:cubicBezTo>
                    <a:pt x="333" y="77"/>
                    <a:pt x="333" y="77"/>
                    <a:pt x="333" y="77"/>
                  </a:cubicBezTo>
                  <a:cubicBezTo>
                    <a:pt x="334" y="77"/>
                    <a:pt x="334" y="77"/>
                    <a:pt x="334" y="77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6"/>
                    <a:pt x="335" y="76"/>
                    <a:pt x="335" y="76"/>
                  </a:cubicBezTo>
                  <a:cubicBezTo>
                    <a:pt x="335" y="75"/>
                    <a:pt x="335" y="75"/>
                    <a:pt x="335" y="75"/>
                  </a:cubicBezTo>
                  <a:cubicBezTo>
                    <a:pt x="334" y="74"/>
                    <a:pt x="334" y="74"/>
                    <a:pt x="334" y="74"/>
                  </a:cubicBezTo>
                  <a:cubicBezTo>
                    <a:pt x="335" y="74"/>
                    <a:pt x="335" y="74"/>
                    <a:pt x="335" y="74"/>
                  </a:cubicBezTo>
                  <a:cubicBezTo>
                    <a:pt x="336" y="75"/>
                    <a:pt x="336" y="75"/>
                    <a:pt x="336" y="75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7" y="76"/>
                    <a:pt x="337" y="76"/>
                    <a:pt x="337" y="76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6" y="78"/>
                    <a:pt x="336" y="78"/>
                    <a:pt x="336" y="78"/>
                  </a:cubicBezTo>
                  <a:cubicBezTo>
                    <a:pt x="337" y="78"/>
                    <a:pt x="337" y="78"/>
                    <a:pt x="337" y="78"/>
                  </a:cubicBezTo>
                  <a:cubicBezTo>
                    <a:pt x="340" y="80"/>
                    <a:pt x="340" y="80"/>
                    <a:pt x="340" y="80"/>
                  </a:cubicBezTo>
                  <a:cubicBezTo>
                    <a:pt x="341" y="80"/>
                    <a:pt x="341" y="80"/>
                    <a:pt x="341" y="80"/>
                  </a:cubicBezTo>
                  <a:cubicBezTo>
                    <a:pt x="341" y="81"/>
                    <a:pt x="341" y="81"/>
                    <a:pt x="341" y="81"/>
                  </a:cubicBezTo>
                  <a:cubicBezTo>
                    <a:pt x="344" y="82"/>
                    <a:pt x="344" y="82"/>
                    <a:pt x="344" y="82"/>
                  </a:cubicBezTo>
                  <a:cubicBezTo>
                    <a:pt x="345" y="83"/>
                    <a:pt x="345" y="83"/>
                    <a:pt x="345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3"/>
                    <a:pt x="346" y="83"/>
                    <a:pt x="346" y="83"/>
                  </a:cubicBezTo>
                  <a:cubicBezTo>
                    <a:pt x="346" y="82"/>
                    <a:pt x="346" y="82"/>
                    <a:pt x="346" y="82"/>
                  </a:cubicBezTo>
                  <a:cubicBezTo>
                    <a:pt x="347" y="82"/>
                    <a:pt x="347" y="82"/>
                    <a:pt x="347" y="82"/>
                  </a:cubicBezTo>
                  <a:cubicBezTo>
                    <a:pt x="347" y="83"/>
                    <a:pt x="347" y="83"/>
                    <a:pt x="347" y="83"/>
                  </a:cubicBezTo>
                  <a:cubicBezTo>
                    <a:pt x="348" y="83"/>
                    <a:pt x="348" y="83"/>
                    <a:pt x="348" y="83"/>
                  </a:cubicBezTo>
                  <a:cubicBezTo>
                    <a:pt x="348" y="84"/>
                    <a:pt x="348" y="84"/>
                    <a:pt x="348" y="84"/>
                  </a:cubicBezTo>
                  <a:cubicBezTo>
                    <a:pt x="349" y="84"/>
                    <a:pt x="349" y="84"/>
                    <a:pt x="349" y="84"/>
                  </a:cubicBezTo>
                  <a:cubicBezTo>
                    <a:pt x="349" y="83"/>
                    <a:pt x="349" y="83"/>
                    <a:pt x="349" y="83"/>
                  </a:cubicBezTo>
                  <a:cubicBezTo>
                    <a:pt x="348" y="79"/>
                    <a:pt x="348" y="79"/>
                    <a:pt x="348" y="79"/>
                  </a:cubicBezTo>
                  <a:cubicBezTo>
                    <a:pt x="347" y="77"/>
                    <a:pt x="347" y="77"/>
                    <a:pt x="347" y="77"/>
                  </a:cubicBezTo>
                  <a:cubicBezTo>
                    <a:pt x="346" y="74"/>
                    <a:pt x="346" y="74"/>
                    <a:pt x="346" y="74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5" y="71"/>
                    <a:pt x="345" y="71"/>
                    <a:pt x="345" y="71"/>
                  </a:cubicBezTo>
                  <a:cubicBezTo>
                    <a:pt x="345" y="70"/>
                    <a:pt x="345" y="70"/>
                    <a:pt x="345" y="70"/>
                  </a:cubicBezTo>
                  <a:cubicBezTo>
                    <a:pt x="346" y="71"/>
                    <a:pt x="346" y="71"/>
                    <a:pt x="346" y="71"/>
                  </a:cubicBezTo>
                  <a:cubicBezTo>
                    <a:pt x="346" y="72"/>
                    <a:pt x="346" y="72"/>
                    <a:pt x="346" y="72"/>
                  </a:cubicBezTo>
                  <a:cubicBezTo>
                    <a:pt x="347" y="73"/>
                    <a:pt x="347" y="73"/>
                    <a:pt x="347" y="73"/>
                  </a:cubicBezTo>
                  <a:cubicBezTo>
                    <a:pt x="348" y="73"/>
                    <a:pt x="348" y="73"/>
                    <a:pt x="348" y="73"/>
                  </a:cubicBezTo>
                  <a:cubicBezTo>
                    <a:pt x="349" y="74"/>
                    <a:pt x="349" y="74"/>
                    <a:pt x="349" y="74"/>
                  </a:cubicBezTo>
                  <a:cubicBezTo>
                    <a:pt x="351" y="74"/>
                    <a:pt x="351" y="74"/>
                    <a:pt x="351" y="74"/>
                  </a:cubicBezTo>
                  <a:cubicBezTo>
                    <a:pt x="354" y="74"/>
                    <a:pt x="354" y="74"/>
                    <a:pt x="354" y="74"/>
                  </a:cubicBezTo>
                  <a:cubicBezTo>
                    <a:pt x="355" y="74"/>
                    <a:pt x="355" y="74"/>
                    <a:pt x="355" y="74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7" y="74"/>
                    <a:pt x="357" y="74"/>
                    <a:pt x="357" y="74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3"/>
                    <a:pt x="356" y="73"/>
                    <a:pt x="356" y="73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1"/>
                    <a:pt x="356" y="71"/>
                    <a:pt x="356" y="71"/>
                  </a:cubicBezTo>
                  <a:cubicBezTo>
                    <a:pt x="359" y="70"/>
                    <a:pt x="359" y="70"/>
                    <a:pt x="359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0" y="70"/>
                    <a:pt x="360" y="70"/>
                    <a:pt x="360" y="70"/>
                  </a:cubicBezTo>
                  <a:cubicBezTo>
                    <a:pt x="361" y="70"/>
                    <a:pt x="361" y="70"/>
                    <a:pt x="361" y="70"/>
                  </a:cubicBezTo>
                  <a:cubicBezTo>
                    <a:pt x="363" y="70"/>
                    <a:pt x="363" y="70"/>
                    <a:pt x="363" y="70"/>
                  </a:cubicBezTo>
                  <a:cubicBezTo>
                    <a:pt x="364" y="71"/>
                    <a:pt x="364" y="71"/>
                    <a:pt x="364" y="71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5" y="72"/>
                    <a:pt x="365" y="72"/>
                    <a:pt x="365" y="72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7" y="73"/>
                    <a:pt x="367" y="73"/>
                    <a:pt x="367" y="73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68" y="73"/>
                    <a:pt x="368" y="73"/>
                    <a:pt x="368" y="73"/>
                  </a:cubicBezTo>
                  <a:cubicBezTo>
                    <a:pt x="368" y="72"/>
                    <a:pt x="368" y="72"/>
                    <a:pt x="368" y="72"/>
                  </a:cubicBezTo>
                  <a:cubicBezTo>
                    <a:pt x="369" y="73"/>
                    <a:pt x="369" y="73"/>
                    <a:pt x="369" y="73"/>
                  </a:cubicBezTo>
                  <a:cubicBezTo>
                    <a:pt x="370" y="72"/>
                    <a:pt x="370" y="72"/>
                    <a:pt x="370" y="72"/>
                  </a:cubicBezTo>
                  <a:cubicBezTo>
                    <a:pt x="369" y="72"/>
                    <a:pt x="369" y="72"/>
                    <a:pt x="369" y="72"/>
                  </a:cubicBezTo>
                  <a:cubicBezTo>
                    <a:pt x="370" y="71"/>
                    <a:pt x="370" y="71"/>
                    <a:pt x="370" y="71"/>
                  </a:cubicBezTo>
                  <a:cubicBezTo>
                    <a:pt x="369" y="70"/>
                    <a:pt x="369" y="70"/>
                    <a:pt x="369" y="70"/>
                  </a:cubicBezTo>
                  <a:cubicBezTo>
                    <a:pt x="368" y="71"/>
                    <a:pt x="368" y="71"/>
                    <a:pt x="368" y="71"/>
                  </a:cubicBezTo>
                  <a:cubicBezTo>
                    <a:pt x="367" y="71"/>
                    <a:pt x="367" y="71"/>
                    <a:pt x="367" y="71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7" y="68"/>
                    <a:pt x="367" y="68"/>
                    <a:pt x="367" y="68"/>
                  </a:cubicBezTo>
                  <a:cubicBezTo>
                    <a:pt x="368" y="68"/>
                    <a:pt x="368" y="68"/>
                    <a:pt x="368" y="68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68" y="67"/>
                    <a:pt x="368" y="67"/>
                    <a:pt x="368" y="67"/>
                  </a:cubicBezTo>
                  <a:cubicBezTo>
                    <a:pt x="370" y="68"/>
                    <a:pt x="370" y="68"/>
                    <a:pt x="370" y="68"/>
                  </a:cubicBezTo>
                  <a:cubicBezTo>
                    <a:pt x="370" y="69"/>
                    <a:pt x="370" y="69"/>
                    <a:pt x="370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2" y="69"/>
                    <a:pt x="372" y="69"/>
                    <a:pt x="372" y="69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72" y="68"/>
                    <a:pt x="372" y="68"/>
                    <a:pt x="372" y="68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7"/>
                    <a:pt x="373" y="67"/>
                    <a:pt x="373" y="67"/>
                  </a:cubicBezTo>
                  <a:cubicBezTo>
                    <a:pt x="372" y="66"/>
                    <a:pt x="372" y="66"/>
                    <a:pt x="372" y="66"/>
                  </a:cubicBezTo>
                  <a:cubicBezTo>
                    <a:pt x="371" y="66"/>
                    <a:pt x="371" y="66"/>
                    <a:pt x="371" y="66"/>
                  </a:cubicBezTo>
                  <a:cubicBezTo>
                    <a:pt x="370" y="65"/>
                    <a:pt x="370" y="65"/>
                    <a:pt x="370" y="65"/>
                  </a:cubicBezTo>
                  <a:cubicBezTo>
                    <a:pt x="370" y="64"/>
                    <a:pt x="370" y="64"/>
                    <a:pt x="370" y="64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4"/>
                    <a:pt x="368" y="64"/>
                    <a:pt x="368" y="64"/>
                  </a:cubicBezTo>
                  <a:cubicBezTo>
                    <a:pt x="367" y="63"/>
                    <a:pt x="367" y="63"/>
                    <a:pt x="367" y="63"/>
                  </a:cubicBezTo>
                  <a:cubicBezTo>
                    <a:pt x="369" y="63"/>
                    <a:pt x="369" y="63"/>
                    <a:pt x="369" y="63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2"/>
                    <a:pt x="368" y="62"/>
                    <a:pt x="368" y="62"/>
                  </a:cubicBezTo>
                  <a:cubicBezTo>
                    <a:pt x="368" y="61"/>
                    <a:pt x="368" y="61"/>
                    <a:pt x="368" y="61"/>
                  </a:cubicBezTo>
                  <a:cubicBezTo>
                    <a:pt x="369" y="61"/>
                    <a:pt x="369" y="61"/>
                    <a:pt x="369" y="61"/>
                  </a:cubicBezTo>
                  <a:cubicBezTo>
                    <a:pt x="369" y="59"/>
                    <a:pt x="369" y="59"/>
                    <a:pt x="369" y="59"/>
                  </a:cubicBezTo>
                  <a:cubicBezTo>
                    <a:pt x="368" y="60"/>
                    <a:pt x="368" y="60"/>
                    <a:pt x="368" y="60"/>
                  </a:cubicBezTo>
                  <a:cubicBezTo>
                    <a:pt x="367" y="61"/>
                    <a:pt x="367" y="61"/>
                    <a:pt x="367" y="61"/>
                  </a:cubicBezTo>
                  <a:cubicBezTo>
                    <a:pt x="367" y="62"/>
                    <a:pt x="367" y="62"/>
                    <a:pt x="367" y="62"/>
                  </a:cubicBezTo>
                  <a:cubicBezTo>
                    <a:pt x="365" y="61"/>
                    <a:pt x="365" y="61"/>
                    <a:pt x="365" y="61"/>
                  </a:cubicBezTo>
                  <a:cubicBezTo>
                    <a:pt x="364" y="60"/>
                    <a:pt x="364" y="60"/>
                    <a:pt x="364" y="60"/>
                  </a:cubicBezTo>
                  <a:cubicBezTo>
                    <a:pt x="365" y="59"/>
                    <a:pt x="365" y="59"/>
                    <a:pt x="365" y="59"/>
                  </a:cubicBezTo>
                  <a:cubicBezTo>
                    <a:pt x="365" y="58"/>
                    <a:pt x="365" y="58"/>
                    <a:pt x="365" y="58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7" y="57"/>
                    <a:pt x="367" y="57"/>
                    <a:pt x="367" y="57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9" y="56"/>
                    <a:pt x="369" y="56"/>
                    <a:pt x="369" y="56"/>
                  </a:cubicBezTo>
                  <a:cubicBezTo>
                    <a:pt x="368" y="55"/>
                    <a:pt x="368" y="55"/>
                    <a:pt x="368" y="55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66" y="54"/>
                    <a:pt x="366" y="54"/>
                    <a:pt x="366" y="54"/>
                  </a:cubicBezTo>
                  <a:cubicBezTo>
                    <a:pt x="365" y="54"/>
                    <a:pt x="365" y="54"/>
                    <a:pt x="365" y="54"/>
                  </a:cubicBezTo>
                  <a:cubicBezTo>
                    <a:pt x="364" y="53"/>
                    <a:pt x="364" y="53"/>
                    <a:pt x="364" y="53"/>
                  </a:cubicBezTo>
                  <a:cubicBezTo>
                    <a:pt x="365" y="53"/>
                    <a:pt x="365" y="53"/>
                    <a:pt x="365" y="53"/>
                  </a:cubicBezTo>
                  <a:cubicBezTo>
                    <a:pt x="367" y="53"/>
                    <a:pt x="367" y="53"/>
                    <a:pt x="367" y="53"/>
                  </a:cubicBezTo>
                  <a:cubicBezTo>
                    <a:pt x="369" y="53"/>
                    <a:pt x="369" y="53"/>
                    <a:pt x="369" y="53"/>
                  </a:cubicBezTo>
                  <a:cubicBezTo>
                    <a:pt x="371" y="53"/>
                    <a:pt x="371" y="53"/>
                    <a:pt x="371" y="53"/>
                  </a:cubicBezTo>
                  <a:cubicBezTo>
                    <a:pt x="374" y="53"/>
                    <a:pt x="374" y="53"/>
                    <a:pt x="374" y="53"/>
                  </a:cubicBezTo>
                  <a:cubicBezTo>
                    <a:pt x="379" y="53"/>
                    <a:pt x="379" y="53"/>
                    <a:pt x="379" y="53"/>
                  </a:cubicBezTo>
                  <a:cubicBezTo>
                    <a:pt x="380" y="52"/>
                    <a:pt x="380" y="52"/>
                    <a:pt x="380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5" y="52"/>
                    <a:pt x="385" y="52"/>
                    <a:pt x="385" y="52"/>
                  </a:cubicBezTo>
                  <a:cubicBezTo>
                    <a:pt x="386" y="52"/>
                    <a:pt x="386" y="52"/>
                    <a:pt x="386" y="52"/>
                  </a:cubicBezTo>
                  <a:cubicBezTo>
                    <a:pt x="389" y="52"/>
                    <a:pt x="389" y="52"/>
                    <a:pt x="389" y="52"/>
                  </a:cubicBezTo>
                  <a:cubicBezTo>
                    <a:pt x="387" y="53"/>
                    <a:pt x="387" y="53"/>
                    <a:pt x="387" y="53"/>
                  </a:cubicBezTo>
                  <a:cubicBezTo>
                    <a:pt x="385" y="54"/>
                    <a:pt x="385" y="54"/>
                    <a:pt x="385" y="54"/>
                  </a:cubicBezTo>
                  <a:cubicBezTo>
                    <a:pt x="384" y="53"/>
                    <a:pt x="384" y="53"/>
                    <a:pt x="384" y="53"/>
                  </a:cubicBezTo>
                  <a:cubicBezTo>
                    <a:pt x="383" y="53"/>
                    <a:pt x="383" y="53"/>
                    <a:pt x="383" y="53"/>
                  </a:cubicBezTo>
                  <a:cubicBezTo>
                    <a:pt x="382" y="53"/>
                    <a:pt x="382" y="53"/>
                    <a:pt x="382" y="53"/>
                  </a:cubicBezTo>
                  <a:cubicBezTo>
                    <a:pt x="382" y="55"/>
                    <a:pt x="382" y="55"/>
                    <a:pt x="382" y="55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6"/>
                    <a:pt x="382" y="56"/>
                    <a:pt x="382" y="56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2" y="57"/>
                    <a:pt x="382" y="57"/>
                    <a:pt x="382" y="57"/>
                  </a:cubicBezTo>
                  <a:cubicBezTo>
                    <a:pt x="384" y="56"/>
                    <a:pt x="384" y="56"/>
                    <a:pt x="384" y="56"/>
                  </a:cubicBezTo>
                  <a:cubicBezTo>
                    <a:pt x="384" y="55"/>
                    <a:pt x="384" y="55"/>
                    <a:pt x="384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9" y="53"/>
                    <a:pt x="389" y="53"/>
                    <a:pt x="389" y="53"/>
                  </a:cubicBezTo>
                  <a:cubicBezTo>
                    <a:pt x="390" y="54"/>
                    <a:pt x="390" y="54"/>
                    <a:pt x="390" y="54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6"/>
                    <a:pt x="389" y="56"/>
                    <a:pt x="389" y="56"/>
                  </a:cubicBezTo>
                  <a:cubicBezTo>
                    <a:pt x="388" y="55"/>
                    <a:pt x="388" y="55"/>
                    <a:pt x="388" y="55"/>
                  </a:cubicBezTo>
                  <a:cubicBezTo>
                    <a:pt x="388" y="54"/>
                    <a:pt x="388" y="54"/>
                    <a:pt x="388" y="54"/>
                  </a:cubicBezTo>
                  <a:cubicBezTo>
                    <a:pt x="387" y="55"/>
                    <a:pt x="387" y="55"/>
                    <a:pt x="387" y="55"/>
                  </a:cubicBezTo>
                  <a:cubicBezTo>
                    <a:pt x="386" y="54"/>
                    <a:pt x="386" y="54"/>
                    <a:pt x="386" y="54"/>
                  </a:cubicBezTo>
                  <a:cubicBezTo>
                    <a:pt x="387" y="56"/>
                    <a:pt x="387" y="56"/>
                    <a:pt x="387" y="56"/>
                  </a:cubicBezTo>
                  <a:cubicBezTo>
                    <a:pt x="388" y="56"/>
                    <a:pt x="388" y="56"/>
                    <a:pt x="388" y="56"/>
                  </a:cubicBezTo>
                  <a:cubicBezTo>
                    <a:pt x="388" y="58"/>
                    <a:pt x="388" y="58"/>
                    <a:pt x="388" y="58"/>
                  </a:cubicBezTo>
                  <a:cubicBezTo>
                    <a:pt x="388" y="59"/>
                    <a:pt x="388" y="59"/>
                    <a:pt x="388" y="59"/>
                  </a:cubicBezTo>
                  <a:cubicBezTo>
                    <a:pt x="387" y="59"/>
                    <a:pt x="387" y="59"/>
                    <a:pt x="387" y="59"/>
                  </a:cubicBezTo>
                  <a:cubicBezTo>
                    <a:pt x="386" y="59"/>
                    <a:pt x="386" y="59"/>
                    <a:pt x="386" y="59"/>
                  </a:cubicBezTo>
                  <a:cubicBezTo>
                    <a:pt x="387" y="60"/>
                    <a:pt x="387" y="60"/>
                    <a:pt x="387" y="60"/>
                  </a:cubicBezTo>
                  <a:cubicBezTo>
                    <a:pt x="387" y="61"/>
                    <a:pt x="387" y="61"/>
                    <a:pt x="387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88" y="61"/>
                    <a:pt x="388" y="61"/>
                    <a:pt x="388" y="61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90" y="59"/>
                    <a:pt x="390" y="59"/>
                    <a:pt x="390" y="59"/>
                  </a:cubicBezTo>
                  <a:cubicBezTo>
                    <a:pt x="390" y="58"/>
                    <a:pt x="390" y="58"/>
                    <a:pt x="390" y="58"/>
                  </a:cubicBezTo>
                  <a:cubicBezTo>
                    <a:pt x="390" y="57"/>
                    <a:pt x="390" y="57"/>
                    <a:pt x="390" y="57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90" y="52"/>
                    <a:pt x="390" y="52"/>
                    <a:pt x="390" y="52"/>
                  </a:cubicBezTo>
                  <a:cubicBezTo>
                    <a:pt x="391" y="51"/>
                    <a:pt x="391" y="51"/>
                    <a:pt x="391" y="51"/>
                  </a:cubicBezTo>
                  <a:cubicBezTo>
                    <a:pt x="394" y="50"/>
                    <a:pt x="394" y="50"/>
                    <a:pt x="394" y="50"/>
                  </a:cubicBezTo>
                  <a:cubicBezTo>
                    <a:pt x="396" y="50"/>
                    <a:pt x="396" y="50"/>
                    <a:pt x="396" y="50"/>
                  </a:cubicBezTo>
                  <a:cubicBezTo>
                    <a:pt x="399" y="50"/>
                    <a:pt x="399" y="50"/>
                    <a:pt x="399" y="50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3" y="53"/>
                    <a:pt x="403" y="53"/>
                    <a:pt x="403" y="53"/>
                  </a:cubicBezTo>
                  <a:cubicBezTo>
                    <a:pt x="403" y="54"/>
                    <a:pt x="403" y="54"/>
                    <a:pt x="403" y="54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3"/>
                    <a:pt x="401" y="53"/>
                    <a:pt x="401" y="53"/>
                  </a:cubicBezTo>
                  <a:cubicBezTo>
                    <a:pt x="401" y="54"/>
                    <a:pt x="401" y="54"/>
                    <a:pt x="401" y="54"/>
                  </a:cubicBezTo>
                  <a:cubicBezTo>
                    <a:pt x="401" y="55"/>
                    <a:pt x="401" y="55"/>
                    <a:pt x="401" y="55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0" y="56"/>
                    <a:pt x="400" y="56"/>
                    <a:pt x="400" y="56"/>
                  </a:cubicBezTo>
                  <a:cubicBezTo>
                    <a:pt x="401" y="56"/>
                    <a:pt x="401" y="56"/>
                    <a:pt x="401" y="56"/>
                  </a:cubicBezTo>
                  <a:cubicBezTo>
                    <a:pt x="402" y="56"/>
                    <a:pt x="402" y="56"/>
                    <a:pt x="402" y="56"/>
                  </a:cubicBezTo>
                  <a:cubicBezTo>
                    <a:pt x="403" y="56"/>
                    <a:pt x="403" y="56"/>
                    <a:pt x="403" y="56"/>
                  </a:cubicBezTo>
                  <a:cubicBezTo>
                    <a:pt x="404" y="55"/>
                    <a:pt x="404" y="55"/>
                    <a:pt x="404" y="55"/>
                  </a:cubicBezTo>
                  <a:cubicBezTo>
                    <a:pt x="405" y="56"/>
                    <a:pt x="405" y="56"/>
                    <a:pt x="405" y="56"/>
                  </a:cubicBezTo>
                  <a:cubicBezTo>
                    <a:pt x="405" y="57"/>
                    <a:pt x="405" y="57"/>
                    <a:pt x="405" y="57"/>
                  </a:cubicBezTo>
                  <a:cubicBezTo>
                    <a:pt x="405" y="58"/>
                    <a:pt x="405" y="58"/>
                    <a:pt x="405" y="58"/>
                  </a:cubicBezTo>
                  <a:cubicBezTo>
                    <a:pt x="406" y="59"/>
                    <a:pt x="406" y="59"/>
                    <a:pt x="406" y="59"/>
                  </a:cubicBezTo>
                  <a:cubicBezTo>
                    <a:pt x="406" y="58"/>
                    <a:pt x="406" y="58"/>
                    <a:pt x="406" y="58"/>
                  </a:cubicBezTo>
                  <a:cubicBezTo>
                    <a:pt x="406" y="57"/>
                    <a:pt x="406" y="57"/>
                    <a:pt x="406" y="57"/>
                  </a:cubicBezTo>
                  <a:cubicBezTo>
                    <a:pt x="407" y="56"/>
                    <a:pt x="407" y="56"/>
                    <a:pt x="407" y="56"/>
                  </a:cubicBezTo>
                  <a:cubicBezTo>
                    <a:pt x="408" y="57"/>
                    <a:pt x="408" y="57"/>
                    <a:pt x="408" y="57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08" y="58"/>
                    <a:pt x="408" y="58"/>
                    <a:pt x="408" y="58"/>
                  </a:cubicBezTo>
                  <a:cubicBezTo>
                    <a:pt x="408" y="59"/>
                    <a:pt x="408" y="59"/>
                    <a:pt x="408" y="59"/>
                  </a:cubicBezTo>
                  <a:cubicBezTo>
                    <a:pt x="408" y="60"/>
                    <a:pt x="408" y="60"/>
                    <a:pt x="408" y="60"/>
                  </a:cubicBezTo>
                  <a:cubicBezTo>
                    <a:pt x="409" y="59"/>
                    <a:pt x="409" y="59"/>
                    <a:pt x="409" y="59"/>
                  </a:cubicBezTo>
                  <a:cubicBezTo>
                    <a:pt x="409" y="58"/>
                    <a:pt x="409" y="58"/>
                    <a:pt x="409" y="58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0" y="59"/>
                    <a:pt x="410" y="59"/>
                    <a:pt x="410" y="59"/>
                  </a:cubicBezTo>
                  <a:cubicBezTo>
                    <a:pt x="410" y="58"/>
                    <a:pt x="410" y="58"/>
                    <a:pt x="410" y="58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1" y="56"/>
                    <a:pt x="411" y="56"/>
                    <a:pt x="411" y="56"/>
                  </a:cubicBezTo>
                  <a:cubicBezTo>
                    <a:pt x="412" y="56"/>
                    <a:pt x="412" y="56"/>
                    <a:pt x="412" y="56"/>
                  </a:cubicBezTo>
                  <a:cubicBezTo>
                    <a:pt x="414" y="58"/>
                    <a:pt x="414" y="58"/>
                    <a:pt x="414" y="58"/>
                  </a:cubicBezTo>
                  <a:cubicBezTo>
                    <a:pt x="416" y="58"/>
                    <a:pt x="416" y="58"/>
                    <a:pt x="416" y="58"/>
                  </a:cubicBezTo>
                  <a:cubicBezTo>
                    <a:pt x="418" y="59"/>
                    <a:pt x="418" y="59"/>
                    <a:pt x="418" y="59"/>
                  </a:cubicBezTo>
                  <a:cubicBezTo>
                    <a:pt x="417" y="60"/>
                    <a:pt x="417" y="60"/>
                    <a:pt x="417" y="60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5" y="62"/>
                    <a:pt x="415" y="62"/>
                    <a:pt x="415" y="62"/>
                  </a:cubicBezTo>
                  <a:cubicBezTo>
                    <a:pt x="416" y="61"/>
                    <a:pt x="416" y="61"/>
                    <a:pt x="416" y="61"/>
                  </a:cubicBezTo>
                  <a:cubicBezTo>
                    <a:pt x="418" y="61"/>
                    <a:pt x="418" y="61"/>
                    <a:pt x="418" y="61"/>
                  </a:cubicBezTo>
                  <a:cubicBezTo>
                    <a:pt x="419" y="61"/>
                    <a:pt x="419" y="61"/>
                    <a:pt x="419" y="61"/>
                  </a:cubicBezTo>
                  <a:cubicBezTo>
                    <a:pt x="421" y="61"/>
                    <a:pt x="421" y="61"/>
                    <a:pt x="421" y="61"/>
                  </a:cubicBezTo>
                  <a:cubicBezTo>
                    <a:pt x="422" y="60"/>
                    <a:pt x="422" y="60"/>
                    <a:pt x="422" y="60"/>
                  </a:cubicBezTo>
                  <a:cubicBezTo>
                    <a:pt x="423" y="60"/>
                    <a:pt x="423" y="60"/>
                    <a:pt x="423" y="60"/>
                  </a:cubicBezTo>
                  <a:cubicBezTo>
                    <a:pt x="425" y="58"/>
                    <a:pt x="425" y="58"/>
                    <a:pt x="425" y="58"/>
                  </a:cubicBezTo>
                  <a:cubicBezTo>
                    <a:pt x="426" y="58"/>
                    <a:pt x="426" y="58"/>
                    <a:pt x="426" y="58"/>
                  </a:cubicBezTo>
                  <a:cubicBezTo>
                    <a:pt x="427" y="57"/>
                    <a:pt x="427" y="57"/>
                    <a:pt x="427" y="57"/>
                  </a:cubicBezTo>
                  <a:cubicBezTo>
                    <a:pt x="428" y="56"/>
                    <a:pt x="428" y="56"/>
                    <a:pt x="428" y="56"/>
                  </a:cubicBezTo>
                  <a:cubicBezTo>
                    <a:pt x="432" y="55"/>
                    <a:pt x="432" y="55"/>
                    <a:pt x="432" y="55"/>
                  </a:cubicBezTo>
                  <a:cubicBezTo>
                    <a:pt x="433" y="54"/>
                    <a:pt x="433" y="54"/>
                    <a:pt x="433" y="54"/>
                  </a:cubicBezTo>
                  <a:cubicBezTo>
                    <a:pt x="434" y="55"/>
                    <a:pt x="434" y="55"/>
                    <a:pt x="434" y="55"/>
                  </a:cubicBezTo>
                  <a:cubicBezTo>
                    <a:pt x="434" y="54"/>
                    <a:pt x="434" y="54"/>
                    <a:pt x="434" y="54"/>
                  </a:cubicBezTo>
                  <a:cubicBezTo>
                    <a:pt x="436" y="53"/>
                    <a:pt x="436" y="53"/>
                    <a:pt x="436" y="53"/>
                  </a:cubicBezTo>
                  <a:cubicBezTo>
                    <a:pt x="437" y="53"/>
                    <a:pt x="437" y="53"/>
                    <a:pt x="437" y="53"/>
                  </a:cubicBezTo>
                  <a:cubicBezTo>
                    <a:pt x="440" y="53"/>
                    <a:pt x="440" y="53"/>
                    <a:pt x="440" y="53"/>
                  </a:cubicBezTo>
                  <a:cubicBezTo>
                    <a:pt x="444" y="54"/>
                    <a:pt x="444" y="54"/>
                    <a:pt x="444" y="54"/>
                  </a:cubicBezTo>
                  <a:cubicBezTo>
                    <a:pt x="446" y="56"/>
                    <a:pt x="446" y="56"/>
                    <a:pt x="446" y="56"/>
                  </a:cubicBezTo>
                  <a:cubicBezTo>
                    <a:pt x="448" y="57"/>
                    <a:pt x="448" y="57"/>
                    <a:pt x="448" y="57"/>
                  </a:cubicBezTo>
                  <a:cubicBezTo>
                    <a:pt x="449" y="59"/>
                    <a:pt x="449" y="59"/>
                    <a:pt x="449" y="59"/>
                  </a:cubicBezTo>
                  <a:cubicBezTo>
                    <a:pt x="450" y="60"/>
                    <a:pt x="450" y="60"/>
                    <a:pt x="450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1" y="61"/>
                    <a:pt x="451" y="61"/>
                    <a:pt x="451" y="61"/>
                  </a:cubicBezTo>
                  <a:cubicBezTo>
                    <a:pt x="450" y="62"/>
                    <a:pt x="450" y="62"/>
                    <a:pt x="450" y="62"/>
                  </a:cubicBezTo>
                  <a:cubicBezTo>
                    <a:pt x="451" y="64"/>
                    <a:pt x="451" y="64"/>
                    <a:pt x="451" y="64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1" y="65"/>
                    <a:pt x="451" y="65"/>
                    <a:pt x="451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3" y="64"/>
                    <a:pt x="453" y="64"/>
                    <a:pt x="453" y="64"/>
                  </a:cubicBezTo>
                  <a:cubicBezTo>
                    <a:pt x="454" y="64"/>
                    <a:pt x="454" y="64"/>
                    <a:pt x="454" y="64"/>
                  </a:cubicBezTo>
                  <a:cubicBezTo>
                    <a:pt x="455" y="65"/>
                    <a:pt x="455" y="65"/>
                    <a:pt x="455" y="65"/>
                  </a:cubicBezTo>
                  <a:cubicBezTo>
                    <a:pt x="455" y="64"/>
                    <a:pt x="455" y="64"/>
                    <a:pt x="455" y="64"/>
                  </a:cubicBezTo>
                  <a:cubicBezTo>
                    <a:pt x="456" y="64"/>
                    <a:pt x="456" y="64"/>
                    <a:pt x="456" y="64"/>
                  </a:cubicBezTo>
                  <a:cubicBezTo>
                    <a:pt x="457" y="64"/>
                    <a:pt x="457" y="64"/>
                    <a:pt x="457" y="64"/>
                  </a:cubicBezTo>
                  <a:cubicBezTo>
                    <a:pt x="457" y="65"/>
                    <a:pt x="457" y="65"/>
                    <a:pt x="457" y="65"/>
                  </a:cubicBezTo>
                  <a:cubicBezTo>
                    <a:pt x="458" y="65"/>
                    <a:pt x="458" y="65"/>
                    <a:pt x="458" y="65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9" y="64"/>
                    <a:pt x="459" y="64"/>
                    <a:pt x="459" y="64"/>
                  </a:cubicBezTo>
                  <a:cubicBezTo>
                    <a:pt x="460" y="66"/>
                    <a:pt x="460" y="66"/>
                    <a:pt x="460" y="66"/>
                  </a:cubicBezTo>
                  <a:cubicBezTo>
                    <a:pt x="460" y="67"/>
                    <a:pt x="460" y="67"/>
                    <a:pt x="460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2" y="69"/>
                    <a:pt x="462" y="69"/>
                    <a:pt x="462" y="69"/>
                  </a:cubicBezTo>
                  <a:cubicBezTo>
                    <a:pt x="462" y="68"/>
                    <a:pt x="462" y="68"/>
                    <a:pt x="462" y="68"/>
                  </a:cubicBezTo>
                  <a:cubicBezTo>
                    <a:pt x="462" y="67"/>
                    <a:pt x="462" y="67"/>
                    <a:pt x="462" y="67"/>
                  </a:cubicBezTo>
                  <a:cubicBezTo>
                    <a:pt x="461" y="67"/>
                    <a:pt x="461" y="67"/>
                    <a:pt x="461" y="67"/>
                  </a:cubicBezTo>
                  <a:cubicBezTo>
                    <a:pt x="461" y="66"/>
                    <a:pt x="461" y="66"/>
                    <a:pt x="461" y="66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3" y="66"/>
                    <a:pt x="463" y="66"/>
                    <a:pt x="463" y="66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5" y="69"/>
                    <a:pt x="465" y="69"/>
                    <a:pt x="465" y="69"/>
                  </a:cubicBezTo>
                  <a:cubicBezTo>
                    <a:pt x="464" y="67"/>
                    <a:pt x="464" y="67"/>
                    <a:pt x="464" y="67"/>
                  </a:cubicBezTo>
                  <a:cubicBezTo>
                    <a:pt x="463" y="65"/>
                    <a:pt x="463" y="65"/>
                    <a:pt x="463" y="65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4" y="61"/>
                    <a:pt x="464" y="61"/>
                    <a:pt x="464" y="61"/>
                  </a:cubicBezTo>
                  <a:cubicBezTo>
                    <a:pt x="466" y="61"/>
                    <a:pt x="466" y="61"/>
                    <a:pt x="466" y="61"/>
                  </a:cubicBezTo>
                  <a:cubicBezTo>
                    <a:pt x="467" y="60"/>
                    <a:pt x="467" y="60"/>
                    <a:pt x="467" y="60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58"/>
                    <a:pt x="468" y="58"/>
                    <a:pt x="468" y="58"/>
                  </a:cubicBezTo>
                  <a:cubicBezTo>
                    <a:pt x="469" y="58"/>
                    <a:pt x="469" y="58"/>
                    <a:pt x="469" y="58"/>
                  </a:cubicBezTo>
                  <a:cubicBezTo>
                    <a:pt x="470" y="59"/>
                    <a:pt x="470" y="59"/>
                    <a:pt x="470" y="59"/>
                  </a:cubicBezTo>
                  <a:cubicBezTo>
                    <a:pt x="471" y="59"/>
                    <a:pt x="471" y="59"/>
                    <a:pt x="471" y="59"/>
                  </a:cubicBezTo>
                  <a:cubicBezTo>
                    <a:pt x="472" y="59"/>
                    <a:pt x="472" y="59"/>
                    <a:pt x="472" y="59"/>
                  </a:cubicBezTo>
                  <a:cubicBezTo>
                    <a:pt x="473" y="58"/>
                    <a:pt x="473" y="58"/>
                    <a:pt x="473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5" y="58"/>
                    <a:pt x="475" y="58"/>
                    <a:pt x="475" y="58"/>
                  </a:cubicBezTo>
                  <a:cubicBezTo>
                    <a:pt x="477" y="58"/>
                    <a:pt x="477" y="58"/>
                    <a:pt x="477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8" y="58"/>
                    <a:pt x="478" y="58"/>
                    <a:pt x="478" y="58"/>
                  </a:cubicBezTo>
                  <a:cubicBezTo>
                    <a:pt x="479" y="59"/>
                    <a:pt x="479" y="59"/>
                    <a:pt x="479" y="59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5"/>
                    <a:pt x="480" y="55"/>
                    <a:pt x="480" y="55"/>
                  </a:cubicBezTo>
                  <a:cubicBezTo>
                    <a:pt x="480" y="54"/>
                    <a:pt x="480" y="54"/>
                    <a:pt x="480" y="54"/>
                  </a:cubicBezTo>
                  <a:cubicBezTo>
                    <a:pt x="481" y="54"/>
                    <a:pt x="481" y="54"/>
                    <a:pt x="481" y="54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3" y="55"/>
                    <a:pt x="483" y="55"/>
                    <a:pt x="483" y="55"/>
                  </a:cubicBezTo>
                  <a:cubicBezTo>
                    <a:pt x="484" y="55"/>
                    <a:pt x="484" y="55"/>
                    <a:pt x="484" y="55"/>
                  </a:cubicBez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6" y="58"/>
                    <a:pt x="486" y="58"/>
                    <a:pt x="486" y="58"/>
                  </a:cubicBezTo>
                  <a:cubicBezTo>
                    <a:pt x="487" y="59"/>
                    <a:pt x="487" y="59"/>
                    <a:pt x="487" y="59"/>
                  </a:cubicBezTo>
                  <a:cubicBezTo>
                    <a:pt x="488" y="58"/>
                    <a:pt x="488" y="58"/>
                    <a:pt x="488" y="58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0" y="59"/>
                    <a:pt x="490" y="59"/>
                    <a:pt x="490" y="59"/>
                  </a:cubicBezTo>
                  <a:cubicBezTo>
                    <a:pt x="491" y="59"/>
                    <a:pt x="491" y="59"/>
                    <a:pt x="491" y="59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1"/>
                    <a:pt x="493" y="61"/>
                    <a:pt x="493" y="61"/>
                  </a:cubicBezTo>
                  <a:cubicBezTo>
                    <a:pt x="493" y="62"/>
                    <a:pt x="493" y="62"/>
                    <a:pt x="493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5" y="62"/>
                    <a:pt x="495" y="62"/>
                    <a:pt x="495" y="62"/>
                  </a:cubicBezTo>
                  <a:cubicBezTo>
                    <a:pt x="496" y="62"/>
                    <a:pt x="496" y="62"/>
                    <a:pt x="496" y="62"/>
                  </a:cubicBezTo>
                  <a:cubicBezTo>
                    <a:pt x="496" y="61"/>
                    <a:pt x="496" y="61"/>
                    <a:pt x="496" y="61"/>
                  </a:cubicBezTo>
                  <a:cubicBezTo>
                    <a:pt x="497" y="60"/>
                    <a:pt x="497" y="60"/>
                    <a:pt x="497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60"/>
                    <a:pt x="498" y="60"/>
                    <a:pt x="498" y="60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9"/>
                    <a:pt x="498" y="59"/>
                    <a:pt x="498" y="59"/>
                  </a:cubicBezTo>
                  <a:cubicBezTo>
                    <a:pt x="498" y="58"/>
                    <a:pt x="498" y="58"/>
                    <a:pt x="498" y="58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4" y="54"/>
                    <a:pt x="494" y="54"/>
                    <a:pt x="494" y="54"/>
                  </a:cubicBezTo>
                  <a:cubicBezTo>
                    <a:pt x="493" y="54"/>
                    <a:pt x="493" y="54"/>
                    <a:pt x="493" y="54"/>
                  </a:cubicBezTo>
                  <a:cubicBezTo>
                    <a:pt x="493" y="53"/>
                    <a:pt x="493" y="53"/>
                    <a:pt x="493" y="53"/>
                  </a:cubicBezTo>
                  <a:cubicBezTo>
                    <a:pt x="491" y="52"/>
                    <a:pt x="491" y="52"/>
                    <a:pt x="491" y="52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2"/>
                    <a:pt x="490" y="52"/>
                    <a:pt x="490" y="52"/>
                  </a:cubicBezTo>
                  <a:cubicBezTo>
                    <a:pt x="490" y="50"/>
                    <a:pt x="490" y="50"/>
                    <a:pt x="490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88" y="48"/>
                    <a:pt x="488" y="48"/>
                    <a:pt x="488" y="48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7" y="47"/>
                    <a:pt x="487" y="47"/>
                    <a:pt x="487" y="47"/>
                  </a:cubicBezTo>
                  <a:cubicBezTo>
                    <a:pt x="489" y="47"/>
                    <a:pt x="489" y="47"/>
                    <a:pt x="489" y="47"/>
                  </a:cubicBezTo>
                  <a:cubicBezTo>
                    <a:pt x="490" y="47"/>
                    <a:pt x="490" y="47"/>
                    <a:pt x="490" y="47"/>
                  </a:cubicBezTo>
                  <a:cubicBezTo>
                    <a:pt x="492" y="47"/>
                    <a:pt x="492" y="47"/>
                    <a:pt x="492" y="47"/>
                  </a:cubicBezTo>
                  <a:cubicBezTo>
                    <a:pt x="494" y="47"/>
                    <a:pt x="494" y="47"/>
                    <a:pt x="494" y="47"/>
                  </a:cubicBezTo>
                  <a:cubicBezTo>
                    <a:pt x="494" y="46"/>
                    <a:pt x="494" y="46"/>
                    <a:pt x="494" y="46"/>
                  </a:cubicBezTo>
                  <a:cubicBezTo>
                    <a:pt x="495" y="46"/>
                    <a:pt x="495" y="46"/>
                    <a:pt x="495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7" y="46"/>
                    <a:pt x="497" y="46"/>
                    <a:pt x="497" y="46"/>
                  </a:cubicBezTo>
                  <a:cubicBezTo>
                    <a:pt x="498" y="46"/>
                    <a:pt x="498" y="46"/>
                    <a:pt x="498" y="46"/>
                  </a:cubicBezTo>
                  <a:cubicBezTo>
                    <a:pt x="498" y="45"/>
                    <a:pt x="498" y="45"/>
                    <a:pt x="498" y="45"/>
                  </a:cubicBezTo>
                  <a:cubicBezTo>
                    <a:pt x="499" y="45"/>
                    <a:pt x="499" y="45"/>
                    <a:pt x="499" y="45"/>
                  </a:cubicBezTo>
                  <a:cubicBezTo>
                    <a:pt x="499" y="46"/>
                    <a:pt x="499" y="46"/>
                    <a:pt x="499" y="46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00" y="45"/>
                    <a:pt x="500" y="45"/>
                    <a:pt x="500" y="45"/>
                  </a:cubicBezTo>
                  <a:cubicBezTo>
                    <a:pt x="501" y="45"/>
                    <a:pt x="501" y="45"/>
                    <a:pt x="501" y="45"/>
                  </a:cubicBezTo>
                  <a:cubicBezTo>
                    <a:pt x="501" y="44"/>
                    <a:pt x="501" y="44"/>
                    <a:pt x="501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5" y="44"/>
                    <a:pt x="505" y="44"/>
                    <a:pt x="505" y="44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6" y="43"/>
                    <a:pt x="506" y="43"/>
                    <a:pt x="506" y="43"/>
                  </a:cubicBezTo>
                  <a:cubicBezTo>
                    <a:pt x="507" y="43"/>
                    <a:pt x="507" y="43"/>
                    <a:pt x="507" y="43"/>
                  </a:cubicBezTo>
                  <a:cubicBezTo>
                    <a:pt x="508" y="43"/>
                    <a:pt x="508" y="43"/>
                    <a:pt x="508" y="43"/>
                  </a:cubicBezTo>
                  <a:cubicBezTo>
                    <a:pt x="509" y="44"/>
                    <a:pt x="509" y="44"/>
                    <a:pt x="509" y="44"/>
                  </a:cubicBezTo>
                  <a:cubicBezTo>
                    <a:pt x="510" y="44"/>
                    <a:pt x="510" y="44"/>
                    <a:pt x="510" y="44"/>
                  </a:cubicBezTo>
                  <a:cubicBezTo>
                    <a:pt x="511" y="43"/>
                    <a:pt x="511" y="43"/>
                    <a:pt x="511" y="43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2" y="44"/>
                    <a:pt x="512" y="44"/>
                    <a:pt x="512" y="44"/>
                  </a:cubicBezTo>
                  <a:cubicBezTo>
                    <a:pt x="513" y="44"/>
                    <a:pt x="513" y="44"/>
                    <a:pt x="513" y="44"/>
                  </a:cubicBezTo>
                  <a:cubicBezTo>
                    <a:pt x="514" y="43"/>
                    <a:pt x="514" y="43"/>
                    <a:pt x="514" y="43"/>
                  </a:cubicBezTo>
                  <a:cubicBezTo>
                    <a:pt x="517" y="44"/>
                    <a:pt x="517" y="44"/>
                    <a:pt x="517" y="44"/>
                  </a:cubicBezTo>
                  <a:cubicBezTo>
                    <a:pt x="518" y="45"/>
                    <a:pt x="518" y="45"/>
                    <a:pt x="518" y="45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18" y="44"/>
                    <a:pt x="518" y="44"/>
                    <a:pt x="518" y="44"/>
                  </a:cubicBezTo>
                  <a:cubicBezTo>
                    <a:pt x="519" y="44"/>
                    <a:pt x="519" y="44"/>
                    <a:pt x="519" y="44"/>
                  </a:cubicBezTo>
                  <a:cubicBezTo>
                    <a:pt x="520" y="44"/>
                    <a:pt x="520" y="44"/>
                    <a:pt x="520" y="44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0" y="45"/>
                    <a:pt x="520" y="45"/>
                    <a:pt x="520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4" y="46"/>
                    <a:pt x="524" y="46"/>
                    <a:pt x="524" y="46"/>
                  </a:cubicBezTo>
                  <a:cubicBezTo>
                    <a:pt x="527" y="47"/>
                    <a:pt x="527" y="47"/>
                    <a:pt x="527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9" y="47"/>
                    <a:pt x="529" y="47"/>
                    <a:pt x="529" y="47"/>
                  </a:cubicBezTo>
                  <a:cubicBezTo>
                    <a:pt x="530" y="47"/>
                    <a:pt x="530" y="47"/>
                    <a:pt x="530" y="47"/>
                  </a:cubicBezTo>
                  <a:cubicBezTo>
                    <a:pt x="531" y="47"/>
                    <a:pt x="531" y="47"/>
                    <a:pt x="531" y="47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1" y="46"/>
                    <a:pt x="531" y="46"/>
                    <a:pt x="531" y="46"/>
                  </a:cubicBezTo>
                  <a:cubicBezTo>
                    <a:pt x="532" y="46"/>
                    <a:pt x="532" y="46"/>
                    <a:pt x="532" y="46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3" y="47"/>
                    <a:pt x="533" y="47"/>
                    <a:pt x="533" y="47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4" y="46"/>
                    <a:pt x="534" y="46"/>
                    <a:pt x="534" y="46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5" y="47"/>
                    <a:pt x="535" y="47"/>
                    <a:pt x="535" y="47"/>
                  </a:cubicBezTo>
                  <a:cubicBezTo>
                    <a:pt x="536" y="48"/>
                    <a:pt x="536" y="48"/>
                    <a:pt x="536" y="48"/>
                  </a:cubicBezTo>
                  <a:cubicBezTo>
                    <a:pt x="537" y="47"/>
                    <a:pt x="537" y="47"/>
                    <a:pt x="537" y="47"/>
                  </a:cubicBezTo>
                  <a:cubicBezTo>
                    <a:pt x="541" y="48"/>
                    <a:pt x="541" y="48"/>
                    <a:pt x="541" y="48"/>
                  </a:cubicBezTo>
                  <a:cubicBezTo>
                    <a:pt x="541" y="47"/>
                    <a:pt x="541" y="47"/>
                    <a:pt x="541" y="47"/>
                  </a:cubicBezTo>
                  <a:cubicBezTo>
                    <a:pt x="542" y="47"/>
                    <a:pt x="542" y="47"/>
                    <a:pt x="542" y="47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8"/>
                    <a:pt x="543" y="48"/>
                    <a:pt x="543" y="48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3" y="47"/>
                    <a:pt x="543" y="47"/>
                    <a:pt x="543" y="47"/>
                  </a:cubicBezTo>
                  <a:cubicBezTo>
                    <a:pt x="545" y="47"/>
                    <a:pt x="545" y="47"/>
                    <a:pt x="545" y="47"/>
                  </a:cubicBezTo>
                  <a:cubicBezTo>
                    <a:pt x="545" y="48"/>
                    <a:pt x="545" y="48"/>
                    <a:pt x="545" y="48"/>
                  </a:cubicBezTo>
                  <a:cubicBezTo>
                    <a:pt x="545" y="49"/>
                    <a:pt x="545" y="49"/>
                    <a:pt x="545" y="49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6" y="48"/>
                    <a:pt x="546" y="48"/>
                    <a:pt x="546" y="48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8" y="48"/>
                    <a:pt x="548" y="48"/>
                    <a:pt x="548" y="48"/>
                  </a:cubicBezTo>
                  <a:cubicBezTo>
                    <a:pt x="548" y="49"/>
                    <a:pt x="548" y="49"/>
                    <a:pt x="548" y="49"/>
                  </a:cubicBezTo>
                  <a:cubicBezTo>
                    <a:pt x="549" y="49"/>
                    <a:pt x="549" y="49"/>
                    <a:pt x="549" y="49"/>
                  </a:cubicBezTo>
                  <a:cubicBezTo>
                    <a:pt x="550" y="50"/>
                    <a:pt x="550" y="50"/>
                    <a:pt x="550" y="50"/>
                  </a:cubicBezTo>
                  <a:cubicBezTo>
                    <a:pt x="551" y="49"/>
                    <a:pt x="551" y="49"/>
                    <a:pt x="551" y="49"/>
                  </a:cubicBezTo>
                  <a:cubicBezTo>
                    <a:pt x="550" y="49"/>
                    <a:pt x="550" y="49"/>
                    <a:pt x="550" y="49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49" y="48"/>
                    <a:pt x="549" y="48"/>
                    <a:pt x="549" y="48"/>
                  </a:cubicBezTo>
                  <a:cubicBezTo>
                    <a:pt x="550" y="48"/>
                    <a:pt x="550" y="48"/>
                    <a:pt x="550" y="48"/>
                  </a:cubicBezTo>
                  <a:cubicBezTo>
                    <a:pt x="551" y="48"/>
                    <a:pt x="551" y="48"/>
                    <a:pt x="551" y="48"/>
                  </a:cubicBezTo>
                  <a:cubicBezTo>
                    <a:pt x="552" y="49"/>
                    <a:pt x="552" y="49"/>
                    <a:pt x="552" y="49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50"/>
                    <a:pt x="553" y="50"/>
                    <a:pt x="553" y="50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3" y="49"/>
                    <a:pt x="553" y="49"/>
                    <a:pt x="553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49"/>
                    <a:pt x="554" y="49"/>
                    <a:pt x="554" y="49"/>
                  </a:cubicBezTo>
                  <a:cubicBezTo>
                    <a:pt x="554" y="50"/>
                    <a:pt x="554" y="50"/>
                    <a:pt x="554" y="50"/>
                  </a:cubicBezTo>
                  <a:cubicBezTo>
                    <a:pt x="555" y="51"/>
                    <a:pt x="555" y="51"/>
                    <a:pt x="555" y="51"/>
                  </a:cubicBezTo>
                  <a:cubicBezTo>
                    <a:pt x="557" y="53"/>
                    <a:pt x="557" y="53"/>
                    <a:pt x="557" y="53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8" y="54"/>
                    <a:pt x="558" y="54"/>
                    <a:pt x="558" y="54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6"/>
                    <a:pt x="560" y="56"/>
                    <a:pt x="560" y="56"/>
                  </a:cubicBezTo>
                  <a:cubicBezTo>
                    <a:pt x="559" y="56"/>
                    <a:pt x="559" y="56"/>
                    <a:pt x="559" y="56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0" y="57"/>
                    <a:pt x="560" y="57"/>
                    <a:pt x="560" y="5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2" y="57"/>
                    <a:pt x="562" y="57"/>
                    <a:pt x="562" y="57"/>
                  </a:cubicBezTo>
                  <a:cubicBezTo>
                    <a:pt x="563" y="58"/>
                    <a:pt x="563" y="58"/>
                    <a:pt x="563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4" y="58"/>
                    <a:pt x="564" y="58"/>
                    <a:pt x="564" y="58"/>
                  </a:cubicBezTo>
                  <a:cubicBezTo>
                    <a:pt x="563" y="57"/>
                    <a:pt x="563" y="57"/>
                    <a:pt x="563" y="57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4" y="56"/>
                    <a:pt x="564" y="56"/>
                    <a:pt x="564" y="56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6" y="58"/>
                    <a:pt x="566" y="58"/>
                    <a:pt x="566" y="58"/>
                  </a:cubicBezTo>
                  <a:cubicBezTo>
                    <a:pt x="565" y="57"/>
                    <a:pt x="565" y="57"/>
                    <a:pt x="565" y="57"/>
                  </a:cubicBezTo>
                  <a:cubicBezTo>
                    <a:pt x="565" y="56"/>
                    <a:pt x="565" y="56"/>
                    <a:pt x="565" y="56"/>
                  </a:cubicBezTo>
                  <a:cubicBezTo>
                    <a:pt x="564" y="55"/>
                    <a:pt x="564" y="55"/>
                    <a:pt x="564" y="55"/>
                  </a:cubicBezTo>
                  <a:cubicBezTo>
                    <a:pt x="563" y="56"/>
                    <a:pt x="563" y="56"/>
                    <a:pt x="563" y="56"/>
                  </a:cubicBezTo>
                  <a:cubicBezTo>
                    <a:pt x="562" y="56"/>
                    <a:pt x="562" y="56"/>
                    <a:pt x="562" y="56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5"/>
                    <a:pt x="562" y="55"/>
                    <a:pt x="562" y="55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561" y="53"/>
                    <a:pt x="561" y="53"/>
                    <a:pt x="561" y="53"/>
                  </a:cubicBezTo>
                  <a:cubicBezTo>
                    <a:pt x="560" y="52"/>
                    <a:pt x="560" y="52"/>
                    <a:pt x="560" y="52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9" y="51"/>
                    <a:pt x="559" y="51"/>
                    <a:pt x="559" y="51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2"/>
                    <a:pt x="558" y="52"/>
                    <a:pt x="558" y="52"/>
                  </a:cubicBezTo>
                  <a:cubicBezTo>
                    <a:pt x="558" y="51"/>
                    <a:pt x="558" y="51"/>
                    <a:pt x="558" y="51"/>
                  </a:cubicBezTo>
                  <a:cubicBezTo>
                    <a:pt x="559" y="50"/>
                    <a:pt x="559" y="50"/>
                    <a:pt x="559" y="50"/>
                  </a:cubicBezTo>
                  <a:cubicBezTo>
                    <a:pt x="560" y="48"/>
                    <a:pt x="560" y="48"/>
                    <a:pt x="560" y="48"/>
                  </a:cubicBezTo>
                  <a:cubicBezTo>
                    <a:pt x="561" y="48"/>
                    <a:pt x="561" y="48"/>
                    <a:pt x="561" y="48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50"/>
                    <a:pt x="561" y="50"/>
                    <a:pt x="561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50"/>
                    <a:pt x="562" y="50"/>
                    <a:pt x="562" y="50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2" y="49"/>
                    <a:pt x="562" y="49"/>
                    <a:pt x="562" y="49"/>
                  </a:cubicBezTo>
                  <a:cubicBezTo>
                    <a:pt x="563" y="48"/>
                    <a:pt x="563" y="48"/>
                    <a:pt x="563" y="48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2" y="47"/>
                    <a:pt x="562" y="47"/>
                    <a:pt x="562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3" y="47"/>
                    <a:pt x="563" y="47"/>
                    <a:pt x="563" y="47"/>
                  </a:cubicBezTo>
                  <a:cubicBezTo>
                    <a:pt x="564" y="47"/>
                    <a:pt x="564" y="47"/>
                    <a:pt x="564" y="47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5" y="46"/>
                    <a:pt x="565" y="46"/>
                    <a:pt x="565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7" y="47"/>
                    <a:pt x="567" y="47"/>
                    <a:pt x="567" y="47"/>
                  </a:cubicBezTo>
                  <a:cubicBezTo>
                    <a:pt x="568" y="47"/>
                    <a:pt x="568" y="47"/>
                    <a:pt x="568" y="47"/>
                  </a:cubicBezTo>
                  <a:cubicBezTo>
                    <a:pt x="569" y="47"/>
                    <a:pt x="569" y="47"/>
                    <a:pt x="569" y="47"/>
                  </a:cubicBezTo>
                  <a:cubicBezTo>
                    <a:pt x="570" y="47"/>
                    <a:pt x="570" y="47"/>
                    <a:pt x="570" y="47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2" y="49"/>
                    <a:pt x="572" y="49"/>
                    <a:pt x="572" y="49"/>
                  </a:cubicBezTo>
                  <a:cubicBezTo>
                    <a:pt x="573" y="49"/>
                    <a:pt x="573" y="49"/>
                    <a:pt x="573" y="49"/>
                  </a:cubicBezTo>
                  <a:cubicBezTo>
                    <a:pt x="573" y="48"/>
                    <a:pt x="573" y="48"/>
                    <a:pt x="573" y="48"/>
                  </a:cubicBezTo>
                  <a:cubicBezTo>
                    <a:pt x="574" y="48"/>
                    <a:pt x="574" y="48"/>
                    <a:pt x="574" y="48"/>
                  </a:cubicBezTo>
                  <a:cubicBezTo>
                    <a:pt x="574" y="49"/>
                    <a:pt x="574" y="49"/>
                    <a:pt x="574" y="49"/>
                  </a:cubicBezTo>
                  <a:cubicBezTo>
                    <a:pt x="575" y="49"/>
                    <a:pt x="575" y="49"/>
                    <a:pt x="575" y="49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8"/>
                    <a:pt x="576" y="48"/>
                    <a:pt x="576" y="48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6" y="50"/>
                    <a:pt x="576" y="50"/>
                    <a:pt x="576" y="50"/>
                  </a:cubicBezTo>
                  <a:cubicBezTo>
                    <a:pt x="576" y="52"/>
                    <a:pt x="576" y="52"/>
                    <a:pt x="576" y="52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6" y="53"/>
                    <a:pt x="576" y="53"/>
                    <a:pt x="576" y="53"/>
                  </a:cubicBezTo>
                  <a:cubicBezTo>
                    <a:pt x="577" y="53"/>
                    <a:pt x="577" y="53"/>
                    <a:pt x="577" y="53"/>
                  </a:cubicBezTo>
                  <a:cubicBezTo>
                    <a:pt x="578" y="54"/>
                    <a:pt x="578" y="54"/>
                    <a:pt x="578" y="54"/>
                  </a:cubicBezTo>
                  <a:cubicBezTo>
                    <a:pt x="579" y="54"/>
                    <a:pt x="579" y="54"/>
                    <a:pt x="579" y="54"/>
                  </a:cubicBezTo>
                  <a:cubicBezTo>
                    <a:pt x="579" y="55"/>
                    <a:pt x="579" y="55"/>
                    <a:pt x="579" y="55"/>
                  </a:cubicBezTo>
                  <a:cubicBezTo>
                    <a:pt x="578" y="56"/>
                    <a:pt x="578" y="56"/>
                    <a:pt x="578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6" y="56"/>
                    <a:pt x="576" y="56"/>
                    <a:pt x="576" y="56"/>
                  </a:cubicBezTo>
                  <a:cubicBezTo>
                    <a:pt x="577" y="56"/>
                    <a:pt x="577" y="56"/>
                    <a:pt x="577" y="56"/>
                  </a:cubicBezTo>
                  <a:cubicBezTo>
                    <a:pt x="578" y="57"/>
                    <a:pt x="578" y="57"/>
                    <a:pt x="578" y="57"/>
                  </a:cubicBezTo>
                  <a:cubicBezTo>
                    <a:pt x="578" y="58"/>
                    <a:pt x="578" y="58"/>
                    <a:pt x="578" y="58"/>
                  </a:cubicBezTo>
                  <a:cubicBezTo>
                    <a:pt x="577" y="58"/>
                    <a:pt x="577" y="58"/>
                    <a:pt x="577" y="58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6" y="59"/>
                    <a:pt x="576" y="59"/>
                    <a:pt x="576" y="59"/>
                  </a:cubicBezTo>
                  <a:cubicBezTo>
                    <a:pt x="575" y="60"/>
                    <a:pt x="575" y="60"/>
                    <a:pt x="575" y="60"/>
                  </a:cubicBezTo>
                  <a:cubicBezTo>
                    <a:pt x="573" y="60"/>
                    <a:pt x="573" y="60"/>
                    <a:pt x="573" y="60"/>
                  </a:cubicBezTo>
                  <a:cubicBezTo>
                    <a:pt x="572" y="60"/>
                    <a:pt x="572" y="60"/>
                    <a:pt x="572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4" y="60"/>
                    <a:pt x="574" y="60"/>
                    <a:pt x="574" y="60"/>
                  </a:cubicBezTo>
                  <a:cubicBezTo>
                    <a:pt x="575" y="61"/>
                    <a:pt x="575" y="61"/>
                    <a:pt x="575" y="61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0"/>
                    <a:pt x="576" y="60"/>
                    <a:pt x="576" y="60"/>
                  </a:cubicBezTo>
                  <a:cubicBezTo>
                    <a:pt x="576" y="61"/>
                    <a:pt x="576" y="61"/>
                    <a:pt x="576" y="61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6" y="63"/>
                    <a:pt x="576" y="63"/>
                    <a:pt x="576" y="63"/>
                  </a:cubicBezTo>
                  <a:cubicBezTo>
                    <a:pt x="576" y="64"/>
                    <a:pt x="576" y="64"/>
                    <a:pt x="576" y="64"/>
                  </a:cubicBezTo>
                  <a:cubicBezTo>
                    <a:pt x="577" y="63"/>
                    <a:pt x="577" y="63"/>
                    <a:pt x="577" y="63"/>
                  </a:cubicBezTo>
                  <a:cubicBezTo>
                    <a:pt x="578" y="63"/>
                    <a:pt x="578" y="63"/>
                    <a:pt x="578" y="63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79" y="64"/>
                    <a:pt x="579" y="64"/>
                    <a:pt x="579" y="64"/>
                  </a:cubicBezTo>
                  <a:cubicBezTo>
                    <a:pt x="580" y="65"/>
                    <a:pt x="580" y="65"/>
                    <a:pt x="580" y="65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79" y="66"/>
                    <a:pt x="579" y="66"/>
                    <a:pt x="579" y="66"/>
                  </a:cubicBezTo>
                  <a:cubicBezTo>
                    <a:pt x="580" y="67"/>
                    <a:pt x="580" y="67"/>
                    <a:pt x="580" y="67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78" y="68"/>
                    <a:pt x="578" y="68"/>
                    <a:pt x="578" y="68"/>
                  </a:cubicBezTo>
                  <a:cubicBezTo>
                    <a:pt x="579" y="69"/>
                    <a:pt x="579" y="69"/>
                    <a:pt x="579" y="69"/>
                  </a:cubicBezTo>
                  <a:cubicBezTo>
                    <a:pt x="579" y="68"/>
                    <a:pt x="579" y="68"/>
                    <a:pt x="579" y="68"/>
                  </a:cubicBezTo>
                  <a:cubicBezTo>
                    <a:pt x="580" y="68"/>
                    <a:pt x="580" y="68"/>
                    <a:pt x="580" y="68"/>
                  </a:cubicBezTo>
                  <a:cubicBezTo>
                    <a:pt x="580" y="69"/>
                    <a:pt x="580" y="69"/>
                    <a:pt x="580" y="69"/>
                  </a:cubicBezTo>
                  <a:cubicBezTo>
                    <a:pt x="580" y="70"/>
                    <a:pt x="580" y="70"/>
                    <a:pt x="580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1" y="70"/>
                    <a:pt x="581" y="70"/>
                    <a:pt x="581" y="70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82" y="69"/>
                    <a:pt x="582" y="69"/>
                    <a:pt x="582" y="69"/>
                  </a:cubicBezTo>
                  <a:cubicBezTo>
                    <a:pt x="583" y="69"/>
                    <a:pt x="583" y="69"/>
                    <a:pt x="583" y="69"/>
                  </a:cubicBezTo>
                  <a:cubicBezTo>
                    <a:pt x="584" y="69"/>
                    <a:pt x="584" y="69"/>
                    <a:pt x="584" y="69"/>
                  </a:cubicBezTo>
                  <a:cubicBezTo>
                    <a:pt x="584" y="70"/>
                    <a:pt x="584" y="70"/>
                    <a:pt x="584" y="70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2" y="70"/>
                    <a:pt x="582" y="70"/>
                    <a:pt x="582" y="70"/>
                  </a:cubicBezTo>
                  <a:cubicBezTo>
                    <a:pt x="582" y="71"/>
                    <a:pt x="582" y="71"/>
                    <a:pt x="582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3" y="71"/>
                    <a:pt x="583" y="71"/>
                    <a:pt x="583" y="71"/>
                  </a:cubicBezTo>
                  <a:cubicBezTo>
                    <a:pt x="584" y="72"/>
                    <a:pt x="584" y="72"/>
                    <a:pt x="584" y="72"/>
                  </a:cubicBezTo>
                  <a:cubicBezTo>
                    <a:pt x="584" y="73"/>
                    <a:pt x="584" y="73"/>
                    <a:pt x="584" y="73"/>
                  </a:cubicBezTo>
                  <a:cubicBezTo>
                    <a:pt x="583" y="73"/>
                    <a:pt x="583" y="73"/>
                    <a:pt x="583" y="73"/>
                  </a:cubicBezTo>
                  <a:cubicBezTo>
                    <a:pt x="582" y="72"/>
                    <a:pt x="582" y="72"/>
                    <a:pt x="582" y="72"/>
                  </a:cubicBezTo>
                  <a:cubicBezTo>
                    <a:pt x="581" y="72"/>
                    <a:pt x="581" y="72"/>
                    <a:pt x="581" y="72"/>
                  </a:cubicBezTo>
                  <a:cubicBezTo>
                    <a:pt x="582" y="73"/>
                    <a:pt x="582" y="73"/>
                    <a:pt x="582" y="73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1" y="74"/>
                    <a:pt x="581" y="74"/>
                    <a:pt x="581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80" y="74"/>
                    <a:pt x="580" y="74"/>
                    <a:pt x="580" y="74"/>
                  </a:cubicBezTo>
                  <a:cubicBezTo>
                    <a:pt x="579" y="73"/>
                    <a:pt x="579" y="73"/>
                    <a:pt x="579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4"/>
                    <a:pt x="576" y="74"/>
                    <a:pt x="576" y="74"/>
                  </a:cubicBezTo>
                  <a:cubicBezTo>
                    <a:pt x="576" y="73"/>
                    <a:pt x="576" y="73"/>
                    <a:pt x="576" y="73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2"/>
                    <a:pt x="575" y="72"/>
                    <a:pt x="575" y="72"/>
                  </a:cubicBezTo>
                  <a:cubicBezTo>
                    <a:pt x="575" y="73"/>
                    <a:pt x="575" y="73"/>
                    <a:pt x="575" y="73"/>
                  </a:cubicBezTo>
                  <a:cubicBezTo>
                    <a:pt x="574" y="73"/>
                    <a:pt x="574" y="73"/>
                    <a:pt x="574" y="73"/>
                  </a:cubicBezTo>
                  <a:cubicBezTo>
                    <a:pt x="574" y="74"/>
                    <a:pt x="574" y="74"/>
                    <a:pt x="574" y="74"/>
                  </a:cubicBezTo>
                  <a:cubicBezTo>
                    <a:pt x="575" y="74"/>
                    <a:pt x="575" y="74"/>
                    <a:pt x="575" y="74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4" y="75"/>
                    <a:pt x="574" y="75"/>
                    <a:pt x="574" y="75"/>
                  </a:cubicBezTo>
                  <a:cubicBezTo>
                    <a:pt x="573" y="74"/>
                    <a:pt x="573" y="74"/>
                    <a:pt x="573" y="74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5"/>
                    <a:pt x="571" y="75"/>
                    <a:pt x="571" y="75"/>
                  </a:cubicBezTo>
                  <a:cubicBezTo>
                    <a:pt x="571" y="74"/>
                    <a:pt x="571" y="74"/>
                    <a:pt x="571" y="74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0" y="73"/>
                    <a:pt x="570" y="73"/>
                    <a:pt x="570" y="73"/>
                  </a:cubicBezTo>
                  <a:cubicBezTo>
                    <a:pt x="568" y="72"/>
                    <a:pt x="568" y="72"/>
                    <a:pt x="568" y="72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8" y="71"/>
                    <a:pt x="568" y="71"/>
                    <a:pt x="568" y="71"/>
                  </a:cubicBezTo>
                  <a:cubicBezTo>
                    <a:pt x="567" y="70"/>
                    <a:pt x="567" y="70"/>
                    <a:pt x="567" y="70"/>
                  </a:cubicBezTo>
                  <a:cubicBezTo>
                    <a:pt x="566" y="71"/>
                    <a:pt x="566" y="71"/>
                    <a:pt x="566" y="71"/>
                  </a:cubicBezTo>
                  <a:cubicBezTo>
                    <a:pt x="565" y="72"/>
                    <a:pt x="565" y="72"/>
                    <a:pt x="565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2"/>
                    <a:pt x="564" y="72"/>
                    <a:pt x="564" y="72"/>
                  </a:cubicBezTo>
                  <a:cubicBezTo>
                    <a:pt x="564" y="71"/>
                    <a:pt x="564" y="71"/>
                    <a:pt x="564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1"/>
                    <a:pt x="563" y="71"/>
                    <a:pt x="563" y="71"/>
                  </a:cubicBezTo>
                  <a:cubicBezTo>
                    <a:pt x="563" y="73"/>
                    <a:pt x="563" y="73"/>
                    <a:pt x="563" y="73"/>
                  </a:cubicBezTo>
                  <a:cubicBezTo>
                    <a:pt x="564" y="74"/>
                    <a:pt x="564" y="74"/>
                    <a:pt x="564" y="74"/>
                  </a:cubicBezTo>
                  <a:cubicBezTo>
                    <a:pt x="563" y="75"/>
                    <a:pt x="563" y="75"/>
                    <a:pt x="563" y="75"/>
                  </a:cubicBezTo>
                  <a:cubicBezTo>
                    <a:pt x="562" y="77"/>
                    <a:pt x="562" y="77"/>
                    <a:pt x="562" y="77"/>
                  </a:cubicBezTo>
                  <a:cubicBezTo>
                    <a:pt x="561" y="77"/>
                    <a:pt x="561" y="77"/>
                    <a:pt x="561" y="77"/>
                  </a:cubicBezTo>
                  <a:cubicBezTo>
                    <a:pt x="561" y="75"/>
                    <a:pt x="561" y="75"/>
                    <a:pt x="561" y="75"/>
                  </a:cubicBezTo>
                  <a:cubicBezTo>
                    <a:pt x="560" y="75"/>
                    <a:pt x="560" y="75"/>
                    <a:pt x="560" y="75"/>
                  </a:cubicBezTo>
                  <a:cubicBezTo>
                    <a:pt x="559" y="76"/>
                    <a:pt x="559" y="76"/>
                    <a:pt x="559" y="76"/>
                  </a:cubicBezTo>
                  <a:cubicBezTo>
                    <a:pt x="557" y="74"/>
                    <a:pt x="557" y="74"/>
                    <a:pt x="557" y="74"/>
                  </a:cubicBezTo>
                  <a:cubicBezTo>
                    <a:pt x="557" y="73"/>
                    <a:pt x="557" y="73"/>
                    <a:pt x="557" y="73"/>
                  </a:cubicBezTo>
                  <a:cubicBezTo>
                    <a:pt x="557" y="71"/>
                    <a:pt x="557" y="71"/>
                    <a:pt x="557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6" y="71"/>
                    <a:pt x="556" y="71"/>
                    <a:pt x="556" y="71"/>
                  </a:cubicBezTo>
                  <a:cubicBezTo>
                    <a:pt x="555" y="70"/>
                    <a:pt x="555" y="70"/>
                    <a:pt x="555" y="70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1"/>
                    <a:pt x="555" y="71"/>
                    <a:pt x="555" y="71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2"/>
                    <a:pt x="555" y="72"/>
                    <a:pt x="555" y="72"/>
                  </a:cubicBezTo>
                  <a:cubicBezTo>
                    <a:pt x="555" y="73"/>
                    <a:pt x="555" y="73"/>
                    <a:pt x="555" y="73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1"/>
                    <a:pt x="553" y="71"/>
                    <a:pt x="553" y="71"/>
                  </a:cubicBezTo>
                  <a:cubicBezTo>
                    <a:pt x="553" y="72"/>
                    <a:pt x="553" y="72"/>
                    <a:pt x="553" y="72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3" y="73"/>
                    <a:pt x="553" y="73"/>
                    <a:pt x="553" y="73"/>
                  </a:cubicBezTo>
                  <a:cubicBezTo>
                    <a:pt x="554" y="73"/>
                    <a:pt x="554" y="73"/>
                    <a:pt x="554" y="73"/>
                  </a:cubicBezTo>
                  <a:cubicBezTo>
                    <a:pt x="555" y="74"/>
                    <a:pt x="555" y="74"/>
                    <a:pt x="555" y="74"/>
                  </a:cubicBezTo>
                  <a:cubicBezTo>
                    <a:pt x="554" y="75"/>
                    <a:pt x="554" y="75"/>
                    <a:pt x="554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3" y="75"/>
                    <a:pt x="553" y="75"/>
                    <a:pt x="553" y="75"/>
                  </a:cubicBezTo>
                  <a:cubicBezTo>
                    <a:pt x="556" y="78"/>
                    <a:pt x="556" y="78"/>
                    <a:pt x="556" y="78"/>
                  </a:cubicBezTo>
                  <a:cubicBezTo>
                    <a:pt x="558" y="78"/>
                    <a:pt x="558" y="78"/>
                    <a:pt x="558" y="78"/>
                  </a:cubicBezTo>
                  <a:cubicBezTo>
                    <a:pt x="559" y="78"/>
                    <a:pt x="559" y="78"/>
                    <a:pt x="559" y="78"/>
                  </a:cubicBezTo>
                  <a:cubicBezTo>
                    <a:pt x="560" y="79"/>
                    <a:pt x="560" y="79"/>
                    <a:pt x="560" y="79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60" y="80"/>
                    <a:pt x="560" y="80"/>
                    <a:pt x="560" y="80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79"/>
                    <a:pt x="559" y="79"/>
                    <a:pt x="559" y="79"/>
                  </a:cubicBezTo>
                  <a:cubicBezTo>
                    <a:pt x="559" y="80"/>
                    <a:pt x="559" y="80"/>
                    <a:pt x="559" y="80"/>
                  </a:cubicBezTo>
                  <a:cubicBezTo>
                    <a:pt x="560" y="81"/>
                    <a:pt x="560" y="81"/>
                    <a:pt x="560" y="81"/>
                  </a:cubicBezTo>
                  <a:cubicBezTo>
                    <a:pt x="561" y="82"/>
                    <a:pt x="561" y="82"/>
                    <a:pt x="561" y="82"/>
                  </a:cubicBezTo>
                  <a:cubicBezTo>
                    <a:pt x="562" y="83"/>
                    <a:pt x="562" y="83"/>
                    <a:pt x="562" y="83"/>
                  </a:cubicBezTo>
                  <a:cubicBezTo>
                    <a:pt x="562" y="84"/>
                    <a:pt x="562" y="84"/>
                    <a:pt x="562" y="84"/>
                  </a:cubicBezTo>
                  <a:cubicBezTo>
                    <a:pt x="561" y="87"/>
                    <a:pt x="561" y="87"/>
                    <a:pt x="561" y="87"/>
                  </a:cubicBezTo>
                  <a:cubicBezTo>
                    <a:pt x="561" y="89"/>
                    <a:pt x="561" y="89"/>
                    <a:pt x="561" y="89"/>
                  </a:cubicBezTo>
                  <a:cubicBezTo>
                    <a:pt x="561" y="90"/>
                    <a:pt x="561" y="90"/>
                    <a:pt x="561" y="90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61" y="92"/>
                    <a:pt x="561" y="92"/>
                    <a:pt x="561" y="92"/>
                  </a:cubicBezTo>
                  <a:cubicBezTo>
                    <a:pt x="561" y="93"/>
                    <a:pt x="561" y="93"/>
                    <a:pt x="561" y="93"/>
                  </a:cubicBezTo>
                  <a:cubicBezTo>
                    <a:pt x="560" y="93"/>
                    <a:pt x="560" y="93"/>
                    <a:pt x="560" y="93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60" y="92"/>
                    <a:pt x="560" y="92"/>
                    <a:pt x="560" y="92"/>
                  </a:cubicBezTo>
                  <a:cubicBezTo>
                    <a:pt x="558" y="94"/>
                    <a:pt x="558" y="94"/>
                    <a:pt x="558" y="94"/>
                  </a:cubicBezTo>
                  <a:cubicBezTo>
                    <a:pt x="557" y="93"/>
                    <a:pt x="557" y="93"/>
                    <a:pt x="557" y="93"/>
                  </a:cubicBezTo>
                  <a:cubicBezTo>
                    <a:pt x="556" y="94"/>
                    <a:pt x="556" y="94"/>
                    <a:pt x="556" y="94"/>
                  </a:cubicBezTo>
                  <a:cubicBezTo>
                    <a:pt x="556" y="93"/>
                    <a:pt x="556" y="93"/>
                    <a:pt x="556" y="93"/>
                  </a:cubicBezTo>
                  <a:cubicBezTo>
                    <a:pt x="555" y="93"/>
                    <a:pt x="555" y="93"/>
                    <a:pt x="555" y="93"/>
                  </a:cubicBezTo>
                  <a:cubicBezTo>
                    <a:pt x="554" y="93"/>
                    <a:pt x="554" y="93"/>
                    <a:pt x="554" y="93"/>
                  </a:cubicBezTo>
                  <a:cubicBezTo>
                    <a:pt x="553" y="91"/>
                    <a:pt x="553" y="91"/>
                    <a:pt x="553" y="91"/>
                  </a:cubicBezTo>
                  <a:cubicBezTo>
                    <a:pt x="552" y="91"/>
                    <a:pt x="552" y="91"/>
                    <a:pt x="552" y="91"/>
                  </a:cubicBezTo>
                  <a:cubicBezTo>
                    <a:pt x="551" y="91"/>
                    <a:pt x="551" y="91"/>
                    <a:pt x="551" y="91"/>
                  </a:cubicBezTo>
                  <a:cubicBezTo>
                    <a:pt x="550" y="90"/>
                    <a:pt x="550" y="90"/>
                    <a:pt x="550" y="90"/>
                  </a:cubicBezTo>
                  <a:cubicBezTo>
                    <a:pt x="549" y="90"/>
                    <a:pt x="549" y="90"/>
                    <a:pt x="549" y="90"/>
                  </a:cubicBezTo>
                  <a:cubicBezTo>
                    <a:pt x="548" y="91"/>
                    <a:pt x="548" y="91"/>
                    <a:pt x="548" y="91"/>
                  </a:cubicBezTo>
                  <a:cubicBezTo>
                    <a:pt x="547" y="91"/>
                    <a:pt x="547" y="91"/>
                    <a:pt x="547" y="91"/>
                  </a:cubicBezTo>
                  <a:cubicBezTo>
                    <a:pt x="548" y="92"/>
                    <a:pt x="548" y="92"/>
                    <a:pt x="548" y="92"/>
                  </a:cubicBezTo>
                  <a:cubicBezTo>
                    <a:pt x="550" y="92"/>
                    <a:pt x="550" y="92"/>
                    <a:pt x="550" y="92"/>
                  </a:cubicBezTo>
                  <a:cubicBezTo>
                    <a:pt x="550" y="91"/>
                    <a:pt x="550" y="91"/>
                    <a:pt x="550" y="91"/>
                  </a:cubicBezTo>
                  <a:cubicBezTo>
                    <a:pt x="553" y="92"/>
                    <a:pt x="553" y="92"/>
                    <a:pt x="553" y="92"/>
                  </a:cubicBezTo>
                  <a:cubicBezTo>
                    <a:pt x="553" y="93"/>
                    <a:pt x="553" y="93"/>
                    <a:pt x="553" y="93"/>
                  </a:cubicBezTo>
                  <a:cubicBezTo>
                    <a:pt x="552" y="93"/>
                    <a:pt x="552" y="93"/>
                    <a:pt x="552" y="93"/>
                  </a:cubicBezTo>
                  <a:cubicBezTo>
                    <a:pt x="551" y="93"/>
                    <a:pt x="551" y="93"/>
                    <a:pt x="551" y="93"/>
                  </a:cubicBezTo>
                  <a:cubicBezTo>
                    <a:pt x="550" y="93"/>
                    <a:pt x="550" y="93"/>
                    <a:pt x="550" y="93"/>
                  </a:cubicBezTo>
                  <a:cubicBezTo>
                    <a:pt x="550" y="94"/>
                    <a:pt x="550" y="94"/>
                    <a:pt x="550" y="94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8" y="93"/>
                    <a:pt x="548" y="93"/>
                    <a:pt x="548" y="93"/>
                  </a:cubicBezTo>
                  <a:cubicBezTo>
                    <a:pt x="549" y="93"/>
                    <a:pt x="549" y="93"/>
                    <a:pt x="549" y="93"/>
                  </a:cubicBezTo>
                  <a:cubicBezTo>
                    <a:pt x="549" y="94"/>
                    <a:pt x="549" y="94"/>
                    <a:pt x="549" y="94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0" y="96"/>
                    <a:pt x="550" y="96"/>
                    <a:pt x="550" y="96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2" y="98"/>
                    <a:pt x="552" y="98"/>
                    <a:pt x="552" y="98"/>
                  </a:cubicBezTo>
                  <a:cubicBezTo>
                    <a:pt x="551" y="97"/>
                    <a:pt x="551" y="97"/>
                    <a:pt x="551" y="97"/>
                  </a:cubicBezTo>
                  <a:cubicBezTo>
                    <a:pt x="551" y="95"/>
                    <a:pt x="551" y="95"/>
                    <a:pt x="551" y="95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3" y="95"/>
                    <a:pt x="553" y="95"/>
                    <a:pt x="553" y="95"/>
                  </a:cubicBezTo>
                  <a:cubicBezTo>
                    <a:pt x="554" y="94"/>
                    <a:pt x="554" y="94"/>
                    <a:pt x="554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55" y="94"/>
                    <a:pt x="555" y="94"/>
                  </a:cubicBezTo>
                  <a:cubicBezTo>
                    <a:pt x="555" y="95"/>
                    <a:pt x="555" y="95"/>
                    <a:pt x="555" y="95"/>
                  </a:cubicBezTo>
                  <a:cubicBezTo>
                    <a:pt x="556" y="96"/>
                    <a:pt x="556" y="96"/>
                    <a:pt x="556" y="96"/>
                  </a:cubicBezTo>
                  <a:cubicBezTo>
                    <a:pt x="558" y="96"/>
                    <a:pt x="558" y="96"/>
                    <a:pt x="558" y="96"/>
                  </a:cubicBezTo>
                  <a:cubicBezTo>
                    <a:pt x="559" y="97"/>
                    <a:pt x="559" y="97"/>
                    <a:pt x="559" y="97"/>
                  </a:cubicBezTo>
                  <a:cubicBezTo>
                    <a:pt x="560" y="97"/>
                    <a:pt x="560" y="97"/>
                    <a:pt x="560" y="97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3" y="98"/>
                    <a:pt x="563" y="98"/>
                    <a:pt x="563" y="98"/>
                  </a:cubicBezTo>
                  <a:cubicBezTo>
                    <a:pt x="562" y="98"/>
                    <a:pt x="562" y="98"/>
                    <a:pt x="562" y="98"/>
                  </a:cubicBezTo>
                  <a:cubicBezTo>
                    <a:pt x="562" y="99"/>
                    <a:pt x="562" y="99"/>
                    <a:pt x="562" y="99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100"/>
                    <a:pt x="564" y="100"/>
                    <a:pt x="564" y="100"/>
                  </a:cubicBezTo>
                  <a:cubicBezTo>
                    <a:pt x="564" y="99"/>
                    <a:pt x="564" y="99"/>
                    <a:pt x="564" y="99"/>
                  </a:cubicBezTo>
                  <a:cubicBezTo>
                    <a:pt x="566" y="100"/>
                    <a:pt x="566" y="100"/>
                    <a:pt x="566" y="100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7" y="102"/>
                    <a:pt x="567" y="102"/>
                    <a:pt x="567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6" y="102"/>
                    <a:pt x="566" y="102"/>
                    <a:pt x="566" y="102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6" y="103"/>
                    <a:pt x="566" y="103"/>
                    <a:pt x="566" y="103"/>
                  </a:cubicBezTo>
                  <a:cubicBezTo>
                    <a:pt x="566" y="104"/>
                    <a:pt x="566" y="104"/>
                    <a:pt x="566" y="104"/>
                  </a:cubicBezTo>
                  <a:cubicBezTo>
                    <a:pt x="566" y="105"/>
                    <a:pt x="566" y="105"/>
                    <a:pt x="566" y="105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4"/>
                    <a:pt x="567" y="104"/>
                    <a:pt x="567" y="104"/>
                  </a:cubicBezTo>
                  <a:cubicBezTo>
                    <a:pt x="567" y="103"/>
                    <a:pt x="567" y="103"/>
                    <a:pt x="567" y="103"/>
                  </a:cubicBezTo>
                  <a:cubicBezTo>
                    <a:pt x="568" y="104"/>
                    <a:pt x="568" y="104"/>
                    <a:pt x="568" y="104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69" y="104"/>
                    <a:pt x="569" y="104"/>
                    <a:pt x="569" y="104"/>
                  </a:cubicBezTo>
                  <a:cubicBezTo>
                    <a:pt x="571" y="105"/>
                    <a:pt x="571" y="105"/>
                    <a:pt x="571" y="105"/>
                  </a:cubicBezTo>
                  <a:cubicBezTo>
                    <a:pt x="573" y="106"/>
                    <a:pt x="573" y="106"/>
                    <a:pt x="573" y="106"/>
                  </a:cubicBezTo>
                  <a:cubicBezTo>
                    <a:pt x="574" y="107"/>
                    <a:pt x="574" y="107"/>
                    <a:pt x="574" y="107"/>
                  </a:cubicBezTo>
                  <a:cubicBezTo>
                    <a:pt x="573" y="107"/>
                    <a:pt x="573" y="107"/>
                    <a:pt x="573" y="107"/>
                  </a:cubicBezTo>
                  <a:cubicBezTo>
                    <a:pt x="575" y="109"/>
                    <a:pt x="575" y="109"/>
                    <a:pt x="575" y="109"/>
                  </a:cubicBezTo>
                  <a:cubicBezTo>
                    <a:pt x="576" y="109"/>
                    <a:pt x="576" y="109"/>
                    <a:pt x="576" y="109"/>
                  </a:cubicBezTo>
                  <a:cubicBezTo>
                    <a:pt x="577" y="110"/>
                    <a:pt x="577" y="110"/>
                    <a:pt x="577" y="110"/>
                  </a:cubicBezTo>
                  <a:cubicBezTo>
                    <a:pt x="577" y="113"/>
                    <a:pt x="577" y="113"/>
                    <a:pt x="577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6" y="113"/>
                    <a:pt x="576" y="113"/>
                    <a:pt x="576" y="113"/>
                  </a:cubicBezTo>
                  <a:cubicBezTo>
                    <a:pt x="577" y="114"/>
                    <a:pt x="577" y="114"/>
                    <a:pt x="577" y="114"/>
                  </a:cubicBezTo>
                  <a:cubicBezTo>
                    <a:pt x="578" y="115"/>
                    <a:pt x="578" y="115"/>
                    <a:pt x="578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7" y="115"/>
                    <a:pt x="577" y="115"/>
                    <a:pt x="577" y="115"/>
                  </a:cubicBezTo>
                  <a:cubicBezTo>
                    <a:pt x="573" y="115"/>
                    <a:pt x="573" y="115"/>
                    <a:pt x="573" y="115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2" y="114"/>
                    <a:pt x="572" y="114"/>
                    <a:pt x="572" y="114"/>
                  </a:cubicBezTo>
                  <a:cubicBezTo>
                    <a:pt x="571" y="114"/>
                    <a:pt x="571" y="114"/>
                    <a:pt x="571" y="114"/>
                  </a:cubicBezTo>
                  <a:cubicBezTo>
                    <a:pt x="571" y="113"/>
                    <a:pt x="571" y="113"/>
                    <a:pt x="571" y="113"/>
                  </a:cubicBezTo>
                  <a:cubicBezTo>
                    <a:pt x="570" y="113"/>
                    <a:pt x="570" y="113"/>
                    <a:pt x="570" y="113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70" y="114"/>
                    <a:pt x="570" y="114"/>
                    <a:pt x="570" y="114"/>
                  </a:cubicBezTo>
                  <a:cubicBezTo>
                    <a:pt x="569" y="115"/>
                    <a:pt x="569" y="115"/>
                    <a:pt x="569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5"/>
                    <a:pt x="568" y="115"/>
                    <a:pt x="568" y="115"/>
                  </a:cubicBezTo>
                  <a:cubicBezTo>
                    <a:pt x="568" y="116"/>
                    <a:pt x="568" y="116"/>
                    <a:pt x="568" y="116"/>
                  </a:cubicBezTo>
                  <a:cubicBezTo>
                    <a:pt x="567" y="117"/>
                    <a:pt x="567" y="117"/>
                    <a:pt x="567" y="117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6" y="118"/>
                    <a:pt x="566" y="118"/>
                    <a:pt x="566" y="118"/>
                  </a:cubicBezTo>
                  <a:cubicBezTo>
                    <a:pt x="565" y="119"/>
                    <a:pt x="565" y="119"/>
                    <a:pt x="565" y="119"/>
                  </a:cubicBezTo>
                  <a:cubicBezTo>
                    <a:pt x="565" y="120"/>
                    <a:pt x="565" y="120"/>
                    <a:pt x="565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0"/>
                    <a:pt x="564" y="120"/>
                    <a:pt x="564" y="120"/>
                  </a:cubicBezTo>
                  <a:cubicBezTo>
                    <a:pt x="564" y="121"/>
                    <a:pt x="564" y="121"/>
                    <a:pt x="564" y="121"/>
                  </a:cubicBezTo>
                  <a:cubicBezTo>
                    <a:pt x="564" y="122"/>
                    <a:pt x="564" y="122"/>
                    <a:pt x="564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2"/>
                    <a:pt x="563" y="122"/>
                    <a:pt x="563" y="122"/>
                  </a:cubicBezTo>
                  <a:cubicBezTo>
                    <a:pt x="563" y="123"/>
                    <a:pt x="563" y="123"/>
                    <a:pt x="563" y="123"/>
                  </a:cubicBezTo>
                  <a:cubicBezTo>
                    <a:pt x="563" y="124"/>
                    <a:pt x="563" y="124"/>
                    <a:pt x="563" y="124"/>
                  </a:cubicBezTo>
                  <a:cubicBezTo>
                    <a:pt x="562" y="124"/>
                    <a:pt x="562" y="124"/>
                    <a:pt x="562" y="124"/>
                  </a:cubicBezTo>
                  <a:cubicBezTo>
                    <a:pt x="561" y="125"/>
                    <a:pt x="561" y="125"/>
                    <a:pt x="561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2" y="125"/>
                    <a:pt x="562" y="125"/>
                    <a:pt x="562" y="125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1" y="126"/>
                    <a:pt x="561" y="126"/>
                    <a:pt x="561" y="126"/>
                  </a:cubicBezTo>
                  <a:cubicBezTo>
                    <a:pt x="560" y="126"/>
                    <a:pt x="560" y="126"/>
                    <a:pt x="560" y="126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1" y="127"/>
                    <a:pt x="561" y="127"/>
                    <a:pt x="561" y="127"/>
                  </a:cubicBezTo>
                  <a:cubicBezTo>
                    <a:pt x="560" y="128"/>
                    <a:pt x="560" y="128"/>
                    <a:pt x="560" y="128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60" y="129"/>
                    <a:pt x="560" y="129"/>
                    <a:pt x="560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9" y="129"/>
                    <a:pt x="559" y="129"/>
                    <a:pt x="559" y="129"/>
                  </a:cubicBezTo>
                  <a:cubicBezTo>
                    <a:pt x="558" y="129"/>
                    <a:pt x="558" y="129"/>
                    <a:pt x="558" y="129"/>
                  </a:cubicBezTo>
                  <a:cubicBezTo>
                    <a:pt x="559" y="130"/>
                    <a:pt x="559" y="130"/>
                    <a:pt x="559" y="130"/>
                  </a:cubicBezTo>
                  <a:cubicBezTo>
                    <a:pt x="560" y="130"/>
                    <a:pt x="560" y="130"/>
                    <a:pt x="560" y="130"/>
                  </a:cubicBezTo>
                  <a:cubicBezTo>
                    <a:pt x="560" y="131"/>
                    <a:pt x="560" y="131"/>
                    <a:pt x="560" y="131"/>
                  </a:cubicBezTo>
                  <a:cubicBezTo>
                    <a:pt x="558" y="131"/>
                    <a:pt x="558" y="131"/>
                    <a:pt x="558" y="131"/>
                  </a:cubicBezTo>
                  <a:cubicBezTo>
                    <a:pt x="558" y="132"/>
                    <a:pt x="558" y="132"/>
                    <a:pt x="558" y="132"/>
                  </a:cubicBezTo>
                  <a:cubicBezTo>
                    <a:pt x="559" y="132"/>
                    <a:pt x="559" y="132"/>
                    <a:pt x="559" y="132"/>
                  </a:cubicBezTo>
                  <a:cubicBezTo>
                    <a:pt x="560" y="133"/>
                    <a:pt x="560" y="133"/>
                    <a:pt x="560" y="133"/>
                  </a:cubicBezTo>
                  <a:cubicBezTo>
                    <a:pt x="559" y="134"/>
                    <a:pt x="559" y="134"/>
                    <a:pt x="559" y="134"/>
                  </a:cubicBezTo>
                  <a:cubicBezTo>
                    <a:pt x="560" y="134"/>
                    <a:pt x="560" y="134"/>
                    <a:pt x="560" y="134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9" y="136"/>
                    <a:pt x="559" y="136"/>
                    <a:pt x="559" y="136"/>
                  </a:cubicBezTo>
                  <a:cubicBezTo>
                    <a:pt x="558" y="138"/>
                    <a:pt x="558" y="138"/>
                    <a:pt x="558" y="138"/>
                  </a:cubicBezTo>
                  <a:cubicBezTo>
                    <a:pt x="558" y="139"/>
                    <a:pt x="558" y="139"/>
                    <a:pt x="558" y="139"/>
                  </a:cubicBezTo>
                  <a:cubicBezTo>
                    <a:pt x="557" y="140"/>
                    <a:pt x="557" y="140"/>
                    <a:pt x="557" y="140"/>
                  </a:cubicBezTo>
                  <a:cubicBezTo>
                    <a:pt x="557" y="141"/>
                    <a:pt x="557" y="141"/>
                    <a:pt x="557" y="141"/>
                  </a:cubicBezTo>
                  <a:cubicBezTo>
                    <a:pt x="558" y="141"/>
                    <a:pt x="558" y="141"/>
                    <a:pt x="558" y="141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8" y="142"/>
                    <a:pt x="558" y="142"/>
                    <a:pt x="558" y="142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9" y="144"/>
                    <a:pt x="559" y="144"/>
                    <a:pt x="559" y="144"/>
                  </a:cubicBezTo>
                  <a:cubicBezTo>
                    <a:pt x="558" y="144"/>
                    <a:pt x="558" y="144"/>
                    <a:pt x="558" y="144"/>
                  </a:cubicBezTo>
                  <a:cubicBezTo>
                    <a:pt x="557" y="144"/>
                    <a:pt x="557" y="144"/>
                    <a:pt x="557" y="144"/>
                  </a:cubicBezTo>
                  <a:cubicBezTo>
                    <a:pt x="557" y="143"/>
                    <a:pt x="557" y="143"/>
                    <a:pt x="557" y="143"/>
                  </a:cubicBezTo>
                  <a:cubicBezTo>
                    <a:pt x="556" y="144"/>
                    <a:pt x="556" y="144"/>
                    <a:pt x="556" y="144"/>
                  </a:cubicBezTo>
                  <a:cubicBezTo>
                    <a:pt x="555" y="143"/>
                    <a:pt x="555" y="143"/>
                    <a:pt x="555" y="143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5" y="142"/>
                    <a:pt x="555" y="142"/>
                    <a:pt x="555" y="142"/>
                  </a:cubicBezTo>
                  <a:cubicBezTo>
                    <a:pt x="554" y="142"/>
                    <a:pt x="554" y="142"/>
                    <a:pt x="554" y="142"/>
                  </a:cubicBezTo>
                  <a:cubicBezTo>
                    <a:pt x="553" y="142"/>
                    <a:pt x="553" y="142"/>
                    <a:pt x="553" y="142"/>
                  </a:cubicBezTo>
                  <a:cubicBezTo>
                    <a:pt x="553" y="141"/>
                    <a:pt x="553" y="141"/>
                    <a:pt x="553" y="141"/>
                  </a:cubicBezTo>
                  <a:cubicBezTo>
                    <a:pt x="551" y="140"/>
                    <a:pt x="551" y="140"/>
                    <a:pt x="551" y="140"/>
                  </a:cubicBezTo>
                  <a:cubicBezTo>
                    <a:pt x="550" y="140"/>
                    <a:pt x="550" y="140"/>
                    <a:pt x="550" y="140"/>
                  </a:cubicBezTo>
                  <a:cubicBezTo>
                    <a:pt x="548" y="141"/>
                    <a:pt x="548" y="141"/>
                    <a:pt x="548" y="141"/>
                  </a:cubicBezTo>
                  <a:cubicBezTo>
                    <a:pt x="548" y="140"/>
                    <a:pt x="548" y="140"/>
                    <a:pt x="548" y="140"/>
                  </a:cubicBezTo>
                  <a:cubicBezTo>
                    <a:pt x="547" y="141"/>
                    <a:pt x="547" y="141"/>
                    <a:pt x="547" y="141"/>
                  </a:cubicBezTo>
                  <a:cubicBezTo>
                    <a:pt x="546" y="142"/>
                    <a:pt x="546" y="142"/>
                    <a:pt x="546" y="142"/>
                  </a:cubicBezTo>
                  <a:cubicBezTo>
                    <a:pt x="545" y="142"/>
                    <a:pt x="545" y="142"/>
                    <a:pt x="545" y="142"/>
                  </a:cubicBezTo>
                  <a:cubicBezTo>
                    <a:pt x="544" y="143"/>
                    <a:pt x="544" y="143"/>
                    <a:pt x="544" y="143"/>
                  </a:cubicBezTo>
                  <a:cubicBezTo>
                    <a:pt x="544" y="144"/>
                    <a:pt x="544" y="144"/>
                    <a:pt x="544" y="144"/>
                  </a:cubicBezTo>
                  <a:cubicBezTo>
                    <a:pt x="543" y="143"/>
                    <a:pt x="543" y="143"/>
                    <a:pt x="543" y="143"/>
                  </a:cubicBezTo>
                  <a:cubicBezTo>
                    <a:pt x="544" y="145"/>
                    <a:pt x="544" y="145"/>
                    <a:pt x="544" y="145"/>
                  </a:cubicBezTo>
                  <a:cubicBezTo>
                    <a:pt x="543" y="145"/>
                    <a:pt x="543" y="145"/>
                    <a:pt x="543" y="145"/>
                  </a:cubicBezTo>
                  <a:cubicBezTo>
                    <a:pt x="543" y="146"/>
                    <a:pt x="543" y="146"/>
                    <a:pt x="543" y="146"/>
                  </a:cubicBezTo>
                  <a:cubicBezTo>
                    <a:pt x="543" y="147"/>
                    <a:pt x="543" y="147"/>
                    <a:pt x="543" y="147"/>
                  </a:cubicBezTo>
                  <a:cubicBezTo>
                    <a:pt x="543" y="149"/>
                    <a:pt x="543" y="149"/>
                    <a:pt x="543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2" y="149"/>
                    <a:pt x="542" y="149"/>
                    <a:pt x="542" y="149"/>
                  </a:cubicBezTo>
                  <a:cubicBezTo>
                    <a:pt x="541" y="146"/>
                    <a:pt x="541" y="146"/>
                    <a:pt x="541" y="146"/>
                  </a:cubicBezTo>
                  <a:cubicBezTo>
                    <a:pt x="541" y="145"/>
                    <a:pt x="541" y="145"/>
                    <a:pt x="541" y="145"/>
                  </a:cubicBezTo>
                  <a:cubicBezTo>
                    <a:pt x="540" y="145"/>
                    <a:pt x="540" y="145"/>
                    <a:pt x="540" y="145"/>
                  </a:cubicBezTo>
                  <a:cubicBezTo>
                    <a:pt x="539" y="144"/>
                    <a:pt x="539" y="144"/>
                    <a:pt x="539" y="144"/>
                  </a:cubicBezTo>
                  <a:cubicBezTo>
                    <a:pt x="539" y="145"/>
                    <a:pt x="539" y="145"/>
                    <a:pt x="539" y="145"/>
                  </a:cubicBezTo>
                  <a:cubicBezTo>
                    <a:pt x="538" y="147"/>
                    <a:pt x="538" y="147"/>
                    <a:pt x="538" y="147"/>
                  </a:cubicBezTo>
                  <a:cubicBezTo>
                    <a:pt x="537" y="147"/>
                    <a:pt x="537" y="147"/>
                    <a:pt x="537" y="147"/>
                  </a:cubicBezTo>
                  <a:cubicBezTo>
                    <a:pt x="537" y="148"/>
                    <a:pt x="537" y="148"/>
                    <a:pt x="537" y="148"/>
                  </a:cubicBezTo>
                  <a:cubicBezTo>
                    <a:pt x="538" y="148"/>
                    <a:pt x="538" y="148"/>
                    <a:pt x="538" y="148"/>
                  </a:cubicBezTo>
                  <a:cubicBezTo>
                    <a:pt x="537" y="150"/>
                    <a:pt x="537" y="150"/>
                    <a:pt x="537" y="150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9"/>
                    <a:pt x="536" y="149"/>
                    <a:pt x="536" y="149"/>
                  </a:cubicBezTo>
                  <a:cubicBezTo>
                    <a:pt x="536" y="148"/>
                    <a:pt x="536" y="148"/>
                    <a:pt x="536" y="148"/>
                  </a:cubicBezTo>
                  <a:cubicBezTo>
                    <a:pt x="535" y="148"/>
                    <a:pt x="535" y="148"/>
                    <a:pt x="535" y="148"/>
                  </a:cubicBezTo>
                  <a:cubicBezTo>
                    <a:pt x="535" y="150"/>
                    <a:pt x="535" y="150"/>
                    <a:pt x="535" y="150"/>
                  </a:cubicBezTo>
                  <a:cubicBezTo>
                    <a:pt x="534" y="150"/>
                    <a:pt x="534" y="150"/>
                    <a:pt x="534" y="150"/>
                  </a:cubicBezTo>
                  <a:cubicBezTo>
                    <a:pt x="533" y="149"/>
                    <a:pt x="533" y="149"/>
                    <a:pt x="533" y="149"/>
                  </a:cubicBezTo>
                  <a:cubicBezTo>
                    <a:pt x="532" y="149"/>
                    <a:pt x="532" y="149"/>
                    <a:pt x="532" y="149"/>
                  </a:cubicBezTo>
                  <a:cubicBezTo>
                    <a:pt x="532" y="150"/>
                    <a:pt x="532" y="150"/>
                    <a:pt x="532" y="150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3" y="151"/>
                    <a:pt x="533" y="151"/>
                    <a:pt x="533" y="151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2" y="152"/>
                    <a:pt x="532" y="152"/>
                    <a:pt x="532" y="152"/>
                  </a:cubicBezTo>
                  <a:cubicBezTo>
                    <a:pt x="533" y="153"/>
                    <a:pt x="533" y="153"/>
                    <a:pt x="533" y="153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4"/>
                    <a:pt x="533" y="154"/>
                    <a:pt x="533" y="154"/>
                  </a:cubicBezTo>
                  <a:cubicBezTo>
                    <a:pt x="533" y="155"/>
                    <a:pt x="533" y="155"/>
                    <a:pt x="533" y="155"/>
                  </a:cubicBezTo>
                  <a:cubicBezTo>
                    <a:pt x="534" y="155"/>
                    <a:pt x="534" y="155"/>
                    <a:pt x="534" y="155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5" y="156"/>
                    <a:pt x="535" y="156"/>
                    <a:pt x="535" y="156"/>
                  </a:cubicBezTo>
                  <a:cubicBezTo>
                    <a:pt x="534" y="156"/>
                    <a:pt x="534" y="156"/>
                    <a:pt x="534" y="156"/>
                  </a:cubicBezTo>
                  <a:cubicBezTo>
                    <a:pt x="534" y="157"/>
                    <a:pt x="534" y="157"/>
                    <a:pt x="534" y="157"/>
                  </a:cubicBezTo>
                  <a:cubicBezTo>
                    <a:pt x="535" y="157"/>
                    <a:pt x="535" y="157"/>
                    <a:pt x="535" y="157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5" y="158"/>
                    <a:pt x="535" y="158"/>
                    <a:pt x="535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4" y="158"/>
                    <a:pt x="534" y="158"/>
                    <a:pt x="534" y="158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59"/>
                    <a:pt x="535" y="159"/>
                    <a:pt x="535" y="159"/>
                  </a:cubicBezTo>
                  <a:cubicBezTo>
                    <a:pt x="535" y="160"/>
                    <a:pt x="535" y="160"/>
                    <a:pt x="535" y="160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5" y="161"/>
                    <a:pt x="535" y="161"/>
                    <a:pt x="535" y="161"/>
                  </a:cubicBezTo>
                  <a:cubicBezTo>
                    <a:pt x="534" y="162"/>
                    <a:pt x="534" y="162"/>
                    <a:pt x="534" y="162"/>
                  </a:cubicBezTo>
                  <a:cubicBezTo>
                    <a:pt x="535" y="163"/>
                    <a:pt x="535" y="163"/>
                    <a:pt x="535" y="163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4"/>
                    <a:pt x="535" y="164"/>
                    <a:pt x="535" y="164"/>
                  </a:cubicBezTo>
                  <a:cubicBezTo>
                    <a:pt x="535" y="165"/>
                    <a:pt x="535" y="165"/>
                    <a:pt x="535" y="165"/>
                  </a:cubicBezTo>
                  <a:cubicBezTo>
                    <a:pt x="535" y="166"/>
                    <a:pt x="535" y="166"/>
                    <a:pt x="535" y="166"/>
                  </a:cubicBezTo>
                  <a:cubicBezTo>
                    <a:pt x="536" y="167"/>
                    <a:pt x="536" y="167"/>
                    <a:pt x="536" y="167"/>
                  </a:cubicBezTo>
                  <a:cubicBezTo>
                    <a:pt x="535" y="168"/>
                    <a:pt x="535" y="168"/>
                    <a:pt x="535" y="168"/>
                  </a:cubicBezTo>
                  <a:cubicBezTo>
                    <a:pt x="536" y="168"/>
                    <a:pt x="536" y="168"/>
                    <a:pt x="536" y="168"/>
                  </a:cubicBezTo>
                  <a:cubicBezTo>
                    <a:pt x="537" y="169"/>
                    <a:pt x="537" y="169"/>
                    <a:pt x="537" y="169"/>
                  </a:cubicBezTo>
                  <a:cubicBezTo>
                    <a:pt x="538" y="170"/>
                    <a:pt x="538" y="170"/>
                    <a:pt x="538" y="170"/>
                  </a:cubicBezTo>
                  <a:cubicBezTo>
                    <a:pt x="539" y="171"/>
                    <a:pt x="539" y="171"/>
                    <a:pt x="539" y="171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40" y="170"/>
                    <a:pt x="540" y="170"/>
                    <a:pt x="540" y="170"/>
                  </a:cubicBezTo>
                  <a:cubicBezTo>
                    <a:pt x="539" y="169"/>
                    <a:pt x="539" y="169"/>
                    <a:pt x="539" y="169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9" y="168"/>
                    <a:pt x="539" y="168"/>
                    <a:pt x="539" y="168"/>
                  </a:cubicBezTo>
                  <a:cubicBezTo>
                    <a:pt x="540" y="168"/>
                    <a:pt x="540" y="168"/>
                    <a:pt x="540" y="168"/>
                  </a:cubicBezTo>
                  <a:cubicBezTo>
                    <a:pt x="542" y="169"/>
                    <a:pt x="542" y="169"/>
                    <a:pt x="542" y="169"/>
                  </a:cubicBezTo>
                  <a:cubicBezTo>
                    <a:pt x="542" y="168"/>
                    <a:pt x="542" y="168"/>
                    <a:pt x="542" y="168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69"/>
                    <a:pt x="543" y="169"/>
                    <a:pt x="543" y="169"/>
                  </a:cubicBezTo>
                  <a:cubicBezTo>
                    <a:pt x="543" y="170"/>
                    <a:pt x="543" y="170"/>
                    <a:pt x="543" y="170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1"/>
                    <a:pt x="543" y="171"/>
                    <a:pt x="543" y="171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3" y="172"/>
                    <a:pt x="543" y="172"/>
                    <a:pt x="543" y="172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4"/>
                    <a:pt x="543" y="174"/>
                    <a:pt x="543" y="174"/>
                  </a:cubicBezTo>
                  <a:cubicBezTo>
                    <a:pt x="543" y="175"/>
                    <a:pt x="543" y="175"/>
                    <a:pt x="543" y="175"/>
                  </a:cubicBezTo>
                  <a:cubicBezTo>
                    <a:pt x="543" y="177"/>
                    <a:pt x="543" y="177"/>
                    <a:pt x="543" y="177"/>
                  </a:cubicBezTo>
                  <a:cubicBezTo>
                    <a:pt x="544" y="177"/>
                    <a:pt x="544" y="177"/>
                    <a:pt x="544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5" y="177"/>
                    <a:pt x="545" y="177"/>
                    <a:pt x="545" y="177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6" y="176"/>
                    <a:pt x="546" y="176"/>
                    <a:pt x="546" y="176"/>
                  </a:cubicBezTo>
                  <a:cubicBezTo>
                    <a:pt x="547" y="176"/>
                    <a:pt x="547" y="176"/>
                    <a:pt x="547" y="176"/>
                  </a:cubicBezTo>
                  <a:cubicBezTo>
                    <a:pt x="547" y="178"/>
                    <a:pt x="547" y="178"/>
                    <a:pt x="547" y="178"/>
                  </a:cubicBezTo>
                  <a:cubicBezTo>
                    <a:pt x="549" y="180"/>
                    <a:pt x="549" y="180"/>
                    <a:pt x="549" y="180"/>
                  </a:cubicBezTo>
                  <a:cubicBezTo>
                    <a:pt x="550" y="181"/>
                    <a:pt x="550" y="181"/>
                    <a:pt x="550" y="181"/>
                  </a:cubicBezTo>
                  <a:cubicBezTo>
                    <a:pt x="549" y="182"/>
                    <a:pt x="549" y="182"/>
                    <a:pt x="549" y="182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9" y="183"/>
                    <a:pt x="549" y="183"/>
                    <a:pt x="549" y="183"/>
                  </a:cubicBezTo>
                  <a:cubicBezTo>
                    <a:pt x="547" y="182"/>
                    <a:pt x="547" y="182"/>
                    <a:pt x="547" y="182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0"/>
                    <a:pt x="546" y="180"/>
                    <a:pt x="546" y="180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8"/>
                    <a:pt x="546" y="178"/>
                    <a:pt x="546" y="178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6" y="179"/>
                    <a:pt x="546" y="179"/>
                    <a:pt x="546" y="179"/>
                  </a:cubicBezTo>
                  <a:cubicBezTo>
                    <a:pt x="545" y="179"/>
                    <a:pt x="545" y="179"/>
                    <a:pt x="545" y="179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4" y="181"/>
                    <a:pt x="544" y="181"/>
                    <a:pt x="544" y="181"/>
                  </a:cubicBezTo>
                  <a:cubicBezTo>
                    <a:pt x="546" y="181"/>
                    <a:pt x="546" y="181"/>
                    <a:pt x="546" y="181"/>
                  </a:cubicBezTo>
                  <a:cubicBezTo>
                    <a:pt x="546" y="182"/>
                    <a:pt x="546" y="182"/>
                    <a:pt x="546" y="182"/>
                  </a:cubicBezTo>
                  <a:cubicBezTo>
                    <a:pt x="545" y="183"/>
                    <a:pt x="545" y="183"/>
                    <a:pt x="545" y="183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4"/>
                    <a:pt x="545" y="184"/>
                    <a:pt x="545" y="184"/>
                  </a:cubicBezTo>
                  <a:cubicBezTo>
                    <a:pt x="545" y="187"/>
                    <a:pt x="545" y="187"/>
                    <a:pt x="545" y="187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6" y="188"/>
                    <a:pt x="546" y="188"/>
                    <a:pt x="546" y="188"/>
                  </a:cubicBezTo>
                  <a:cubicBezTo>
                    <a:pt x="548" y="191"/>
                    <a:pt x="548" y="191"/>
                    <a:pt x="548" y="191"/>
                  </a:cubicBezTo>
                  <a:cubicBezTo>
                    <a:pt x="549" y="191"/>
                    <a:pt x="549" y="191"/>
                    <a:pt x="549" y="191"/>
                  </a:cubicBezTo>
                  <a:cubicBezTo>
                    <a:pt x="550" y="193"/>
                    <a:pt x="550" y="193"/>
                    <a:pt x="550" y="193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4"/>
                    <a:pt x="551" y="194"/>
                    <a:pt x="551" y="194"/>
                  </a:cubicBezTo>
                  <a:cubicBezTo>
                    <a:pt x="551" y="195"/>
                    <a:pt x="551" y="195"/>
                    <a:pt x="551" y="195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8" y="196"/>
                    <a:pt x="548" y="196"/>
                    <a:pt x="548" y="196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6" y="197"/>
                    <a:pt x="546" y="197"/>
                    <a:pt x="546" y="197"/>
                  </a:cubicBezTo>
                  <a:cubicBezTo>
                    <a:pt x="545" y="199"/>
                    <a:pt x="545" y="199"/>
                    <a:pt x="545" y="199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0"/>
                    <a:pt x="545" y="200"/>
                    <a:pt x="545" y="200"/>
                  </a:cubicBezTo>
                  <a:cubicBezTo>
                    <a:pt x="545" y="201"/>
                    <a:pt x="545" y="201"/>
                    <a:pt x="545" y="201"/>
                  </a:cubicBezTo>
                  <a:cubicBezTo>
                    <a:pt x="545" y="203"/>
                    <a:pt x="545" y="203"/>
                    <a:pt x="545" y="203"/>
                  </a:cubicBezTo>
                  <a:cubicBezTo>
                    <a:pt x="546" y="205"/>
                    <a:pt x="546" y="205"/>
                    <a:pt x="546" y="205"/>
                  </a:cubicBezTo>
                  <a:cubicBezTo>
                    <a:pt x="547" y="206"/>
                    <a:pt x="547" y="206"/>
                    <a:pt x="547" y="206"/>
                  </a:cubicBezTo>
                  <a:cubicBezTo>
                    <a:pt x="547" y="207"/>
                    <a:pt x="547" y="207"/>
                    <a:pt x="547" y="207"/>
                  </a:cubicBezTo>
                  <a:cubicBezTo>
                    <a:pt x="548" y="207"/>
                    <a:pt x="548" y="207"/>
                    <a:pt x="548" y="207"/>
                  </a:cubicBezTo>
                  <a:cubicBezTo>
                    <a:pt x="549" y="208"/>
                    <a:pt x="549" y="208"/>
                    <a:pt x="549" y="208"/>
                  </a:cubicBezTo>
                  <a:cubicBezTo>
                    <a:pt x="548" y="208"/>
                    <a:pt x="548" y="208"/>
                    <a:pt x="548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7" y="208"/>
                    <a:pt x="547" y="208"/>
                    <a:pt x="547" y="208"/>
                  </a:cubicBezTo>
                  <a:cubicBezTo>
                    <a:pt x="546" y="209"/>
                    <a:pt x="546" y="209"/>
                    <a:pt x="546" y="209"/>
                  </a:cubicBezTo>
                  <a:cubicBezTo>
                    <a:pt x="545" y="209"/>
                    <a:pt x="545" y="209"/>
                    <a:pt x="545" y="209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3" y="209"/>
                    <a:pt x="543" y="209"/>
                    <a:pt x="543" y="209"/>
                  </a:cubicBezTo>
                  <a:cubicBezTo>
                    <a:pt x="542" y="210"/>
                    <a:pt x="542" y="210"/>
                    <a:pt x="542" y="210"/>
                  </a:cubicBezTo>
                  <a:cubicBezTo>
                    <a:pt x="543" y="210"/>
                    <a:pt x="543" y="210"/>
                    <a:pt x="543" y="210"/>
                  </a:cubicBezTo>
                  <a:cubicBezTo>
                    <a:pt x="544" y="210"/>
                    <a:pt x="544" y="210"/>
                    <a:pt x="544" y="210"/>
                  </a:cubicBezTo>
                  <a:cubicBezTo>
                    <a:pt x="544" y="211"/>
                    <a:pt x="544" y="211"/>
                    <a:pt x="544" y="211"/>
                  </a:cubicBezTo>
                  <a:cubicBezTo>
                    <a:pt x="543" y="212"/>
                    <a:pt x="543" y="212"/>
                    <a:pt x="543" y="212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3"/>
                    <a:pt x="544" y="213"/>
                    <a:pt x="544" y="213"/>
                  </a:cubicBezTo>
                  <a:cubicBezTo>
                    <a:pt x="544" y="214"/>
                    <a:pt x="544" y="214"/>
                    <a:pt x="544" y="214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4" y="215"/>
                    <a:pt x="544" y="215"/>
                    <a:pt x="544" y="215"/>
                  </a:cubicBezTo>
                  <a:cubicBezTo>
                    <a:pt x="545" y="214"/>
                    <a:pt x="545" y="214"/>
                    <a:pt x="545" y="214"/>
                  </a:cubicBezTo>
                  <a:cubicBezTo>
                    <a:pt x="546" y="215"/>
                    <a:pt x="546" y="215"/>
                    <a:pt x="546" y="215"/>
                  </a:cubicBezTo>
                  <a:cubicBezTo>
                    <a:pt x="545" y="216"/>
                    <a:pt x="545" y="216"/>
                    <a:pt x="545" y="216"/>
                  </a:cubicBezTo>
                  <a:cubicBezTo>
                    <a:pt x="545" y="217"/>
                    <a:pt x="545" y="217"/>
                    <a:pt x="545" y="217"/>
                  </a:cubicBezTo>
                  <a:cubicBezTo>
                    <a:pt x="545" y="218"/>
                    <a:pt x="545" y="218"/>
                    <a:pt x="545" y="218"/>
                  </a:cubicBezTo>
                  <a:cubicBezTo>
                    <a:pt x="545" y="219"/>
                    <a:pt x="545" y="219"/>
                    <a:pt x="545" y="219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0"/>
                    <a:pt x="545" y="220"/>
                    <a:pt x="545" y="220"/>
                  </a:cubicBezTo>
                  <a:cubicBezTo>
                    <a:pt x="545" y="221"/>
                    <a:pt x="545" y="221"/>
                    <a:pt x="545" y="221"/>
                  </a:cubicBezTo>
                  <a:cubicBezTo>
                    <a:pt x="544" y="222"/>
                    <a:pt x="544" y="222"/>
                    <a:pt x="544" y="222"/>
                  </a:cubicBezTo>
                  <a:cubicBezTo>
                    <a:pt x="544" y="223"/>
                    <a:pt x="544" y="223"/>
                    <a:pt x="544" y="223"/>
                  </a:cubicBezTo>
                  <a:cubicBezTo>
                    <a:pt x="543" y="223"/>
                    <a:pt x="543" y="223"/>
                    <a:pt x="543" y="223"/>
                  </a:cubicBezTo>
                  <a:cubicBezTo>
                    <a:pt x="543" y="225"/>
                    <a:pt x="543" y="225"/>
                    <a:pt x="543" y="225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2" y="226"/>
                    <a:pt x="542" y="226"/>
                    <a:pt x="542" y="226"/>
                  </a:cubicBezTo>
                  <a:cubicBezTo>
                    <a:pt x="542" y="225"/>
                    <a:pt x="542" y="225"/>
                    <a:pt x="542" y="225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2" y="224"/>
                    <a:pt x="542" y="224"/>
                    <a:pt x="542" y="224"/>
                  </a:cubicBezTo>
                  <a:cubicBezTo>
                    <a:pt x="540" y="224"/>
                    <a:pt x="540" y="224"/>
                    <a:pt x="540" y="224"/>
                  </a:cubicBezTo>
                  <a:cubicBezTo>
                    <a:pt x="539" y="222"/>
                    <a:pt x="539" y="222"/>
                    <a:pt x="539" y="222"/>
                  </a:cubicBezTo>
                  <a:cubicBezTo>
                    <a:pt x="539" y="221"/>
                    <a:pt x="539" y="221"/>
                    <a:pt x="539" y="221"/>
                  </a:cubicBezTo>
                  <a:cubicBezTo>
                    <a:pt x="537" y="217"/>
                    <a:pt x="537" y="217"/>
                    <a:pt x="537" y="217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6" y="216"/>
                    <a:pt x="536" y="216"/>
                    <a:pt x="536" y="216"/>
                  </a:cubicBezTo>
                  <a:cubicBezTo>
                    <a:pt x="537" y="216"/>
                    <a:pt x="537" y="216"/>
                    <a:pt x="537" y="216"/>
                  </a:cubicBezTo>
                  <a:cubicBezTo>
                    <a:pt x="538" y="215"/>
                    <a:pt x="538" y="215"/>
                    <a:pt x="538" y="215"/>
                  </a:cubicBezTo>
                  <a:cubicBezTo>
                    <a:pt x="537" y="215"/>
                    <a:pt x="537" y="215"/>
                    <a:pt x="537" y="215"/>
                  </a:cubicBezTo>
                  <a:cubicBezTo>
                    <a:pt x="536" y="215"/>
                    <a:pt x="536" y="215"/>
                    <a:pt x="536" y="215"/>
                  </a:cubicBezTo>
                  <a:cubicBezTo>
                    <a:pt x="534" y="214"/>
                    <a:pt x="534" y="214"/>
                    <a:pt x="534" y="214"/>
                  </a:cubicBezTo>
                  <a:cubicBezTo>
                    <a:pt x="531" y="209"/>
                    <a:pt x="531" y="209"/>
                    <a:pt x="531" y="209"/>
                  </a:cubicBezTo>
                  <a:cubicBezTo>
                    <a:pt x="528" y="206"/>
                    <a:pt x="528" y="206"/>
                    <a:pt x="528" y="206"/>
                  </a:cubicBezTo>
                  <a:cubicBezTo>
                    <a:pt x="527" y="204"/>
                    <a:pt x="527" y="204"/>
                    <a:pt x="527" y="204"/>
                  </a:cubicBezTo>
                  <a:cubicBezTo>
                    <a:pt x="526" y="203"/>
                    <a:pt x="526" y="203"/>
                    <a:pt x="526" y="203"/>
                  </a:cubicBezTo>
                  <a:cubicBezTo>
                    <a:pt x="524" y="200"/>
                    <a:pt x="524" y="200"/>
                    <a:pt x="524" y="200"/>
                  </a:cubicBezTo>
                  <a:cubicBezTo>
                    <a:pt x="522" y="195"/>
                    <a:pt x="522" y="195"/>
                    <a:pt x="522" y="195"/>
                  </a:cubicBezTo>
                  <a:cubicBezTo>
                    <a:pt x="520" y="191"/>
                    <a:pt x="520" y="191"/>
                    <a:pt x="520" y="191"/>
                  </a:cubicBezTo>
                  <a:cubicBezTo>
                    <a:pt x="520" y="190"/>
                    <a:pt x="520" y="190"/>
                    <a:pt x="520" y="190"/>
                  </a:cubicBezTo>
                  <a:cubicBezTo>
                    <a:pt x="518" y="188"/>
                    <a:pt x="518" y="188"/>
                    <a:pt x="518" y="188"/>
                  </a:cubicBezTo>
                  <a:cubicBezTo>
                    <a:pt x="518" y="185"/>
                    <a:pt x="518" y="185"/>
                    <a:pt x="518" y="185"/>
                  </a:cubicBezTo>
                  <a:cubicBezTo>
                    <a:pt x="517" y="184"/>
                    <a:pt x="517" y="184"/>
                    <a:pt x="517" y="184"/>
                  </a:cubicBezTo>
                  <a:cubicBezTo>
                    <a:pt x="517" y="182"/>
                    <a:pt x="517" y="182"/>
                    <a:pt x="517" y="182"/>
                  </a:cubicBezTo>
                  <a:cubicBezTo>
                    <a:pt x="518" y="181"/>
                    <a:pt x="518" y="181"/>
                    <a:pt x="518" y="181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80"/>
                    <a:pt x="519" y="180"/>
                    <a:pt x="519" y="180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9"/>
                    <a:pt x="519" y="179"/>
                    <a:pt x="519" y="179"/>
                  </a:cubicBezTo>
                  <a:cubicBezTo>
                    <a:pt x="519" y="177"/>
                    <a:pt x="519" y="177"/>
                    <a:pt x="519" y="177"/>
                  </a:cubicBezTo>
                  <a:cubicBezTo>
                    <a:pt x="518" y="175"/>
                    <a:pt x="518" y="175"/>
                    <a:pt x="518" y="175"/>
                  </a:cubicBezTo>
                  <a:cubicBezTo>
                    <a:pt x="516" y="175"/>
                    <a:pt x="516" y="175"/>
                    <a:pt x="516" y="175"/>
                  </a:cubicBezTo>
                  <a:cubicBezTo>
                    <a:pt x="516" y="174"/>
                    <a:pt x="516" y="174"/>
                    <a:pt x="516" y="174"/>
                  </a:cubicBezTo>
                  <a:cubicBezTo>
                    <a:pt x="517" y="173"/>
                    <a:pt x="517" y="173"/>
                    <a:pt x="517" y="173"/>
                  </a:cubicBezTo>
                  <a:cubicBezTo>
                    <a:pt x="519" y="174"/>
                    <a:pt x="519" y="174"/>
                    <a:pt x="519" y="174"/>
                  </a:cubicBezTo>
                  <a:cubicBezTo>
                    <a:pt x="520" y="173"/>
                    <a:pt x="520" y="173"/>
                    <a:pt x="520" y="173"/>
                  </a:cubicBezTo>
                  <a:cubicBezTo>
                    <a:pt x="520" y="172"/>
                    <a:pt x="520" y="172"/>
                    <a:pt x="520" y="172"/>
                  </a:cubicBezTo>
                  <a:cubicBezTo>
                    <a:pt x="520" y="171"/>
                    <a:pt x="520" y="171"/>
                    <a:pt x="520" y="171"/>
                  </a:cubicBezTo>
                  <a:cubicBezTo>
                    <a:pt x="521" y="171"/>
                    <a:pt x="521" y="171"/>
                    <a:pt x="521" y="171"/>
                  </a:cubicBezTo>
                  <a:cubicBezTo>
                    <a:pt x="522" y="171"/>
                    <a:pt x="522" y="171"/>
                    <a:pt x="522" y="171"/>
                  </a:cubicBezTo>
                  <a:cubicBezTo>
                    <a:pt x="521" y="170"/>
                    <a:pt x="521" y="170"/>
                    <a:pt x="521" y="170"/>
                  </a:cubicBezTo>
                  <a:cubicBezTo>
                    <a:pt x="523" y="168"/>
                    <a:pt x="523" y="168"/>
                    <a:pt x="523" y="168"/>
                  </a:cubicBezTo>
                  <a:cubicBezTo>
                    <a:pt x="522" y="166"/>
                    <a:pt x="522" y="166"/>
                    <a:pt x="522" y="166"/>
                  </a:cubicBezTo>
                  <a:cubicBezTo>
                    <a:pt x="522" y="165"/>
                    <a:pt x="522" y="165"/>
                    <a:pt x="522" y="165"/>
                  </a:cubicBezTo>
                  <a:cubicBezTo>
                    <a:pt x="522" y="164"/>
                    <a:pt x="522" y="164"/>
                    <a:pt x="522" y="164"/>
                  </a:cubicBezTo>
                  <a:cubicBezTo>
                    <a:pt x="522" y="163"/>
                    <a:pt x="522" y="163"/>
                    <a:pt x="522" y="163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2"/>
                    <a:pt x="522" y="162"/>
                    <a:pt x="522" y="162"/>
                  </a:cubicBezTo>
                  <a:cubicBezTo>
                    <a:pt x="522" y="160"/>
                    <a:pt x="522" y="160"/>
                    <a:pt x="522" y="160"/>
                  </a:cubicBezTo>
                  <a:cubicBezTo>
                    <a:pt x="523" y="160"/>
                    <a:pt x="523" y="160"/>
                    <a:pt x="523" y="160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9"/>
                    <a:pt x="522" y="159"/>
                    <a:pt x="522" y="159"/>
                  </a:cubicBezTo>
                  <a:cubicBezTo>
                    <a:pt x="522" y="158"/>
                    <a:pt x="522" y="158"/>
                    <a:pt x="522" y="158"/>
                  </a:cubicBezTo>
                  <a:cubicBezTo>
                    <a:pt x="523" y="157"/>
                    <a:pt x="523" y="157"/>
                    <a:pt x="523" y="157"/>
                  </a:cubicBezTo>
                  <a:cubicBezTo>
                    <a:pt x="522" y="157"/>
                    <a:pt x="522" y="157"/>
                    <a:pt x="522" y="157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3" y="155"/>
                    <a:pt x="523" y="155"/>
                    <a:pt x="523" y="155"/>
                  </a:cubicBezTo>
                  <a:cubicBezTo>
                    <a:pt x="524" y="155"/>
                    <a:pt x="524" y="155"/>
                    <a:pt x="524" y="155"/>
                  </a:cubicBezTo>
                  <a:cubicBezTo>
                    <a:pt x="523" y="154"/>
                    <a:pt x="523" y="154"/>
                    <a:pt x="523" y="154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2"/>
                    <a:pt x="523" y="152"/>
                    <a:pt x="523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24" y="150"/>
                    <a:pt x="524" y="150"/>
                    <a:pt x="524" y="150"/>
                  </a:cubicBezTo>
                  <a:cubicBezTo>
                    <a:pt x="524" y="149"/>
                    <a:pt x="524" y="149"/>
                    <a:pt x="524" y="149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3" y="148"/>
                    <a:pt x="523" y="148"/>
                    <a:pt x="523" y="148"/>
                  </a:cubicBezTo>
                  <a:cubicBezTo>
                    <a:pt x="523" y="147"/>
                    <a:pt x="523" y="147"/>
                    <a:pt x="523" y="147"/>
                  </a:cubicBezTo>
                  <a:cubicBezTo>
                    <a:pt x="524" y="147"/>
                    <a:pt x="524" y="147"/>
                    <a:pt x="524" y="147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4" y="146"/>
                    <a:pt x="524" y="146"/>
                    <a:pt x="524" y="146"/>
                  </a:cubicBezTo>
                  <a:cubicBezTo>
                    <a:pt x="525" y="145"/>
                    <a:pt x="525" y="145"/>
                    <a:pt x="525" y="145"/>
                  </a:cubicBezTo>
                  <a:cubicBezTo>
                    <a:pt x="526" y="145"/>
                    <a:pt x="526" y="145"/>
                    <a:pt x="526" y="145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7" y="144"/>
                    <a:pt x="527" y="144"/>
                    <a:pt x="527" y="144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3"/>
                    <a:pt x="528" y="143"/>
                    <a:pt x="528" y="143"/>
                  </a:cubicBezTo>
                  <a:cubicBezTo>
                    <a:pt x="528" y="142"/>
                    <a:pt x="528" y="142"/>
                    <a:pt x="528" y="142"/>
                  </a:cubicBezTo>
                  <a:cubicBezTo>
                    <a:pt x="527" y="142"/>
                    <a:pt x="527" y="142"/>
                    <a:pt x="527" y="142"/>
                  </a:cubicBezTo>
                  <a:cubicBezTo>
                    <a:pt x="527" y="143"/>
                    <a:pt x="527" y="143"/>
                    <a:pt x="527" y="143"/>
                  </a:cubicBezTo>
                  <a:cubicBezTo>
                    <a:pt x="526" y="142"/>
                    <a:pt x="526" y="142"/>
                    <a:pt x="526" y="142"/>
                  </a:cubicBezTo>
                  <a:cubicBezTo>
                    <a:pt x="526" y="141"/>
                    <a:pt x="526" y="141"/>
                    <a:pt x="526" y="141"/>
                  </a:cubicBezTo>
                  <a:cubicBezTo>
                    <a:pt x="527" y="139"/>
                    <a:pt x="527" y="139"/>
                    <a:pt x="527" y="139"/>
                  </a:cubicBezTo>
                  <a:cubicBezTo>
                    <a:pt x="526" y="139"/>
                    <a:pt x="526" y="139"/>
                    <a:pt x="526" y="139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6" y="138"/>
                    <a:pt x="526" y="138"/>
                    <a:pt x="526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8"/>
                    <a:pt x="525" y="138"/>
                    <a:pt x="525" y="138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6"/>
                    <a:pt x="525" y="136"/>
                    <a:pt x="525" y="136"/>
                  </a:cubicBezTo>
                  <a:cubicBezTo>
                    <a:pt x="525" y="135"/>
                    <a:pt x="525" y="135"/>
                    <a:pt x="525" y="135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4"/>
                    <a:pt x="524" y="134"/>
                    <a:pt x="524" y="134"/>
                  </a:cubicBezTo>
                  <a:cubicBezTo>
                    <a:pt x="524" y="133"/>
                    <a:pt x="524" y="133"/>
                    <a:pt x="524" y="133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3" y="132"/>
                    <a:pt x="523" y="132"/>
                    <a:pt x="523" y="132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522" y="130"/>
                    <a:pt x="522" y="130"/>
                    <a:pt x="522" y="130"/>
                  </a:cubicBezTo>
                  <a:cubicBezTo>
                    <a:pt x="522" y="129"/>
                    <a:pt x="522" y="129"/>
                    <a:pt x="522" y="129"/>
                  </a:cubicBezTo>
                  <a:cubicBezTo>
                    <a:pt x="523" y="128"/>
                    <a:pt x="523" y="128"/>
                    <a:pt x="523" y="128"/>
                  </a:cubicBezTo>
                  <a:cubicBezTo>
                    <a:pt x="524" y="128"/>
                    <a:pt x="524" y="128"/>
                    <a:pt x="524" y="128"/>
                  </a:cubicBezTo>
                  <a:cubicBezTo>
                    <a:pt x="525" y="128"/>
                    <a:pt x="525" y="128"/>
                    <a:pt x="525" y="128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6" y="127"/>
                    <a:pt x="526" y="127"/>
                    <a:pt x="526" y="127"/>
                  </a:cubicBezTo>
                  <a:cubicBezTo>
                    <a:pt x="525" y="127"/>
                    <a:pt x="525" y="127"/>
                    <a:pt x="525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4" y="127"/>
                    <a:pt x="524" y="127"/>
                    <a:pt x="524" y="127"/>
                  </a:cubicBezTo>
                  <a:cubicBezTo>
                    <a:pt x="522" y="127"/>
                    <a:pt x="522" y="127"/>
                    <a:pt x="522" y="127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1" y="126"/>
                    <a:pt x="521" y="126"/>
                    <a:pt x="521" y="126"/>
                  </a:cubicBezTo>
                  <a:cubicBezTo>
                    <a:pt x="520" y="126"/>
                    <a:pt x="520" y="126"/>
                    <a:pt x="520" y="126"/>
                  </a:cubicBezTo>
                  <a:cubicBezTo>
                    <a:pt x="519" y="127"/>
                    <a:pt x="519" y="127"/>
                    <a:pt x="519" y="127"/>
                  </a:cubicBezTo>
                  <a:cubicBezTo>
                    <a:pt x="518" y="127"/>
                    <a:pt x="518" y="127"/>
                    <a:pt x="518" y="127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8"/>
                    <a:pt x="517" y="128"/>
                    <a:pt x="517" y="128"/>
                  </a:cubicBezTo>
                  <a:cubicBezTo>
                    <a:pt x="517" y="129"/>
                    <a:pt x="517" y="129"/>
                    <a:pt x="517" y="129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0"/>
                    <a:pt x="518" y="130"/>
                    <a:pt x="518" y="130"/>
                  </a:cubicBezTo>
                  <a:cubicBezTo>
                    <a:pt x="518" y="131"/>
                    <a:pt x="518" y="131"/>
                    <a:pt x="518" y="131"/>
                  </a:cubicBezTo>
                  <a:cubicBezTo>
                    <a:pt x="518" y="132"/>
                    <a:pt x="518" y="132"/>
                    <a:pt x="518" y="132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19" y="133"/>
                    <a:pt x="519" y="133"/>
                    <a:pt x="519" y="133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35"/>
                    <a:pt x="520" y="135"/>
                    <a:pt x="520" y="135"/>
                  </a:cubicBezTo>
                  <a:cubicBezTo>
                    <a:pt x="521" y="135"/>
                    <a:pt x="521" y="135"/>
                    <a:pt x="521" y="135"/>
                  </a:cubicBezTo>
                  <a:cubicBezTo>
                    <a:pt x="521" y="136"/>
                    <a:pt x="521" y="136"/>
                    <a:pt x="521" y="136"/>
                  </a:cubicBezTo>
                  <a:cubicBezTo>
                    <a:pt x="522" y="137"/>
                    <a:pt x="522" y="137"/>
                    <a:pt x="522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1" y="137"/>
                    <a:pt x="521" y="137"/>
                    <a:pt x="521" y="137"/>
                  </a:cubicBezTo>
                  <a:cubicBezTo>
                    <a:pt x="520" y="136"/>
                    <a:pt x="520" y="136"/>
                    <a:pt x="520" y="136"/>
                  </a:cubicBezTo>
                  <a:cubicBezTo>
                    <a:pt x="519" y="136"/>
                    <a:pt x="519" y="136"/>
                    <a:pt x="519" y="136"/>
                  </a:cubicBezTo>
                  <a:cubicBezTo>
                    <a:pt x="519" y="137"/>
                    <a:pt x="519" y="137"/>
                    <a:pt x="519" y="137"/>
                  </a:cubicBezTo>
                  <a:cubicBezTo>
                    <a:pt x="518" y="138"/>
                    <a:pt x="518" y="138"/>
                    <a:pt x="518" y="138"/>
                  </a:cubicBezTo>
                  <a:cubicBezTo>
                    <a:pt x="519" y="139"/>
                    <a:pt x="519" y="139"/>
                    <a:pt x="519" y="139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0"/>
                    <a:pt x="518" y="140"/>
                    <a:pt x="518" y="140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1"/>
                    <a:pt x="518" y="141"/>
                    <a:pt x="518" y="141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2"/>
                    <a:pt x="518" y="142"/>
                    <a:pt x="518" y="142"/>
                  </a:cubicBezTo>
                  <a:cubicBezTo>
                    <a:pt x="518" y="143"/>
                    <a:pt x="518" y="143"/>
                    <a:pt x="518" y="143"/>
                  </a:cubicBezTo>
                  <a:cubicBezTo>
                    <a:pt x="518" y="145"/>
                    <a:pt x="518" y="145"/>
                    <a:pt x="518" y="145"/>
                  </a:cubicBezTo>
                  <a:cubicBezTo>
                    <a:pt x="517" y="145"/>
                    <a:pt x="517" y="145"/>
                    <a:pt x="517" y="145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7" y="146"/>
                    <a:pt x="517" y="146"/>
                    <a:pt x="517" y="146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6" y="147"/>
                    <a:pt x="516" y="147"/>
                    <a:pt x="516" y="147"/>
                  </a:cubicBezTo>
                  <a:cubicBezTo>
                    <a:pt x="515" y="146"/>
                    <a:pt x="515" y="146"/>
                    <a:pt x="515" y="146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5" y="144"/>
                    <a:pt x="515" y="144"/>
                    <a:pt x="515" y="144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4" y="145"/>
                    <a:pt x="514" y="145"/>
                    <a:pt x="514" y="145"/>
                  </a:cubicBezTo>
                  <a:cubicBezTo>
                    <a:pt x="513" y="146"/>
                    <a:pt x="513" y="146"/>
                    <a:pt x="513" y="146"/>
                  </a:cubicBezTo>
                  <a:cubicBezTo>
                    <a:pt x="513" y="144"/>
                    <a:pt x="513" y="144"/>
                    <a:pt x="513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2" y="144"/>
                    <a:pt x="512" y="144"/>
                    <a:pt x="512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1" y="144"/>
                    <a:pt x="511" y="144"/>
                    <a:pt x="511" y="144"/>
                  </a:cubicBezTo>
                  <a:cubicBezTo>
                    <a:pt x="512" y="143"/>
                    <a:pt x="512" y="143"/>
                    <a:pt x="512" y="143"/>
                  </a:cubicBezTo>
                  <a:cubicBezTo>
                    <a:pt x="511" y="143"/>
                    <a:pt x="511" y="143"/>
                    <a:pt x="511" y="143"/>
                  </a:cubicBezTo>
                  <a:cubicBezTo>
                    <a:pt x="511" y="142"/>
                    <a:pt x="511" y="142"/>
                    <a:pt x="511" y="142"/>
                  </a:cubicBezTo>
                  <a:cubicBezTo>
                    <a:pt x="512" y="142"/>
                    <a:pt x="512" y="142"/>
                    <a:pt x="512" y="142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1" y="141"/>
                    <a:pt x="511" y="141"/>
                    <a:pt x="511" y="141"/>
                  </a:cubicBezTo>
                  <a:cubicBezTo>
                    <a:pt x="512" y="140"/>
                    <a:pt x="512" y="140"/>
                    <a:pt x="512" y="140"/>
                  </a:cubicBezTo>
                  <a:cubicBezTo>
                    <a:pt x="511" y="140"/>
                    <a:pt x="511" y="140"/>
                    <a:pt x="511" y="140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9"/>
                    <a:pt x="511" y="139"/>
                    <a:pt x="511" y="139"/>
                  </a:cubicBezTo>
                  <a:cubicBezTo>
                    <a:pt x="511" y="138"/>
                    <a:pt x="511" y="138"/>
                    <a:pt x="511" y="138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10" y="137"/>
                    <a:pt x="510" y="137"/>
                    <a:pt x="510" y="137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8"/>
                    <a:pt x="509" y="138"/>
                    <a:pt x="509" y="138"/>
                  </a:cubicBezTo>
                  <a:cubicBezTo>
                    <a:pt x="509" y="139"/>
                    <a:pt x="509" y="139"/>
                    <a:pt x="509" y="139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8" y="140"/>
                    <a:pt x="508" y="140"/>
                    <a:pt x="508" y="140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7" y="139"/>
                    <a:pt x="507" y="139"/>
                    <a:pt x="507" y="139"/>
                  </a:cubicBezTo>
                  <a:cubicBezTo>
                    <a:pt x="506" y="138"/>
                    <a:pt x="506" y="138"/>
                    <a:pt x="506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8"/>
                    <a:pt x="505" y="138"/>
                    <a:pt x="505" y="138"/>
                  </a:cubicBezTo>
                  <a:cubicBezTo>
                    <a:pt x="505" y="139"/>
                    <a:pt x="505" y="139"/>
                    <a:pt x="505" y="139"/>
                  </a:cubicBezTo>
                  <a:cubicBezTo>
                    <a:pt x="504" y="139"/>
                    <a:pt x="504" y="139"/>
                    <a:pt x="504" y="139"/>
                  </a:cubicBezTo>
                  <a:cubicBezTo>
                    <a:pt x="504" y="140"/>
                    <a:pt x="504" y="140"/>
                    <a:pt x="504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2" y="140"/>
                    <a:pt x="502" y="140"/>
                    <a:pt x="502" y="140"/>
                  </a:cubicBezTo>
                  <a:cubicBezTo>
                    <a:pt x="501" y="140"/>
                    <a:pt x="501" y="140"/>
                    <a:pt x="501" y="140"/>
                  </a:cubicBezTo>
                  <a:cubicBezTo>
                    <a:pt x="501" y="141"/>
                    <a:pt x="501" y="141"/>
                    <a:pt x="501" y="141"/>
                  </a:cubicBezTo>
                  <a:cubicBezTo>
                    <a:pt x="499" y="140"/>
                    <a:pt x="499" y="140"/>
                    <a:pt x="499" y="140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2"/>
                    <a:pt x="498" y="142"/>
                    <a:pt x="498" y="142"/>
                  </a:cubicBezTo>
                  <a:cubicBezTo>
                    <a:pt x="498" y="143"/>
                    <a:pt x="498" y="143"/>
                    <a:pt x="498" y="143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7" y="144"/>
                    <a:pt x="497" y="144"/>
                    <a:pt x="497" y="144"/>
                  </a:cubicBezTo>
                  <a:cubicBezTo>
                    <a:pt x="498" y="145"/>
                    <a:pt x="498" y="145"/>
                    <a:pt x="498" y="145"/>
                  </a:cubicBezTo>
                  <a:cubicBezTo>
                    <a:pt x="498" y="146"/>
                    <a:pt x="498" y="146"/>
                    <a:pt x="498" y="146"/>
                  </a:cubicBezTo>
                  <a:cubicBezTo>
                    <a:pt x="499" y="147"/>
                    <a:pt x="499" y="147"/>
                    <a:pt x="499" y="147"/>
                  </a:cubicBezTo>
                  <a:cubicBezTo>
                    <a:pt x="498" y="147"/>
                    <a:pt x="498" y="147"/>
                    <a:pt x="498" y="147"/>
                  </a:cubicBezTo>
                  <a:cubicBezTo>
                    <a:pt x="498" y="150"/>
                    <a:pt x="498" y="150"/>
                    <a:pt x="498" y="150"/>
                  </a:cubicBezTo>
                  <a:cubicBezTo>
                    <a:pt x="499" y="151"/>
                    <a:pt x="499" y="151"/>
                    <a:pt x="499" y="151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2"/>
                    <a:pt x="498" y="152"/>
                    <a:pt x="498" y="152"/>
                  </a:cubicBezTo>
                  <a:cubicBezTo>
                    <a:pt x="498" y="153"/>
                    <a:pt x="498" y="153"/>
                    <a:pt x="498" y="153"/>
                  </a:cubicBezTo>
                  <a:cubicBezTo>
                    <a:pt x="497" y="153"/>
                    <a:pt x="497" y="153"/>
                    <a:pt x="497" y="153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5"/>
                    <a:pt x="497" y="155"/>
                    <a:pt x="497" y="155"/>
                  </a:cubicBezTo>
                  <a:cubicBezTo>
                    <a:pt x="497" y="156"/>
                    <a:pt x="497" y="156"/>
                    <a:pt x="497" y="156"/>
                  </a:cubicBezTo>
                  <a:cubicBezTo>
                    <a:pt x="496" y="158"/>
                    <a:pt x="496" y="158"/>
                    <a:pt x="496" y="158"/>
                  </a:cubicBezTo>
                  <a:cubicBezTo>
                    <a:pt x="497" y="159"/>
                    <a:pt x="497" y="159"/>
                    <a:pt x="497" y="159"/>
                  </a:cubicBezTo>
                  <a:cubicBezTo>
                    <a:pt x="496" y="159"/>
                    <a:pt x="496" y="159"/>
                    <a:pt x="496" y="159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1"/>
                    <a:pt x="497" y="161"/>
                    <a:pt x="497" y="161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7" y="162"/>
                    <a:pt x="497" y="162"/>
                    <a:pt x="497" y="162"/>
                  </a:cubicBezTo>
                  <a:cubicBezTo>
                    <a:pt x="498" y="162"/>
                    <a:pt x="498" y="162"/>
                    <a:pt x="498" y="162"/>
                  </a:cubicBezTo>
                  <a:cubicBezTo>
                    <a:pt x="499" y="162"/>
                    <a:pt x="499" y="162"/>
                    <a:pt x="499" y="162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499" y="161"/>
                    <a:pt x="499" y="161"/>
                    <a:pt x="499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0" y="161"/>
                    <a:pt x="500" y="161"/>
                    <a:pt x="500" y="161"/>
                  </a:cubicBezTo>
                  <a:cubicBezTo>
                    <a:pt x="501" y="161"/>
                    <a:pt x="501" y="161"/>
                    <a:pt x="501" y="161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2" y="162"/>
                    <a:pt x="502" y="162"/>
                    <a:pt x="502" y="162"/>
                  </a:cubicBezTo>
                  <a:cubicBezTo>
                    <a:pt x="501" y="162"/>
                    <a:pt x="501" y="162"/>
                    <a:pt x="501" y="162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2" y="163"/>
                    <a:pt x="502" y="163"/>
                    <a:pt x="502" y="163"/>
                  </a:cubicBezTo>
                  <a:cubicBezTo>
                    <a:pt x="501" y="163"/>
                    <a:pt x="501" y="163"/>
                    <a:pt x="501" y="163"/>
                  </a:cubicBezTo>
                  <a:cubicBezTo>
                    <a:pt x="501" y="164"/>
                    <a:pt x="501" y="164"/>
                    <a:pt x="501" y="164"/>
                  </a:cubicBezTo>
                  <a:cubicBezTo>
                    <a:pt x="500" y="163"/>
                    <a:pt x="500" y="163"/>
                    <a:pt x="500" y="163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4"/>
                    <a:pt x="500" y="164"/>
                    <a:pt x="500" y="164"/>
                  </a:cubicBezTo>
                  <a:cubicBezTo>
                    <a:pt x="500" y="165"/>
                    <a:pt x="500" y="165"/>
                    <a:pt x="500" y="165"/>
                  </a:cubicBezTo>
                  <a:cubicBezTo>
                    <a:pt x="499" y="166"/>
                    <a:pt x="499" y="166"/>
                    <a:pt x="499" y="166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5"/>
                    <a:pt x="498" y="165"/>
                    <a:pt x="498" y="165"/>
                  </a:cubicBezTo>
                  <a:cubicBezTo>
                    <a:pt x="498" y="164"/>
                    <a:pt x="498" y="164"/>
                    <a:pt x="498" y="164"/>
                  </a:cubicBezTo>
                  <a:cubicBezTo>
                    <a:pt x="497" y="165"/>
                    <a:pt x="497" y="165"/>
                    <a:pt x="497" y="165"/>
                  </a:cubicBezTo>
                  <a:cubicBezTo>
                    <a:pt x="497" y="164"/>
                    <a:pt x="497" y="164"/>
                    <a:pt x="497" y="164"/>
                  </a:cubicBezTo>
                  <a:cubicBezTo>
                    <a:pt x="496" y="164"/>
                    <a:pt x="496" y="164"/>
                    <a:pt x="496" y="164"/>
                  </a:cubicBezTo>
                  <a:cubicBezTo>
                    <a:pt x="496" y="165"/>
                    <a:pt x="496" y="165"/>
                    <a:pt x="496" y="165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6" y="166"/>
                    <a:pt x="496" y="166"/>
                    <a:pt x="496" y="166"/>
                  </a:cubicBezTo>
                  <a:cubicBezTo>
                    <a:pt x="495" y="166"/>
                    <a:pt x="495" y="166"/>
                    <a:pt x="495" y="166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7"/>
                    <a:pt x="495" y="167"/>
                    <a:pt x="495" y="167"/>
                  </a:cubicBezTo>
                  <a:cubicBezTo>
                    <a:pt x="495" y="168"/>
                    <a:pt x="495" y="168"/>
                    <a:pt x="495" y="168"/>
                  </a:cubicBezTo>
                  <a:cubicBezTo>
                    <a:pt x="494" y="167"/>
                    <a:pt x="494" y="167"/>
                    <a:pt x="494" y="167"/>
                  </a:cubicBezTo>
                  <a:cubicBezTo>
                    <a:pt x="493" y="166"/>
                    <a:pt x="493" y="166"/>
                    <a:pt x="493" y="166"/>
                  </a:cubicBezTo>
                  <a:cubicBezTo>
                    <a:pt x="492" y="166"/>
                    <a:pt x="492" y="166"/>
                    <a:pt x="492" y="166"/>
                  </a:cubicBezTo>
                  <a:cubicBezTo>
                    <a:pt x="493" y="167"/>
                    <a:pt x="493" y="167"/>
                    <a:pt x="493" y="167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8"/>
                    <a:pt x="492" y="168"/>
                    <a:pt x="492" y="168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91" y="169"/>
                    <a:pt x="491" y="169"/>
                    <a:pt x="491" y="169"/>
                  </a:cubicBezTo>
                  <a:cubicBezTo>
                    <a:pt x="490" y="169"/>
                    <a:pt x="490" y="169"/>
                    <a:pt x="490" y="169"/>
                  </a:cubicBezTo>
                  <a:cubicBezTo>
                    <a:pt x="489" y="168"/>
                    <a:pt x="489" y="168"/>
                    <a:pt x="489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8"/>
                    <a:pt x="488" y="168"/>
                    <a:pt x="488" y="168"/>
                  </a:cubicBezTo>
                  <a:cubicBezTo>
                    <a:pt x="488" y="167"/>
                    <a:pt x="488" y="167"/>
                    <a:pt x="488" y="167"/>
                  </a:cubicBezTo>
                  <a:cubicBezTo>
                    <a:pt x="489" y="167"/>
                    <a:pt x="489" y="167"/>
                    <a:pt x="489" y="167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89" y="166"/>
                    <a:pt x="489" y="166"/>
                    <a:pt x="489" y="166"/>
                  </a:cubicBezTo>
                  <a:cubicBezTo>
                    <a:pt x="491" y="166"/>
                    <a:pt x="491" y="166"/>
                    <a:pt x="491" y="166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2" y="165"/>
                    <a:pt x="492" y="165"/>
                    <a:pt x="492" y="165"/>
                  </a:cubicBezTo>
                  <a:cubicBezTo>
                    <a:pt x="491" y="164"/>
                    <a:pt x="491" y="164"/>
                    <a:pt x="491" y="164"/>
                  </a:cubicBezTo>
                  <a:cubicBezTo>
                    <a:pt x="490" y="165"/>
                    <a:pt x="490" y="165"/>
                    <a:pt x="490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9" y="165"/>
                    <a:pt x="489" y="165"/>
                    <a:pt x="489" y="165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8" y="164"/>
                    <a:pt x="488" y="164"/>
                    <a:pt x="488" y="164"/>
                  </a:cubicBezTo>
                  <a:cubicBezTo>
                    <a:pt x="486" y="164"/>
                    <a:pt x="486" y="164"/>
                    <a:pt x="486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5" y="164"/>
                    <a:pt x="485" y="164"/>
                    <a:pt x="485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4" y="164"/>
                    <a:pt x="484" y="164"/>
                    <a:pt x="484" y="164"/>
                  </a:cubicBezTo>
                  <a:cubicBezTo>
                    <a:pt x="483" y="164"/>
                    <a:pt x="483" y="164"/>
                    <a:pt x="483" y="164"/>
                  </a:cubicBezTo>
                  <a:cubicBezTo>
                    <a:pt x="482" y="163"/>
                    <a:pt x="482" y="163"/>
                    <a:pt x="482" y="163"/>
                  </a:cubicBezTo>
                  <a:cubicBezTo>
                    <a:pt x="481" y="164"/>
                    <a:pt x="481" y="164"/>
                    <a:pt x="481" y="164"/>
                  </a:cubicBezTo>
                  <a:cubicBezTo>
                    <a:pt x="480" y="163"/>
                    <a:pt x="480" y="163"/>
                    <a:pt x="480" y="163"/>
                  </a:cubicBezTo>
                  <a:cubicBezTo>
                    <a:pt x="479" y="163"/>
                    <a:pt x="479" y="163"/>
                    <a:pt x="479" y="163"/>
                  </a:cubicBezTo>
                  <a:cubicBezTo>
                    <a:pt x="478" y="164"/>
                    <a:pt x="478" y="164"/>
                    <a:pt x="478" y="164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7" y="165"/>
                    <a:pt x="477" y="165"/>
                    <a:pt x="477" y="165"/>
                  </a:cubicBezTo>
                  <a:cubicBezTo>
                    <a:pt x="478" y="166"/>
                    <a:pt x="478" y="166"/>
                    <a:pt x="478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7" y="166"/>
                    <a:pt x="477" y="166"/>
                    <a:pt x="477" y="166"/>
                  </a:cubicBezTo>
                  <a:cubicBezTo>
                    <a:pt x="476" y="167"/>
                    <a:pt x="476" y="167"/>
                    <a:pt x="476" y="167"/>
                  </a:cubicBezTo>
                  <a:cubicBezTo>
                    <a:pt x="477" y="167"/>
                    <a:pt x="477" y="167"/>
                    <a:pt x="477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7"/>
                    <a:pt x="478" y="167"/>
                    <a:pt x="478" y="167"/>
                  </a:cubicBezTo>
                  <a:cubicBezTo>
                    <a:pt x="478" y="168"/>
                    <a:pt x="478" y="168"/>
                    <a:pt x="478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6" y="168"/>
                    <a:pt x="476" y="168"/>
                    <a:pt x="476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8"/>
                    <a:pt x="474" y="168"/>
                    <a:pt x="474" y="168"/>
                  </a:cubicBezTo>
                  <a:cubicBezTo>
                    <a:pt x="474" y="169"/>
                    <a:pt x="474" y="169"/>
                    <a:pt x="474" y="169"/>
                  </a:cubicBezTo>
                  <a:cubicBezTo>
                    <a:pt x="473" y="168"/>
                    <a:pt x="473" y="168"/>
                    <a:pt x="473" y="168"/>
                  </a:cubicBezTo>
                  <a:cubicBezTo>
                    <a:pt x="473" y="169"/>
                    <a:pt x="473" y="169"/>
                    <a:pt x="473" y="169"/>
                  </a:cubicBezTo>
                  <a:cubicBezTo>
                    <a:pt x="472" y="169"/>
                    <a:pt x="472" y="169"/>
                    <a:pt x="472" y="169"/>
                  </a:cubicBezTo>
                  <a:cubicBezTo>
                    <a:pt x="472" y="168"/>
                    <a:pt x="472" y="168"/>
                    <a:pt x="472" y="168"/>
                  </a:cubicBezTo>
                  <a:cubicBezTo>
                    <a:pt x="470" y="168"/>
                    <a:pt x="470" y="168"/>
                    <a:pt x="470" y="168"/>
                  </a:cubicBezTo>
                  <a:cubicBezTo>
                    <a:pt x="470" y="169"/>
                    <a:pt x="470" y="169"/>
                    <a:pt x="470" y="169"/>
                  </a:cubicBezTo>
                  <a:cubicBezTo>
                    <a:pt x="468" y="168"/>
                    <a:pt x="468" y="168"/>
                    <a:pt x="468" y="168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7" y="169"/>
                    <a:pt x="467" y="169"/>
                    <a:pt x="467" y="169"/>
                  </a:cubicBezTo>
                  <a:cubicBezTo>
                    <a:pt x="468" y="170"/>
                    <a:pt x="468" y="170"/>
                    <a:pt x="468" y="170"/>
                  </a:cubicBezTo>
                  <a:cubicBezTo>
                    <a:pt x="467" y="171"/>
                    <a:pt x="467" y="171"/>
                    <a:pt x="467" y="171"/>
                  </a:cubicBezTo>
                  <a:cubicBezTo>
                    <a:pt x="467" y="172"/>
                    <a:pt x="467" y="172"/>
                    <a:pt x="467" y="172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1"/>
                    <a:pt x="466" y="171"/>
                    <a:pt x="466" y="171"/>
                  </a:cubicBezTo>
                  <a:cubicBezTo>
                    <a:pt x="466" y="170"/>
                    <a:pt x="466" y="170"/>
                    <a:pt x="466" y="170"/>
                  </a:cubicBezTo>
                  <a:cubicBezTo>
                    <a:pt x="465" y="169"/>
                    <a:pt x="465" y="169"/>
                    <a:pt x="465" y="169"/>
                  </a:cubicBezTo>
                  <a:cubicBezTo>
                    <a:pt x="465" y="170"/>
                    <a:pt x="465" y="170"/>
                    <a:pt x="465" y="170"/>
                  </a:cubicBezTo>
                  <a:cubicBezTo>
                    <a:pt x="464" y="170"/>
                    <a:pt x="464" y="170"/>
                    <a:pt x="464" y="170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62" y="171"/>
                    <a:pt x="462" y="171"/>
                    <a:pt x="462" y="171"/>
                  </a:cubicBezTo>
                  <a:cubicBezTo>
                    <a:pt x="461" y="170"/>
                    <a:pt x="461" y="170"/>
                    <a:pt x="461" y="170"/>
                  </a:cubicBezTo>
                  <a:cubicBezTo>
                    <a:pt x="460" y="171"/>
                    <a:pt x="460" y="171"/>
                    <a:pt x="460" y="171"/>
                  </a:cubicBezTo>
                  <a:cubicBezTo>
                    <a:pt x="459" y="171"/>
                    <a:pt x="459" y="171"/>
                    <a:pt x="459" y="171"/>
                  </a:cubicBezTo>
                  <a:cubicBezTo>
                    <a:pt x="457" y="172"/>
                    <a:pt x="457" y="172"/>
                    <a:pt x="457" y="172"/>
                  </a:cubicBezTo>
                  <a:cubicBezTo>
                    <a:pt x="456" y="173"/>
                    <a:pt x="456" y="173"/>
                    <a:pt x="456" y="173"/>
                  </a:cubicBezTo>
                  <a:cubicBezTo>
                    <a:pt x="456" y="172"/>
                    <a:pt x="456" y="172"/>
                    <a:pt x="456" y="172"/>
                  </a:cubicBezTo>
                  <a:cubicBezTo>
                    <a:pt x="455" y="172"/>
                    <a:pt x="455" y="172"/>
                    <a:pt x="455" y="172"/>
                  </a:cubicBezTo>
                  <a:cubicBezTo>
                    <a:pt x="455" y="173"/>
                    <a:pt x="455" y="173"/>
                    <a:pt x="455" y="173"/>
                  </a:cubicBezTo>
                  <a:cubicBezTo>
                    <a:pt x="453" y="174"/>
                    <a:pt x="453" y="174"/>
                    <a:pt x="453" y="174"/>
                  </a:cubicBezTo>
                  <a:cubicBezTo>
                    <a:pt x="453" y="175"/>
                    <a:pt x="453" y="175"/>
                    <a:pt x="453" y="175"/>
                  </a:cubicBezTo>
                  <a:cubicBezTo>
                    <a:pt x="452" y="175"/>
                    <a:pt x="452" y="175"/>
                    <a:pt x="452" y="175"/>
                  </a:cubicBezTo>
                  <a:cubicBezTo>
                    <a:pt x="452" y="176"/>
                    <a:pt x="452" y="176"/>
                    <a:pt x="452" y="176"/>
                  </a:cubicBezTo>
                  <a:cubicBezTo>
                    <a:pt x="453" y="178"/>
                    <a:pt x="453" y="178"/>
                    <a:pt x="453" y="178"/>
                  </a:cubicBezTo>
                  <a:cubicBezTo>
                    <a:pt x="453" y="180"/>
                    <a:pt x="453" y="180"/>
                    <a:pt x="453" y="180"/>
                  </a:cubicBezTo>
                  <a:cubicBezTo>
                    <a:pt x="452" y="181"/>
                    <a:pt x="452" y="181"/>
                    <a:pt x="452" y="181"/>
                  </a:cubicBezTo>
                  <a:cubicBezTo>
                    <a:pt x="451" y="182"/>
                    <a:pt x="451" y="182"/>
                    <a:pt x="451" y="182"/>
                  </a:cubicBezTo>
                  <a:cubicBezTo>
                    <a:pt x="451" y="183"/>
                    <a:pt x="451" y="183"/>
                    <a:pt x="451" y="183"/>
                  </a:cubicBezTo>
                  <a:cubicBezTo>
                    <a:pt x="451" y="185"/>
                    <a:pt x="451" y="185"/>
                    <a:pt x="451" y="185"/>
                  </a:cubicBezTo>
                  <a:cubicBezTo>
                    <a:pt x="452" y="185"/>
                    <a:pt x="452" y="185"/>
                    <a:pt x="452" y="185"/>
                  </a:cubicBezTo>
                  <a:cubicBezTo>
                    <a:pt x="452" y="186"/>
                    <a:pt x="452" y="186"/>
                    <a:pt x="452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6"/>
                    <a:pt x="451" y="186"/>
                    <a:pt x="451" y="186"/>
                  </a:cubicBezTo>
                  <a:cubicBezTo>
                    <a:pt x="451" y="187"/>
                    <a:pt x="451" y="187"/>
                    <a:pt x="451" y="187"/>
                  </a:cubicBezTo>
                  <a:cubicBezTo>
                    <a:pt x="450" y="188"/>
                    <a:pt x="450" y="188"/>
                    <a:pt x="450" y="188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0" y="190"/>
                    <a:pt x="450" y="190"/>
                    <a:pt x="450" y="190"/>
                  </a:cubicBezTo>
                  <a:cubicBezTo>
                    <a:pt x="450" y="191"/>
                    <a:pt x="450" y="191"/>
                    <a:pt x="450" y="191"/>
                  </a:cubicBezTo>
                  <a:cubicBezTo>
                    <a:pt x="448" y="192"/>
                    <a:pt x="448" y="192"/>
                    <a:pt x="448" y="192"/>
                  </a:cubicBezTo>
                  <a:cubicBezTo>
                    <a:pt x="449" y="193"/>
                    <a:pt x="449" y="193"/>
                    <a:pt x="449" y="193"/>
                  </a:cubicBezTo>
                  <a:cubicBezTo>
                    <a:pt x="448" y="193"/>
                    <a:pt x="448" y="193"/>
                    <a:pt x="448" y="193"/>
                  </a:cubicBezTo>
                  <a:cubicBezTo>
                    <a:pt x="448" y="195"/>
                    <a:pt x="448" y="195"/>
                    <a:pt x="448" y="195"/>
                  </a:cubicBezTo>
                  <a:cubicBezTo>
                    <a:pt x="447" y="195"/>
                    <a:pt x="447" y="195"/>
                    <a:pt x="447" y="195"/>
                  </a:cubicBezTo>
                  <a:cubicBezTo>
                    <a:pt x="447" y="197"/>
                    <a:pt x="447" y="197"/>
                    <a:pt x="447" y="197"/>
                  </a:cubicBezTo>
                  <a:cubicBezTo>
                    <a:pt x="447" y="198"/>
                    <a:pt x="447" y="198"/>
                    <a:pt x="447" y="198"/>
                  </a:cubicBezTo>
                  <a:cubicBezTo>
                    <a:pt x="447" y="199"/>
                    <a:pt x="447" y="199"/>
                    <a:pt x="447" y="199"/>
                  </a:cubicBezTo>
                  <a:cubicBezTo>
                    <a:pt x="447" y="200"/>
                    <a:pt x="447" y="200"/>
                    <a:pt x="447" y="200"/>
                  </a:cubicBezTo>
                  <a:cubicBezTo>
                    <a:pt x="446" y="200"/>
                    <a:pt x="446" y="200"/>
                    <a:pt x="446" y="200"/>
                  </a:cubicBezTo>
                  <a:cubicBezTo>
                    <a:pt x="446" y="201"/>
                    <a:pt x="446" y="201"/>
                    <a:pt x="446" y="201"/>
                  </a:cubicBezTo>
                  <a:cubicBezTo>
                    <a:pt x="445" y="202"/>
                    <a:pt x="445" y="202"/>
                    <a:pt x="445" y="202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3"/>
                    <a:pt x="445" y="203"/>
                    <a:pt x="445" y="20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444" y="205"/>
                    <a:pt x="444" y="205"/>
                    <a:pt x="444" y="205"/>
                  </a:cubicBezTo>
                  <a:cubicBezTo>
                    <a:pt x="444" y="206"/>
                    <a:pt x="444" y="206"/>
                    <a:pt x="444" y="206"/>
                  </a:cubicBezTo>
                  <a:cubicBezTo>
                    <a:pt x="442" y="207"/>
                    <a:pt x="442" y="207"/>
                    <a:pt x="442" y="207"/>
                  </a:cubicBezTo>
                  <a:cubicBezTo>
                    <a:pt x="442" y="208"/>
                    <a:pt x="442" y="208"/>
                    <a:pt x="442" y="208"/>
                  </a:cubicBezTo>
                  <a:cubicBezTo>
                    <a:pt x="441" y="209"/>
                    <a:pt x="441" y="209"/>
                    <a:pt x="441" y="209"/>
                  </a:cubicBezTo>
                  <a:cubicBezTo>
                    <a:pt x="441" y="210"/>
                    <a:pt x="441" y="210"/>
                    <a:pt x="441" y="210"/>
                  </a:cubicBezTo>
                  <a:cubicBezTo>
                    <a:pt x="441" y="211"/>
                    <a:pt x="441" y="211"/>
                    <a:pt x="441" y="211"/>
                  </a:cubicBezTo>
                  <a:cubicBezTo>
                    <a:pt x="441" y="212"/>
                    <a:pt x="441" y="212"/>
                    <a:pt x="441" y="212"/>
                  </a:cubicBezTo>
                  <a:cubicBezTo>
                    <a:pt x="442" y="212"/>
                    <a:pt x="442" y="212"/>
                    <a:pt x="442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4" y="212"/>
                    <a:pt x="444" y="212"/>
                    <a:pt x="444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6" y="212"/>
                    <a:pt x="446" y="212"/>
                    <a:pt x="446" y="212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7" y="211"/>
                    <a:pt x="447" y="211"/>
                    <a:pt x="447" y="211"/>
                  </a:cubicBezTo>
                  <a:cubicBezTo>
                    <a:pt x="448" y="211"/>
                    <a:pt x="448" y="211"/>
                    <a:pt x="448" y="211"/>
                  </a:cubicBezTo>
                  <a:cubicBezTo>
                    <a:pt x="448" y="213"/>
                    <a:pt x="448" y="213"/>
                    <a:pt x="448" y="213"/>
                  </a:cubicBezTo>
                  <a:cubicBezTo>
                    <a:pt x="449" y="214"/>
                    <a:pt x="449" y="214"/>
                    <a:pt x="449" y="214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50" y="216"/>
                    <a:pt x="450" y="216"/>
                    <a:pt x="450" y="216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1" y="217"/>
                    <a:pt x="451" y="217"/>
                    <a:pt x="451" y="217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452" y="216"/>
                    <a:pt x="452" y="216"/>
                    <a:pt x="452" y="216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6"/>
                    <a:pt x="453" y="216"/>
                    <a:pt x="453" y="216"/>
                  </a:cubicBezTo>
                  <a:cubicBezTo>
                    <a:pt x="454" y="215"/>
                    <a:pt x="454" y="215"/>
                    <a:pt x="454" y="215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5" y="216"/>
                    <a:pt x="455" y="216"/>
                    <a:pt x="455" y="216"/>
                  </a:cubicBezTo>
                  <a:cubicBezTo>
                    <a:pt x="454" y="216"/>
                    <a:pt x="454" y="216"/>
                    <a:pt x="454" y="216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4" y="218"/>
                    <a:pt x="454" y="218"/>
                    <a:pt x="454" y="218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453" y="219"/>
                    <a:pt x="453" y="219"/>
                    <a:pt x="453" y="219"/>
                  </a:cubicBezTo>
                  <a:cubicBezTo>
                    <a:pt x="455" y="218"/>
                    <a:pt x="455" y="218"/>
                    <a:pt x="455" y="218"/>
                  </a:cubicBezTo>
                  <a:cubicBezTo>
                    <a:pt x="456" y="218"/>
                    <a:pt x="456" y="218"/>
                    <a:pt x="456" y="218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16"/>
                    <a:pt x="457" y="216"/>
                    <a:pt x="457" y="216"/>
                  </a:cubicBezTo>
                  <a:cubicBezTo>
                    <a:pt x="457" y="217"/>
                    <a:pt x="457" y="217"/>
                    <a:pt x="457" y="217"/>
                  </a:cubicBezTo>
                  <a:cubicBezTo>
                    <a:pt x="457" y="218"/>
                    <a:pt x="457" y="218"/>
                    <a:pt x="457" y="218"/>
                  </a:cubicBezTo>
                  <a:cubicBezTo>
                    <a:pt x="458" y="218"/>
                    <a:pt x="458" y="218"/>
                    <a:pt x="458" y="218"/>
                  </a:cubicBezTo>
                  <a:cubicBezTo>
                    <a:pt x="458" y="217"/>
                    <a:pt x="458" y="217"/>
                    <a:pt x="458" y="217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8" y="215"/>
                    <a:pt x="458" y="215"/>
                    <a:pt x="458" y="215"/>
                  </a:cubicBezTo>
                  <a:cubicBezTo>
                    <a:pt x="457" y="214"/>
                    <a:pt x="457" y="214"/>
                    <a:pt x="457" y="214"/>
                  </a:cubicBezTo>
                  <a:cubicBezTo>
                    <a:pt x="457" y="213"/>
                    <a:pt x="457" y="213"/>
                    <a:pt x="457" y="213"/>
                  </a:cubicBezTo>
                  <a:cubicBezTo>
                    <a:pt x="458" y="213"/>
                    <a:pt x="458" y="213"/>
                    <a:pt x="458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3"/>
                    <a:pt x="459" y="213"/>
                    <a:pt x="459" y="213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59" y="214"/>
                    <a:pt x="459" y="214"/>
                    <a:pt x="459" y="214"/>
                  </a:cubicBezTo>
                  <a:cubicBezTo>
                    <a:pt x="460" y="213"/>
                    <a:pt x="460" y="213"/>
                    <a:pt x="460" y="213"/>
                  </a:cubicBezTo>
                  <a:cubicBezTo>
                    <a:pt x="461" y="213"/>
                    <a:pt x="461" y="213"/>
                    <a:pt x="461" y="213"/>
                  </a:cubicBezTo>
                  <a:cubicBezTo>
                    <a:pt x="462" y="213"/>
                    <a:pt x="462" y="213"/>
                    <a:pt x="462" y="213"/>
                  </a:cubicBezTo>
                  <a:cubicBezTo>
                    <a:pt x="463" y="213"/>
                    <a:pt x="463" y="213"/>
                    <a:pt x="463" y="213"/>
                  </a:cubicBezTo>
                  <a:cubicBezTo>
                    <a:pt x="464" y="213"/>
                    <a:pt x="464" y="213"/>
                    <a:pt x="464" y="213"/>
                  </a:cubicBezTo>
                  <a:cubicBezTo>
                    <a:pt x="464" y="214"/>
                    <a:pt x="464" y="214"/>
                    <a:pt x="464" y="214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5" y="215"/>
                    <a:pt x="465" y="215"/>
                    <a:pt x="465" y="215"/>
                  </a:cubicBezTo>
                  <a:cubicBezTo>
                    <a:pt x="467" y="215"/>
                    <a:pt x="467" y="215"/>
                    <a:pt x="467" y="215"/>
                  </a:cubicBezTo>
                  <a:cubicBezTo>
                    <a:pt x="467" y="216"/>
                    <a:pt x="467" y="216"/>
                    <a:pt x="467" y="216"/>
                  </a:cubicBezTo>
                  <a:cubicBezTo>
                    <a:pt x="469" y="216"/>
                    <a:pt x="469" y="216"/>
                    <a:pt x="469" y="216"/>
                  </a:cubicBezTo>
                  <a:cubicBezTo>
                    <a:pt x="469" y="217"/>
                    <a:pt x="469" y="217"/>
                    <a:pt x="469" y="217"/>
                  </a:cubicBezTo>
                  <a:cubicBezTo>
                    <a:pt x="470" y="217"/>
                    <a:pt x="470" y="217"/>
                    <a:pt x="470" y="217"/>
                  </a:cubicBezTo>
                  <a:cubicBezTo>
                    <a:pt x="470" y="218"/>
                    <a:pt x="470" y="218"/>
                    <a:pt x="470" y="218"/>
                  </a:cubicBezTo>
                  <a:cubicBezTo>
                    <a:pt x="471" y="218"/>
                    <a:pt x="471" y="218"/>
                    <a:pt x="471" y="218"/>
                  </a:cubicBezTo>
                  <a:cubicBezTo>
                    <a:pt x="472" y="219"/>
                    <a:pt x="472" y="219"/>
                    <a:pt x="472" y="219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0"/>
                    <a:pt x="471" y="220"/>
                    <a:pt x="471" y="220"/>
                  </a:cubicBezTo>
                  <a:cubicBezTo>
                    <a:pt x="471" y="221"/>
                    <a:pt x="471" y="221"/>
                    <a:pt x="471" y="221"/>
                  </a:cubicBezTo>
                  <a:cubicBezTo>
                    <a:pt x="471" y="222"/>
                    <a:pt x="471" y="222"/>
                    <a:pt x="471" y="222"/>
                  </a:cubicBezTo>
                  <a:cubicBezTo>
                    <a:pt x="472" y="222"/>
                    <a:pt x="472" y="222"/>
                    <a:pt x="472" y="222"/>
                  </a:cubicBezTo>
                  <a:cubicBezTo>
                    <a:pt x="473" y="223"/>
                    <a:pt x="473" y="223"/>
                    <a:pt x="473" y="223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4"/>
                    <a:pt x="473" y="224"/>
                    <a:pt x="473" y="224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4" y="226"/>
                    <a:pt x="474" y="226"/>
                    <a:pt x="474" y="226"/>
                  </a:cubicBezTo>
                  <a:cubicBezTo>
                    <a:pt x="475" y="225"/>
                    <a:pt x="475" y="225"/>
                    <a:pt x="475" y="225"/>
                  </a:cubicBezTo>
                  <a:cubicBezTo>
                    <a:pt x="475" y="226"/>
                    <a:pt x="475" y="226"/>
                    <a:pt x="475" y="226"/>
                  </a:cubicBezTo>
                  <a:cubicBezTo>
                    <a:pt x="475" y="227"/>
                    <a:pt x="475" y="227"/>
                    <a:pt x="475" y="227"/>
                  </a:cubicBezTo>
                  <a:cubicBezTo>
                    <a:pt x="475" y="228"/>
                    <a:pt x="475" y="228"/>
                    <a:pt x="475" y="228"/>
                  </a:cubicBezTo>
                  <a:cubicBezTo>
                    <a:pt x="476" y="228"/>
                    <a:pt x="476" y="228"/>
                    <a:pt x="476" y="228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29"/>
                    <a:pt x="475" y="229"/>
                    <a:pt x="475" y="229"/>
                  </a:cubicBezTo>
                  <a:cubicBezTo>
                    <a:pt x="475" y="230"/>
                    <a:pt x="475" y="230"/>
                    <a:pt x="475" y="230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1"/>
                    <a:pt x="475" y="231"/>
                    <a:pt x="475" y="231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2"/>
                    <a:pt x="475" y="232"/>
                    <a:pt x="475" y="232"/>
                  </a:cubicBezTo>
                  <a:cubicBezTo>
                    <a:pt x="475" y="233"/>
                    <a:pt x="475" y="233"/>
                    <a:pt x="475" y="233"/>
                  </a:cubicBezTo>
                  <a:cubicBezTo>
                    <a:pt x="476" y="235"/>
                    <a:pt x="476" y="235"/>
                    <a:pt x="476" y="235"/>
                  </a:cubicBezTo>
                  <a:cubicBezTo>
                    <a:pt x="475" y="235"/>
                    <a:pt x="475" y="235"/>
                    <a:pt x="475" y="235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76" y="238"/>
                    <a:pt x="476" y="238"/>
                    <a:pt x="476" y="238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7" y="241"/>
                    <a:pt x="477" y="241"/>
                    <a:pt x="477" y="241"/>
                  </a:cubicBezTo>
                  <a:cubicBezTo>
                    <a:pt x="478" y="240"/>
                    <a:pt x="478" y="240"/>
                    <a:pt x="478" y="240"/>
                  </a:cubicBezTo>
                  <a:cubicBezTo>
                    <a:pt x="478" y="241"/>
                    <a:pt x="478" y="241"/>
                    <a:pt x="478" y="241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7" y="242"/>
                    <a:pt x="477" y="242"/>
                    <a:pt x="477" y="242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8" y="243"/>
                    <a:pt x="478" y="243"/>
                    <a:pt x="478" y="243"/>
                  </a:cubicBezTo>
                  <a:cubicBezTo>
                    <a:pt x="479" y="244"/>
                    <a:pt x="479" y="244"/>
                    <a:pt x="479" y="244"/>
                  </a:cubicBezTo>
                  <a:cubicBezTo>
                    <a:pt x="479" y="245"/>
                    <a:pt x="479" y="245"/>
                    <a:pt x="479" y="245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8"/>
                    <a:pt x="480" y="248"/>
                    <a:pt x="480" y="248"/>
                  </a:cubicBezTo>
                  <a:cubicBezTo>
                    <a:pt x="480" y="249"/>
                    <a:pt x="480" y="249"/>
                    <a:pt x="480" y="249"/>
                  </a:cubicBezTo>
                  <a:cubicBezTo>
                    <a:pt x="480" y="250"/>
                    <a:pt x="480" y="250"/>
                    <a:pt x="480" y="250"/>
                  </a:cubicBezTo>
                  <a:cubicBezTo>
                    <a:pt x="480" y="251"/>
                    <a:pt x="480" y="251"/>
                    <a:pt x="480" y="251"/>
                  </a:cubicBezTo>
                  <a:cubicBezTo>
                    <a:pt x="480" y="252"/>
                    <a:pt x="480" y="252"/>
                    <a:pt x="480" y="252"/>
                  </a:cubicBezTo>
                  <a:cubicBezTo>
                    <a:pt x="480" y="253"/>
                    <a:pt x="480" y="253"/>
                    <a:pt x="480" y="253"/>
                  </a:cubicBezTo>
                  <a:cubicBezTo>
                    <a:pt x="479" y="254"/>
                    <a:pt x="479" y="254"/>
                    <a:pt x="479" y="254"/>
                  </a:cubicBezTo>
                  <a:cubicBezTo>
                    <a:pt x="479" y="255"/>
                    <a:pt x="479" y="255"/>
                    <a:pt x="479" y="255"/>
                  </a:cubicBezTo>
                  <a:cubicBezTo>
                    <a:pt x="479" y="256"/>
                    <a:pt x="479" y="256"/>
                    <a:pt x="479" y="256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8"/>
                    <a:pt x="479" y="258"/>
                    <a:pt x="479" y="258"/>
                  </a:cubicBezTo>
                  <a:cubicBezTo>
                    <a:pt x="479" y="259"/>
                    <a:pt x="479" y="259"/>
                    <a:pt x="479" y="259"/>
                  </a:cubicBezTo>
                  <a:cubicBezTo>
                    <a:pt x="478" y="260"/>
                    <a:pt x="478" y="260"/>
                    <a:pt x="478" y="260"/>
                  </a:cubicBezTo>
                  <a:cubicBezTo>
                    <a:pt x="478" y="261"/>
                    <a:pt x="478" y="261"/>
                    <a:pt x="478" y="261"/>
                  </a:cubicBezTo>
                  <a:cubicBezTo>
                    <a:pt x="477" y="262"/>
                    <a:pt x="477" y="262"/>
                    <a:pt x="477" y="262"/>
                  </a:cubicBezTo>
                  <a:cubicBezTo>
                    <a:pt x="478" y="262"/>
                    <a:pt x="478" y="262"/>
                    <a:pt x="478" y="262"/>
                  </a:cubicBezTo>
                  <a:cubicBezTo>
                    <a:pt x="478" y="263"/>
                    <a:pt x="478" y="263"/>
                    <a:pt x="478" y="263"/>
                  </a:cubicBezTo>
                  <a:cubicBezTo>
                    <a:pt x="477" y="263"/>
                    <a:pt x="477" y="263"/>
                    <a:pt x="477" y="263"/>
                  </a:cubicBezTo>
                  <a:cubicBezTo>
                    <a:pt x="478" y="265"/>
                    <a:pt x="478" y="265"/>
                    <a:pt x="478" y="265"/>
                  </a:cubicBezTo>
                  <a:cubicBezTo>
                    <a:pt x="477" y="266"/>
                    <a:pt x="477" y="266"/>
                    <a:pt x="477" y="266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7"/>
                    <a:pt x="477" y="267"/>
                    <a:pt x="477" y="267"/>
                  </a:cubicBezTo>
                  <a:cubicBezTo>
                    <a:pt x="477" y="268"/>
                    <a:pt x="477" y="268"/>
                    <a:pt x="477" y="268"/>
                  </a:cubicBezTo>
                  <a:cubicBezTo>
                    <a:pt x="476" y="269"/>
                    <a:pt x="476" y="269"/>
                    <a:pt x="476" y="269"/>
                  </a:cubicBezTo>
                  <a:cubicBezTo>
                    <a:pt x="476" y="270"/>
                    <a:pt x="476" y="270"/>
                    <a:pt x="476" y="270"/>
                  </a:cubicBezTo>
                  <a:cubicBezTo>
                    <a:pt x="475" y="271"/>
                    <a:pt x="475" y="271"/>
                    <a:pt x="475" y="271"/>
                  </a:cubicBezTo>
                  <a:cubicBezTo>
                    <a:pt x="475" y="272"/>
                    <a:pt x="475" y="272"/>
                    <a:pt x="475" y="272"/>
                  </a:cubicBezTo>
                  <a:cubicBezTo>
                    <a:pt x="474" y="273"/>
                    <a:pt x="474" y="273"/>
                    <a:pt x="474" y="273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6"/>
                    <a:pt x="473" y="276"/>
                    <a:pt x="473" y="276"/>
                  </a:cubicBezTo>
                  <a:cubicBezTo>
                    <a:pt x="473" y="277"/>
                    <a:pt x="473" y="277"/>
                    <a:pt x="473" y="277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3" y="278"/>
                    <a:pt x="473" y="278"/>
                    <a:pt x="473" y="278"/>
                  </a:cubicBezTo>
                  <a:cubicBezTo>
                    <a:pt x="472" y="279"/>
                    <a:pt x="472" y="279"/>
                    <a:pt x="472" y="279"/>
                  </a:cubicBezTo>
                  <a:cubicBezTo>
                    <a:pt x="472" y="280"/>
                    <a:pt x="472" y="280"/>
                    <a:pt x="472" y="280"/>
                  </a:cubicBezTo>
                  <a:cubicBezTo>
                    <a:pt x="471" y="280"/>
                    <a:pt x="471" y="280"/>
                    <a:pt x="471" y="280"/>
                  </a:cubicBezTo>
                  <a:cubicBezTo>
                    <a:pt x="471" y="281"/>
                    <a:pt x="471" y="281"/>
                    <a:pt x="471" y="281"/>
                  </a:cubicBezTo>
                  <a:cubicBezTo>
                    <a:pt x="470" y="281"/>
                    <a:pt x="470" y="281"/>
                    <a:pt x="470" y="281"/>
                  </a:cubicBezTo>
                  <a:cubicBezTo>
                    <a:pt x="471" y="282"/>
                    <a:pt x="471" y="282"/>
                    <a:pt x="471" y="282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70" y="283"/>
                    <a:pt x="470" y="283"/>
                    <a:pt x="470" y="283"/>
                  </a:cubicBezTo>
                  <a:cubicBezTo>
                    <a:pt x="469" y="283"/>
                    <a:pt x="469" y="283"/>
                    <a:pt x="469" y="283"/>
                  </a:cubicBezTo>
                  <a:cubicBezTo>
                    <a:pt x="469" y="284"/>
                    <a:pt x="469" y="284"/>
                    <a:pt x="469" y="284"/>
                  </a:cubicBezTo>
                  <a:cubicBezTo>
                    <a:pt x="469" y="285"/>
                    <a:pt x="469" y="285"/>
                    <a:pt x="469" y="285"/>
                  </a:cubicBezTo>
                  <a:cubicBezTo>
                    <a:pt x="468" y="285"/>
                    <a:pt x="468" y="285"/>
                    <a:pt x="468" y="285"/>
                  </a:cubicBezTo>
                  <a:cubicBezTo>
                    <a:pt x="469" y="286"/>
                    <a:pt x="469" y="286"/>
                    <a:pt x="469" y="286"/>
                  </a:cubicBezTo>
                  <a:cubicBezTo>
                    <a:pt x="467" y="287"/>
                    <a:pt x="467" y="287"/>
                    <a:pt x="467" y="287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8"/>
                    <a:pt x="466" y="288"/>
                    <a:pt x="466" y="288"/>
                  </a:cubicBezTo>
                  <a:cubicBezTo>
                    <a:pt x="466" y="289"/>
                    <a:pt x="466" y="289"/>
                    <a:pt x="466" y="289"/>
                  </a:cubicBezTo>
                  <a:cubicBezTo>
                    <a:pt x="464" y="289"/>
                    <a:pt x="464" y="289"/>
                    <a:pt x="464" y="289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3" y="290"/>
                    <a:pt x="463" y="290"/>
                    <a:pt x="463" y="290"/>
                  </a:cubicBezTo>
                  <a:cubicBezTo>
                    <a:pt x="462" y="290"/>
                    <a:pt x="462" y="290"/>
                    <a:pt x="462" y="290"/>
                  </a:cubicBezTo>
                  <a:cubicBezTo>
                    <a:pt x="461" y="289"/>
                    <a:pt x="461" y="289"/>
                    <a:pt x="461" y="289"/>
                  </a:cubicBezTo>
                  <a:cubicBezTo>
                    <a:pt x="460" y="289"/>
                    <a:pt x="460" y="289"/>
                    <a:pt x="460" y="289"/>
                  </a:cubicBezTo>
                  <a:cubicBezTo>
                    <a:pt x="460" y="287"/>
                    <a:pt x="460" y="287"/>
                    <a:pt x="460" y="287"/>
                  </a:cubicBezTo>
                  <a:cubicBezTo>
                    <a:pt x="459" y="287"/>
                    <a:pt x="459" y="287"/>
                    <a:pt x="459" y="287"/>
                  </a:cubicBezTo>
                  <a:cubicBezTo>
                    <a:pt x="458" y="287"/>
                    <a:pt x="458" y="287"/>
                    <a:pt x="458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7"/>
                    <a:pt x="457" y="287"/>
                    <a:pt x="457" y="287"/>
                  </a:cubicBezTo>
                  <a:cubicBezTo>
                    <a:pt x="457" y="288"/>
                    <a:pt x="457" y="288"/>
                    <a:pt x="457" y="288"/>
                  </a:cubicBezTo>
                  <a:cubicBezTo>
                    <a:pt x="456" y="289"/>
                    <a:pt x="456" y="289"/>
                    <a:pt x="456" y="289"/>
                  </a:cubicBezTo>
                  <a:cubicBezTo>
                    <a:pt x="456" y="290"/>
                    <a:pt x="456" y="290"/>
                    <a:pt x="456" y="290"/>
                  </a:cubicBezTo>
                  <a:cubicBezTo>
                    <a:pt x="455" y="290"/>
                    <a:pt x="455" y="290"/>
                    <a:pt x="455" y="290"/>
                  </a:cubicBezTo>
                  <a:cubicBezTo>
                    <a:pt x="455" y="292"/>
                    <a:pt x="455" y="292"/>
                    <a:pt x="455" y="292"/>
                  </a:cubicBezTo>
                  <a:cubicBezTo>
                    <a:pt x="455" y="291"/>
                    <a:pt x="455" y="291"/>
                    <a:pt x="455" y="291"/>
                  </a:cubicBezTo>
                  <a:cubicBezTo>
                    <a:pt x="453" y="292"/>
                    <a:pt x="453" y="292"/>
                    <a:pt x="453" y="292"/>
                  </a:cubicBezTo>
                  <a:cubicBezTo>
                    <a:pt x="453" y="293"/>
                    <a:pt x="453" y="293"/>
                    <a:pt x="453" y="293"/>
                  </a:cubicBezTo>
                  <a:cubicBezTo>
                    <a:pt x="453" y="293"/>
                    <a:pt x="453" y="293"/>
                    <a:pt x="453" y="293"/>
                  </a:cubicBezTo>
                  <a:close/>
                  <a:moveTo>
                    <a:pt x="147" y="296"/>
                  </a:moveTo>
                  <a:cubicBezTo>
                    <a:pt x="146" y="295"/>
                    <a:pt x="146" y="295"/>
                    <a:pt x="146" y="295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7" y="296"/>
                    <a:pt x="147" y="296"/>
                    <a:pt x="147" y="296"/>
                  </a:cubicBezTo>
                  <a:close/>
                  <a:moveTo>
                    <a:pt x="518" y="279"/>
                  </a:moveTo>
                  <a:cubicBezTo>
                    <a:pt x="519" y="279"/>
                    <a:pt x="519" y="279"/>
                    <a:pt x="519" y="279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20" y="278"/>
                    <a:pt x="520" y="278"/>
                    <a:pt x="520" y="278"/>
                  </a:cubicBezTo>
                  <a:cubicBezTo>
                    <a:pt x="519" y="278"/>
                    <a:pt x="519" y="278"/>
                    <a:pt x="519" y="278"/>
                  </a:cubicBezTo>
                  <a:cubicBezTo>
                    <a:pt x="518" y="279"/>
                    <a:pt x="518" y="279"/>
                    <a:pt x="518" y="279"/>
                  </a:cubicBezTo>
                  <a:close/>
                  <a:moveTo>
                    <a:pt x="29" y="41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lose/>
                  <a:moveTo>
                    <a:pt x="36" y="29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29"/>
                    <a:pt x="36" y="29"/>
                  </a:cubicBezTo>
                  <a:close/>
                  <a:moveTo>
                    <a:pt x="34" y="45"/>
                  </a:moveTo>
                  <a:cubicBezTo>
                    <a:pt x="34" y="45"/>
                    <a:pt x="34" y="45"/>
                    <a:pt x="34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45"/>
                    <a:pt x="34" y="45"/>
                    <a:pt x="34" y="45"/>
                  </a:cubicBezTo>
                  <a:close/>
                  <a:moveTo>
                    <a:pt x="40" y="44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0" y="44"/>
                    <a:pt x="40" y="44"/>
                    <a:pt x="40" y="44"/>
                  </a:cubicBezTo>
                  <a:close/>
                  <a:moveTo>
                    <a:pt x="41" y="46"/>
                  </a:moveTo>
                  <a:cubicBezTo>
                    <a:pt x="41" y="46"/>
                    <a:pt x="42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6"/>
                    <a:pt x="41" y="46"/>
                  </a:cubicBezTo>
                  <a:close/>
                  <a:moveTo>
                    <a:pt x="52" y="18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8"/>
                    <a:pt x="52" y="18"/>
                  </a:cubicBezTo>
                  <a:close/>
                  <a:moveTo>
                    <a:pt x="53" y="19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lose/>
                  <a:moveTo>
                    <a:pt x="54" y="22"/>
                  </a:move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4" y="22"/>
                    <a:pt x="54" y="22"/>
                    <a:pt x="54" y="22"/>
                  </a:cubicBezTo>
                  <a:close/>
                  <a:moveTo>
                    <a:pt x="56" y="22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7" y="21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lose/>
                  <a:moveTo>
                    <a:pt x="52" y="26"/>
                  </a:moveTo>
                  <a:cubicBezTo>
                    <a:pt x="53" y="25"/>
                    <a:pt x="53" y="25"/>
                    <a:pt x="53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2" y="26"/>
                    <a:pt x="52" y="26"/>
                  </a:cubicBezTo>
                  <a:close/>
                  <a:moveTo>
                    <a:pt x="55" y="26"/>
                  </a:move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5" y="26"/>
                    <a:pt x="55" y="26"/>
                  </a:cubicBezTo>
                  <a:close/>
                  <a:moveTo>
                    <a:pt x="57" y="28"/>
                  </a:move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56" y="30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0"/>
                    <a:pt x="56" y="30"/>
                    <a:pt x="56" y="30"/>
                  </a:cubicBezTo>
                  <a:close/>
                  <a:moveTo>
                    <a:pt x="57" y="32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lose/>
                  <a:moveTo>
                    <a:pt x="50" y="33"/>
                  </a:moveTo>
                  <a:cubicBezTo>
                    <a:pt x="50" y="33"/>
                    <a:pt x="50" y="33"/>
                    <a:pt x="50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0" y="33"/>
                    <a:pt x="50" y="33"/>
                    <a:pt x="50" y="33"/>
                  </a:cubicBezTo>
                  <a:close/>
                  <a:moveTo>
                    <a:pt x="48" y="38"/>
                  </a:moveTo>
                  <a:cubicBezTo>
                    <a:pt x="48" y="37"/>
                    <a:pt x="48" y="37"/>
                    <a:pt x="48" y="37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lose/>
                  <a:moveTo>
                    <a:pt x="49" y="37"/>
                  </a:moveTo>
                  <a:cubicBezTo>
                    <a:pt x="49" y="37"/>
                    <a:pt x="49" y="37"/>
                    <a:pt x="49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9" y="37"/>
                    <a:pt x="49" y="37"/>
                    <a:pt x="49" y="37"/>
                  </a:cubicBezTo>
                  <a:close/>
                  <a:moveTo>
                    <a:pt x="51" y="37"/>
                  </a:moveTo>
                  <a:cubicBezTo>
                    <a:pt x="51" y="37"/>
                    <a:pt x="52" y="37"/>
                    <a:pt x="52" y="37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1" y="37"/>
                    <a:pt x="51" y="37"/>
                    <a:pt x="51" y="37"/>
                  </a:cubicBezTo>
                  <a:close/>
                  <a:moveTo>
                    <a:pt x="51" y="39"/>
                  </a:moveTo>
                  <a:cubicBezTo>
                    <a:pt x="51" y="38"/>
                    <a:pt x="51" y="38"/>
                    <a:pt x="51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1" y="39"/>
                    <a:pt x="51" y="39"/>
                    <a:pt x="51" y="39"/>
                  </a:cubicBezTo>
                  <a:close/>
                  <a:moveTo>
                    <a:pt x="49" y="41"/>
                  </a:moveTo>
                  <a:cubicBezTo>
                    <a:pt x="49" y="40"/>
                    <a:pt x="49" y="40"/>
                    <a:pt x="49" y="40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1"/>
                    <a:pt x="49" y="41"/>
                    <a:pt x="49" y="41"/>
                  </a:cubicBezTo>
                  <a:close/>
                  <a:moveTo>
                    <a:pt x="50" y="39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0" y="39"/>
                    <a:pt x="50" y="39"/>
                    <a:pt x="50" y="39"/>
                  </a:cubicBezTo>
                  <a:close/>
                  <a:moveTo>
                    <a:pt x="5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52" y="39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lose/>
                  <a:moveTo>
                    <a:pt x="52" y="38"/>
                  </a:moveTo>
                  <a:cubicBezTo>
                    <a:pt x="53" y="38"/>
                    <a:pt x="53" y="38"/>
                    <a:pt x="53" y="3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8"/>
                  </a:cubicBezTo>
                  <a:close/>
                  <a:moveTo>
                    <a:pt x="54" y="37"/>
                  </a:move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7"/>
                    <a:pt x="54" y="37"/>
                    <a:pt x="54" y="37"/>
                  </a:cubicBezTo>
                  <a:close/>
                  <a:moveTo>
                    <a:pt x="54" y="34"/>
                  </a:moveTo>
                  <a:cubicBezTo>
                    <a:pt x="53" y="34"/>
                    <a:pt x="53" y="34"/>
                    <a:pt x="53" y="34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lose/>
                  <a:moveTo>
                    <a:pt x="57" y="33"/>
                  </a:move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59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9" y="41"/>
                    <a:pt x="59" y="41"/>
                    <a:pt x="59" y="41"/>
                  </a:cubicBezTo>
                  <a:close/>
                  <a:moveTo>
                    <a:pt x="61" y="40"/>
                  </a:moveTo>
                  <a:cubicBezTo>
                    <a:pt x="61" y="40"/>
                    <a:pt x="61" y="40"/>
                    <a:pt x="61" y="40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40"/>
                    <a:pt x="61" y="40"/>
                    <a:pt x="61" y="40"/>
                  </a:cubicBezTo>
                  <a:close/>
                  <a:moveTo>
                    <a:pt x="64" y="40"/>
                  </a:moveTo>
                  <a:cubicBezTo>
                    <a:pt x="64" y="41"/>
                    <a:pt x="64" y="41"/>
                    <a:pt x="64" y="41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4" y="40"/>
                    <a:pt x="64" y="40"/>
                    <a:pt x="64" y="40"/>
                  </a:cubicBezTo>
                  <a:close/>
                  <a:moveTo>
                    <a:pt x="64" y="42"/>
                  </a:moveTo>
                  <a:cubicBezTo>
                    <a:pt x="64" y="43"/>
                    <a:pt x="64" y="43"/>
                    <a:pt x="64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2"/>
                    <a:pt x="64" y="42"/>
                    <a:pt x="64" y="42"/>
                  </a:cubicBezTo>
                  <a:close/>
                  <a:moveTo>
                    <a:pt x="64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6"/>
                    <a:pt x="64" y="16"/>
                    <a:pt x="64" y="16"/>
                  </a:cubicBezTo>
                  <a:close/>
                  <a:moveTo>
                    <a:pt x="66" y="28"/>
                  </a:moveTo>
                  <a:cubicBezTo>
                    <a:pt x="66" y="27"/>
                    <a:pt x="66" y="27"/>
                    <a:pt x="66" y="27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28"/>
                    <a:pt x="66" y="28"/>
                    <a:pt x="66" y="28"/>
                  </a:cubicBezTo>
                  <a:close/>
                  <a:moveTo>
                    <a:pt x="68" y="26"/>
                  </a:move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6"/>
                    <a:pt x="68" y="26"/>
                    <a:pt x="68" y="26"/>
                  </a:cubicBezTo>
                  <a:close/>
                  <a:moveTo>
                    <a:pt x="72" y="28"/>
                  </a:move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2" y="28"/>
                    <a:pt x="72" y="28"/>
                    <a:pt x="72" y="28"/>
                  </a:cubicBezTo>
                  <a:close/>
                  <a:moveTo>
                    <a:pt x="453" y="50"/>
                  </a:move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3" y="50"/>
                    <a:pt x="453" y="50"/>
                    <a:pt x="453" y="50"/>
                  </a:cubicBezTo>
                  <a:cubicBezTo>
                    <a:pt x="452" y="50"/>
                    <a:pt x="452" y="50"/>
                    <a:pt x="452" y="50"/>
                  </a:cubicBezTo>
                  <a:cubicBezTo>
                    <a:pt x="453" y="50"/>
                    <a:pt x="453" y="50"/>
                    <a:pt x="453" y="50"/>
                  </a:cubicBezTo>
                  <a:close/>
                  <a:moveTo>
                    <a:pt x="449" y="50"/>
                  </a:moveTo>
                  <a:cubicBezTo>
                    <a:pt x="450" y="50"/>
                    <a:pt x="450" y="50"/>
                    <a:pt x="450" y="50"/>
                  </a:cubicBezTo>
                  <a:cubicBezTo>
                    <a:pt x="450" y="49"/>
                    <a:pt x="450" y="49"/>
                    <a:pt x="450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49"/>
                    <a:pt x="449" y="49"/>
                    <a:pt x="449" y="49"/>
                  </a:cubicBezTo>
                  <a:cubicBezTo>
                    <a:pt x="449" y="50"/>
                    <a:pt x="449" y="50"/>
                    <a:pt x="449" y="50"/>
                  </a:cubicBezTo>
                  <a:close/>
                  <a:moveTo>
                    <a:pt x="446" y="51"/>
                  </a:moveTo>
                  <a:cubicBezTo>
                    <a:pt x="446" y="51"/>
                    <a:pt x="446" y="51"/>
                    <a:pt x="446" y="51"/>
                  </a:cubicBezTo>
                  <a:cubicBezTo>
                    <a:pt x="446" y="51"/>
                    <a:pt x="446" y="51"/>
                    <a:pt x="446" y="51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6" y="50"/>
                    <a:pt x="446" y="50"/>
                    <a:pt x="446" y="50"/>
                  </a:cubicBezTo>
                  <a:cubicBezTo>
                    <a:pt x="445" y="50"/>
                    <a:pt x="445" y="50"/>
                    <a:pt x="445" y="50"/>
                  </a:cubicBezTo>
                  <a:cubicBezTo>
                    <a:pt x="446" y="51"/>
                    <a:pt x="446" y="51"/>
                    <a:pt x="446" y="51"/>
                  </a:cubicBezTo>
                  <a:close/>
                  <a:moveTo>
                    <a:pt x="523" y="136"/>
                  </a:moveTo>
                  <a:cubicBezTo>
                    <a:pt x="522" y="136"/>
                    <a:pt x="522" y="136"/>
                    <a:pt x="522" y="136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7"/>
                    <a:pt x="523" y="137"/>
                    <a:pt x="523" y="137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ubicBezTo>
                    <a:pt x="523" y="136"/>
                    <a:pt x="523" y="136"/>
                    <a:pt x="523" y="136"/>
                  </a:cubicBezTo>
                  <a:close/>
                  <a:moveTo>
                    <a:pt x="522" y="134"/>
                  </a:moveTo>
                  <a:cubicBezTo>
                    <a:pt x="522" y="135"/>
                    <a:pt x="522" y="135"/>
                    <a:pt x="522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3" y="135"/>
                    <a:pt x="523" y="135"/>
                    <a:pt x="523" y="135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ubicBezTo>
                    <a:pt x="522" y="134"/>
                    <a:pt x="522" y="134"/>
                    <a:pt x="522" y="134"/>
                  </a:cubicBezTo>
                  <a:close/>
                  <a:moveTo>
                    <a:pt x="83" y="86"/>
                  </a:moveTo>
                  <a:cubicBezTo>
                    <a:pt x="83" y="86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6"/>
                    <a:pt x="83" y="86"/>
                    <a:pt x="83" y="86"/>
                  </a:cubicBezTo>
                  <a:close/>
                  <a:moveTo>
                    <a:pt x="77" y="111"/>
                  </a:moveTo>
                  <a:cubicBezTo>
                    <a:pt x="79" y="112"/>
                    <a:pt x="79" y="112"/>
                    <a:pt x="79" y="112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0"/>
                    <a:pt x="84" y="110"/>
                    <a:pt x="84" y="110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6" y="105"/>
                    <a:pt x="86" y="105"/>
                    <a:pt x="86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9" y="100"/>
                    <a:pt x="89" y="100"/>
                    <a:pt x="89" y="100"/>
                  </a:cubicBezTo>
                  <a:cubicBezTo>
                    <a:pt x="88" y="99"/>
                    <a:pt x="88" y="99"/>
                    <a:pt x="88" y="9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9" y="99"/>
                    <a:pt x="89" y="99"/>
                    <a:pt x="89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7"/>
                    <a:pt x="91" y="97"/>
                    <a:pt x="91" y="97"/>
                  </a:cubicBezTo>
                  <a:cubicBezTo>
                    <a:pt x="92" y="98"/>
                    <a:pt x="92" y="98"/>
                    <a:pt x="92" y="98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7" y="80"/>
                    <a:pt x="107" y="80"/>
                    <a:pt x="107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1" y="73"/>
                    <a:pt x="111" y="73"/>
                    <a:pt x="111" y="73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1" y="71"/>
                    <a:pt x="111" y="71"/>
                    <a:pt x="111" y="71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6" y="78"/>
                    <a:pt x="96" y="78"/>
                    <a:pt x="96" y="7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80"/>
                    <a:pt x="95" y="80"/>
                    <a:pt x="95" y="80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79"/>
                    <a:pt x="94" y="79"/>
                    <a:pt x="94" y="79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80"/>
                    <a:pt x="93" y="80"/>
                    <a:pt x="93" y="80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8" y="94"/>
                    <a:pt x="78" y="94"/>
                    <a:pt x="78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7" y="93"/>
                    <a:pt x="77" y="93"/>
                    <a:pt x="77" y="93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7" y="96"/>
                    <a:pt x="77" y="96"/>
                    <a:pt x="77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6"/>
                    <a:pt x="78" y="96"/>
                    <a:pt x="78" y="96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0" y="97"/>
                    <a:pt x="80" y="97"/>
                    <a:pt x="80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8" y="102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6"/>
                    <a:pt x="76" y="106"/>
                    <a:pt x="76" y="106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1" y="108"/>
                    <a:pt x="81" y="108"/>
                    <a:pt x="81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2"/>
                    <a:pt x="77" y="111"/>
                  </a:cubicBezTo>
                  <a:close/>
                  <a:moveTo>
                    <a:pt x="81" y="133"/>
                  </a:moveTo>
                  <a:cubicBezTo>
                    <a:pt x="82" y="133"/>
                    <a:pt x="82" y="133"/>
                    <a:pt x="82" y="133"/>
                  </a:cubicBezTo>
                  <a:cubicBezTo>
                    <a:pt x="82" y="133"/>
                    <a:pt x="82" y="133"/>
                    <a:pt x="82" y="133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2" y="132"/>
                    <a:pt x="82" y="132"/>
                    <a:pt x="82" y="132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8" y="131"/>
                    <a:pt x="78" y="131"/>
                    <a:pt x="78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1" y="132"/>
                    <a:pt x="81" y="132"/>
                    <a:pt x="81" y="132"/>
                  </a:cubicBezTo>
                  <a:cubicBezTo>
                    <a:pt x="81" y="133"/>
                    <a:pt x="81" y="133"/>
                    <a:pt x="81" y="133"/>
                  </a:cubicBezTo>
                  <a:close/>
                  <a:moveTo>
                    <a:pt x="97" y="133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7" y="123"/>
                    <a:pt x="87" y="123"/>
                    <a:pt x="87" y="123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85" y="117"/>
                    <a:pt x="85" y="117"/>
                    <a:pt x="85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6" y="116"/>
                    <a:pt x="86" y="116"/>
                    <a:pt x="86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5" y="113"/>
                    <a:pt x="85" y="113"/>
                    <a:pt x="85" y="113"/>
                  </a:cubicBezTo>
                  <a:cubicBezTo>
                    <a:pt x="86" y="113"/>
                    <a:pt x="86" y="113"/>
                    <a:pt x="86" y="113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6" y="112"/>
                    <a:pt x="86" y="112"/>
                    <a:pt x="86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2" y="111"/>
                    <a:pt x="82" y="111"/>
                    <a:pt x="82" y="111"/>
                  </a:cubicBezTo>
                  <a:cubicBezTo>
                    <a:pt x="81" y="111"/>
                    <a:pt x="81" y="111"/>
                    <a:pt x="81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5" y="116"/>
                    <a:pt x="75" y="116"/>
                    <a:pt x="75" y="116"/>
                  </a:cubicBezTo>
                  <a:cubicBezTo>
                    <a:pt x="74" y="117"/>
                    <a:pt x="74" y="117"/>
                    <a:pt x="74" y="117"/>
                  </a:cubicBezTo>
                  <a:cubicBezTo>
                    <a:pt x="74" y="118"/>
                    <a:pt x="74" y="118"/>
                    <a:pt x="74" y="118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8"/>
                    <a:pt x="76" y="118"/>
                    <a:pt x="76" y="118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19"/>
                    <a:pt x="77" y="119"/>
                    <a:pt x="77" y="119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8" y="121"/>
                    <a:pt x="78" y="121"/>
                    <a:pt x="78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6" y="122"/>
                    <a:pt x="76" y="122"/>
                    <a:pt x="76" y="122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6" y="123"/>
                    <a:pt x="76" y="123"/>
                    <a:pt x="76" y="123"/>
                  </a:cubicBezTo>
                  <a:cubicBezTo>
                    <a:pt x="75" y="123"/>
                    <a:pt x="75" y="123"/>
                    <a:pt x="75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4" y="123"/>
                    <a:pt x="74" y="123"/>
                    <a:pt x="74" y="123"/>
                  </a:cubicBezTo>
                  <a:cubicBezTo>
                    <a:pt x="73" y="124"/>
                    <a:pt x="73" y="124"/>
                    <a:pt x="73" y="124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3" y="127"/>
                    <a:pt x="73" y="127"/>
                    <a:pt x="73" y="127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6" y="130"/>
                    <a:pt x="76" y="130"/>
                    <a:pt x="76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78" y="130"/>
                    <a:pt x="78" y="130"/>
                    <a:pt x="78" y="130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8"/>
                    <a:pt x="78" y="128"/>
                    <a:pt x="78" y="128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81" y="129"/>
                    <a:pt x="81" y="129"/>
                    <a:pt x="81" y="129"/>
                  </a:cubicBezTo>
                  <a:cubicBezTo>
                    <a:pt x="82" y="130"/>
                    <a:pt x="82" y="130"/>
                    <a:pt x="82" y="130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4" y="134"/>
                    <a:pt x="84" y="134"/>
                    <a:pt x="84" y="134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7" y="134"/>
                    <a:pt x="87" y="134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89" y="134"/>
                    <a:pt x="89" y="134"/>
                    <a:pt x="89" y="134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6"/>
                    <a:pt x="94" y="136"/>
                    <a:pt x="94" y="136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5" y="135"/>
                    <a:pt x="95" y="135"/>
                    <a:pt x="95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4"/>
                    <a:pt x="97" y="134"/>
                    <a:pt x="97" y="134"/>
                  </a:cubicBezTo>
                  <a:cubicBezTo>
                    <a:pt x="97" y="133"/>
                    <a:pt x="97" y="133"/>
                    <a:pt x="97" y="133"/>
                  </a:cubicBezTo>
                  <a:close/>
                  <a:moveTo>
                    <a:pt x="31" y="183"/>
                  </a:moveTo>
                  <a:cubicBezTo>
                    <a:pt x="30" y="183"/>
                    <a:pt x="30" y="183"/>
                    <a:pt x="30" y="183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3"/>
                    <a:pt x="31" y="183"/>
                    <a:pt x="31" y="183"/>
                  </a:cubicBezTo>
                  <a:close/>
                  <a:moveTo>
                    <a:pt x="54" y="170"/>
                  </a:moveTo>
                  <a:cubicBezTo>
                    <a:pt x="54" y="170"/>
                    <a:pt x="54" y="170"/>
                    <a:pt x="54" y="17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4" y="170"/>
                    <a:pt x="54" y="170"/>
                    <a:pt x="54" y="170"/>
                  </a:cubicBezTo>
                  <a:close/>
                  <a:moveTo>
                    <a:pt x="71" y="153"/>
                  </a:moveTo>
                  <a:cubicBezTo>
                    <a:pt x="72" y="153"/>
                    <a:pt x="72" y="153"/>
                    <a:pt x="72" y="153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4" y="149"/>
                    <a:pt x="74" y="149"/>
                    <a:pt x="74" y="149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50"/>
                    <a:pt x="75" y="150"/>
                    <a:pt x="75" y="150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1"/>
                    <a:pt x="69" y="151"/>
                    <a:pt x="69" y="151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0" y="153"/>
                    <a:pt x="70" y="153"/>
                    <a:pt x="70" y="153"/>
                  </a:cubicBezTo>
                  <a:cubicBezTo>
                    <a:pt x="71" y="153"/>
                    <a:pt x="71" y="153"/>
                    <a:pt x="71" y="153"/>
                  </a:cubicBezTo>
                  <a:cubicBezTo>
                    <a:pt x="71" y="153"/>
                    <a:pt x="71" y="153"/>
                    <a:pt x="71" y="153"/>
                  </a:cubicBezTo>
                  <a:close/>
                  <a:moveTo>
                    <a:pt x="79" y="154"/>
                  </a:moveTo>
                  <a:cubicBezTo>
                    <a:pt x="80" y="154"/>
                    <a:pt x="80" y="154"/>
                    <a:pt x="80" y="154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4"/>
                    <a:pt x="81" y="154"/>
                    <a:pt x="81" y="154"/>
                  </a:cubicBezTo>
                  <a:cubicBezTo>
                    <a:pt x="81" y="153"/>
                    <a:pt x="81" y="153"/>
                    <a:pt x="81" y="153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lose/>
                  <a:moveTo>
                    <a:pt x="92" y="154"/>
                  </a:moveTo>
                  <a:cubicBezTo>
                    <a:pt x="92" y="154"/>
                    <a:pt x="92" y="154"/>
                    <a:pt x="92" y="154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2" y="153"/>
                    <a:pt x="92" y="153"/>
                    <a:pt x="92" y="153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2" y="154"/>
                    <a:pt x="92" y="154"/>
                    <a:pt x="92" y="154"/>
                  </a:cubicBezTo>
                  <a:close/>
                  <a:moveTo>
                    <a:pt x="90" y="154"/>
                  </a:move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0" y="154"/>
                    <a:pt x="90" y="154"/>
                    <a:pt x="90" y="154"/>
                  </a:cubicBezTo>
                  <a:close/>
                  <a:moveTo>
                    <a:pt x="101" y="150"/>
                  </a:moveTo>
                  <a:cubicBezTo>
                    <a:pt x="101" y="150"/>
                    <a:pt x="101" y="150"/>
                    <a:pt x="101" y="150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1" y="149"/>
                    <a:pt x="101" y="149"/>
                    <a:pt x="101" y="149"/>
                  </a:cubicBezTo>
                  <a:cubicBezTo>
                    <a:pt x="101" y="150"/>
                    <a:pt x="101" y="150"/>
                    <a:pt x="101" y="150"/>
                  </a:cubicBezTo>
                  <a:close/>
                  <a:moveTo>
                    <a:pt x="97" y="149"/>
                  </a:moveTo>
                  <a:cubicBezTo>
                    <a:pt x="97" y="150"/>
                    <a:pt x="97" y="150"/>
                    <a:pt x="97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lose/>
                  <a:moveTo>
                    <a:pt x="94" y="149"/>
                  </a:moveTo>
                  <a:cubicBezTo>
                    <a:pt x="95" y="149"/>
                    <a:pt x="95" y="149"/>
                    <a:pt x="95" y="149"/>
                  </a:cubicBezTo>
                  <a:cubicBezTo>
                    <a:pt x="95" y="150"/>
                    <a:pt x="95" y="150"/>
                    <a:pt x="95" y="150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5" y="149"/>
                    <a:pt x="95" y="149"/>
                    <a:pt x="95" y="149"/>
                  </a:cubicBezTo>
                  <a:cubicBezTo>
                    <a:pt x="94" y="149"/>
                    <a:pt x="94" y="149"/>
                    <a:pt x="94" y="149"/>
                  </a:cubicBezTo>
                  <a:close/>
                  <a:moveTo>
                    <a:pt x="93" y="149"/>
                  </a:move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4" y="149"/>
                    <a:pt x="94" y="149"/>
                    <a:pt x="94" y="149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9"/>
                    <a:pt x="93" y="149"/>
                    <a:pt x="93" y="149"/>
                  </a:cubicBezTo>
                  <a:close/>
                  <a:moveTo>
                    <a:pt x="188" y="123"/>
                  </a:move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4"/>
                    <a:pt x="188" y="124"/>
                    <a:pt x="188" y="124"/>
                  </a:cubicBezTo>
                  <a:cubicBezTo>
                    <a:pt x="188" y="123"/>
                    <a:pt x="188" y="123"/>
                    <a:pt x="188" y="123"/>
                  </a:cubicBezTo>
                  <a:cubicBezTo>
                    <a:pt x="188" y="123"/>
                    <a:pt x="188" y="123"/>
                    <a:pt x="188" y="123"/>
                  </a:cubicBezTo>
                  <a:close/>
                  <a:moveTo>
                    <a:pt x="186" y="121"/>
                  </a:moveTo>
                  <a:cubicBezTo>
                    <a:pt x="186" y="122"/>
                    <a:pt x="186" y="122"/>
                    <a:pt x="186" y="122"/>
                  </a:cubicBezTo>
                  <a:cubicBezTo>
                    <a:pt x="186" y="123"/>
                    <a:pt x="186" y="123"/>
                    <a:pt x="186" y="123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87" y="124"/>
                    <a:pt x="187" y="124"/>
                    <a:pt x="187" y="124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5" y="119"/>
                  </a:moveTo>
                  <a:cubicBezTo>
                    <a:pt x="185" y="120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5" y="119"/>
                    <a:pt x="185" y="119"/>
                    <a:pt x="185" y="119"/>
                  </a:cubicBezTo>
                  <a:close/>
                  <a:moveTo>
                    <a:pt x="104" y="143"/>
                  </a:move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43"/>
                    <a:pt x="104" y="143"/>
                    <a:pt x="104" y="143"/>
                  </a:cubicBezTo>
                  <a:close/>
                  <a:moveTo>
                    <a:pt x="108" y="146"/>
                  </a:moveTo>
                  <a:cubicBezTo>
                    <a:pt x="108" y="146"/>
                    <a:pt x="109" y="146"/>
                    <a:pt x="109" y="146"/>
                  </a:cubicBezTo>
                  <a:cubicBezTo>
                    <a:pt x="108" y="146"/>
                    <a:pt x="108" y="146"/>
                    <a:pt x="108" y="146"/>
                  </a:cubicBezTo>
                  <a:cubicBezTo>
                    <a:pt x="108" y="146"/>
                    <a:pt x="108" y="146"/>
                    <a:pt x="108" y="146"/>
                  </a:cubicBezTo>
                  <a:close/>
                  <a:moveTo>
                    <a:pt x="107" y="145"/>
                  </a:moveTo>
                  <a:cubicBezTo>
                    <a:pt x="107" y="144"/>
                    <a:pt x="107" y="144"/>
                    <a:pt x="107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5" y="143"/>
                    <a:pt x="105" y="143"/>
                    <a:pt x="105" y="143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7" y="145"/>
                    <a:pt x="107" y="145"/>
                    <a:pt x="107" y="145"/>
                  </a:cubicBezTo>
                  <a:close/>
                  <a:moveTo>
                    <a:pt x="110" y="141"/>
                  </a:moveTo>
                  <a:cubicBezTo>
                    <a:pt x="110" y="141"/>
                    <a:pt x="110" y="141"/>
                    <a:pt x="110" y="141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5" y="136"/>
                    <a:pt x="105" y="136"/>
                    <a:pt x="105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3" y="139"/>
                    <a:pt x="103" y="139"/>
                    <a:pt x="103" y="139"/>
                  </a:cubicBezTo>
                  <a:cubicBezTo>
                    <a:pt x="104" y="139"/>
                    <a:pt x="104" y="139"/>
                    <a:pt x="104" y="139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06" y="140"/>
                    <a:pt x="106" y="140"/>
                    <a:pt x="106" y="140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0" y="141"/>
                    <a:pt x="110" y="141"/>
                    <a:pt x="110" y="141"/>
                  </a:cubicBezTo>
                  <a:close/>
                  <a:moveTo>
                    <a:pt x="131" y="107"/>
                  </a:moveTo>
                  <a:cubicBezTo>
                    <a:pt x="131" y="107"/>
                    <a:pt x="131" y="107"/>
                    <a:pt x="131" y="107"/>
                  </a:cubicBezTo>
                  <a:cubicBezTo>
                    <a:pt x="131" y="107"/>
                    <a:pt x="131" y="107"/>
                    <a:pt x="131" y="107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1" y="106"/>
                    <a:pt x="131" y="106"/>
                    <a:pt x="131" y="106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4" y="103"/>
                    <a:pt x="134" y="103"/>
                    <a:pt x="134" y="103"/>
                  </a:cubicBezTo>
                  <a:cubicBezTo>
                    <a:pt x="133" y="102"/>
                    <a:pt x="133" y="102"/>
                    <a:pt x="133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30" y="103"/>
                    <a:pt x="130" y="103"/>
                    <a:pt x="130" y="103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30" y="106"/>
                    <a:pt x="130" y="106"/>
                    <a:pt x="130" y="106"/>
                  </a:cubicBezTo>
                  <a:cubicBezTo>
                    <a:pt x="130" y="107"/>
                    <a:pt x="130" y="107"/>
                    <a:pt x="130" y="107"/>
                  </a:cubicBezTo>
                  <a:cubicBezTo>
                    <a:pt x="131" y="107"/>
                    <a:pt x="131" y="107"/>
                    <a:pt x="131" y="107"/>
                  </a:cubicBezTo>
                  <a:close/>
                  <a:moveTo>
                    <a:pt x="133" y="141"/>
                  </a:moveTo>
                  <a:cubicBezTo>
                    <a:pt x="133" y="141"/>
                    <a:pt x="134" y="141"/>
                    <a:pt x="134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5" y="141"/>
                    <a:pt x="135" y="141"/>
                    <a:pt x="135" y="141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50" y="160"/>
                  </a:moveTo>
                  <a:cubicBezTo>
                    <a:pt x="150" y="161"/>
                    <a:pt x="150" y="161"/>
                    <a:pt x="150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1" y="161"/>
                    <a:pt x="151" y="161"/>
                    <a:pt x="151" y="161"/>
                  </a:cubicBezTo>
                  <a:cubicBezTo>
                    <a:pt x="152" y="162"/>
                    <a:pt x="152" y="162"/>
                    <a:pt x="152" y="162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3" y="160"/>
                    <a:pt x="153" y="160"/>
                    <a:pt x="153" y="160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1" y="160"/>
                    <a:pt x="151" y="160"/>
                    <a:pt x="151" y="160"/>
                  </a:cubicBezTo>
                  <a:cubicBezTo>
                    <a:pt x="150" y="160"/>
                    <a:pt x="150" y="160"/>
                    <a:pt x="150" y="160"/>
                  </a:cubicBezTo>
                  <a:close/>
                  <a:moveTo>
                    <a:pt x="147" y="107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7" y="107"/>
                    <a:pt x="147" y="107"/>
                    <a:pt x="147" y="107"/>
                  </a:cubicBezTo>
                  <a:close/>
                  <a:moveTo>
                    <a:pt x="146" y="101"/>
                  </a:moveTo>
                  <a:cubicBezTo>
                    <a:pt x="146" y="100"/>
                    <a:pt x="146" y="100"/>
                    <a:pt x="146" y="100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7" y="100"/>
                    <a:pt x="147" y="100"/>
                    <a:pt x="147" y="100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7" y="99"/>
                    <a:pt x="147" y="99"/>
                    <a:pt x="147" y="99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0"/>
                    <a:pt x="146" y="100"/>
                    <a:pt x="146" y="100"/>
                  </a:cubicBezTo>
                  <a:cubicBezTo>
                    <a:pt x="146" y="101"/>
                    <a:pt x="146" y="101"/>
                    <a:pt x="146" y="101"/>
                  </a:cubicBezTo>
                  <a:close/>
                  <a:moveTo>
                    <a:pt x="149" y="102"/>
                  </a:move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lose/>
                  <a:moveTo>
                    <a:pt x="158" y="108"/>
                  </a:moveTo>
                  <a:cubicBezTo>
                    <a:pt x="158" y="109"/>
                    <a:pt x="158" y="109"/>
                    <a:pt x="158" y="109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59" y="107"/>
                    <a:pt x="159" y="107"/>
                    <a:pt x="159" y="107"/>
                  </a:cubicBezTo>
                  <a:cubicBezTo>
                    <a:pt x="158" y="108"/>
                    <a:pt x="158" y="108"/>
                    <a:pt x="158" y="108"/>
                  </a:cubicBezTo>
                  <a:close/>
                  <a:moveTo>
                    <a:pt x="161" y="100"/>
                  </a:moveTo>
                  <a:cubicBezTo>
                    <a:pt x="160" y="101"/>
                    <a:pt x="160" y="101"/>
                    <a:pt x="160" y="101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3" y="102"/>
                    <a:pt x="163" y="102"/>
                    <a:pt x="163" y="102"/>
                  </a:cubicBezTo>
                  <a:cubicBezTo>
                    <a:pt x="162" y="101"/>
                    <a:pt x="162" y="101"/>
                    <a:pt x="162" y="101"/>
                  </a:cubicBezTo>
                  <a:cubicBezTo>
                    <a:pt x="161" y="100"/>
                    <a:pt x="161" y="100"/>
                    <a:pt x="161" y="100"/>
                  </a:cubicBezTo>
                  <a:close/>
                  <a:moveTo>
                    <a:pt x="155" y="87"/>
                  </a:moveTo>
                  <a:cubicBezTo>
                    <a:pt x="155" y="86"/>
                    <a:pt x="155" y="86"/>
                    <a:pt x="155" y="8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3" y="86"/>
                    <a:pt x="153" y="86"/>
                    <a:pt x="153" y="86"/>
                  </a:cubicBezTo>
                  <a:cubicBezTo>
                    <a:pt x="154" y="86"/>
                    <a:pt x="154" y="86"/>
                    <a:pt x="154" y="86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5" y="87"/>
                    <a:pt x="155" y="87"/>
                    <a:pt x="155" y="8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56" y="72"/>
                  </a:moveTo>
                  <a:cubicBezTo>
                    <a:pt x="155" y="72"/>
                    <a:pt x="155" y="72"/>
                    <a:pt x="155" y="72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2"/>
                    <a:pt x="156" y="72"/>
                    <a:pt x="156" y="72"/>
                  </a:cubicBezTo>
                  <a:close/>
                  <a:moveTo>
                    <a:pt x="156" y="71"/>
                  </a:moveTo>
                  <a:cubicBezTo>
                    <a:pt x="156" y="71"/>
                    <a:pt x="157" y="72"/>
                    <a:pt x="157" y="72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9" y="72"/>
                    <a:pt x="159" y="72"/>
                    <a:pt x="159" y="72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9" y="71"/>
                    <a:pt x="159" y="71"/>
                    <a:pt x="159" y="71"/>
                  </a:cubicBezTo>
                  <a:cubicBezTo>
                    <a:pt x="158" y="71"/>
                    <a:pt x="158" y="71"/>
                    <a:pt x="158" y="71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71"/>
                    <a:pt x="156" y="71"/>
                    <a:pt x="156" y="71"/>
                  </a:cubicBezTo>
                  <a:close/>
                  <a:moveTo>
                    <a:pt x="167" y="91"/>
                  </a:moveTo>
                  <a:cubicBezTo>
                    <a:pt x="167" y="90"/>
                    <a:pt x="167" y="90"/>
                    <a:pt x="167" y="90"/>
                  </a:cubicBezTo>
                  <a:cubicBezTo>
                    <a:pt x="167" y="89"/>
                    <a:pt x="167" y="89"/>
                    <a:pt x="167" y="89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67" y="91"/>
                    <a:pt x="167" y="91"/>
                    <a:pt x="167" y="91"/>
                  </a:cubicBezTo>
                  <a:close/>
                  <a:moveTo>
                    <a:pt x="169" y="90"/>
                  </a:moveTo>
                  <a:cubicBezTo>
                    <a:pt x="170" y="90"/>
                    <a:pt x="170" y="90"/>
                    <a:pt x="170" y="90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9" y="89"/>
                    <a:pt x="169" y="89"/>
                    <a:pt x="169" y="89"/>
                  </a:cubicBezTo>
                  <a:cubicBezTo>
                    <a:pt x="168" y="89"/>
                    <a:pt x="168" y="89"/>
                    <a:pt x="168" y="89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69" y="90"/>
                    <a:pt x="169" y="90"/>
                    <a:pt x="169" y="90"/>
                  </a:cubicBezTo>
                  <a:close/>
                  <a:moveTo>
                    <a:pt x="173" y="91"/>
                  </a:moveTo>
                  <a:cubicBezTo>
                    <a:pt x="174" y="90"/>
                    <a:pt x="174" y="90"/>
                    <a:pt x="174" y="90"/>
                  </a:cubicBezTo>
                  <a:cubicBezTo>
                    <a:pt x="173" y="90"/>
                    <a:pt x="173" y="90"/>
                    <a:pt x="173" y="90"/>
                  </a:cubicBezTo>
                  <a:cubicBezTo>
                    <a:pt x="172" y="90"/>
                    <a:pt x="172" y="90"/>
                    <a:pt x="172" y="90"/>
                  </a:cubicBezTo>
                  <a:cubicBezTo>
                    <a:pt x="172" y="91"/>
                    <a:pt x="172" y="91"/>
                    <a:pt x="172" y="91"/>
                  </a:cubicBezTo>
                  <a:cubicBezTo>
                    <a:pt x="173" y="91"/>
                    <a:pt x="173" y="91"/>
                    <a:pt x="173" y="91"/>
                  </a:cubicBezTo>
                  <a:close/>
                  <a:moveTo>
                    <a:pt x="179" y="89"/>
                  </a:moveTo>
                  <a:cubicBezTo>
                    <a:pt x="180" y="90"/>
                    <a:pt x="180" y="90"/>
                    <a:pt x="180" y="9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9" y="89"/>
                    <a:pt x="179" y="89"/>
                    <a:pt x="179" y="89"/>
                  </a:cubicBezTo>
                  <a:close/>
                  <a:moveTo>
                    <a:pt x="176" y="88"/>
                  </a:moveTo>
                  <a:cubicBezTo>
                    <a:pt x="177" y="88"/>
                    <a:pt x="177" y="88"/>
                    <a:pt x="177" y="88"/>
                  </a:cubicBezTo>
                  <a:cubicBezTo>
                    <a:pt x="177" y="88"/>
                    <a:pt x="177" y="88"/>
                    <a:pt x="177" y="88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7"/>
                    <a:pt x="176" y="87"/>
                    <a:pt x="176" y="87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lose/>
                  <a:moveTo>
                    <a:pt x="173" y="85"/>
                  </a:moveTo>
                  <a:cubicBezTo>
                    <a:pt x="173" y="84"/>
                    <a:pt x="173" y="84"/>
                    <a:pt x="173" y="84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3" y="85"/>
                    <a:pt x="173" y="85"/>
                    <a:pt x="173" y="85"/>
                  </a:cubicBezTo>
                  <a:close/>
                  <a:moveTo>
                    <a:pt x="175" y="84"/>
                  </a:moveTo>
                  <a:cubicBezTo>
                    <a:pt x="175" y="84"/>
                    <a:pt x="175" y="84"/>
                    <a:pt x="175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5" y="84"/>
                    <a:pt x="175" y="84"/>
                    <a:pt x="175" y="84"/>
                  </a:cubicBezTo>
                  <a:close/>
                  <a:moveTo>
                    <a:pt x="176" y="85"/>
                  </a:moveTo>
                  <a:cubicBezTo>
                    <a:pt x="176" y="85"/>
                    <a:pt x="176" y="85"/>
                    <a:pt x="176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4"/>
                    <a:pt x="177" y="84"/>
                    <a:pt x="177" y="84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6" y="83"/>
                    <a:pt x="176" y="83"/>
                    <a:pt x="176" y="83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4"/>
                    <a:pt x="176" y="84"/>
                    <a:pt x="176" y="84"/>
                  </a:cubicBezTo>
                  <a:cubicBezTo>
                    <a:pt x="176" y="85"/>
                    <a:pt x="176" y="85"/>
                    <a:pt x="176" y="85"/>
                  </a:cubicBezTo>
                  <a:close/>
                  <a:moveTo>
                    <a:pt x="173" y="82"/>
                  </a:moveTo>
                  <a:cubicBezTo>
                    <a:pt x="174" y="81"/>
                    <a:pt x="174" y="81"/>
                    <a:pt x="174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2"/>
                    <a:pt x="171" y="82"/>
                    <a:pt x="171" y="82"/>
                  </a:cubicBezTo>
                  <a:cubicBezTo>
                    <a:pt x="173" y="82"/>
                    <a:pt x="173" y="82"/>
                    <a:pt x="173" y="82"/>
                  </a:cubicBezTo>
                  <a:cubicBezTo>
                    <a:pt x="173" y="82"/>
                    <a:pt x="173" y="82"/>
                    <a:pt x="173" y="82"/>
                  </a:cubicBezTo>
                  <a:close/>
                  <a:moveTo>
                    <a:pt x="177" y="80"/>
                  </a:moveTo>
                  <a:cubicBezTo>
                    <a:pt x="177" y="80"/>
                    <a:pt x="177" y="80"/>
                    <a:pt x="177" y="80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6" y="78"/>
                    <a:pt x="176" y="78"/>
                    <a:pt x="176" y="78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7" y="80"/>
                    <a:pt x="177" y="80"/>
                    <a:pt x="177" y="80"/>
                  </a:cubicBezTo>
                  <a:close/>
                  <a:moveTo>
                    <a:pt x="174" y="46"/>
                  </a:moveTo>
                  <a:cubicBezTo>
                    <a:pt x="174" y="46"/>
                    <a:pt x="174" y="46"/>
                    <a:pt x="174" y="46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3" y="45"/>
                    <a:pt x="173" y="45"/>
                    <a:pt x="173" y="45"/>
                  </a:cubicBezTo>
                  <a:cubicBezTo>
                    <a:pt x="174" y="46"/>
                    <a:pt x="174" y="46"/>
                    <a:pt x="174" y="46"/>
                  </a:cubicBezTo>
                  <a:close/>
                  <a:moveTo>
                    <a:pt x="169" y="53"/>
                  </a:moveTo>
                  <a:cubicBezTo>
                    <a:pt x="169" y="53"/>
                    <a:pt x="169" y="53"/>
                    <a:pt x="169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1"/>
                    <a:pt x="170" y="51"/>
                    <a:pt x="170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69" y="53"/>
                    <a:pt x="169" y="53"/>
                    <a:pt x="169" y="53"/>
                  </a:cubicBezTo>
                  <a:close/>
                  <a:moveTo>
                    <a:pt x="189" y="51"/>
                  </a:moveTo>
                  <a:cubicBezTo>
                    <a:pt x="189" y="51"/>
                    <a:pt x="189" y="51"/>
                    <a:pt x="189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3" y="49"/>
                    <a:pt x="193" y="49"/>
                    <a:pt x="193" y="49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3" y="48"/>
                    <a:pt x="193" y="48"/>
                    <a:pt x="193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9" y="51"/>
                    <a:pt x="189" y="51"/>
                    <a:pt x="189" y="51"/>
                  </a:cubicBezTo>
                  <a:cubicBezTo>
                    <a:pt x="189" y="51"/>
                    <a:pt x="189" y="51"/>
                    <a:pt x="189" y="51"/>
                  </a:cubicBezTo>
                  <a:close/>
                  <a:moveTo>
                    <a:pt x="197" y="52"/>
                  </a:moveTo>
                  <a:cubicBezTo>
                    <a:pt x="198" y="52"/>
                    <a:pt x="198" y="52"/>
                    <a:pt x="198" y="52"/>
                  </a:cubicBezTo>
                  <a:cubicBezTo>
                    <a:pt x="199" y="51"/>
                    <a:pt x="199" y="51"/>
                    <a:pt x="199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7" y="51"/>
                    <a:pt x="197" y="51"/>
                    <a:pt x="197" y="51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2"/>
                    <a:pt x="197" y="52"/>
                    <a:pt x="197" y="52"/>
                  </a:cubicBezTo>
                  <a:close/>
                  <a:moveTo>
                    <a:pt x="199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00" y="53"/>
                    <a:pt x="200" y="53"/>
                    <a:pt x="200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2"/>
                    <a:pt x="199" y="52"/>
                    <a:pt x="199" y="52"/>
                  </a:cubicBezTo>
                  <a:cubicBezTo>
                    <a:pt x="198" y="52"/>
                    <a:pt x="198" y="52"/>
                    <a:pt x="198" y="52"/>
                  </a:cubicBezTo>
                  <a:cubicBezTo>
                    <a:pt x="198" y="53"/>
                    <a:pt x="198" y="53"/>
                    <a:pt x="198" y="53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lose/>
                  <a:moveTo>
                    <a:pt x="191" y="56"/>
                  </a:moveTo>
                  <a:cubicBezTo>
                    <a:pt x="192" y="55"/>
                    <a:pt x="192" y="55"/>
                    <a:pt x="192" y="55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90" y="56"/>
                    <a:pt x="190" y="56"/>
                    <a:pt x="190" y="56"/>
                  </a:cubicBezTo>
                  <a:cubicBezTo>
                    <a:pt x="191" y="56"/>
                    <a:pt x="191" y="56"/>
                    <a:pt x="191" y="56"/>
                  </a:cubicBezTo>
                  <a:close/>
                  <a:moveTo>
                    <a:pt x="195" y="56"/>
                  </a:move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6"/>
                    <a:pt x="195" y="56"/>
                    <a:pt x="195" y="56"/>
                  </a:cubicBezTo>
                  <a:close/>
                  <a:moveTo>
                    <a:pt x="196" y="60"/>
                  </a:moveTo>
                  <a:cubicBezTo>
                    <a:pt x="196" y="60"/>
                    <a:pt x="196" y="60"/>
                    <a:pt x="196" y="60"/>
                  </a:cubicBezTo>
                  <a:cubicBezTo>
                    <a:pt x="197" y="60"/>
                    <a:pt x="197" y="60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9"/>
                    <a:pt x="198" y="59"/>
                    <a:pt x="198" y="59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7" y="58"/>
                    <a:pt x="197" y="58"/>
                    <a:pt x="197" y="58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6" y="60"/>
                    <a:pt x="196" y="60"/>
                    <a:pt x="196" y="60"/>
                  </a:cubicBezTo>
                  <a:close/>
                  <a:moveTo>
                    <a:pt x="116" y="36"/>
                  </a:moveTo>
                  <a:cubicBezTo>
                    <a:pt x="117" y="36"/>
                    <a:pt x="117" y="36"/>
                    <a:pt x="117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lose/>
                  <a:moveTo>
                    <a:pt x="114" y="19"/>
                  </a:moveTo>
                  <a:cubicBezTo>
                    <a:pt x="114" y="19"/>
                    <a:pt x="114" y="19"/>
                    <a:pt x="114" y="19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19"/>
                    <a:pt x="114" y="19"/>
                    <a:pt x="114" y="19"/>
                  </a:cubicBezTo>
                  <a:close/>
                  <a:moveTo>
                    <a:pt x="142" y="6"/>
                  </a:moveTo>
                  <a:cubicBezTo>
                    <a:pt x="142" y="5"/>
                    <a:pt x="142" y="5"/>
                    <a:pt x="142" y="5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144" y="5"/>
                    <a:pt x="144" y="5"/>
                    <a:pt x="144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5" y="6"/>
                    <a:pt x="145" y="6"/>
                  </a:cubicBezTo>
                  <a:cubicBezTo>
                    <a:pt x="144" y="7"/>
                    <a:pt x="144" y="7"/>
                    <a:pt x="144" y="7"/>
                  </a:cubicBezTo>
                  <a:cubicBezTo>
                    <a:pt x="143" y="7"/>
                    <a:pt x="143" y="7"/>
                    <a:pt x="143" y="7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6"/>
                    <a:pt x="142" y="6"/>
                    <a:pt x="142" y="6"/>
                  </a:cubicBezTo>
                  <a:close/>
                  <a:moveTo>
                    <a:pt x="161" y="18"/>
                  </a:moveTo>
                  <a:cubicBezTo>
                    <a:pt x="163" y="17"/>
                    <a:pt x="163" y="17"/>
                    <a:pt x="163" y="17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66" y="13"/>
                    <a:pt x="166" y="13"/>
                    <a:pt x="166" y="13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9"/>
                    <a:pt x="165" y="9"/>
                    <a:pt x="165" y="9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65" y="6"/>
                    <a:pt x="165" y="6"/>
                    <a:pt x="165" y="6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2" y="5"/>
                    <a:pt x="162" y="5"/>
                    <a:pt x="162" y="5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58" y="2"/>
                    <a:pt x="158" y="2"/>
                    <a:pt x="158" y="2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1"/>
                    <a:pt x="154" y="1"/>
                    <a:pt x="154" y="1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1" y="7"/>
                    <a:pt x="151" y="7"/>
                    <a:pt x="151" y="7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2"/>
                    <a:pt x="153" y="12"/>
                    <a:pt x="153" y="12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61" y="18"/>
                    <a:pt x="161" y="18"/>
                    <a:pt x="161" y="18"/>
                  </a:cubicBezTo>
                  <a:close/>
                  <a:moveTo>
                    <a:pt x="157" y="23"/>
                  </a:moveTo>
                  <a:cubicBezTo>
                    <a:pt x="157" y="23"/>
                    <a:pt x="157" y="23"/>
                    <a:pt x="157" y="23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2" y="22"/>
                    <a:pt x="162" y="22"/>
                    <a:pt x="162" y="22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3" y="20"/>
                    <a:pt x="163" y="20"/>
                    <a:pt x="163" y="20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19"/>
                    <a:pt x="161" y="19"/>
                    <a:pt x="161" y="19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9"/>
                    <a:pt x="156" y="19"/>
                    <a:pt x="156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5" y="19"/>
                    <a:pt x="155" y="19"/>
                    <a:pt x="155" y="19"/>
                  </a:cubicBezTo>
                  <a:cubicBezTo>
                    <a:pt x="154" y="19"/>
                    <a:pt x="154" y="19"/>
                    <a:pt x="154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4" y="20"/>
                    <a:pt x="154" y="20"/>
                    <a:pt x="154" y="20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60" y="23"/>
                    <a:pt x="160" y="23"/>
                    <a:pt x="160" y="2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lose/>
                  <a:moveTo>
                    <a:pt x="187" y="26"/>
                  </a:moveTo>
                  <a:cubicBezTo>
                    <a:pt x="187" y="26"/>
                    <a:pt x="187" y="26"/>
                    <a:pt x="187" y="26"/>
                  </a:cubicBezTo>
                  <a:cubicBezTo>
                    <a:pt x="186" y="27"/>
                    <a:pt x="186" y="27"/>
                    <a:pt x="186" y="27"/>
                  </a:cubicBezTo>
                  <a:cubicBezTo>
                    <a:pt x="185" y="28"/>
                    <a:pt x="185" y="28"/>
                    <a:pt x="185" y="28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2" y="29"/>
                    <a:pt x="182" y="29"/>
                    <a:pt x="182" y="29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9" y="28"/>
                    <a:pt x="179" y="28"/>
                    <a:pt x="179" y="28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5" y="28"/>
                    <a:pt x="175" y="28"/>
                    <a:pt x="175" y="28"/>
                  </a:cubicBezTo>
                  <a:cubicBezTo>
                    <a:pt x="175" y="27"/>
                    <a:pt x="175" y="27"/>
                    <a:pt x="175" y="27"/>
                  </a:cubicBezTo>
                  <a:cubicBezTo>
                    <a:pt x="174" y="28"/>
                    <a:pt x="174" y="28"/>
                    <a:pt x="174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1" y="27"/>
                    <a:pt x="171" y="27"/>
                    <a:pt x="171" y="27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9" y="27"/>
                    <a:pt x="169" y="27"/>
                    <a:pt x="169" y="27"/>
                  </a:cubicBezTo>
                  <a:cubicBezTo>
                    <a:pt x="168" y="25"/>
                    <a:pt x="168" y="25"/>
                    <a:pt x="168" y="25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5" y="25"/>
                    <a:pt x="165" y="25"/>
                    <a:pt x="165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5" y="20"/>
                    <a:pt x="165" y="20"/>
                    <a:pt x="165" y="20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5" y="19"/>
                    <a:pt x="165" y="19"/>
                    <a:pt x="165" y="19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8"/>
                    <a:pt x="164" y="18"/>
                    <a:pt x="164" y="18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9" y="14"/>
                    <a:pt x="169" y="14"/>
                    <a:pt x="169" y="14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70" y="12"/>
                    <a:pt x="170" y="12"/>
                    <a:pt x="170" y="12"/>
                  </a:cubicBezTo>
                  <a:cubicBezTo>
                    <a:pt x="171" y="12"/>
                    <a:pt x="171" y="12"/>
                    <a:pt x="171" y="12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4" y="15"/>
                    <a:pt x="174" y="15"/>
                    <a:pt x="174" y="15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7"/>
                    <a:pt x="174" y="17"/>
                    <a:pt x="174" y="17"/>
                  </a:cubicBezTo>
                  <a:cubicBezTo>
                    <a:pt x="174" y="18"/>
                    <a:pt x="174" y="18"/>
                    <a:pt x="174" y="18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5" y="18"/>
                    <a:pt x="175" y="18"/>
                    <a:pt x="175" y="18"/>
                  </a:cubicBezTo>
                  <a:cubicBezTo>
                    <a:pt x="175" y="17"/>
                    <a:pt x="175" y="17"/>
                    <a:pt x="175" y="17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6"/>
                    <a:pt x="175" y="16"/>
                    <a:pt x="175" y="16"/>
                  </a:cubicBezTo>
                  <a:cubicBezTo>
                    <a:pt x="175" y="15"/>
                    <a:pt x="175" y="15"/>
                    <a:pt x="175" y="15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80" y="15"/>
                    <a:pt x="180" y="15"/>
                    <a:pt x="180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82" y="18"/>
                    <a:pt x="182" y="18"/>
                    <a:pt x="182" y="18"/>
                  </a:cubicBezTo>
                  <a:cubicBezTo>
                    <a:pt x="182" y="19"/>
                    <a:pt x="182" y="19"/>
                    <a:pt x="182" y="19"/>
                  </a:cubicBezTo>
                  <a:cubicBezTo>
                    <a:pt x="183" y="20"/>
                    <a:pt x="183" y="20"/>
                    <a:pt x="183" y="20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22"/>
                    <a:pt x="184" y="22"/>
                    <a:pt x="184" y="22"/>
                  </a:cubicBezTo>
                  <a:cubicBezTo>
                    <a:pt x="183" y="22"/>
                    <a:pt x="183" y="22"/>
                    <a:pt x="183" y="22"/>
                  </a:cubicBezTo>
                  <a:cubicBezTo>
                    <a:pt x="183" y="21"/>
                    <a:pt x="183" y="21"/>
                    <a:pt x="183" y="21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2" y="22"/>
                    <a:pt x="182" y="22"/>
                    <a:pt x="182" y="22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5" y="23"/>
                    <a:pt x="185" y="23"/>
                    <a:pt x="185" y="23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7" y="26"/>
                    <a:pt x="187" y="26"/>
                    <a:pt x="187" y="26"/>
                  </a:cubicBezTo>
                  <a:close/>
                  <a:moveTo>
                    <a:pt x="350" y="3"/>
                  </a:moveTo>
                  <a:cubicBezTo>
                    <a:pt x="350" y="2"/>
                    <a:pt x="350" y="2"/>
                    <a:pt x="350" y="2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52" y="2"/>
                    <a:pt x="352" y="2"/>
                    <a:pt x="352" y="2"/>
                  </a:cubicBezTo>
                  <a:cubicBezTo>
                    <a:pt x="351" y="2"/>
                    <a:pt x="351" y="2"/>
                    <a:pt x="351" y="2"/>
                  </a:cubicBezTo>
                  <a:cubicBezTo>
                    <a:pt x="351" y="3"/>
                    <a:pt x="351" y="3"/>
                    <a:pt x="351" y="3"/>
                  </a:cubicBezTo>
                  <a:cubicBezTo>
                    <a:pt x="350" y="3"/>
                    <a:pt x="350" y="3"/>
                    <a:pt x="350" y="3"/>
                  </a:cubicBezTo>
                  <a:close/>
                  <a:moveTo>
                    <a:pt x="359" y="17"/>
                  </a:moveTo>
                  <a:cubicBezTo>
                    <a:pt x="359" y="18"/>
                    <a:pt x="359" y="18"/>
                    <a:pt x="359" y="18"/>
                  </a:cubicBezTo>
                  <a:cubicBezTo>
                    <a:pt x="361" y="20"/>
                    <a:pt x="361" y="20"/>
                    <a:pt x="361" y="20"/>
                  </a:cubicBezTo>
                  <a:cubicBezTo>
                    <a:pt x="361" y="21"/>
                    <a:pt x="361" y="21"/>
                    <a:pt x="361" y="21"/>
                  </a:cubicBezTo>
                  <a:cubicBezTo>
                    <a:pt x="364" y="22"/>
                    <a:pt x="364" y="22"/>
                    <a:pt x="364" y="22"/>
                  </a:cubicBezTo>
                  <a:cubicBezTo>
                    <a:pt x="367" y="22"/>
                    <a:pt x="367" y="22"/>
                    <a:pt x="367" y="22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70" y="23"/>
                    <a:pt x="370" y="23"/>
                    <a:pt x="370" y="23"/>
                  </a:cubicBezTo>
                  <a:cubicBezTo>
                    <a:pt x="371" y="22"/>
                    <a:pt x="371" y="22"/>
                    <a:pt x="371" y="22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5" y="22"/>
                    <a:pt x="375" y="22"/>
                    <a:pt x="375" y="22"/>
                  </a:cubicBezTo>
                  <a:cubicBezTo>
                    <a:pt x="375" y="21"/>
                    <a:pt x="375" y="21"/>
                    <a:pt x="375" y="21"/>
                  </a:cubicBezTo>
                  <a:cubicBezTo>
                    <a:pt x="376" y="20"/>
                    <a:pt x="376" y="20"/>
                    <a:pt x="376" y="20"/>
                  </a:cubicBezTo>
                  <a:cubicBezTo>
                    <a:pt x="375" y="19"/>
                    <a:pt x="375" y="19"/>
                    <a:pt x="375" y="19"/>
                  </a:cubicBezTo>
                  <a:cubicBezTo>
                    <a:pt x="375" y="18"/>
                    <a:pt x="375" y="18"/>
                    <a:pt x="375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8"/>
                    <a:pt x="374" y="18"/>
                    <a:pt x="374" y="18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1" y="17"/>
                    <a:pt x="371" y="17"/>
                    <a:pt x="371" y="17"/>
                  </a:cubicBezTo>
                  <a:cubicBezTo>
                    <a:pt x="369" y="17"/>
                    <a:pt x="369" y="17"/>
                    <a:pt x="369" y="17"/>
                  </a:cubicBezTo>
                  <a:cubicBezTo>
                    <a:pt x="368" y="18"/>
                    <a:pt x="368" y="18"/>
                    <a:pt x="368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7" y="18"/>
                    <a:pt x="367" y="18"/>
                    <a:pt x="367" y="18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6" y="17"/>
                    <a:pt x="366" y="17"/>
                    <a:pt x="366" y="17"/>
                  </a:cubicBezTo>
                  <a:cubicBezTo>
                    <a:pt x="365" y="17"/>
                    <a:pt x="365" y="17"/>
                    <a:pt x="365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18"/>
                    <a:pt x="363" y="18"/>
                    <a:pt x="363" y="18"/>
                  </a:cubicBezTo>
                  <a:cubicBezTo>
                    <a:pt x="362" y="18"/>
                    <a:pt x="362" y="18"/>
                    <a:pt x="362" y="18"/>
                  </a:cubicBezTo>
                  <a:cubicBezTo>
                    <a:pt x="361" y="18"/>
                    <a:pt x="361" y="18"/>
                    <a:pt x="361" y="18"/>
                  </a:cubicBezTo>
                  <a:cubicBezTo>
                    <a:pt x="360" y="18"/>
                    <a:pt x="360" y="18"/>
                    <a:pt x="360" y="18"/>
                  </a:cubicBezTo>
                  <a:cubicBezTo>
                    <a:pt x="360" y="17"/>
                    <a:pt x="360" y="17"/>
                    <a:pt x="360" y="17"/>
                  </a:cubicBezTo>
                  <a:cubicBezTo>
                    <a:pt x="359" y="17"/>
                    <a:pt x="359" y="17"/>
                    <a:pt x="359" y="17"/>
                  </a:cubicBezTo>
                  <a:close/>
                  <a:moveTo>
                    <a:pt x="325" y="31"/>
                  </a:moveTo>
                  <a:cubicBezTo>
                    <a:pt x="324" y="29"/>
                    <a:pt x="324" y="29"/>
                    <a:pt x="324" y="29"/>
                  </a:cubicBezTo>
                  <a:cubicBezTo>
                    <a:pt x="324" y="28"/>
                    <a:pt x="324" y="28"/>
                    <a:pt x="324" y="28"/>
                  </a:cubicBezTo>
                  <a:cubicBezTo>
                    <a:pt x="323" y="27"/>
                    <a:pt x="323" y="27"/>
                    <a:pt x="323" y="27"/>
                  </a:cubicBezTo>
                  <a:cubicBezTo>
                    <a:pt x="321" y="27"/>
                    <a:pt x="321" y="27"/>
                    <a:pt x="321" y="27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23" y="30"/>
                    <a:pt x="323" y="30"/>
                    <a:pt x="323" y="30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5" y="31"/>
                    <a:pt x="325" y="31"/>
                    <a:pt x="325" y="31"/>
                  </a:cubicBezTo>
                  <a:close/>
                  <a:moveTo>
                    <a:pt x="342" y="32"/>
                  </a:moveTo>
                  <a:cubicBezTo>
                    <a:pt x="342" y="32"/>
                    <a:pt x="342" y="32"/>
                    <a:pt x="342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2"/>
                    <a:pt x="341" y="32"/>
                    <a:pt x="341" y="32"/>
                  </a:cubicBezTo>
                  <a:cubicBezTo>
                    <a:pt x="341" y="31"/>
                    <a:pt x="341" y="31"/>
                    <a:pt x="341" y="31"/>
                  </a:cubicBezTo>
                  <a:cubicBezTo>
                    <a:pt x="342" y="31"/>
                    <a:pt x="342" y="31"/>
                    <a:pt x="342" y="31"/>
                  </a:cubicBezTo>
                  <a:cubicBezTo>
                    <a:pt x="342" y="32"/>
                    <a:pt x="342" y="32"/>
                    <a:pt x="342" y="32"/>
                  </a:cubicBezTo>
                  <a:cubicBezTo>
                    <a:pt x="343" y="32"/>
                    <a:pt x="343" y="32"/>
                    <a:pt x="343" y="32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3" y="33"/>
                    <a:pt x="343" y="33"/>
                    <a:pt x="343" y="33"/>
                  </a:cubicBezTo>
                  <a:cubicBezTo>
                    <a:pt x="344" y="33"/>
                    <a:pt x="344" y="33"/>
                    <a:pt x="344" y="33"/>
                  </a:cubicBezTo>
                  <a:cubicBezTo>
                    <a:pt x="345" y="32"/>
                    <a:pt x="345" y="32"/>
                    <a:pt x="345" y="32"/>
                  </a:cubicBezTo>
                  <a:cubicBezTo>
                    <a:pt x="346" y="30"/>
                    <a:pt x="346" y="30"/>
                    <a:pt x="346" y="30"/>
                  </a:cubicBezTo>
                  <a:cubicBezTo>
                    <a:pt x="347" y="29"/>
                    <a:pt x="347" y="29"/>
                    <a:pt x="347" y="29"/>
                  </a:cubicBezTo>
                  <a:cubicBezTo>
                    <a:pt x="348" y="29"/>
                    <a:pt x="348" y="29"/>
                    <a:pt x="348" y="29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50" y="29"/>
                    <a:pt x="350" y="29"/>
                    <a:pt x="350" y="29"/>
                  </a:cubicBezTo>
                  <a:cubicBezTo>
                    <a:pt x="350" y="30"/>
                    <a:pt x="350" y="30"/>
                    <a:pt x="350" y="30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1" y="29"/>
                    <a:pt x="351" y="29"/>
                    <a:pt x="351" y="29"/>
                  </a:cubicBezTo>
                  <a:cubicBezTo>
                    <a:pt x="353" y="28"/>
                    <a:pt x="353" y="28"/>
                    <a:pt x="353" y="28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3" y="27"/>
                    <a:pt x="353" y="27"/>
                    <a:pt x="353" y="27"/>
                  </a:cubicBezTo>
                  <a:cubicBezTo>
                    <a:pt x="352" y="27"/>
                    <a:pt x="352" y="27"/>
                    <a:pt x="352" y="27"/>
                  </a:cubicBezTo>
                  <a:cubicBezTo>
                    <a:pt x="350" y="28"/>
                    <a:pt x="350" y="28"/>
                    <a:pt x="350" y="28"/>
                  </a:cubicBezTo>
                  <a:cubicBezTo>
                    <a:pt x="349" y="27"/>
                    <a:pt x="349" y="27"/>
                    <a:pt x="349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6"/>
                    <a:pt x="347" y="26"/>
                    <a:pt x="347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4" y="24"/>
                    <a:pt x="344" y="24"/>
                    <a:pt x="344" y="24"/>
                  </a:cubicBezTo>
                  <a:cubicBezTo>
                    <a:pt x="343" y="23"/>
                    <a:pt x="343" y="23"/>
                    <a:pt x="343" y="23"/>
                  </a:cubicBezTo>
                  <a:cubicBezTo>
                    <a:pt x="343" y="22"/>
                    <a:pt x="343" y="22"/>
                    <a:pt x="343" y="22"/>
                  </a:cubicBezTo>
                  <a:cubicBezTo>
                    <a:pt x="343" y="21"/>
                    <a:pt x="343" y="21"/>
                    <a:pt x="343" y="21"/>
                  </a:cubicBezTo>
                  <a:cubicBezTo>
                    <a:pt x="342" y="20"/>
                    <a:pt x="342" y="20"/>
                    <a:pt x="342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9"/>
                    <a:pt x="342" y="19"/>
                    <a:pt x="342" y="19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342" y="17"/>
                    <a:pt x="342" y="17"/>
                    <a:pt x="342" y="17"/>
                  </a:cubicBezTo>
                  <a:cubicBezTo>
                    <a:pt x="341" y="17"/>
                    <a:pt x="341" y="17"/>
                    <a:pt x="341" y="17"/>
                  </a:cubicBezTo>
                  <a:cubicBezTo>
                    <a:pt x="339" y="17"/>
                    <a:pt x="339" y="17"/>
                    <a:pt x="339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6"/>
                    <a:pt x="338" y="16"/>
                    <a:pt x="338" y="16"/>
                  </a:cubicBezTo>
                  <a:cubicBezTo>
                    <a:pt x="337" y="16"/>
                    <a:pt x="337" y="16"/>
                    <a:pt x="337" y="16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5" y="16"/>
                    <a:pt x="335" y="16"/>
                    <a:pt x="335" y="16"/>
                  </a:cubicBezTo>
                  <a:cubicBezTo>
                    <a:pt x="337" y="17"/>
                    <a:pt x="337" y="17"/>
                    <a:pt x="337" y="17"/>
                  </a:cubicBezTo>
                  <a:cubicBezTo>
                    <a:pt x="338" y="17"/>
                    <a:pt x="338" y="17"/>
                    <a:pt x="338" y="17"/>
                  </a:cubicBezTo>
                  <a:cubicBezTo>
                    <a:pt x="338" y="18"/>
                    <a:pt x="338" y="18"/>
                    <a:pt x="338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7" y="18"/>
                    <a:pt x="337" y="18"/>
                    <a:pt x="337" y="18"/>
                  </a:cubicBezTo>
                  <a:cubicBezTo>
                    <a:pt x="336" y="18"/>
                    <a:pt x="336" y="18"/>
                    <a:pt x="336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336" y="19"/>
                    <a:pt x="336" y="19"/>
                    <a:pt x="336" y="19"/>
                  </a:cubicBezTo>
                  <a:cubicBezTo>
                    <a:pt x="336" y="20"/>
                    <a:pt x="336" y="20"/>
                    <a:pt x="336" y="20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8" y="22"/>
                    <a:pt x="338" y="22"/>
                    <a:pt x="338" y="22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8" y="23"/>
                    <a:pt x="338" y="23"/>
                    <a:pt x="338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5" y="21"/>
                    <a:pt x="335" y="21"/>
                    <a:pt x="335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3" y="21"/>
                    <a:pt x="333" y="21"/>
                    <a:pt x="333" y="21"/>
                  </a:cubicBezTo>
                  <a:cubicBezTo>
                    <a:pt x="332" y="21"/>
                    <a:pt x="332" y="21"/>
                    <a:pt x="332" y="21"/>
                  </a:cubicBezTo>
                  <a:cubicBezTo>
                    <a:pt x="332" y="20"/>
                    <a:pt x="332" y="20"/>
                    <a:pt x="332" y="20"/>
                  </a:cubicBezTo>
                  <a:cubicBezTo>
                    <a:pt x="332" y="19"/>
                    <a:pt x="332" y="19"/>
                    <a:pt x="332" y="19"/>
                  </a:cubicBezTo>
                  <a:cubicBezTo>
                    <a:pt x="331" y="19"/>
                    <a:pt x="331" y="19"/>
                    <a:pt x="331" y="19"/>
                  </a:cubicBezTo>
                  <a:cubicBezTo>
                    <a:pt x="330" y="18"/>
                    <a:pt x="330" y="18"/>
                    <a:pt x="330" y="18"/>
                  </a:cubicBezTo>
                  <a:cubicBezTo>
                    <a:pt x="329" y="18"/>
                    <a:pt x="329" y="18"/>
                    <a:pt x="329" y="18"/>
                  </a:cubicBezTo>
                  <a:cubicBezTo>
                    <a:pt x="328" y="18"/>
                    <a:pt x="328" y="18"/>
                    <a:pt x="328" y="18"/>
                  </a:cubicBezTo>
                  <a:cubicBezTo>
                    <a:pt x="328" y="17"/>
                    <a:pt x="328" y="17"/>
                    <a:pt x="328" y="17"/>
                  </a:cubicBezTo>
                  <a:cubicBezTo>
                    <a:pt x="327" y="18"/>
                    <a:pt x="327" y="18"/>
                    <a:pt x="327" y="18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6" y="19"/>
                    <a:pt x="326" y="19"/>
                    <a:pt x="326" y="19"/>
                  </a:cubicBezTo>
                  <a:cubicBezTo>
                    <a:pt x="326" y="20"/>
                    <a:pt x="326" y="20"/>
                    <a:pt x="326" y="20"/>
                  </a:cubicBezTo>
                  <a:cubicBezTo>
                    <a:pt x="326" y="21"/>
                    <a:pt x="326" y="21"/>
                    <a:pt x="326" y="21"/>
                  </a:cubicBezTo>
                  <a:cubicBezTo>
                    <a:pt x="325" y="22"/>
                    <a:pt x="325" y="22"/>
                    <a:pt x="325" y="22"/>
                  </a:cubicBezTo>
                  <a:cubicBezTo>
                    <a:pt x="324" y="22"/>
                    <a:pt x="324" y="22"/>
                    <a:pt x="324" y="22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25" y="24"/>
                    <a:pt x="325" y="24"/>
                    <a:pt x="325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5"/>
                    <a:pt x="327" y="25"/>
                    <a:pt x="327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5"/>
                    <a:pt x="326" y="25"/>
                    <a:pt x="326" y="25"/>
                  </a:cubicBezTo>
                  <a:cubicBezTo>
                    <a:pt x="326" y="26"/>
                    <a:pt x="326" y="26"/>
                    <a:pt x="326" y="26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7"/>
                    <a:pt x="327" y="27"/>
                    <a:pt x="327" y="27"/>
                  </a:cubicBezTo>
                  <a:cubicBezTo>
                    <a:pt x="327" y="28"/>
                    <a:pt x="327" y="28"/>
                    <a:pt x="327" y="28"/>
                  </a:cubicBezTo>
                  <a:cubicBezTo>
                    <a:pt x="328" y="28"/>
                    <a:pt x="328" y="28"/>
                    <a:pt x="328" y="28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30" y="30"/>
                    <a:pt x="330" y="30"/>
                    <a:pt x="330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9" y="31"/>
                    <a:pt x="329" y="31"/>
                    <a:pt x="329" y="31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4" y="33"/>
                    <a:pt x="334" y="33"/>
                    <a:pt x="334" y="33"/>
                  </a:cubicBezTo>
                  <a:cubicBezTo>
                    <a:pt x="335" y="34"/>
                    <a:pt x="335" y="34"/>
                    <a:pt x="335" y="34"/>
                  </a:cubicBezTo>
                  <a:cubicBezTo>
                    <a:pt x="336" y="34"/>
                    <a:pt x="336" y="34"/>
                    <a:pt x="336" y="34"/>
                  </a:cubicBezTo>
                  <a:cubicBezTo>
                    <a:pt x="336" y="35"/>
                    <a:pt x="336" y="35"/>
                    <a:pt x="336" y="35"/>
                  </a:cubicBezTo>
                  <a:cubicBezTo>
                    <a:pt x="337" y="35"/>
                    <a:pt x="337" y="35"/>
                    <a:pt x="337" y="35"/>
                  </a:cubicBezTo>
                  <a:cubicBezTo>
                    <a:pt x="338" y="35"/>
                    <a:pt x="338" y="35"/>
                    <a:pt x="338" y="35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41" y="35"/>
                    <a:pt x="341" y="35"/>
                    <a:pt x="341" y="35"/>
                  </a:cubicBezTo>
                  <a:cubicBezTo>
                    <a:pt x="342" y="36"/>
                    <a:pt x="342" y="36"/>
                    <a:pt x="342" y="36"/>
                  </a:cubicBezTo>
                  <a:cubicBezTo>
                    <a:pt x="342" y="35"/>
                    <a:pt x="342" y="35"/>
                    <a:pt x="342" y="35"/>
                  </a:cubicBezTo>
                  <a:cubicBezTo>
                    <a:pt x="343" y="35"/>
                    <a:pt x="343" y="35"/>
                    <a:pt x="343" y="35"/>
                  </a:cubicBezTo>
                  <a:cubicBezTo>
                    <a:pt x="343" y="34"/>
                    <a:pt x="343" y="34"/>
                    <a:pt x="343" y="34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32"/>
                    <a:pt x="342" y="32"/>
                    <a:pt x="342" y="32"/>
                  </a:cubicBezTo>
                  <a:close/>
                  <a:moveTo>
                    <a:pt x="343" y="17"/>
                  </a:moveTo>
                  <a:cubicBezTo>
                    <a:pt x="344" y="17"/>
                    <a:pt x="344" y="17"/>
                    <a:pt x="344" y="17"/>
                  </a:cubicBezTo>
                  <a:cubicBezTo>
                    <a:pt x="345" y="17"/>
                    <a:pt x="345" y="17"/>
                    <a:pt x="345" y="17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9" y="18"/>
                    <a:pt x="349" y="18"/>
                    <a:pt x="349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2" y="18"/>
                    <a:pt x="352" y="18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5" y="19"/>
                    <a:pt x="355" y="19"/>
                    <a:pt x="355" y="19"/>
                  </a:cubicBezTo>
                  <a:cubicBezTo>
                    <a:pt x="354" y="19"/>
                    <a:pt x="354" y="19"/>
                    <a:pt x="354" y="19"/>
                  </a:cubicBezTo>
                  <a:cubicBezTo>
                    <a:pt x="353" y="20"/>
                    <a:pt x="353" y="20"/>
                    <a:pt x="353" y="20"/>
                  </a:cubicBezTo>
                  <a:cubicBezTo>
                    <a:pt x="353" y="21"/>
                    <a:pt x="353" y="21"/>
                    <a:pt x="353" y="21"/>
                  </a:cubicBezTo>
                  <a:cubicBezTo>
                    <a:pt x="354" y="22"/>
                    <a:pt x="354" y="22"/>
                    <a:pt x="354" y="22"/>
                  </a:cubicBezTo>
                  <a:cubicBezTo>
                    <a:pt x="355" y="22"/>
                    <a:pt x="355" y="22"/>
                    <a:pt x="355" y="22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3"/>
                    <a:pt x="355" y="23"/>
                    <a:pt x="355" y="23"/>
                  </a:cubicBezTo>
                  <a:cubicBezTo>
                    <a:pt x="355" y="24"/>
                    <a:pt x="355" y="24"/>
                    <a:pt x="355" y="24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54" y="26"/>
                    <a:pt x="354" y="26"/>
                    <a:pt x="354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2" y="26"/>
                    <a:pt x="352" y="26"/>
                    <a:pt x="352" y="26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8" y="26"/>
                    <a:pt x="348" y="26"/>
                    <a:pt x="348" y="26"/>
                  </a:cubicBezTo>
                  <a:cubicBezTo>
                    <a:pt x="347" y="25"/>
                    <a:pt x="347" y="25"/>
                    <a:pt x="347" y="25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45" y="22"/>
                    <a:pt x="345" y="22"/>
                    <a:pt x="345" y="22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5" y="21"/>
                    <a:pt x="345" y="21"/>
                    <a:pt x="345" y="21"/>
                  </a:cubicBezTo>
                  <a:cubicBezTo>
                    <a:pt x="346" y="20"/>
                    <a:pt x="346" y="20"/>
                    <a:pt x="346" y="20"/>
                  </a:cubicBezTo>
                  <a:cubicBezTo>
                    <a:pt x="345" y="20"/>
                    <a:pt x="345" y="20"/>
                    <a:pt x="345" y="20"/>
                  </a:cubicBezTo>
                  <a:cubicBezTo>
                    <a:pt x="345" y="19"/>
                    <a:pt x="345" y="19"/>
                    <a:pt x="345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44" y="18"/>
                    <a:pt x="344" y="18"/>
                    <a:pt x="344" y="18"/>
                  </a:cubicBezTo>
                  <a:cubicBezTo>
                    <a:pt x="343" y="18"/>
                    <a:pt x="343" y="18"/>
                    <a:pt x="343" y="18"/>
                  </a:cubicBezTo>
                  <a:cubicBezTo>
                    <a:pt x="343" y="17"/>
                    <a:pt x="343" y="17"/>
                    <a:pt x="343" y="17"/>
                  </a:cubicBezTo>
                  <a:close/>
                  <a:moveTo>
                    <a:pt x="195" y="38"/>
                  </a:moveTo>
                  <a:cubicBezTo>
                    <a:pt x="195" y="38"/>
                    <a:pt x="196" y="37"/>
                    <a:pt x="196" y="37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9" y="35"/>
                    <a:pt x="199" y="35"/>
                    <a:pt x="199" y="35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99" y="33"/>
                    <a:pt x="199" y="33"/>
                    <a:pt x="199" y="33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2" y="32"/>
                    <a:pt x="202" y="32"/>
                    <a:pt x="202" y="32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3" y="31"/>
                    <a:pt x="203" y="31"/>
                    <a:pt x="203" y="31"/>
                  </a:cubicBezTo>
                  <a:cubicBezTo>
                    <a:pt x="204" y="31"/>
                    <a:pt x="204" y="31"/>
                    <a:pt x="204" y="31"/>
                  </a:cubicBezTo>
                  <a:cubicBezTo>
                    <a:pt x="206" y="30"/>
                    <a:pt x="206" y="30"/>
                    <a:pt x="206" y="3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7" y="27"/>
                    <a:pt x="207" y="27"/>
                    <a:pt x="207" y="27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6" y="25"/>
                    <a:pt x="206" y="25"/>
                    <a:pt x="206" y="25"/>
                  </a:cubicBezTo>
                  <a:cubicBezTo>
                    <a:pt x="205" y="24"/>
                    <a:pt x="205" y="24"/>
                    <a:pt x="205" y="24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3" y="22"/>
                    <a:pt x="203" y="22"/>
                    <a:pt x="203" y="22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2" y="22"/>
                    <a:pt x="202" y="22"/>
                    <a:pt x="202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0" y="21"/>
                    <a:pt x="200" y="21"/>
                    <a:pt x="200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19"/>
                    <a:pt x="195" y="19"/>
                    <a:pt x="195" y="19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4" y="21"/>
                    <a:pt x="194" y="21"/>
                    <a:pt x="194" y="21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1" y="21"/>
                    <a:pt x="191" y="21"/>
                    <a:pt x="191" y="21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89" y="20"/>
                    <a:pt x="189" y="20"/>
                    <a:pt x="189" y="20"/>
                  </a:cubicBezTo>
                  <a:cubicBezTo>
                    <a:pt x="190" y="20"/>
                    <a:pt x="190" y="20"/>
                    <a:pt x="190" y="20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1"/>
                    <a:pt x="190" y="21"/>
                    <a:pt x="190" y="21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0" y="22"/>
                    <a:pt x="190" y="22"/>
                    <a:pt x="190" y="22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91" y="24"/>
                    <a:pt x="191" y="24"/>
                    <a:pt x="191" y="24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7"/>
                    <a:pt x="193" y="27"/>
                    <a:pt x="193" y="27"/>
                  </a:cubicBezTo>
                  <a:cubicBezTo>
                    <a:pt x="192" y="27"/>
                    <a:pt x="192" y="27"/>
                    <a:pt x="192" y="27"/>
                  </a:cubicBezTo>
                  <a:cubicBezTo>
                    <a:pt x="192" y="28"/>
                    <a:pt x="192" y="28"/>
                    <a:pt x="192" y="28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193" y="34"/>
                    <a:pt x="193" y="34"/>
                    <a:pt x="193" y="34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5" y="37"/>
                    <a:pt x="195" y="37"/>
                    <a:pt x="195" y="37"/>
                  </a:cubicBezTo>
                  <a:cubicBezTo>
                    <a:pt x="195" y="38"/>
                    <a:pt x="195" y="38"/>
                    <a:pt x="195" y="38"/>
                  </a:cubicBezTo>
                  <a:close/>
                  <a:moveTo>
                    <a:pt x="212" y="29"/>
                  </a:move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4" y="27"/>
                    <a:pt x="214" y="27"/>
                    <a:pt x="214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13" y="27"/>
                    <a:pt x="213" y="27"/>
                    <a:pt x="213" y="27"/>
                  </a:cubicBezTo>
                  <a:cubicBezTo>
                    <a:pt x="212" y="27"/>
                    <a:pt x="212" y="27"/>
                    <a:pt x="212" y="27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2" y="28"/>
                    <a:pt x="212" y="28"/>
                    <a:pt x="212" y="2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2" y="29"/>
                    <a:pt x="212" y="29"/>
                    <a:pt x="212" y="29"/>
                  </a:cubicBezTo>
                  <a:cubicBezTo>
                    <a:pt x="212" y="29"/>
                    <a:pt x="212" y="29"/>
                    <a:pt x="212" y="29"/>
                  </a:cubicBezTo>
                  <a:close/>
                  <a:moveTo>
                    <a:pt x="213" y="29"/>
                  </a:moveTo>
                  <a:cubicBezTo>
                    <a:pt x="214" y="28"/>
                    <a:pt x="214" y="28"/>
                    <a:pt x="214" y="28"/>
                  </a:cubicBezTo>
                  <a:cubicBezTo>
                    <a:pt x="215" y="28"/>
                    <a:pt x="215" y="28"/>
                    <a:pt x="215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7" y="27"/>
                    <a:pt x="217" y="27"/>
                    <a:pt x="217" y="27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17" y="29"/>
                    <a:pt x="217" y="29"/>
                    <a:pt x="217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3" y="29"/>
                    <a:pt x="213" y="29"/>
                    <a:pt x="213" y="29"/>
                  </a:cubicBezTo>
                  <a:cubicBezTo>
                    <a:pt x="213" y="29"/>
                    <a:pt x="213" y="29"/>
                    <a:pt x="213" y="29"/>
                  </a:cubicBezTo>
                  <a:close/>
                  <a:moveTo>
                    <a:pt x="222" y="36"/>
                  </a:moveTo>
                  <a:cubicBezTo>
                    <a:pt x="222" y="37"/>
                    <a:pt x="222" y="37"/>
                    <a:pt x="222" y="37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8"/>
                    <a:pt x="223" y="38"/>
                    <a:pt x="223" y="38"/>
                  </a:cubicBezTo>
                  <a:cubicBezTo>
                    <a:pt x="223" y="39"/>
                    <a:pt x="223" y="39"/>
                    <a:pt x="223" y="39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24" y="37"/>
                    <a:pt x="224" y="37"/>
                    <a:pt x="224" y="37"/>
                  </a:cubicBezTo>
                  <a:cubicBezTo>
                    <a:pt x="224" y="36"/>
                    <a:pt x="224" y="36"/>
                    <a:pt x="224" y="36"/>
                  </a:cubicBezTo>
                  <a:cubicBezTo>
                    <a:pt x="223" y="36"/>
                    <a:pt x="223" y="36"/>
                    <a:pt x="223" y="36"/>
                  </a:cubicBezTo>
                  <a:cubicBezTo>
                    <a:pt x="222" y="36"/>
                    <a:pt x="222" y="36"/>
                    <a:pt x="222" y="36"/>
                  </a:cubicBezTo>
                  <a:close/>
                  <a:moveTo>
                    <a:pt x="305" y="61"/>
                  </a:moveTo>
                  <a:cubicBezTo>
                    <a:pt x="305" y="60"/>
                    <a:pt x="305" y="60"/>
                    <a:pt x="305" y="60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6" y="59"/>
                    <a:pt x="306" y="59"/>
                    <a:pt x="306" y="59"/>
                  </a:cubicBezTo>
                  <a:cubicBezTo>
                    <a:pt x="304" y="59"/>
                    <a:pt x="304" y="59"/>
                    <a:pt x="304" y="59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4" y="60"/>
                    <a:pt x="304" y="60"/>
                    <a:pt x="304" y="60"/>
                  </a:cubicBezTo>
                  <a:cubicBezTo>
                    <a:pt x="305" y="60"/>
                    <a:pt x="305" y="60"/>
                    <a:pt x="305" y="60"/>
                  </a:cubicBezTo>
                  <a:cubicBezTo>
                    <a:pt x="305" y="61"/>
                    <a:pt x="305" y="61"/>
                    <a:pt x="305" y="61"/>
                  </a:cubicBezTo>
                  <a:close/>
                  <a:moveTo>
                    <a:pt x="294" y="72"/>
                  </a:moveTo>
                  <a:cubicBezTo>
                    <a:pt x="295" y="72"/>
                    <a:pt x="295" y="72"/>
                    <a:pt x="295" y="72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4" y="70"/>
                    <a:pt x="294" y="70"/>
                    <a:pt x="294" y="70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2"/>
                    <a:pt x="294" y="72"/>
                  </a:cubicBezTo>
                  <a:close/>
                  <a:moveTo>
                    <a:pt x="263" y="67"/>
                  </a:moveTo>
                  <a:cubicBezTo>
                    <a:pt x="264" y="67"/>
                    <a:pt x="264" y="67"/>
                    <a:pt x="264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7"/>
                    <a:pt x="265" y="67"/>
                    <a:pt x="265" y="67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5" y="65"/>
                    <a:pt x="265" y="65"/>
                    <a:pt x="265" y="65"/>
                  </a:cubicBezTo>
                  <a:cubicBezTo>
                    <a:pt x="265" y="64"/>
                    <a:pt x="265" y="64"/>
                    <a:pt x="265" y="64"/>
                  </a:cubicBezTo>
                  <a:cubicBezTo>
                    <a:pt x="265" y="63"/>
                    <a:pt x="265" y="63"/>
                    <a:pt x="265" y="63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4" y="62"/>
                    <a:pt x="264" y="62"/>
                    <a:pt x="264" y="62"/>
                  </a:cubicBezTo>
                  <a:cubicBezTo>
                    <a:pt x="262" y="62"/>
                    <a:pt x="262" y="62"/>
                    <a:pt x="262" y="62"/>
                  </a:cubicBezTo>
                  <a:cubicBezTo>
                    <a:pt x="261" y="63"/>
                    <a:pt x="261" y="63"/>
                    <a:pt x="261" y="63"/>
                  </a:cubicBezTo>
                  <a:cubicBezTo>
                    <a:pt x="260" y="63"/>
                    <a:pt x="260" y="63"/>
                    <a:pt x="260" y="63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1" y="65"/>
                    <a:pt x="261" y="65"/>
                    <a:pt x="261" y="65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59" y="66"/>
                    <a:pt x="259" y="66"/>
                    <a:pt x="259" y="66"/>
                  </a:cubicBezTo>
                  <a:cubicBezTo>
                    <a:pt x="260" y="66"/>
                    <a:pt x="260" y="66"/>
                    <a:pt x="260" y="66"/>
                  </a:cubicBezTo>
                  <a:cubicBezTo>
                    <a:pt x="261" y="66"/>
                    <a:pt x="261" y="66"/>
                    <a:pt x="261" y="66"/>
                  </a:cubicBezTo>
                  <a:cubicBezTo>
                    <a:pt x="263" y="67"/>
                    <a:pt x="263" y="67"/>
                    <a:pt x="263" y="67"/>
                  </a:cubicBezTo>
                  <a:close/>
                  <a:moveTo>
                    <a:pt x="353" y="42"/>
                  </a:moveTo>
                  <a:cubicBezTo>
                    <a:pt x="354" y="42"/>
                    <a:pt x="354" y="42"/>
                    <a:pt x="354" y="42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4" y="40"/>
                    <a:pt x="354" y="40"/>
                    <a:pt x="354" y="40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2" y="37"/>
                    <a:pt x="352" y="37"/>
                    <a:pt x="352" y="37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0" y="39"/>
                    <a:pt x="350" y="39"/>
                    <a:pt x="350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1" y="41"/>
                    <a:pt x="351" y="41"/>
                    <a:pt x="351" y="41"/>
                  </a:cubicBezTo>
                  <a:cubicBezTo>
                    <a:pt x="352" y="41"/>
                    <a:pt x="352" y="41"/>
                    <a:pt x="352" y="41"/>
                  </a:cubicBezTo>
                  <a:cubicBezTo>
                    <a:pt x="353" y="42"/>
                    <a:pt x="353" y="42"/>
                    <a:pt x="353" y="42"/>
                  </a:cubicBezTo>
                  <a:cubicBezTo>
                    <a:pt x="353" y="42"/>
                    <a:pt x="353" y="42"/>
                    <a:pt x="353" y="42"/>
                  </a:cubicBezTo>
                  <a:close/>
                  <a:moveTo>
                    <a:pt x="356" y="48"/>
                  </a:moveTo>
                  <a:cubicBezTo>
                    <a:pt x="357" y="48"/>
                    <a:pt x="357" y="48"/>
                    <a:pt x="357" y="48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9" y="47"/>
                    <a:pt x="359" y="47"/>
                    <a:pt x="359" y="47"/>
                  </a:cubicBezTo>
                  <a:cubicBezTo>
                    <a:pt x="360" y="47"/>
                    <a:pt x="360" y="47"/>
                    <a:pt x="360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3" y="47"/>
                    <a:pt x="363" y="47"/>
                    <a:pt x="363" y="47"/>
                  </a:cubicBezTo>
                  <a:cubicBezTo>
                    <a:pt x="365" y="47"/>
                    <a:pt x="365" y="47"/>
                    <a:pt x="365" y="47"/>
                  </a:cubicBezTo>
                  <a:cubicBezTo>
                    <a:pt x="366" y="46"/>
                    <a:pt x="366" y="46"/>
                    <a:pt x="366" y="46"/>
                  </a:cubicBezTo>
                  <a:cubicBezTo>
                    <a:pt x="367" y="46"/>
                    <a:pt x="367" y="46"/>
                    <a:pt x="367" y="46"/>
                  </a:cubicBezTo>
                  <a:cubicBezTo>
                    <a:pt x="368" y="46"/>
                    <a:pt x="368" y="46"/>
                    <a:pt x="368" y="46"/>
                  </a:cubicBezTo>
                  <a:cubicBezTo>
                    <a:pt x="369" y="46"/>
                    <a:pt x="369" y="46"/>
                    <a:pt x="369" y="46"/>
                  </a:cubicBezTo>
                  <a:cubicBezTo>
                    <a:pt x="368" y="45"/>
                    <a:pt x="368" y="45"/>
                    <a:pt x="368" y="45"/>
                  </a:cubicBezTo>
                  <a:cubicBezTo>
                    <a:pt x="368" y="44"/>
                    <a:pt x="368" y="44"/>
                    <a:pt x="368" y="44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5" y="42"/>
                    <a:pt x="365" y="42"/>
                    <a:pt x="365" y="42"/>
                  </a:cubicBezTo>
                  <a:cubicBezTo>
                    <a:pt x="364" y="42"/>
                    <a:pt x="364" y="42"/>
                    <a:pt x="364" y="42"/>
                  </a:cubicBezTo>
                  <a:cubicBezTo>
                    <a:pt x="363" y="41"/>
                    <a:pt x="363" y="41"/>
                    <a:pt x="363" y="41"/>
                  </a:cubicBezTo>
                  <a:cubicBezTo>
                    <a:pt x="362" y="41"/>
                    <a:pt x="362" y="41"/>
                    <a:pt x="362" y="41"/>
                  </a:cubicBezTo>
                  <a:cubicBezTo>
                    <a:pt x="361" y="41"/>
                    <a:pt x="361" y="41"/>
                    <a:pt x="361" y="41"/>
                  </a:cubicBezTo>
                  <a:cubicBezTo>
                    <a:pt x="360" y="41"/>
                    <a:pt x="360" y="41"/>
                    <a:pt x="360" y="41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58" y="40"/>
                    <a:pt x="358" y="40"/>
                    <a:pt x="358" y="40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3"/>
                    <a:pt x="357" y="43"/>
                    <a:pt x="357" y="43"/>
                  </a:cubicBezTo>
                  <a:cubicBezTo>
                    <a:pt x="357" y="45"/>
                    <a:pt x="357" y="45"/>
                    <a:pt x="357" y="45"/>
                  </a:cubicBezTo>
                  <a:cubicBezTo>
                    <a:pt x="356" y="47"/>
                    <a:pt x="356" y="47"/>
                    <a:pt x="356" y="47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5" y="48"/>
                    <a:pt x="355" y="48"/>
                    <a:pt x="355" y="48"/>
                  </a:cubicBezTo>
                  <a:cubicBezTo>
                    <a:pt x="356" y="48"/>
                    <a:pt x="356" y="48"/>
                    <a:pt x="356" y="48"/>
                  </a:cubicBezTo>
                  <a:close/>
                  <a:moveTo>
                    <a:pt x="335" y="44"/>
                  </a:moveTo>
                  <a:cubicBezTo>
                    <a:pt x="335" y="45"/>
                    <a:pt x="335" y="45"/>
                    <a:pt x="335" y="45"/>
                  </a:cubicBezTo>
                  <a:cubicBezTo>
                    <a:pt x="336" y="46"/>
                    <a:pt x="336" y="46"/>
                    <a:pt x="336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7" y="46"/>
                    <a:pt x="337" y="46"/>
                    <a:pt x="337" y="46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6"/>
                    <a:pt x="339" y="46"/>
                    <a:pt x="339" y="46"/>
                  </a:cubicBezTo>
                  <a:cubicBezTo>
                    <a:pt x="338" y="45"/>
                    <a:pt x="338" y="45"/>
                    <a:pt x="338" y="45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36" y="44"/>
                    <a:pt x="336" y="44"/>
                    <a:pt x="336" y="44"/>
                  </a:cubicBezTo>
                  <a:cubicBezTo>
                    <a:pt x="335" y="44"/>
                    <a:pt x="335" y="44"/>
                    <a:pt x="335" y="44"/>
                  </a:cubicBezTo>
                  <a:cubicBezTo>
                    <a:pt x="335" y="44"/>
                    <a:pt x="335" y="44"/>
                    <a:pt x="335" y="44"/>
                  </a:cubicBezTo>
                  <a:close/>
                  <a:moveTo>
                    <a:pt x="363" y="70"/>
                  </a:moveTo>
                  <a:cubicBezTo>
                    <a:pt x="364" y="71"/>
                    <a:pt x="364" y="71"/>
                    <a:pt x="364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5" y="71"/>
                    <a:pt x="365" y="71"/>
                    <a:pt x="365" y="71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70"/>
                    <a:pt x="366" y="70"/>
                    <a:pt x="366" y="70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5" y="68"/>
                    <a:pt x="365" y="68"/>
                    <a:pt x="365" y="68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5" y="69"/>
                    <a:pt x="365" y="69"/>
                    <a:pt x="365" y="69"/>
                  </a:cubicBezTo>
                  <a:cubicBezTo>
                    <a:pt x="364" y="70"/>
                    <a:pt x="364" y="70"/>
                    <a:pt x="364" y="70"/>
                  </a:cubicBezTo>
                  <a:cubicBezTo>
                    <a:pt x="364" y="70"/>
                    <a:pt x="363" y="70"/>
                    <a:pt x="363" y="70"/>
                  </a:cubicBezTo>
                  <a:close/>
                  <a:moveTo>
                    <a:pt x="462" y="63"/>
                  </a:moveTo>
                  <a:cubicBezTo>
                    <a:pt x="462" y="63"/>
                    <a:pt x="462" y="63"/>
                    <a:pt x="462" y="63"/>
                  </a:cubicBezTo>
                  <a:cubicBezTo>
                    <a:pt x="463" y="62"/>
                    <a:pt x="463" y="62"/>
                    <a:pt x="463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2"/>
                    <a:pt x="462" y="62"/>
                    <a:pt x="462" y="62"/>
                  </a:cubicBezTo>
                  <a:cubicBezTo>
                    <a:pt x="462" y="63"/>
                    <a:pt x="462" y="63"/>
                    <a:pt x="462" y="63"/>
                  </a:cubicBezTo>
                  <a:close/>
                  <a:moveTo>
                    <a:pt x="461" y="64"/>
                  </a:moveTo>
                  <a:cubicBezTo>
                    <a:pt x="462" y="64"/>
                    <a:pt x="462" y="64"/>
                    <a:pt x="462" y="64"/>
                  </a:cubicBezTo>
                  <a:cubicBezTo>
                    <a:pt x="462" y="63"/>
                    <a:pt x="462" y="63"/>
                    <a:pt x="462" y="63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2"/>
                    <a:pt x="461" y="62"/>
                    <a:pt x="461" y="62"/>
                  </a:cubicBezTo>
                  <a:cubicBezTo>
                    <a:pt x="461" y="63"/>
                    <a:pt x="461" y="63"/>
                    <a:pt x="461" y="63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61" y="64"/>
                  </a:moveTo>
                  <a:cubicBezTo>
                    <a:pt x="461" y="65"/>
                    <a:pt x="461" y="65"/>
                    <a:pt x="461" y="65"/>
                  </a:cubicBezTo>
                  <a:cubicBezTo>
                    <a:pt x="462" y="66"/>
                    <a:pt x="462" y="66"/>
                    <a:pt x="462" y="66"/>
                  </a:cubicBezTo>
                  <a:cubicBezTo>
                    <a:pt x="462" y="65"/>
                    <a:pt x="462" y="65"/>
                    <a:pt x="462" y="65"/>
                  </a:cubicBezTo>
                  <a:cubicBezTo>
                    <a:pt x="462" y="64"/>
                    <a:pt x="462" y="64"/>
                    <a:pt x="462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1" y="64"/>
                    <a:pt x="461" y="64"/>
                  </a:cubicBezTo>
                  <a:close/>
                  <a:moveTo>
                    <a:pt x="458" y="63"/>
                  </a:moveTo>
                  <a:cubicBezTo>
                    <a:pt x="459" y="64"/>
                    <a:pt x="459" y="64"/>
                    <a:pt x="459" y="64"/>
                  </a:cubicBezTo>
                  <a:cubicBezTo>
                    <a:pt x="460" y="65"/>
                    <a:pt x="460" y="65"/>
                    <a:pt x="460" y="65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4"/>
                    <a:pt x="460" y="64"/>
                    <a:pt x="460" y="64"/>
                  </a:cubicBezTo>
                  <a:cubicBezTo>
                    <a:pt x="460" y="63"/>
                    <a:pt x="460" y="63"/>
                    <a:pt x="460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9" y="63"/>
                    <a:pt x="459" y="63"/>
                    <a:pt x="459" y="63"/>
                  </a:cubicBezTo>
                  <a:cubicBezTo>
                    <a:pt x="458" y="63"/>
                    <a:pt x="458" y="63"/>
                    <a:pt x="458" y="63"/>
                  </a:cubicBezTo>
                  <a:close/>
                  <a:moveTo>
                    <a:pt x="483" y="54"/>
                  </a:moveTo>
                  <a:cubicBezTo>
                    <a:pt x="484" y="55"/>
                    <a:pt x="484" y="55"/>
                    <a:pt x="484" y="55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6" y="54"/>
                    <a:pt x="486" y="54"/>
                    <a:pt x="486" y="54"/>
                  </a:cubicBezTo>
                  <a:cubicBezTo>
                    <a:pt x="485" y="53"/>
                    <a:pt x="485" y="53"/>
                    <a:pt x="485" y="53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2"/>
                    <a:pt x="485" y="52"/>
                    <a:pt x="485" y="52"/>
                  </a:cubicBezTo>
                  <a:cubicBezTo>
                    <a:pt x="485" y="51"/>
                    <a:pt x="485" y="51"/>
                    <a:pt x="485" y="51"/>
                  </a:cubicBezTo>
                  <a:cubicBezTo>
                    <a:pt x="484" y="50"/>
                    <a:pt x="484" y="50"/>
                    <a:pt x="484" y="50"/>
                  </a:cubicBezTo>
                  <a:cubicBezTo>
                    <a:pt x="484" y="51"/>
                    <a:pt x="484" y="51"/>
                    <a:pt x="484" y="51"/>
                  </a:cubicBezTo>
                  <a:cubicBezTo>
                    <a:pt x="483" y="51"/>
                    <a:pt x="483" y="51"/>
                    <a:pt x="483" y="51"/>
                  </a:cubicBezTo>
                  <a:cubicBezTo>
                    <a:pt x="482" y="50"/>
                    <a:pt x="482" y="50"/>
                    <a:pt x="482" y="50"/>
                  </a:cubicBezTo>
                  <a:cubicBezTo>
                    <a:pt x="481" y="50"/>
                    <a:pt x="481" y="50"/>
                    <a:pt x="481" y="50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1" y="51"/>
                    <a:pt x="481" y="51"/>
                    <a:pt x="481" y="51"/>
                  </a:cubicBezTo>
                  <a:cubicBezTo>
                    <a:pt x="480" y="51"/>
                    <a:pt x="480" y="51"/>
                    <a:pt x="480" y="51"/>
                  </a:cubicBezTo>
                  <a:cubicBezTo>
                    <a:pt x="480" y="52"/>
                    <a:pt x="480" y="52"/>
                    <a:pt x="480" y="52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1" y="53"/>
                    <a:pt x="481" y="53"/>
                    <a:pt x="481" y="53"/>
                  </a:cubicBezTo>
                  <a:cubicBezTo>
                    <a:pt x="482" y="54"/>
                    <a:pt x="482" y="54"/>
                    <a:pt x="482" y="54"/>
                  </a:cubicBezTo>
                  <a:cubicBezTo>
                    <a:pt x="483" y="54"/>
                    <a:pt x="483" y="54"/>
                    <a:pt x="483" y="54"/>
                  </a:cubicBezTo>
                  <a:close/>
                  <a:moveTo>
                    <a:pt x="489" y="52"/>
                  </a:moveTo>
                  <a:cubicBezTo>
                    <a:pt x="489" y="52"/>
                    <a:pt x="489" y="52"/>
                    <a:pt x="489" y="52"/>
                  </a:cubicBezTo>
                  <a:cubicBezTo>
                    <a:pt x="489" y="51"/>
                    <a:pt x="489" y="51"/>
                    <a:pt x="489" y="51"/>
                  </a:cubicBezTo>
                  <a:cubicBezTo>
                    <a:pt x="489" y="52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9" y="52"/>
                    <a:pt x="489" y="52"/>
                    <a:pt x="489" y="52"/>
                  </a:cubicBezTo>
                  <a:close/>
                  <a:moveTo>
                    <a:pt x="495" y="267"/>
                  </a:moveTo>
                  <a:cubicBezTo>
                    <a:pt x="495" y="267"/>
                    <a:pt x="495" y="267"/>
                    <a:pt x="495" y="267"/>
                  </a:cubicBezTo>
                  <a:cubicBezTo>
                    <a:pt x="495" y="266"/>
                    <a:pt x="495" y="266"/>
                    <a:pt x="495" y="266"/>
                  </a:cubicBezTo>
                  <a:cubicBezTo>
                    <a:pt x="494" y="265"/>
                    <a:pt x="494" y="265"/>
                    <a:pt x="494" y="265"/>
                  </a:cubicBezTo>
                  <a:cubicBezTo>
                    <a:pt x="494" y="264"/>
                    <a:pt x="494" y="264"/>
                    <a:pt x="494" y="264"/>
                  </a:cubicBezTo>
                  <a:cubicBezTo>
                    <a:pt x="494" y="263"/>
                    <a:pt x="494" y="263"/>
                    <a:pt x="494" y="263"/>
                  </a:cubicBezTo>
                  <a:cubicBezTo>
                    <a:pt x="495" y="262"/>
                    <a:pt x="495" y="262"/>
                    <a:pt x="495" y="262"/>
                  </a:cubicBezTo>
                  <a:cubicBezTo>
                    <a:pt x="496" y="262"/>
                    <a:pt x="496" y="262"/>
                    <a:pt x="496" y="262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6" y="263"/>
                    <a:pt x="496" y="263"/>
                    <a:pt x="496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8" y="263"/>
                    <a:pt x="498" y="263"/>
                    <a:pt x="498" y="263"/>
                  </a:cubicBezTo>
                  <a:cubicBezTo>
                    <a:pt x="498" y="264"/>
                    <a:pt x="498" y="264"/>
                    <a:pt x="498" y="264"/>
                  </a:cubicBezTo>
                  <a:cubicBezTo>
                    <a:pt x="499" y="265"/>
                    <a:pt x="499" y="265"/>
                    <a:pt x="499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6"/>
                    <a:pt x="500" y="266"/>
                    <a:pt x="500" y="266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5"/>
                    <a:pt x="500" y="265"/>
                    <a:pt x="500" y="265"/>
                  </a:cubicBezTo>
                  <a:cubicBezTo>
                    <a:pt x="500" y="264"/>
                    <a:pt x="500" y="264"/>
                    <a:pt x="500" y="264"/>
                  </a:cubicBezTo>
                  <a:cubicBezTo>
                    <a:pt x="500" y="263"/>
                    <a:pt x="500" y="263"/>
                    <a:pt x="500" y="263"/>
                  </a:cubicBezTo>
                  <a:cubicBezTo>
                    <a:pt x="499" y="263"/>
                    <a:pt x="499" y="263"/>
                    <a:pt x="499" y="263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9" y="261"/>
                    <a:pt x="499" y="261"/>
                    <a:pt x="499" y="261"/>
                  </a:cubicBezTo>
                  <a:cubicBezTo>
                    <a:pt x="498" y="261"/>
                    <a:pt x="498" y="261"/>
                    <a:pt x="498" y="261"/>
                  </a:cubicBezTo>
                  <a:cubicBezTo>
                    <a:pt x="497" y="261"/>
                    <a:pt x="497" y="261"/>
                    <a:pt x="497" y="261"/>
                  </a:cubicBezTo>
                  <a:cubicBezTo>
                    <a:pt x="496" y="260"/>
                    <a:pt x="496" y="260"/>
                    <a:pt x="496" y="260"/>
                  </a:cubicBezTo>
                  <a:cubicBezTo>
                    <a:pt x="496" y="259"/>
                    <a:pt x="496" y="259"/>
                    <a:pt x="496" y="259"/>
                  </a:cubicBezTo>
                  <a:cubicBezTo>
                    <a:pt x="495" y="258"/>
                    <a:pt x="495" y="258"/>
                    <a:pt x="495" y="258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4" y="257"/>
                    <a:pt x="494" y="257"/>
                    <a:pt x="494" y="257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93" y="255"/>
                    <a:pt x="493" y="255"/>
                    <a:pt x="493" y="255"/>
                  </a:cubicBezTo>
                  <a:cubicBezTo>
                    <a:pt x="492" y="254"/>
                    <a:pt x="492" y="254"/>
                    <a:pt x="492" y="254"/>
                  </a:cubicBezTo>
                  <a:cubicBezTo>
                    <a:pt x="492" y="253"/>
                    <a:pt x="492" y="253"/>
                    <a:pt x="492" y="253"/>
                  </a:cubicBezTo>
                  <a:cubicBezTo>
                    <a:pt x="492" y="252"/>
                    <a:pt x="492" y="252"/>
                    <a:pt x="492" y="252"/>
                  </a:cubicBezTo>
                  <a:cubicBezTo>
                    <a:pt x="491" y="250"/>
                    <a:pt x="491" y="250"/>
                    <a:pt x="491" y="250"/>
                  </a:cubicBezTo>
                  <a:cubicBezTo>
                    <a:pt x="491" y="249"/>
                    <a:pt x="491" y="249"/>
                    <a:pt x="491" y="249"/>
                  </a:cubicBezTo>
                  <a:cubicBezTo>
                    <a:pt x="491" y="248"/>
                    <a:pt x="491" y="248"/>
                    <a:pt x="491" y="248"/>
                  </a:cubicBezTo>
                  <a:cubicBezTo>
                    <a:pt x="491" y="247"/>
                    <a:pt x="491" y="247"/>
                    <a:pt x="491" y="247"/>
                  </a:cubicBezTo>
                  <a:cubicBezTo>
                    <a:pt x="490" y="246"/>
                    <a:pt x="490" y="246"/>
                    <a:pt x="490" y="246"/>
                  </a:cubicBezTo>
                  <a:cubicBezTo>
                    <a:pt x="491" y="246"/>
                    <a:pt x="491" y="246"/>
                    <a:pt x="491" y="246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1" y="245"/>
                    <a:pt x="491" y="245"/>
                    <a:pt x="491" y="245"/>
                  </a:cubicBezTo>
                  <a:cubicBezTo>
                    <a:pt x="492" y="245"/>
                    <a:pt x="492" y="245"/>
                    <a:pt x="492" y="245"/>
                  </a:cubicBezTo>
                  <a:cubicBezTo>
                    <a:pt x="493" y="245"/>
                    <a:pt x="493" y="245"/>
                    <a:pt x="493" y="245"/>
                  </a:cubicBezTo>
                  <a:cubicBezTo>
                    <a:pt x="494" y="245"/>
                    <a:pt x="494" y="245"/>
                    <a:pt x="494" y="245"/>
                  </a:cubicBezTo>
                  <a:cubicBezTo>
                    <a:pt x="495" y="245"/>
                    <a:pt x="495" y="245"/>
                    <a:pt x="495" y="245"/>
                  </a:cubicBezTo>
                  <a:cubicBezTo>
                    <a:pt x="495" y="246"/>
                    <a:pt x="495" y="246"/>
                    <a:pt x="495" y="246"/>
                  </a:cubicBezTo>
                  <a:cubicBezTo>
                    <a:pt x="496" y="247"/>
                    <a:pt x="496" y="247"/>
                    <a:pt x="496" y="247"/>
                  </a:cubicBezTo>
                  <a:cubicBezTo>
                    <a:pt x="497" y="247"/>
                    <a:pt x="497" y="247"/>
                    <a:pt x="497" y="247"/>
                  </a:cubicBezTo>
                  <a:cubicBezTo>
                    <a:pt x="498" y="248"/>
                    <a:pt x="498" y="248"/>
                    <a:pt x="498" y="248"/>
                  </a:cubicBezTo>
                  <a:cubicBezTo>
                    <a:pt x="499" y="248"/>
                    <a:pt x="499" y="248"/>
                    <a:pt x="499" y="248"/>
                  </a:cubicBezTo>
                  <a:cubicBezTo>
                    <a:pt x="498" y="247"/>
                    <a:pt x="498" y="247"/>
                    <a:pt x="498" y="247"/>
                  </a:cubicBezTo>
                  <a:cubicBezTo>
                    <a:pt x="497" y="246"/>
                    <a:pt x="497" y="246"/>
                    <a:pt x="497" y="246"/>
                  </a:cubicBezTo>
                  <a:cubicBezTo>
                    <a:pt x="496" y="246"/>
                    <a:pt x="496" y="246"/>
                    <a:pt x="496" y="246"/>
                  </a:cubicBezTo>
                  <a:cubicBezTo>
                    <a:pt x="495" y="244"/>
                    <a:pt x="495" y="244"/>
                    <a:pt x="495" y="244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4" y="243"/>
                    <a:pt x="494" y="243"/>
                    <a:pt x="494" y="243"/>
                  </a:cubicBezTo>
                  <a:cubicBezTo>
                    <a:pt x="493" y="241"/>
                    <a:pt x="493" y="241"/>
                    <a:pt x="493" y="241"/>
                  </a:cubicBezTo>
                  <a:cubicBezTo>
                    <a:pt x="493" y="240"/>
                    <a:pt x="493" y="240"/>
                    <a:pt x="493" y="240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39"/>
                    <a:pt x="492" y="239"/>
                    <a:pt x="492" y="239"/>
                  </a:cubicBezTo>
                  <a:cubicBezTo>
                    <a:pt x="491" y="238"/>
                    <a:pt x="491" y="238"/>
                    <a:pt x="491" y="238"/>
                  </a:cubicBezTo>
                  <a:cubicBezTo>
                    <a:pt x="489" y="236"/>
                    <a:pt x="489" y="236"/>
                    <a:pt x="489" y="236"/>
                  </a:cubicBezTo>
                  <a:cubicBezTo>
                    <a:pt x="489" y="235"/>
                    <a:pt x="489" y="235"/>
                    <a:pt x="489" y="235"/>
                  </a:cubicBezTo>
                  <a:cubicBezTo>
                    <a:pt x="488" y="233"/>
                    <a:pt x="488" y="233"/>
                    <a:pt x="488" y="233"/>
                  </a:cubicBezTo>
                  <a:cubicBezTo>
                    <a:pt x="487" y="232"/>
                    <a:pt x="487" y="232"/>
                    <a:pt x="487" y="232"/>
                  </a:cubicBezTo>
                  <a:cubicBezTo>
                    <a:pt x="486" y="231"/>
                    <a:pt x="486" y="231"/>
                    <a:pt x="486" y="231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6" y="230"/>
                    <a:pt x="486" y="230"/>
                    <a:pt x="486" y="230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5" y="230"/>
                    <a:pt x="485" y="230"/>
                    <a:pt x="485" y="230"/>
                  </a:cubicBezTo>
                  <a:cubicBezTo>
                    <a:pt x="484" y="229"/>
                    <a:pt x="484" y="229"/>
                    <a:pt x="484" y="229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4" y="228"/>
                    <a:pt x="484" y="228"/>
                    <a:pt x="484" y="228"/>
                  </a:cubicBezTo>
                  <a:cubicBezTo>
                    <a:pt x="483" y="228"/>
                    <a:pt x="483" y="228"/>
                    <a:pt x="483" y="228"/>
                  </a:cubicBezTo>
                  <a:cubicBezTo>
                    <a:pt x="483" y="227"/>
                    <a:pt x="483" y="227"/>
                    <a:pt x="483" y="227"/>
                  </a:cubicBezTo>
                  <a:cubicBezTo>
                    <a:pt x="482" y="226"/>
                    <a:pt x="482" y="226"/>
                    <a:pt x="482" y="226"/>
                  </a:cubicBezTo>
                  <a:cubicBezTo>
                    <a:pt x="482" y="225"/>
                    <a:pt x="482" y="225"/>
                    <a:pt x="482" y="225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4"/>
                    <a:pt x="482" y="224"/>
                    <a:pt x="482" y="224"/>
                  </a:cubicBezTo>
                  <a:cubicBezTo>
                    <a:pt x="482" y="223"/>
                    <a:pt x="482" y="223"/>
                    <a:pt x="482" y="223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0"/>
                    <a:pt x="481" y="220"/>
                    <a:pt x="481" y="220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80" y="219"/>
                    <a:pt x="480" y="219"/>
                    <a:pt x="480" y="219"/>
                  </a:cubicBezTo>
                  <a:cubicBezTo>
                    <a:pt x="479" y="219"/>
                    <a:pt x="479" y="219"/>
                    <a:pt x="479" y="219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79" y="218"/>
                    <a:pt x="479" y="218"/>
                    <a:pt x="479" y="218"/>
                  </a:cubicBezTo>
                  <a:cubicBezTo>
                    <a:pt x="480" y="218"/>
                    <a:pt x="480" y="218"/>
                    <a:pt x="480" y="218"/>
                  </a:cubicBezTo>
                  <a:cubicBezTo>
                    <a:pt x="481" y="219"/>
                    <a:pt x="481" y="219"/>
                    <a:pt x="481" y="219"/>
                  </a:cubicBezTo>
                  <a:cubicBezTo>
                    <a:pt x="481" y="218"/>
                    <a:pt x="481" y="218"/>
                    <a:pt x="481" y="218"/>
                  </a:cubicBezTo>
                  <a:cubicBezTo>
                    <a:pt x="480" y="217"/>
                    <a:pt x="480" y="217"/>
                    <a:pt x="480" y="217"/>
                  </a:cubicBezTo>
                  <a:cubicBezTo>
                    <a:pt x="479" y="216"/>
                    <a:pt x="479" y="216"/>
                    <a:pt x="479" y="216"/>
                  </a:cubicBezTo>
                  <a:cubicBezTo>
                    <a:pt x="478" y="216"/>
                    <a:pt x="478" y="216"/>
                    <a:pt x="478" y="216"/>
                  </a:cubicBezTo>
                  <a:cubicBezTo>
                    <a:pt x="478" y="215"/>
                    <a:pt x="478" y="215"/>
                    <a:pt x="478" y="215"/>
                  </a:cubicBezTo>
                  <a:cubicBezTo>
                    <a:pt x="476" y="214"/>
                    <a:pt x="476" y="214"/>
                    <a:pt x="476" y="214"/>
                  </a:cubicBezTo>
                  <a:cubicBezTo>
                    <a:pt x="476" y="213"/>
                    <a:pt x="476" y="213"/>
                    <a:pt x="476" y="213"/>
                  </a:cubicBezTo>
                  <a:cubicBezTo>
                    <a:pt x="476" y="212"/>
                    <a:pt x="476" y="212"/>
                    <a:pt x="476" y="212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09"/>
                    <a:pt x="473" y="209"/>
                    <a:pt x="473" y="209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0"/>
                    <a:pt x="473" y="210"/>
                    <a:pt x="473" y="210"/>
                  </a:cubicBezTo>
                  <a:cubicBezTo>
                    <a:pt x="473" y="211"/>
                    <a:pt x="473" y="211"/>
                    <a:pt x="473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2" y="211"/>
                    <a:pt x="472" y="211"/>
                    <a:pt x="472" y="211"/>
                  </a:cubicBezTo>
                  <a:cubicBezTo>
                    <a:pt x="471" y="211"/>
                    <a:pt x="471" y="211"/>
                    <a:pt x="471" y="211"/>
                  </a:cubicBezTo>
                  <a:cubicBezTo>
                    <a:pt x="472" y="212"/>
                    <a:pt x="472" y="212"/>
                    <a:pt x="472" y="212"/>
                  </a:cubicBezTo>
                  <a:cubicBezTo>
                    <a:pt x="474" y="212"/>
                    <a:pt x="474" y="212"/>
                    <a:pt x="474" y="212"/>
                  </a:cubicBezTo>
                  <a:cubicBezTo>
                    <a:pt x="474" y="213"/>
                    <a:pt x="474" y="213"/>
                    <a:pt x="474" y="213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4" y="214"/>
                    <a:pt x="474" y="214"/>
                    <a:pt x="474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4"/>
                    <a:pt x="475" y="214"/>
                    <a:pt x="475" y="214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4" y="215"/>
                    <a:pt x="474" y="215"/>
                    <a:pt x="474" y="215"/>
                  </a:cubicBezTo>
                  <a:cubicBezTo>
                    <a:pt x="475" y="215"/>
                    <a:pt x="475" y="215"/>
                    <a:pt x="475" y="215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5" y="216"/>
                    <a:pt x="475" y="216"/>
                    <a:pt x="475" y="216"/>
                  </a:cubicBezTo>
                  <a:cubicBezTo>
                    <a:pt x="474" y="216"/>
                    <a:pt x="474" y="216"/>
                    <a:pt x="474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3" y="216"/>
                    <a:pt x="473" y="216"/>
                    <a:pt x="473" y="216"/>
                  </a:cubicBezTo>
                  <a:cubicBezTo>
                    <a:pt x="472" y="217"/>
                    <a:pt x="472" y="217"/>
                    <a:pt x="472" y="217"/>
                  </a:cubicBezTo>
                  <a:cubicBezTo>
                    <a:pt x="473" y="218"/>
                    <a:pt x="473" y="218"/>
                    <a:pt x="473" y="218"/>
                  </a:cubicBezTo>
                  <a:cubicBezTo>
                    <a:pt x="473" y="219"/>
                    <a:pt x="473" y="219"/>
                    <a:pt x="473" y="219"/>
                  </a:cubicBezTo>
                  <a:cubicBezTo>
                    <a:pt x="474" y="220"/>
                    <a:pt x="474" y="220"/>
                    <a:pt x="474" y="220"/>
                  </a:cubicBezTo>
                  <a:cubicBezTo>
                    <a:pt x="475" y="221"/>
                    <a:pt x="475" y="221"/>
                    <a:pt x="475" y="221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5" y="223"/>
                    <a:pt x="475" y="223"/>
                    <a:pt x="475" y="223"/>
                  </a:cubicBezTo>
                  <a:cubicBezTo>
                    <a:pt x="476" y="225"/>
                    <a:pt x="476" y="225"/>
                    <a:pt x="476" y="225"/>
                  </a:cubicBezTo>
                  <a:cubicBezTo>
                    <a:pt x="476" y="227"/>
                    <a:pt x="476" y="227"/>
                    <a:pt x="476" y="227"/>
                  </a:cubicBezTo>
                  <a:cubicBezTo>
                    <a:pt x="477" y="228"/>
                    <a:pt x="477" y="228"/>
                    <a:pt x="477" y="228"/>
                  </a:cubicBezTo>
                  <a:cubicBezTo>
                    <a:pt x="478" y="228"/>
                    <a:pt x="478" y="228"/>
                    <a:pt x="478" y="228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78" y="229"/>
                    <a:pt x="478" y="229"/>
                    <a:pt x="478" y="229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0" y="231"/>
                    <a:pt x="480" y="231"/>
                    <a:pt x="480" y="231"/>
                  </a:cubicBezTo>
                  <a:cubicBezTo>
                    <a:pt x="481" y="232"/>
                    <a:pt x="481" y="232"/>
                    <a:pt x="481" y="232"/>
                  </a:cubicBezTo>
                  <a:cubicBezTo>
                    <a:pt x="482" y="234"/>
                    <a:pt x="482" y="234"/>
                    <a:pt x="482" y="234"/>
                  </a:cubicBezTo>
                  <a:cubicBezTo>
                    <a:pt x="482" y="235"/>
                    <a:pt x="482" y="235"/>
                    <a:pt x="482" y="235"/>
                  </a:cubicBezTo>
                  <a:cubicBezTo>
                    <a:pt x="482" y="236"/>
                    <a:pt x="482" y="236"/>
                    <a:pt x="482" y="236"/>
                  </a:cubicBezTo>
                  <a:cubicBezTo>
                    <a:pt x="482" y="237"/>
                    <a:pt x="482" y="237"/>
                    <a:pt x="482" y="237"/>
                  </a:cubicBezTo>
                  <a:cubicBezTo>
                    <a:pt x="483" y="237"/>
                    <a:pt x="483" y="237"/>
                    <a:pt x="483" y="237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8"/>
                    <a:pt x="484" y="238"/>
                    <a:pt x="484" y="238"/>
                  </a:cubicBezTo>
                  <a:cubicBezTo>
                    <a:pt x="484" y="239"/>
                    <a:pt x="484" y="239"/>
                    <a:pt x="484" y="239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1"/>
                    <a:pt x="485" y="241"/>
                    <a:pt x="485" y="241"/>
                  </a:cubicBezTo>
                  <a:cubicBezTo>
                    <a:pt x="485" y="242"/>
                    <a:pt x="485" y="242"/>
                    <a:pt x="485" y="242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4"/>
                    <a:pt x="486" y="244"/>
                    <a:pt x="486" y="244"/>
                  </a:cubicBezTo>
                  <a:cubicBezTo>
                    <a:pt x="486" y="245"/>
                    <a:pt x="486" y="245"/>
                    <a:pt x="486" y="245"/>
                  </a:cubicBezTo>
                  <a:cubicBezTo>
                    <a:pt x="486" y="246"/>
                    <a:pt x="486" y="246"/>
                    <a:pt x="486" y="246"/>
                  </a:cubicBezTo>
                  <a:cubicBezTo>
                    <a:pt x="487" y="248"/>
                    <a:pt x="487" y="248"/>
                    <a:pt x="487" y="248"/>
                  </a:cubicBezTo>
                  <a:cubicBezTo>
                    <a:pt x="486" y="248"/>
                    <a:pt x="486" y="248"/>
                    <a:pt x="486" y="248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489" y="252"/>
                    <a:pt x="489" y="252"/>
                    <a:pt x="489" y="252"/>
                  </a:cubicBezTo>
                  <a:cubicBezTo>
                    <a:pt x="489" y="253"/>
                    <a:pt x="489" y="253"/>
                    <a:pt x="489" y="253"/>
                  </a:cubicBezTo>
                  <a:cubicBezTo>
                    <a:pt x="490" y="254"/>
                    <a:pt x="490" y="254"/>
                    <a:pt x="490" y="254"/>
                  </a:cubicBezTo>
                  <a:cubicBezTo>
                    <a:pt x="490" y="256"/>
                    <a:pt x="490" y="256"/>
                    <a:pt x="490" y="256"/>
                  </a:cubicBezTo>
                  <a:cubicBezTo>
                    <a:pt x="490" y="257"/>
                    <a:pt x="490" y="257"/>
                    <a:pt x="490" y="257"/>
                  </a:cubicBezTo>
                  <a:cubicBezTo>
                    <a:pt x="491" y="258"/>
                    <a:pt x="491" y="258"/>
                    <a:pt x="491" y="258"/>
                  </a:cubicBezTo>
                  <a:cubicBezTo>
                    <a:pt x="491" y="259"/>
                    <a:pt x="491" y="259"/>
                    <a:pt x="491" y="259"/>
                  </a:cubicBezTo>
                  <a:cubicBezTo>
                    <a:pt x="492" y="260"/>
                    <a:pt x="492" y="260"/>
                    <a:pt x="492" y="260"/>
                  </a:cubicBezTo>
                  <a:cubicBezTo>
                    <a:pt x="492" y="261"/>
                    <a:pt x="492" y="261"/>
                    <a:pt x="492" y="261"/>
                  </a:cubicBezTo>
                  <a:cubicBezTo>
                    <a:pt x="492" y="262"/>
                    <a:pt x="492" y="262"/>
                    <a:pt x="492" y="262"/>
                  </a:cubicBezTo>
                  <a:cubicBezTo>
                    <a:pt x="492" y="264"/>
                    <a:pt x="492" y="264"/>
                    <a:pt x="492" y="264"/>
                  </a:cubicBezTo>
                  <a:cubicBezTo>
                    <a:pt x="492" y="265"/>
                    <a:pt x="492" y="265"/>
                    <a:pt x="492" y="265"/>
                  </a:cubicBezTo>
                  <a:cubicBezTo>
                    <a:pt x="493" y="266"/>
                    <a:pt x="493" y="266"/>
                    <a:pt x="493" y="266"/>
                  </a:cubicBezTo>
                  <a:cubicBezTo>
                    <a:pt x="494" y="267"/>
                    <a:pt x="494" y="267"/>
                    <a:pt x="494" y="267"/>
                  </a:cubicBezTo>
                  <a:cubicBezTo>
                    <a:pt x="495" y="267"/>
                    <a:pt x="495" y="267"/>
                    <a:pt x="495" y="267"/>
                  </a:cubicBezTo>
                  <a:close/>
                  <a:moveTo>
                    <a:pt x="450" y="211"/>
                  </a:moveTo>
                  <a:cubicBezTo>
                    <a:pt x="450" y="211"/>
                    <a:pt x="450" y="211"/>
                    <a:pt x="450" y="211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0" y="210"/>
                    <a:pt x="450" y="210"/>
                    <a:pt x="450" y="210"/>
                  </a:cubicBezTo>
                  <a:cubicBezTo>
                    <a:pt x="451" y="210"/>
                    <a:pt x="451" y="210"/>
                    <a:pt x="451" y="210"/>
                  </a:cubicBezTo>
                  <a:cubicBezTo>
                    <a:pt x="451" y="211"/>
                    <a:pt x="451" y="211"/>
                    <a:pt x="451" y="211"/>
                  </a:cubicBezTo>
                  <a:cubicBezTo>
                    <a:pt x="452" y="211"/>
                    <a:pt x="452" y="211"/>
                    <a:pt x="452" y="211"/>
                  </a:cubicBezTo>
                  <a:cubicBezTo>
                    <a:pt x="452" y="210"/>
                    <a:pt x="452" y="210"/>
                    <a:pt x="452" y="210"/>
                  </a:cubicBezTo>
                  <a:cubicBezTo>
                    <a:pt x="453" y="210"/>
                    <a:pt x="453" y="210"/>
                    <a:pt x="453" y="210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3" y="209"/>
                    <a:pt x="453" y="209"/>
                    <a:pt x="453" y="209"/>
                  </a:cubicBezTo>
                  <a:cubicBezTo>
                    <a:pt x="453" y="208"/>
                    <a:pt x="453" y="208"/>
                    <a:pt x="453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9"/>
                    <a:pt x="452" y="209"/>
                    <a:pt x="452" y="209"/>
                  </a:cubicBezTo>
                  <a:cubicBezTo>
                    <a:pt x="451" y="209"/>
                    <a:pt x="451" y="209"/>
                    <a:pt x="451" y="209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2" y="208"/>
                    <a:pt x="452" y="208"/>
                    <a:pt x="452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0" y="207"/>
                    <a:pt x="450" y="207"/>
                    <a:pt x="450" y="207"/>
                  </a:cubicBezTo>
                  <a:cubicBezTo>
                    <a:pt x="450" y="208"/>
                    <a:pt x="450" y="208"/>
                    <a:pt x="450" y="208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09"/>
                    <a:pt x="449" y="209"/>
                    <a:pt x="449" y="209"/>
                  </a:cubicBezTo>
                  <a:cubicBezTo>
                    <a:pt x="449" y="210"/>
                    <a:pt x="449" y="210"/>
                    <a:pt x="449" y="210"/>
                  </a:cubicBezTo>
                  <a:cubicBezTo>
                    <a:pt x="450" y="211"/>
                    <a:pt x="450" y="211"/>
                    <a:pt x="450" y="211"/>
                  </a:cubicBezTo>
                  <a:close/>
                  <a:moveTo>
                    <a:pt x="447" y="210"/>
                  </a:moveTo>
                  <a:cubicBezTo>
                    <a:pt x="447" y="210"/>
                    <a:pt x="447" y="210"/>
                    <a:pt x="447" y="210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10"/>
                    <a:pt x="448" y="210"/>
                    <a:pt x="448" y="210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9"/>
                    <a:pt x="448" y="209"/>
                    <a:pt x="448" y="209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8" y="208"/>
                    <a:pt x="448" y="208"/>
                    <a:pt x="448" y="208"/>
                  </a:cubicBezTo>
                  <a:cubicBezTo>
                    <a:pt x="447" y="209"/>
                    <a:pt x="447" y="209"/>
                    <a:pt x="447" y="209"/>
                  </a:cubicBezTo>
                  <a:cubicBezTo>
                    <a:pt x="446" y="209"/>
                    <a:pt x="446" y="209"/>
                    <a:pt x="446" y="209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7" y="210"/>
                    <a:pt x="447" y="210"/>
                    <a:pt x="447" y="210"/>
                  </a:cubicBezTo>
                  <a:close/>
                  <a:moveTo>
                    <a:pt x="453" y="213"/>
                  </a:moveTo>
                  <a:cubicBezTo>
                    <a:pt x="453" y="213"/>
                    <a:pt x="453" y="213"/>
                    <a:pt x="453" y="213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4" y="212"/>
                    <a:pt x="454" y="212"/>
                    <a:pt x="454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2"/>
                    <a:pt x="453" y="212"/>
                    <a:pt x="453" y="212"/>
                  </a:cubicBezTo>
                  <a:cubicBezTo>
                    <a:pt x="453" y="213"/>
                    <a:pt x="453" y="213"/>
                    <a:pt x="453" y="213"/>
                  </a:cubicBezTo>
                  <a:close/>
                  <a:moveTo>
                    <a:pt x="452" y="212"/>
                  </a:moveTo>
                  <a:cubicBezTo>
                    <a:pt x="452" y="212"/>
                    <a:pt x="452" y="212"/>
                    <a:pt x="452" y="212"/>
                  </a:cubicBezTo>
                  <a:cubicBezTo>
                    <a:pt x="452" y="213"/>
                    <a:pt x="452" y="213"/>
                    <a:pt x="452" y="213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ubicBezTo>
                    <a:pt x="452" y="212"/>
                    <a:pt x="452" y="212"/>
                    <a:pt x="452" y="212"/>
                  </a:cubicBezTo>
                  <a:close/>
                  <a:moveTo>
                    <a:pt x="452" y="215"/>
                  </a:moveTo>
                  <a:cubicBezTo>
                    <a:pt x="452" y="215"/>
                    <a:pt x="452" y="215"/>
                    <a:pt x="452" y="215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4"/>
                    <a:pt x="453" y="214"/>
                    <a:pt x="453" y="214"/>
                  </a:cubicBezTo>
                  <a:cubicBezTo>
                    <a:pt x="453" y="213"/>
                    <a:pt x="453" y="213"/>
                    <a:pt x="453" y="213"/>
                  </a:cubicBezTo>
                  <a:cubicBezTo>
                    <a:pt x="452" y="214"/>
                    <a:pt x="452" y="214"/>
                    <a:pt x="452" y="214"/>
                  </a:cubicBezTo>
                  <a:cubicBezTo>
                    <a:pt x="451" y="214"/>
                    <a:pt x="451" y="214"/>
                    <a:pt x="451" y="214"/>
                  </a:cubicBezTo>
                  <a:cubicBezTo>
                    <a:pt x="451" y="215"/>
                    <a:pt x="451" y="215"/>
                    <a:pt x="451" y="215"/>
                  </a:cubicBezTo>
                  <a:cubicBezTo>
                    <a:pt x="452" y="215"/>
                    <a:pt x="452" y="215"/>
                    <a:pt x="452" y="215"/>
                  </a:cubicBezTo>
                  <a:close/>
                  <a:moveTo>
                    <a:pt x="486" y="169"/>
                  </a:moveTo>
                  <a:cubicBezTo>
                    <a:pt x="486" y="169"/>
                    <a:pt x="486" y="169"/>
                    <a:pt x="486" y="169"/>
                  </a:cubicBezTo>
                  <a:cubicBezTo>
                    <a:pt x="487" y="168"/>
                    <a:pt x="487" y="168"/>
                    <a:pt x="487" y="168"/>
                  </a:cubicBezTo>
                  <a:cubicBezTo>
                    <a:pt x="487" y="167"/>
                    <a:pt x="487" y="167"/>
                    <a:pt x="487" y="167"/>
                  </a:cubicBezTo>
                  <a:cubicBezTo>
                    <a:pt x="486" y="167"/>
                    <a:pt x="486" y="167"/>
                    <a:pt x="486" y="167"/>
                  </a:cubicBezTo>
                  <a:cubicBezTo>
                    <a:pt x="486" y="168"/>
                    <a:pt x="486" y="168"/>
                    <a:pt x="486" y="168"/>
                  </a:cubicBezTo>
                  <a:cubicBezTo>
                    <a:pt x="486" y="169"/>
                    <a:pt x="486" y="169"/>
                    <a:pt x="486" y="169"/>
                  </a:cubicBezTo>
                  <a:close/>
                  <a:moveTo>
                    <a:pt x="540" y="163"/>
                  </a:moveTo>
                  <a:cubicBezTo>
                    <a:pt x="540" y="164"/>
                    <a:pt x="540" y="164"/>
                    <a:pt x="540" y="164"/>
                  </a:cubicBezTo>
                  <a:cubicBezTo>
                    <a:pt x="540" y="163"/>
                    <a:pt x="540" y="163"/>
                    <a:pt x="540" y="163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1" y="160"/>
                    <a:pt x="541" y="160"/>
                    <a:pt x="541" y="160"/>
                  </a:cubicBezTo>
                  <a:cubicBezTo>
                    <a:pt x="541" y="159"/>
                    <a:pt x="541" y="159"/>
                    <a:pt x="541" y="159"/>
                  </a:cubicBezTo>
                  <a:cubicBezTo>
                    <a:pt x="542" y="159"/>
                    <a:pt x="542" y="159"/>
                    <a:pt x="542" y="159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3" y="158"/>
                    <a:pt x="543" y="158"/>
                    <a:pt x="543" y="158"/>
                  </a:cubicBezTo>
                  <a:cubicBezTo>
                    <a:pt x="542" y="157"/>
                    <a:pt x="542" y="157"/>
                    <a:pt x="542" y="157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1" y="155"/>
                    <a:pt x="541" y="155"/>
                    <a:pt x="541" y="155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40" y="156"/>
                    <a:pt x="540" y="156"/>
                    <a:pt x="540" y="156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8" y="159"/>
                    <a:pt x="538" y="159"/>
                    <a:pt x="538" y="159"/>
                  </a:cubicBezTo>
                  <a:cubicBezTo>
                    <a:pt x="538" y="158"/>
                    <a:pt x="538" y="158"/>
                    <a:pt x="538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8"/>
                    <a:pt x="539" y="158"/>
                    <a:pt x="539" y="158"/>
                  </a:cubicBezTo>
                  <a:cubicBezTo>
                    <a:pt x="539" y="159"/>
                    <a:pt x="539" y="159"/>
                    <a:pt x="539" y="159"/>
                  </a:cubicBezTo>
                  <a:cubicBezTo>
                    <a:pt x="539" y="160"/>
                    <a:pt x="539" y="160"/>
                    <a:pt x="539" y="160"/>
                  </a:cubicBezTo>
                  <a:cubicBezTo>
                    <a:pt x="540" y="161"/>
                    <a:pt x="540" y="161"/>
                    <a:pt x="540" y="161"/>
                  </a:cubicBezTo>
                  <a:cubicBezTo>
                    <a:pt x="540" y="162"/>
                    <a:pt x="540" y="162"/>
                    <a:pt x="540" y="162"/>
                  </a:cubicBezTo>
                  <a:cubicBezTo>
                    <a:pt x="539" y="162"/>
                    <a:pt x="539" y="162"/>
                    <a:pt x="539" y="162"/>
                  </a:cubicBezTo>
                  <a:cubicBezTo>
                    <a:pt x="539" y="163"/>
                    <a:pt x="539" y="163"/>
                    <a:pt x="539" y="163"/>
                  </a:cubicBezTo>
                  <a:cubicBezTo>
                    <a:pt x="540" y="163"/>
                    <a:pt x="540" y="163"/>
                    <a:pt x="540" y="163"/>
                  </a:cubicBezTo>
                  <a:close/>
                  <a:moveTo>
                    <a:pt x="572" y="189"/>
                  </a:moveTo>
                  <a:cubicBezTo>
                    <a:pt x="572" y="189"/>
                    <a:pt x="572" y="189"/>
                    <a:pt x="572" y="189"/>
                  </a:cubicBezTo>
                  <a:cubicBezTo>
                    <a:pt x="573" y="189"/>
                    <a:pt x="573" y="189"/>
                    <a:pt x="573" y="189"/>
                  </a:cubicBezTo>
                  <a:cubicBezTo>
                    <a:pt x="574" y="190"/>
                    <a:pt x="574" y="190"/>
                    <a:pt x="574" y="190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7" y="191"/>
                    <a:pt x="577" y="191"/>
                    <a:pt x="577" y="191"/>
                  </a:cubicBezTo>
                  <a:cubicBezTo>
                    <a:pt x="577" y="190"/>
                    <a:pt x="577" y="190"/>
                    <a:pt x="577" y="190"/>
                  </a:cubicBezTo>
                  <a:cubicBezTo>
                    <a:pt x="576" y="190"/>
                    <a:pt x="576" y="190"/>
                    <a:pt x="576" y="190"/>
                  </a:cubicBezTo>
                  <a:cubicBezTo>
                    <a:pt x="575" y="190"/>
                    <a:pt x="575" y="190"/>
                    <a:pt x="575" y="190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4" y="189"/>
                    <a:pt x="574" y="189"/>
                    <a:pt x="574" y="189"/>
                  </a:cubicBezTo>
                  <a:cubicBezTo>
                    <a:pt x="572" y="189"/>
                    <a:pt x="572" y="189"/>
                    <a:pt x="572" y="189"/>
                  </a:cubicBezTo>
                  <a:cubicBezTo>
                    <a:pt x="572" y="189"/>
                    <a:pt x="572" y="189"/>
                    <a:pt x="572" y="189"/>
                  </a:cubicBezTo>
                  <a:close/>
                  <a:moveTo>
                    <a:pt x="563" y="187"/>
                  </a:moveTo>
                  <a:cubicBezTo>
                    <a:pt x="564" y="187"/>
                    <a:pt x="564" y="187"/>
                    <a:pt x="564" y="187"/>
                  </a:cubicBezTo>
                  <a:cubicBezTo>
                    <a:pt x="564" y="187"/>
                    <a:pt x="564" y="187"/>
                    <a:pt x="564" y="187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5" y="188"/>
                    <a:pt x="565" y="188"/>
                    <a:pt x="565" y="188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6" y="189"/>
                    <a:pt x="566" y="189"/>
                    <a:pt x="566" y="189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7" y="190"/>
                    <a:pt x="567" y="190"/>
                    <a:pt x="567" y="190"/>
                  </a:cubicBezTo>
                  <a:cubicBezTo>
                    <a:pt x="568" y="190"/>
                    <a:pt x="568" y="190"/>
                    <a:pt x="568" y="190"/>
                  </a:cubicBezTo>
                  <a:cubicBezTo>
                    <a:pt x="569" y="190"/>
                    <a:pt x="569" y="190"/>
                    <a:pt x="569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70" y="190"/>
                    <a:pt x="570" y="190"/>
                    <a:pt x="570" y="190"/>
                  </a:cubicBezTo>
                  <a:cubicBezTo>
                    <a:pt x="569" y="189"/>
                    <a:pt x="569" y="189"/>
                    <a:pt x="569" y="189"/>
                  </a:cubicBezTo>
                  <a:cubicBezTo>
                    <a:pt x="568" y="189"/>
                    <a:pt x="568" y="189"/>
                    <a:pt x="568" y="189"/>
                  </a:cubicBezTo>
                  <a:cubicBezTo>
                    <a:pt x="567" y="188"/>
                    <a:pt x="567" y="188"/>
                    <a:pt x="567" y="188"/>
                  </a:cubicBezTo>
                  <a:cubicBezTo>
                    <a:pt x="567" y="187"/>
                    <a:pt x="567" y="187"/>
                    <a:pt x="567" y="187"/>
                  </a:cubicBezTo>
                  <a:cubicBezTo>
                    <a:pt x="566" y="187"/>
                    <a:pt x="566" y="187"/>
                    <a:pt x="566" y="187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6" y="186"/>
                    <a:pt x="566" y="186"/>
                    <a:pt x="566" y="186"/>
                  </a:cubicBezTo>
                  <a:cubicBezTo>
                    <a:pt x="565" y="186"/>
                    <a:pt x="565" y="186"/>
                    <a:pt x="565" y="186"/>
                  </a:cubicBezTo>
                  <a:cubicBezTo>
                    <a:pt x="564" y="186"/>
                    <a:pt x="564" y="186"/>
                    <a:pt x="564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6"/>
                    <a:pt x="563" y="186"/>
                    <a:pt x="563" y="186"/>
                  </a:cubicBezTo>
                  <a:cubicBezTo>
                    <a:pt x="563" y="187"/>
                    <a:pt x="563" y="187"/>
                    <a:pt x="563" y="187"/>
                  </a:cubicBezTo>
                  <a:close/>
                  <a:moveTo>
                    <a:pt x="541" y="228"/>
                  </a:moveTo>
                  <a:cubicBezTo>
                    <a:pt x="541" y="228"/>
                    <a:pt x="541" y="228"/>
                    <a:pt x="541" y="228"/>
                  </a:cubicBezTo>
                  <a:cubicBezTo>
                    <a:pt x="542" y="228"/>
                    <a:pt x="542" y="228"/>
                    <a:pt x="542" y="228"/>
                  </a:cubicBezTo>
                  <a:cubicBezTo>
                    <a:pt x="542" y="227"/>
                    <a:pt x="542" y="227"/>
                    <a:pt x="542" y="227"/>
                  </a:cubicBezTo>
                  <a:cubicBezTo>
                    <a:pt x="541" y="227"/>
                    <a:pt x="541" y="227"/>
                    <a:pt x="541" y="227"/>
                  </a:cubicBezTo>
                  <a:cubicBezTo>
                    <a:pt x="540" y="227"/>
                    <a:pt x="540" y="227"/>
                    <a:pt x="540" y="227"/>
                  </a:cubicBezTo>
                  <a:cubicBezTo>
                    <a:pt x="540" y="228"/>
                    <a:pt x="540" y="228"/>
                    <a:pt x="540" y="228"/>
                  </a:cubicBezTo>
                  <a:cubicBezTo>
                    <a:pt x="541" y="228"/>
                    <a:pt x="541" y="228"/>
                    <a:pt x="541" y="228"/>
                  </a:cubicBezTo>
                  <a:close/>
                  <a:moveTo>
                    <a:pt x="536" y="227"/>
                  </a:moveTo>
                  <a:cubicBezTo>
                    <a:pt x="536" y="228"/>
                    <a:pt x="536" y="228"/>
                    <a:pt x="536" y="228"/>
                  </a:cubicBezTo>
                  <a:cubicBezTo>
                    <a:pt x="537" y="228"/>
                    <a:pt x="537" y="228"/>
                    <a:pt x="537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8" y="228"/>
                    <a:pt x="538" y="228"/>
                    <a:pt x="538" y="228"/>
                  </a:cubicBezTo>
                  <a:cubicBezTo>
                    <a:pt x="537" y="227"/>
                    <a:pt x="537" y="227"/>
                    <a:pt x="537" y="227"/>
                  </a:cubicBezTo>
                  <a:cubicBezTo>
                    <a:pt x="536" y="227"/>
                    <a:pt x="536" y="227"/>
                    <a:pt x="536" y="227"/>
                  </a:cubicBezTo>
                  <a:close/>
                  <a:moveTo>
                    <a:pt x="539" y="234"/>
                  </a:moveTo>
                  <a:cubicBezTo>
                    <a:pt x="539" y="234"/>
                    <a:pt x="539" y="234"/>
                    <a:pt x="539" y="234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2"/>
                    <a:pt x="539" y="232"/>
                    <a:pt x="539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41" y="231"/>
                    <a:pt x="541" y="231"/>
                    <a:pt x="541" y="231"/>
                  </a:cubicBezTo>
                  <a:cubicBezTo>
                    <a:pt x="540" y="230"/>
                    <a:pt x="540" y="230"/>
                    <a:pt x="540" y="230"/>
                  </a:cubicBezTo>
                  <a:cubicBezTo>
                    <a:pt x="541" y="230"/>
                    <a:pt x="541" y="230"/>
                    <a:pt x="541" y="230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41" y="229"/>
                    <a:pt x="541" y="229"/>
                    <a:pt x="541" y="229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28"/>
                    <a:pt x="539" y="228"/>
                    <a:pt x="539" y="228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9" y="230"/>
                    <a:pt x="539" y="230"/>
                    <a:pt x="539" y="230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8" y="231"/>
                    <a:pt x="538" y="231"/>
                    <a:pt x="538" y="231"/>
                  </a:cubicBezTo>
                  <a:cubicBezTo>
                    <a:pt x="537" y="231"/>
                    <a:pt x="537" y="231"/>
                    <a:pt x="537" y="231"/>
                  </a:cubicBezTo>
                  <a:cubicBezTo>
                    <a:pt x="537" y="232"/>
                    <a:pt x="537" y="232"/>
                    <a:pt x="537" y="232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9" y="233"/>
                    <a:pt x="539" y="233"/>
                    <a:pt x="539" y="233"/>
                  </a:cubicBezTo>
                  <a:cubicBezTo>
                    <a:pt x="539" y="234"/>
                    <a:pt x="539" y="234"/>
                    <a:pt x="539" y="234"/>
                  </a:cubicBezTo>
                  <a:close/>
                  <a:moveTo>
                    <a:pt x="538" y="239"/>
                  </a:moveTo>
                  <a:cubicBezTo>
                    <a:pt x="538" y="239"/>
                    <a:pt x="538" y="238"/>
                    <a:pt x="538" y="238"/>
                  </a:cubicBezTo>
                  <a:cubicBezTo>
                    <a:pt x="538" y="238"/>
                    <a:pt x="538" y="238"/>
                    <a:pt x="538" y="238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8" y="237"/>
                    <a:pt x="538" y="237"/>
                    <a:pt x="538" y="237"/>
                  </a:cubicBezTo>
                  <a:cubicBezTo>
                    <a:pt x="537" y="238"/>
                    <a:pt x="537" y="238"/>
                    <a:pt x="537" y="238"/>
                  </a:cubicBezTo>
                  <a:cubicBezTo>
                    <a:pt x="538" y="239"/>
                    <a:pt x="538" y="239"/>
                    <a:pt x="538" y="239"/>
                  </a:cubicBezTo>
                  <a:close/>
                  <a:moveTo>
                    <a:pt x="538" y="240"/>
                  </a:moveTo>
                  <a:cubicBezTo>
                    <a:pt x="539" y="240"/>
                    <a:pt x="539" y="240"/>
                    <a:pt x="539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39"/>
                    <a:pt x="538" y="239"/>
                    <a:pt x="538" y="239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ubicBezTo>
                    <a:pt x="538" y="240"/>
                    <a:pt x="538" y="240"/>
                    <a:pt x="538" y="240"/>
                  </a:cubicBezTo>
                  <a:close/>
                  <a:moveTo>
                    <a:pt x="537" y="241"/>
                  </a:moveTo>
                  <a:cubicBezTo>
                    <a:pt x="537" y="241"/>
                    <a:pt x="537" y="241"/>
                    <a:pt x="537" y="241"/>
                  </a:cubicBezTo>
                  <a:cubicBezTo>
                    <a:pt x="537" y="241"/>
                    <a:pt x="537" y="241"/>
                    <a:pt x="537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6" y="241"/>
                    <a:pt x="536" y="241"/>
                    <a:pt x="536" y="241"/>
                  </a:cubicBezTo>
                  <a:cubicBezTo>
                    <a:pt x="537" y="241"/>
                    <a:pt x="537" y="241"/>
                    <a:pt x="537" y="241"/>
                  </a:cubicBezTo>
                  <a:close/>
                  <a:moveTo>
                    <a:pt x="537" y="243"/>
                  </a:moveTo>
                  <a:cubicBezTo>
                    <a:pt x="538" y="243"/>
                    <a:pt x="538" y="243"/>
                    <a:pt x="538" y="243"/>
                  </a:cubicBezTo>
                  <a:cubicBezTo>
                    <a:pt x="538" y="243"/>
                    <a:pt x="538" y="243"/>
                    <a:pt x="538" y="243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8" y="242"/>
                    <a:pt x="538" y="242"/>
                    <a:pt x="538" y="242"/>
                  </a:cubicBezTo>
                  <a:cubicBezTo>
                    <a:pt x="537" y="242"/>
                    <a:pt x="537" y="242"/>
                    <a:pt x="537" y="242"/>
                  </a:cubicBezTo>
                  <a:cubicBezTo>
                    <a:pt x="537" y="243"/>
                    <a:pt x="537" y="243"/>
                    <a:pt x="537" y="243"/>
                  </a:cubicBezTo>
                  <a:close/>
                  <a:moveTo>
                    <a:pt x="536" y="248"/>
                  </a:move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ubicBezTo>
                    <a:pt x="536" y="248"/>
                    <a:pt x="536" y="248"/>
                    <a:pt x="536" y="248"/>
                  </a:cubicBezTo>
                  <a:close/>
                  <a:moveTo>
                    <a:pt x="536" y="251"/>
                  </a:move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0"/>
                    <a:pt x="536" y="250"/>
                    <a:pt x="536" y="250"/>
                  </a:cubicBezTo>
                  <a:cubicBezTo>
                    <a:pt x="536" y="251"/>
                    <a:pt x="536" y="251"/>
                    <a:pt x="536" y="251"/>
                  </a:cubicBezTo>
                  <a:close/>
                  <a:moveTo>
                    <a:pt x="536" y="252"/>
                  </a:move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ubicBezTo>
                    <a:pt x="536" y="252"/>
                    <a:pt x="536" y="252"/>
                    <a:pt x="536" y="252"/>
                  </a:cubicBezTo>
                  <a:close/>
                  <a:moveTo>
                    <a:pt x="535" y="253"/>
                  </a:move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ubicBezTo>
                    <a:pt x="535" y="253"/>
                    <a:pt x="535" y="253"/>
                    <a:pt x="535" y="253"/>
                  </a:cubicBezTo>
                  <a:close/>
                  <a:moveTo>
                    <a:pt x="534" y="256"/>
                  </a:moveTo>
                  <a:cubicBezTo>
                    <a:pt x="534" y="256"/>
                    <a:pt x="534" y="256"/>
                    <a:pt x="534" y="256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5"/>
                    <a:pt x="534" y="255"/>
                    <a:pt x="534" y="255"/>
                  </a:cubicBezTo>
                  <a:cubicBezTo>
                    <a:pt x="534" y="256"/>
                    <a:pt x="534" y="256"/>
                    <a:pt x="534" y="256"/>
                  </a:cubicBezTo>
                  <a:cubicBezTo>
                    <a:pt x="534" y="256"/>
                    <a:pt x="534" y="256"/>
                    <a:pt x="534" y="256"/>
                  </a:cubicBezTo>
                  <a:close/>
                  <a:moveTo>
                    <a:pt x="526" y="266"/>
                  </a:moveTo>
                  <a:cubicBezTo>
                    <a:pt x="527" y="266"/>
                    <a:pt x="527" y="266"/>
                    <a:pt x="527" y="266"/>
                  </a:cubicBezTo>
                  <a:cubicBezTo>
                    <a:pt x="528" y="265"/>
                    <a:pt x="528" y="265"/>
                    <a:pt x="528" y="265"/>
                  </a:cubicBezTo>
                  <a:cubicBezTo>
                    <a:pt x="528" y="264"/>
                    <a:pt x="528" y="264"/>
                    <a:pt x="528" y="264"/>
                  </a:cubicBezTo>
                  <a:cubicBezTo>
                    <a:pt x="529" y="264"/>
                    <a:pt x="529" y="264"/>
                    <a:pt x="529" y="264"/>
                  </a:cubicBezTo>
                  <a:cubicBezTo>
                    <a:pt x="529" y="263"/>
                    <a:pt x="529" y="263"/>
                    <a:pt x="529" y="263"/>
                  </a:cubicBezTo>
                  <a:cubicBezTo>
                    <a:pt x="529" y="262"/>
                    <a:pt x="529" y="262"/>
                    <a:pt x="529" y="262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30" y="261"/>
                    <a:pt x="530" y="261"/>
                    <a:pt x="530" y="261"/>
                  </a:cubicBezTo>
                  <a:cubicBezTo>
                    <a:pt x="529" y="261"/>
                    <a:pt x="529" y="261"/>
                    <a:pt x="529" y="261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2"/>
                    <a:pt x="528" y="262"/>
                    <a:pt x="528" y="262"/>
                  </a:cubicBezTo>
                  <a:cubicBezTo>
                    <a:pt x="528" y="263"/>
                    <a:pt x="528" y="263"/>
                    <a:pt x="528" y="263"/>
                  </a:cubicBezTo>
                  <a:cubicBezTo>
                    <a:pt x="527" y="263"/>
                    <a:pt x="527" y="263"/>
                    <a:pt x="527" y="263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7" y="264"/>
                    <a:pt x="527" y="264"/>
                    <a:pt x="527" y="264"/>
                  </a:cubicBezTo>
                  <a:cubicBezTo>
                    <a:pt x="526" y="266"/>
                    <a:pt x="526" y="266"/>
                    <a:pt x="526" y="266"/>
                  </a:cubicBezTo>
                  <a:close/>
                  <a:moveTo>
                    <a:pt x="518" y="274"/>
                  </a:moveTo>
                  <a:cubicBezTo>
                    <a:pt x="519" y="274"/>
                    <a:pt x="519" y="274"/>
                    <a:pt x="519" y="274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3"/>
                    <a:pt x="519" y="273"/>
                    <a:pt x="519" y="273"/>
                  </a:cubicBezTo>
                  <a:cubicBezTo>
                    <a:pt x="519" y="272"/>
                    <a:pt x="519" y="272"/>
                    <a:pt x="519" y="272"/>
                  </a:cubicBezTo>
                  <a:cubicBezTo>
                    <a:pt x="520" y="272"/>
                    <a:pt x="520" y="272"/>
                    <a:pt x="520" y="272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0" y="271"/>
                    <a:pt x="520" y="271"/>
                    <a:pt x="520" y="271"/>
                  </a:cubicBezTo>
                  <a:cubicBezTo>
                    <a:pt x="521" y="271"/>
                    <a:pt x="521" y="271"/>
                    <a:pt x="521" y="271"/>
                  </a:cubicBezTo>
                  <a:cubicBezTo>
                    <a:pt x="521" y="270"/>
                    <a:pt x="521" y="270"/>
                    <a:pt x="521" y="270"/>
                  </a:cubicBezTo>
                  <a:cubicBezTo>
                    <a:pt x="522" y="269"/>
                    <a:pt x="522" y="269"/>
                    <a:pt x="522" y="269"/>
                  </a:cubicBezTo>
                  <a:cubicBezTo>
                    <a:pt x="523" y="268"/>
                    <a:pt x="523" y="268"/>
                    <a:pt x="523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8"/>
                    <a:pt x="524" y="268"/>
                    <a:pt x="524" y="268"/>
                  </a:cubicBezTo>
                  <a:cubicBezTo>
                    <a:pt x="524" y="267"/>
                    <a:pt x="524" y="267"/>
                    <a:pt x="524" y="267"/>
                  </a:cubicBezTo>
                  <a:cubicBezTo>
                    <a:pt x="524" y="266"/>
                    <a:pt x="524" y="266"/>
                    <a:pt x="524" y="266"/>
                  </a:cubicBezTo>
                  <a:cubicBezTo>
                    <a:pt x="523" y="266"/>
                    <a:pt x="523" y="266"/>
                    <a:pt x="523" y="266"/>
                  </a:cubicBezTo>
                  <a:cubicBezTo>
                    <a:pt x="523" y="267"/>
                    <a:pt x="523" y="267"/>
                    <a:pt x="523" y="267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2" y="268"/>
                    <a:pt x="522" y="268"/>
                    <a:pt x="522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1" y="268"/>
                    <a:pt x="521" y="268"/>
                    <a:pt x="521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8"/>
                    <a:pt x="520" y="268"/>
                    <a:pt x="520" y="268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20" y="269"/>
                    <a:pt x="520" y="269"/>
                    <a:pt x="520" y="269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0"/>
                    <a:pt x="519" y="270"/>
                    <a:pt x="519" y="270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9" y="271"/>
                    <a:pt x="519" y="271"/>
                    <a:pt x="519" y="271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2"/>
                    <a:pt x="518" y="272"/>
                    <a:pt x="518" y="272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3"/>
                    <a:pt x="518" y="273"/>
                    <a:pt x="518" y="273"/>
                  </a:cubicBezTo>
                  <a:cubicBezTo>
                    <a:pt x="518" y="274"/>
                    <a:pt x="518" y="274"/>
                    <a:pt x="518" y="274"/>
                  </a:cubicBezTo>
                  <a:cubicBezTo>
                    <a:pt x="518" y="274"/>
                    <a:pt x="518" y="274"/>
                    <a:pt x="518" y="274"/>
                  </a:cubicBezTo>
                  <a:close/>
                  <a:moveTo>
                    <a:pt x="514" y="280"/>
                  </a:moveTo>
                  <a:cubicBezTo>
                    <a:pt x="514" y="280"/>
                    <a:pt x="514" y="279"/>
                    <a:pt x="514" y="279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5" y="277"/>
                    <a:pt x="515" y="277"/>
                    <a:pt x="515" y="277"/>
                  </a:cubicBezTo>
                  <a:cubicBezTo>
                    <a:pt x="516" y="276"/>
                    <a:pt x="516" y="276"/>
                    <a:pt x="516" y="276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6" y="275"/>
                    <a:pt x="516" y="275"/>
                    <a:pt x="516" y="275"/>
                  </a:cubicBezTo>
                  <a:cubicBezTo>
                    <a:pt x="515" y="275"/>
                    <a:pt x="515" y="275"/>
                    <a:pt x="515" y="275"/>
                  </a:cubicBezTo>
                  <a:cubicBezTo>
                    <a:pt x="515" y="274"/>
                    <a:pt x="515" y="274"/>
                    <a:pt x="515" y="274"/>
                  </a:cubicBezTo>
                  <a:cubicBezTo>
                    <a:pt x="514" y="275"/>
                    <a:pt x="514" y="275"/>
                    <a:pt x="514" y="275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6"/>
                    <a:pt x="514" y="276"/>
                    <a:pt x="514" y="276"/>
                  </a:cubicBezTo>
                  <a:cubicBezTo>
                    <a:pt x="514" y="278"/>
                    <a:pt x="514" y="278"/>
                    <a:pt x="514" y="278"/>
                  </a:cubicBezTo>
                  <a:cubicBezTo>
                    <a:pt x="513" y="278"/>
                    <a:pt x="513" y="278"/>
                    <a:pt x="513" y="278"/>
                  </a:cubicBezTo>
                  <a:cubicBezTo>
                    <a:pt x="514" y="279"/>
                    <a:pt x="514" y="279"/>
                    <a:pt x="514" y="279"/>
                  </a:cubicBezTo>
                  <a:cubicBezTo>
                    <a:pt x="514" y="280"/>
                    <a:pt x="514" y="280"/>
                    <a:pt x="514" y="280"/>
                  </a:cubicBezTo>
                  <a:close/>
                  <a:moveTo>
                    <a:pt x="9" y="215"/>
                  </a:moveTo>
                  <a:cubicBezTo>
                    <a:pt x="9" y="215"/>
                    <a:pt x="8" y="216"/>
                    <a:pt x="8" y="216"/>
                  </a:cubicBezTo>
                  <a:cubicBezTo>
                    <a:pt x="9" y="217"/>
                    <a:pt x="9" y="217"/>
                    <a:pt x="9" y="217"/>
                  </a:cubicBezTo>
                  <a:cubicBezTo>
                    <a:pt x="10" y="216"/>
                    <a:pt x="10" y="216"/>
                    <a:pt x="10" y="216"/>
                  </a:cubicBezTo>
                  <a:lnTo>
                    <a:pt x="9" y="2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1"/>
            <p:cNvSpPr>
              <a:spLocks noEditPoints="1"/>
            </p:cNvSpPr>
            <p:nvPr/>
          </p:nvSpPr>
          <p:spPr bwMode="auto">
            <a:xfrm>
              <a:off x="4426829" y="1014430"/>
              <a:ext cx="299785" cy="329377"/>
            </a:xfrm>
            <a:custGeom>
              <a:avLst/>
              <a:gdLst>
                <a:gd name="T0" fmla="*/ 60 w 63"/>
                <a:gd name="T1" fmla="*/ 6 h 69"/>
                <a:gd name="T2" fmla="*/ 26 w 63"/>
                <a:gd name="T3" fmla="*/ 0 h 69"/>
                <a:gd name="T4" fmla="*/ 21 w 63"/>
                <a:gd name="T5" fmla="*/ 7 h 69"/>
                <a:gd name="T6" fmla="*/ 28 w 63"/>
                <a:gd name="T7" fmla="*/ 13 h 69"/>
                <a:gd name="T8" fmla="*/ 28 w 63"/>
                <a:gd name="T9" fmla="*/ 13 h 69"/>
                <a:gd name="T10" fmla="*/ 25 w 63"/>
                <a:gd name="T11" fmla="*/ 14 h 69"/>
                <a:gd name="T12" fmla="*/ 33 w 63"/>
                <a:gd name="T13" fmla="*/ 17 h 69"/>
                <a:gd name="T14" fmla="*/ 39 w 63"/>
                <a:gd name="T15" fmla="*/ 17 h 69"/>
                <a:gd name="T16" fmla="*/ 45 w 63"/>
                <a:gd name="T17" fmla="*/ 12 h 69"/>
                <a:gd name="T18" fmla="*/ 44 w 63"/>
                <a:gd name="T19" fmla="*/ 7 h 69"/>
                <a:gd name="T20" fmla="*/ 38 w 63"/>
                <a:gd name="T21" fmla="*/ 5 h 69"/>
                <a:gd name="T22" fmla="*/ 35 w 63"/>
                <a:gd name="T23" fmla="*/ 7 h 69"/>
                <a:gd name="T24" fmla="*/ 33 w 63"/>
                <a:gd name="T25" fmla="*/ 3 h 69"/>
                <a:gd name="T26" fmla="*/ 33 w 63"/>
                <a:gd name="T27" fmla="*/ 10 h 69"/>
                <a:gd name="T28" fmla="*/ 28 w 63"/>
                <a:gd name="T29" fmla="*/ 7 h 69"/>
                <a:gd name="T30" fmla="*/ 25 w 63"/>
                <a:gd name="T31" fmla="*/ 3 h 69"/>
                <a:gd name="T32" fmla="*/ 24 w 63"/>
                <a:gd name="T33" fmla="*/ 8 h 69"/>
                <a:gd name="T34" fmla="*/ 21 w 63"/>
                <a:gd name="T35" fmla="*/ 10 h 69"/>
                <a:gd name="T36" fmla="*/ 51 w 63"/>
                <a:gd name="T37" fmla="*/ 22 h 69"/>
                <a:gd name="T38" fmla="*/ 52 w 63"/>
                <a:gd name="T39" fmla="*/ 22 h 69"/>
                <a:gd name="T40" fmla="*/ 49 w 63"/>
                <a:gd name="T41" fmla="*/ 24 h 69"/>
                <a:gd name="T42" fmla="*/ 39 w 63"/>
                <a:gd name="T43" fmla="*/ 30 h 69"/>
                <a:gd name="T44" fmla="*/ 44 w 63"/>
                <a:gd name="T45" fmla="*/ 34 h 69"/>
                <a:gd name="T46" fmla="*/ 38 w 63"/>
                <a:gd name="T47" fmla="*/ 39 h 69"/>
                <a:gd name="T48" fmla="*/ 33 w 63"/>
                <a:gd name="T49" fmla="*/ 39 h 69"/>
                <a:gd name="T50" fmla="*/ 33 w 63"/>
                <a:gd name="T51" fmla="*/ 32 h 69"/>
                <a:gd name="T52" fmla="*/ 29 w 63"/>
                <a:gd name="T53" fmla="*/ 27 h 69"/>
                <a:gd name="T54" fmla="*/ 35 w 63"/>
                <a:gd name="T55" fmla="*/ 29 h 69"/>
                <a:gd name="T56" fmla="*/ 33 w 63"/>
                <a:gd name="T57" fmla="*/ 25 h 69"/>
                <a:gd name="T58" fmla="*/ 3 w 63"/>
                <a:gd name="T59" fmla="*/ 28 h 69"/>
                <a:gd name="T60" fmla="*/ 3 w 63"/>
                <a:gd name="T61" fmla="*/ 27 h 69"/>
                <a:gd name="T62" fmla="*/ 21 w 63"/>
                <a:gd name="T63" fmla="*/ 48 h 69"/>
                <a:gd name="T64" fmla="*/ 19 w 63"/>
                <a:gd name="T65" fmla="*/ 44 h 69"/>
                <a:gd name="T66" fmla="*/ 14 w 63"/>
                <a:gd name="T67" fmla="*/ 42 h 69"/>
                <a:gd name="T68" fmla="*/ 12 w 63"/>
                <a:gd name="T69" fmla="*/ 39 h 69"/>
                <a:gd name="T70" fmla="*/ 16 w 63"/>
                <a:gd name="T71" fmla="*/ 38 h 69"/>
                <a:gd name="T72" fmla="*/ 19 w 63"/>
                <a:gd name="T73" fmla="*/ 35 h 69"/>
                <a:gd name="T74" fmla="*/ 17 w 63"/>
                <a:gd name="T75" fmla="*/ 34 h 69"/>
                <a:gd name="T76" fmla="*/ 11 w 63"/>
                <a:gd name="T77" fmla="*/ 35 h 69"/>
                <a:gd name="T78" fmla="*/ 14 w 63"/>
                <a:gd name="T79" fmla="*/ 31 h 69"/>
                <a:gd name="T80" fmla="*/ 19 w 63"/>
                <a:gd name="T81" fmla="*/ 28 h 69"/>
                <a:gd name="T82" fmla="*/ 15 w 63"/>
                <a:gd name="T83" fmla="*/ 28 h 69"/>
                <a:gd name="T84" fmla="*/ 14 w 63"/>
                <a:gd name="T85" fmla="*/ 26 h 69"/>
                <a:gd name="T86" fmla="*/ 13 w 63"/>
                <a:gd name="T87" fmla="*/ 29 h 69"/>
                <a:gd name="T88" fmla="*/ 7 w 63"/>
                <a:gd name="T89" fmla="*/ 29 h 69"/>
                <a:gd name="T90" fmla="*/ 4 w 63"/>
                <a:gd name="T91" fmla="*/ 25 h 69"/>
                <a:gd name="T92" fmla="*/ 5 w 63"/>
                <a:gd name="T93" fmla="*/ 24 h 69"/>
                <a:gd name="T94" fmla="*/ 4 w 63"/>
                <a:gd name="T95" fmla="*/ 19 h 69"/>
                <a:gd name="T96" fmla="*/ 0 w 63"/>
                <a:gd name="T97" fmla="*/ 17 h 69"/>
                <a:gd name="T98" fmla="*/ 5 w 63"/>
                <a:gd name="T99" fmla="*/ 15 h 69"/>
                <a:gd name="T100" fmla="*/ 9 w 63"/>
                <a:gd name="T101" fmla="*/ 14 h 69"/>
                <a:gd name="T102" fmla="*/ 9 w 63"/>
                <a:gd name="T103" fmla="*/ 15 h 69"/>
                <a:gd name="T104" fmla="*/ 10 w 63"/>
                <a:gd name="T105" fmla="*/ 19 h 69"/>
                <a:gd name="T106" fmla="*/ 13 w 63"/>
                <a:gd name="T107" fmla="*/ 17 h 69"/>
                <a:gd name="T108" fmla="*/ 17 w 63"/>
                <a:gd name="T109" fmla="*/ 23 h 69"/>
                <a:gd name="T110" fmla="*/ 15 w 63"/>
                <a:gd name="T111" fmla="*/ 12 h 69"/>
                <a:gd name="T112" fmla="*/ 21 w 63"/>
                <a:gd name="T113" fmla="*/ 13 h 69"/>
                <a:gd name="T114" fmla="*/ 23 w 63"/>
                <a:gd name="T115" fmla="*/ 15 h 69"/>
                <a:gd name="T116" fmla="*/ 32 w 63"/>
                <a:gd name="T117" fmla="*/ 23 h 69"/>
                <a:gd name="T118" fmla="*/ 27 w 63"/>
                <a:gd name="T119" fmla="*/ 27 h 69"/>
                <a:gd name="T120" fmla="*/ 26 w 63"/>
                <a:gd name="T121" fmla="*/ 34 h 69"/>
                <a:gd name="T122" fmla="*/ 23 w 63"/>
                <a:gd name="T123" fmla="*/ 41 h 69"/>
                <a:gd name="T124" fmla="*/ 32 w 63"/>
                <a:gd name="T12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" h="69">
                  <a:moveTo>
                    <a:pt x="58" y="6"/>
                  </a:move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8" y="6"/>
                    <a:pt x="58" y="6"/>
                    <a:pt x="58" y="6"/>
                  </a:cubicBezTo>
                  <a:close/>
                  <a:moveTo>
                    <a:pt x="47" y="7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7" y="7"/>
                    <a:pt x="47" y="7"/>
                    <a:pt x="47" y="7"/>
                  </a:cubicBezTo>
                  <a:close/>
                  <a:moveTo>
                    <a:pt x="26" y="0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lose/>
                  <a:moveTo>
                    <a:pt x="22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6" y="13"/>
                    <a:pt x="26" y="13"/>
                    <a:pt x="26" y="13"/>
                  </a:cubicBezTo>
                  <a:close/>
                  <a:moveTo>
                    <a:pt x="51" y="22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lose/>
                  <a:moveTo>
                    <a:pt x="48" y="25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lose/>
                  <a:moveTo>
                    <a:pt x="32" y="32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  <a:moveTo>
                    <a:pt x="28" y="20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lose/>
                  <a:moveTo>
                    <a:pt x="29" y="27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  <a:moveTo>
                    <a:pt x="5" y="31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lose/>
                  <a:moveTo>
                    <a:pt x="21" y="49"/>
                  </a:moveTo>
                  <a:cubicBezTo>
                    <a:pt x="21" y="48"/>
                    <a:pt x="21" y="48"/>
                    <a:pt x="21" y="48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49"/>
                    <a:pt x="21" y="49"/>
                    <a:pt x="21" y="49"/>
                  </a:cubicBezTo>
                  <a:close/>
                  <a:moveTo>
                    <a:pt x="31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6884296" y="2097772"/>
              <a:ext cx="333238" cy="582844"/>
            </a:xfrm>
            <a:custGeom>
              <a:avLst/>
              <a:gdLst>
                <a:gd name="T0" fmla="*/ 108 w 259"/>
                <a:gd name="T1" fmla="*/ 219 h 453"/>
                <a:gd name="T2" fmla="*/ 11 w 259"/>
                <a:gd name="T3" fmla="*/ 449 h 453"/>
                <a:gd name="T4" fmla="*/ 60 w 259"/>
                <a:gd name="T5" fmla="*/ 412 h 453"/>
                <a:gd name="T6" fmla="*/ 60 w 259"/>
                <a:gd name="T7" fmla="*/ 412 h 453"/>
                <a:gd name="T8" fmla="*/ 74 w 259"/>
                <a:gd name="T9" fmla="*/ 375 h 453"/>
                <a:gd name="T10" fmla="*/ 78 w 259"/>
                <a:gd name="T11" fmla="*/ 378 h 453"/>
                <a:gd name="T12" fmla="*/ 182 w 259"/>
                <a:gd name="T13" fmla="*/ 93 h 453"/>
                <a:gd name="T14" fmla="*/ 174 w 259"/>
                <a:gd name="T15" fmla="*/ 63 h 453"/>
                <a:gd name="T16" fmla="*/ 185 w 259"/>
                <a:gd name="T17" fmla="*/ 56 h 453"/>
                <a:gd name="T18" fmla="*/ 185 w 259"/>
                <a:gd name="T19" fmla="*/ 33 h 453"/>
                <a:gd name="T20" fmla="*/ 185 w 259"/>
                <a:gd name="T21" fmla="*/ 0 h 453"/>
                <a:gd name="T22" fmla="*/ 230 w 259"/>
                <a:gd name="T23" fmla="*/ 33 h 453"/>
                <a:gd name="T24" fmla="*/ 245 w 259"/>
                <a:gd name="T25" fmla="*/ 33 h 453"/>
                <a:gd name="T26" fmla="*/ 256 w 259"/>
                <a:gd name="T27" fmla="*/ 48 h 453"/>
                <a:gd name="T28" fmla="*/ 230 w 259"/>
                <a:gd name="T29" fmla="*/ 67 h 453"/>
                <a:gd name="T30" fmla="*/ 200 w 259"/>
                <a:gd name="T31" fmla="*/ 67 h 453"/>
                <a:gd name="T32" fmla="*/ 189 w 259"/>
                <a:gd name="T33" fmla="*/ 78 h 453"/>
                <a:gd name="T34" fmla="*/ 185 w 259"/>
                <a:gd name="T35" fmla="*/ 96 h 453"/>
                <a:gd name="T36" fmla="*/ 182 w 259"/>
                <a:gd name="T37" fmla="*/ 171 h 453"/>
                <a:gd name="T38" fmla="*/ 60 w 259"/>
                <a:gd name="T39" fmla="*/ 278 h 453"/>
                <a:gd name="T40" fmla="*/ 52 w 259"/>
                <a:gd name="T41" fmla="*/ 286 h 453"/>
                <a:gd name="T42" fmla="*/ 52 w 259"/>
                <a:gd name="T43" fmla="*/ 293 h 453"/>
                <a:gd name="T44" fmla="*/ 74 w 259"/>
                <a:gd name="T45" fmla="*/ 300 h 453"/>
                <a:gd name="T46" fmla="*/ 71 w 259"/>
                <a:gd name="T47" fmla="*/ 289 h 453"/>
                <a:gd name="T48" fmla="*/ 130 w 259"/>
                <a:gd name="T49" fmla="*/ 252 h 453"/>
                <a:gd name="T50" fmla="*/ 122 w 259"/>
                <a:gd name="T51" fmla="*/ 282 h 453"/>
                <a:gd name="T52" fmla="*/ 145 w 259"/>
                <a:gd name="T53" fmla="*/ 260 h 453"/>
                <a:gd name="T54" fmla="*/ 115 w 259"/>
                <a:gd name="T55" fmla="*/ 263 h 453"/>
                <a:gd name="T56" fmla="*/ 115 w 259"/>
                <a:gd name="T57" fmla="*/ 282 h 453"/>
                <a:gd name="T58" fmla="*/ 97 w 259"/>
                <a:gd name="T59" fmla="*/ 330 h 453"/>
                <a:gd name="T60" fmla="*/ 93 w 259"/>
                <a:gd name="T61" fmla="*/ 312 h 453"/>
                <a:gd name="T62" fmla="*/ 100 w 259"/>
                <a:gd name="T63" fmla="*/ 282 h 453"/>
                <a:gd name="T64" fmla="*/ 89 w 259"/>
                <a:gd name="T65" fmla="*/ 271 h 453"/>
                <a:gd name="T66" fmla="*/ 104 w 259"/>
                <a:gd name="T67" fmla="*/ 252 h 453"/>
                <a:gd name="T68" fmla="*/ 134 w 259"/>
                <a:gd name="T69" fmla="*/ 249 h 453"/>
                <a:gd name="T70" fmla="*/ 148 w 259"/>
                <a:gd name="T71" fmla="*/ 260 h 453"/>
                <a:gd name="T72" fmla="*/ 171 w 259"/>
                <a:gd name="T73" fmla="*/ 252 h 453"/>
                <a:gd name="T74" fmla="*/ 171 w 259"/>
                <a:gd name="T75" fmla="*/ 241 h 453"/>
                <a:gd name="T76" fmla="*/ 185 w 259"/>
                <a:gd name="T77" fmla="*/ 241 h 453"/>
                <a:gd name="T78" fmla="*/ 208 w 259"/>
                <a:gd name="T79" fmla="*/ 237 h 453"/>
                <a:gd name="T80" fmla="*/ 219 w 259"/>
                <a:gd name="T81" fmla="*/ 226 h 453"/>
                <a:gd name="T82" fmla="*/ 226 w 259"/>
                <a:gd name="T83" fmla="*/ 211 h 453"/>
                <a:gd name="T84" fmla="*/ 230 w 259"/>
                <a:gd name="T85" fmla="*/ 163 h 453"/>
                <a:gd name="T86" fmla="*/ 226 w 259"/>
                <a:gd name="T87" fmla="*/ 137 h 453"/>
                <a:gd name="T88" fmla="*/ 204 w 259"/>
                <a:gd name="T89" fmla="*/ 93 h 453"/>
                <a:gd name="T90" fmla="*/ 204 w 259"/>
                <a:gd name="T91" fmla="*/ 100 h 453"/>
                <a:gd name="T92" fmla="*/ 189 w 259"/>
                <a:gd name="T93" fmla="*/ 100 h 453"/>
                <a:gd name="T94" fmla="*/ 185 w 259"/>
                <a:gd name="T95" fmla="*/ 126 h 453"/>
                <a:gd name="T96" fmla="*/ 185 w 259"/>
                <a:gd name="T97" fmla="*/ 178 h 453"/>
                <a:gd name="T98" fmla="*/ 163 w 259"/>
                <a:gd name="T99" fmla="*/ 189 h 453"/>
                <a:gd name="T100" fmla="*/ 152 w 259"/>
                <a:gd name="T101" fmla="*/ 211 h 453"/>
                <a:gd name="T102" fmla="*/ 145 w 259"/>
                <a:gd name="T103" fmla="*/ 226 h 453"/>
                <a:gd name="T104" fmla="*/ 111 w 259"/>
                <a:gd name="T105" fmla="*/ 230 h 453"/>
                <a:gd name="T106" fmla="*/ 78 w 259"/>
                <a:gd name="T107" fmla="*/ 256 h 453"/>
                <a:gd name="T108" fmla="*/ 63 w 259"/>
                <a:gd name="T109" fmla="*/ 278 h 453"/>
                <a:gd name="T110" fmla="*/ 67 w 259"/>
                <a:gd name="T111" fmla="*/ 289 h 453"/>
                <a:gd name="T112" fmla="*/ 71 w 259"/>
                <a:gd name="T113" fmla="*/ 282 h 453"/>
                <a:gd name="T114" fmla="*/ 78 w 259"/>
                <a:gd name="T115" fmla="*/ 308 h 453"/>
                <a:gd name="T116" fmla="*/ 89 w 259"/>
                <a:gd name="T117" fmla="*/ 30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" h="453">
                  <a:moveTo>
                    <a:pt x="104" y="219"/>
                  </a:moveTo>
                  <a:lnTo>
                    <a:pt x="108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lnTo>
                    <a:pt x="104" y="219"/>
                  </a:lnTo>
                  <a:close/>
                  <a:moveTo>
                    <a:pt x="108" y="219"/>
                  </a:moveTo>
                  <a:lnTo>
                    <a:pt x="108" y="215"/>
                  </a:lnTo>
                  <a:lnTo>
                    <a:pt x="108" y="215"/>
                  </a:lnTo>
                  <a:lnTo>
                    <a:pt x="111" y="215"/>
                  </a:lnTo>
                  <a:lnTo>
                    <a:pt x="111" y="215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08" y="219"/>
                  </a:lnTo>
                  <a:close/>
                  <a:moveTo>
                    <a:pt x="4" y="453"/>
                  </a:moveTo>
                  <a:lnTo>
                    <a:pt x="4" y="449"/>
                  </a:lnTo>
                  <a:lnTo>
                    <a:pt x="0" y="449"/>
                  </a:lnTo>
                  <a:lnTo>
                    <a:pt x="0" y="453"/>
                  </a:lnTo>
                  <a:lnTo>
                    <a:pt x="4" y="453"/>
                  </a:lnTo>
                  <a:lnTo>
                    <a:pt x="4" y="453"/>
                  </a:lnTo>
                  <a:lnTo>
                    <a:pt x="4" y="453"/>
                  </a:lnTo>
                  <a:close/>
                  <a:moveTo>
                    <a:pt x="8" y="449"/>
                  </a:moveTo>
                  <a:lnTo>
                    <a:pt x="8" y="445"/>
                  </a:lnTo>
                  <a:lnTo>
                    <a:pt x="11" y="449"/>
                  </a:lnTo>
                  <a:lnTo>
                    <a:pt x="8" y="453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9"/>
                  </a:lnTo>
                  <a:close/>
                  <a:moveTo>
                    <a:pt x="22" y="438"/>
                  </a:moveTo>
                  <a:lnTo>
                    <a:pt x="22" y="441"/>
                  </a:lnTo>
                  <a:lnTo>
                    <a:pt x="22" y="441"/>
                  </a:lnTo>
                  <a:lnTo>
                    <a:pt x="26" y="441"/>
                  </a:lnTo>
                  <a:lnTo>
                    <a:pt x="26" y="441"/>
                  </a:lnTo>
                  <a:lnTo>
                    <a:pt x="22" y="438"/>
                  </a:lnTo>
                  <a:lnTo>
                    <a:pt x="22" y="438"/>
                  </a:lnTo>
                  <a:close/>
                  <a:moveTo>
                    <a:pt x="60" y="412"/>
                  </a:moveTo>
                  <a:lnTo>
                    <a:pt x="56" y="408"/>
                  </a:lnTo>
                  <a:lnTo>
                    <a:pt x="60" y="408"/>
                  </a:lnTo>
                  <a:lnTo>
                    <a:pt x="60" y="404"/>
                  </a:lnTo>
                  <a:lnTo>
                    <a:pt x="60" y="404"/>
                  </a:lnTo>
                  <a:lnTo>
                    <a:pt x="63" y="401"/>
                  </a:lnTo>
                  <a:lnTo>
                    <a:pt x="63" y="401"/>
                  </a:lnTo>
                  <a:lnTo>
                    <a:pt x="67" y="401"/>
                  </a:lnTo>
                  <a:lnTo>
                    <a:pt x="63" y="404"/>
                  </a:lnTo>
                  <a:lnTo>
                    <a:pt x="63" y="408"/>
                  </a:lnTo>
                  <a:lnTo>
                    <a:pt x="60" y="408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0" y="412"/>
                  </a:lnTo>
                  <a:close/>
                  <a:moveTo>
                    <a:pt x="74" y="382"/>
                  </a:moveTo>
                  <a:lnTo>
                    <a:pt x="74" y="382"/>
                  </a:lnTo>
                  <a:lnTo>
                    <a:pt x="74" y="386"/>
                  </a:lnTo>
                  <a:lnTo>
                    <a:pt x="74" y="386"/>
                  </a:lnTo>
                  <a:lnTo>
                    <a:pt x="71" y="386"/>
                  </a:lnTo>
                  <a:lnTo>
                    <a:pt x="71" y="382"/>
                  </a:lnTo>
                  <a:lnTo>
                    <a:pt x="74" y="382"/>
                  </a:lnTo>
                  <a:lnTo>
                    <a:pt x="74" y="382"/>
                  </a:lnTo>
                  <a:close/>
                  <a:moveTo>
                    <a:pt x="78" y="378"/>
                  </a:moveTo>
                  <a:lnTo>
                    <a:pt x="78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4" y="375"/>
                  </a:lnTo>
                  <a:lnTo>
                    <a:pt x="78" y="371"/>
                  </a:lnTo>
                  <a:lnTo>
                    <a:pt x="78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2" y="371"/>
                  </a:lnTo>
                  <a:lnTo>
                    <a:pt x="85" y="371"/>
                  </a:lnTo>
                  <a:lnTo>
                    <a:pt x="82" y="371"/>
                  </a:lnTo>
                  <a:lnTo>
                    <a:pt x="82" y="375"/>
                  </a:lnTo>
                  <a:lnTo>
                    <a:pt x="82" y="375"/>
                  </a:lnTo>
                  <a:lnTo>
                    <a:pt x="78" y="378"/>
                  </a:lnTo>
                  <a:lnTo>
                    <a:pt x="78" y="378"/>
                  </a:lnTo>
                  <a:close/>
                  <a:moveTo>
                    <a:pt x="163" y="82"/>
                  </a:moveTo>
                  <a:lnTo>
                    <a:pt x="163" y="82"/>
                  </a:lnTo>
                  <a:lnTo>
                    <a:pt x="163" y="78"/>
                  </a:lnTo>
                  <a:lnTo>
                    <a:pt x="167" y="74"/>
                  </a:lnTo>
                  <a:lnTo>
                    <a:pt x="167" y="74"/>
                  </a:lnTo>
                  <a:lnTo>
                    <a:pt x="167" y="78"/>
                  </a:lnTo>
                  <a:lnTo>
                    <a:pt x="167" y="82"/>
                  </a:lnTo>
                  <a:lnTo>
                    <a:pt x="163" y="82"/>
                  </a:lnTo>
                  <a:lnTo>
                    <a:pt x="163" y="82"/>
                  </a:lnTo>
                  <a:close/>
                  <a:moveTo>
                    <a:pt x="185" y="96"/>
                  </a:moveTo>
                  <a:lnTo>
                    <a:pt x="182" y="93"/>
                  </a:lnTo>
                  <a:lnTo>
                    <a:pt x="182" y="93"/>
                  </a:lnTo>
                  <a:lnTo>
                    <a:pt x="182" y="93"/>
                  </a:lnTo>
                  <a:lnTo>
                    <a:pt x="182" y="85"/>
                  </a:lnTo>
                  <a:lnTo>
                    <a:pt x="178" y="82"/>
                  </a:lnTo>
                  <a:lnTo>
                    <a:pt x="174" y="78"/>
                  </a:lnTo>
                  <a:lnTo>
                    <a:pt x="174" y="78"/>
                  </a:lnTo>
                  <a:lnTo>
                    <a:pt x="171" y="78"/>
                  </a:lnTo>
                  <a:lnTo>
                    <a:pt x="171" y="74"/>
                  </a:lnTo>
                  <a:lnTo>
                    <a:pt x="171" y="71"/>
                  </a:lnTo>
                  <a:lnTo>
                    <a:pt x="171" y="67"/>
                  </a:lnTo>
                  <a:lnTo>
                    <a:pt x="171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59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2"/>
                  </a:lnTo>
                  <a:lnTo>
                    <a:pt x="178" y="52"/>
                  </a:lnTo>
                  <a:lnTo>
                    <a:pt x="182" y="52"/>
                  </a:lnTo>
                  <a:lnTo>
                    <a:pt x="185" y="56"/>
                  </a:lnTo>
                  <a:lnTo>
                    <a:pt x="189" y="52"/>
                  </a:lnTo>
                  <a:lnTo>
                    <a:pt x="189" y="52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9" y="48"/>
                  </a:lnTo>
                  <a:lnTo>
                    <a:pt x="185" y="45"/>
                  </a:lnTo>
                  <a:lnTo>
                    <a:pt x="185" y="45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5" y="33"/>
                  </a:lnTo>
                  <a:lnTo>
                    <a:pt x="185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5" y="19"/>
                  </a:lnTo>
                  <a:lnTo>
                    <a:pt x="178" y="11"/>
                  </a:lnTo>
                  <a:lnTo>
                    <a:pt x="178" y="7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78" y="4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5" y="0"/>
                  </a:lnTo>
                  <a:lnTo>
                    <a:pt x="185" y="4"/>
                  </a:lnTo>
                  <a:lnTo>
                    <a:pt x="189" y="7"/>
                  </a:lnTo>
                  <a:lnTo>
                    <a:pt x="197" y="7"/>
                  </a:lnTo>
                  <a:lnTo>
                    <a:pt x="197" y="11"/>
                  </a:lnTo>
                  <a:lnTo>
                    <a:pt x="204" y="19"/>
                  </a:lnTo>
                  <a:lnTo>
                    <a:pt x="208" y="22"/>
                  </a:lnTo>
                  <a:lnTo>
                    <a:pt x="211" y="22"/>
                  </a:lnTo>
                  <a:lnTo>
                    <a:pt x="211" y="22"/>
                  </a:lnTo>
                  <a:lnTo>
                    <a:pt x="215" y="26"/>
                  </a:lnTo>
                  <a:lnTo>
                    <a:pt x="222" y="30"/>
                  </a:lnTo>
                  <a:lnTo>
                    <a:pt x="226" y="30"/>
                  </a:lnTo>
                  <a:lnTo>
                    <a:pt x="230" y="33"/>
                  </a:lnTo>
                  <a:lnTo>
                    <a:pt x="230" y="3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41" y="30"/>
                  </a:lnTo>
                  <a:lnTo>
                    <a:pt x="245" y="26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2"/>
                  </a:lnTo>
                  <a:lnTo>
                    <a:pt x="245" y="26"/>
                  </a:lnTo>
                  <a:lnTo>
                    <a:pt x="245" y="30"/>
                  </a:lnTo>
                  <a:lnTo>
                    <a:pt x="245" y="33"/>
                  </a:lnTo>
                  <a:lnTo>
                    <a:pt x="245" y="33"/>
                  </a:lnTo>
                  <a:lnTo>
                    <a:pt x="248" y="37"/>
                  </a:lnTo>
                  <a:lnTo>
                    <a:pt x="252" y="41"/>
                  </a:lnTo>
                  <a:lnTo>
                    <a:pt x="252" y="41"/>
                  </a:lnTo>
                  <a:lnTo>
                    <a:pt x="252" y="45"/>
                  </a:lnTo>
                  <a:lnTo>
                    <a:pt x="256" y="45"/>
                  </a:lnTo>
                  <a:lnTo>
                    <a:pt x="256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1"/>
                  </a:lnTo>
                  <a:lnTo>
                    <a:pt x="259" y="45"/>
                  </a:lnTo>
                  <a:lnTo>
                    <a:pt x="256" y="48"/>
                  </a:lnTo>
                  <a:lnTo>
                    <a:pt x="252" y="48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8" y="52"/>
                  </a:lnTo>
                  <a:lnTo>
                    <a:pt x="245" y="52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37" y="52"/>
                  </a:lnTo>
                  <a:lnTo>
                    <a:pt x="237" y="56"/>
                  </a:lnTo>
                  <a:lnTo>
                    <a:pt x="230" y="59"/>
                  </a:lnTo>
                  <a:lnTo>
                    <a:pt x="230" y="67"/>
                  </a:lnTo>
                  <a:lnTo>
                    <a:pt x="230" y="71"/>
                  </a:lnTo>
                  <a:lnTo>
                    <a:pt x="230" y="74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6" y="78"/>
                  </a:lnTo>
                  <a:lnTo>
                    <a:pt x="226" y="74"/>
                  </a:lnTo>
                  <a:lnTo>
                    <a:pt x="219" y="74"/>
                  </a:lnTo>
                  <a:lnTo>
                    <a:pt x="215" y="71"/>
                  </a:lnTo>
                  <a:lnTo>
                    <a:pt x="211" y="67"/>
                  </a:lnTo>
                  <a:lnTo>
                    <a:pt x="208" y="67"/>
                  </a:lnTo>
                  <a:lnTo>
                    <a:pt x="204" y="67"/>
                  </a:lnTo>
                  <a:lnTo>
                    <a:pt x="200" y="67"/>
                  </a:lnTo>
                  <a:lnTo>
                    <a:pt x="200" y="63"/>
                  </a:lnTo>
                  <a:lnTo>
                    <a:pt x="197" y="63"/>
                  </a:lnTo>
                  <a:lnTo>
                    <a:pt x="193" y="67"/>
                  </a:lnTo>
                  <a:lnTo>
                    <a:pt x="189" y="71"/>
                  </a:lnTo>
                  <a:lnTo>
                    <a:pt x="189" y="71"/>
                  </a:lnTo>
                  <a:lnTo>
                    <a:pt x="185" y="67"/>
                  </a:lnTo>
                  <a:lnTo>
                    <a:pt x="182" y="67"/>
                  </a:lnTo>
                  <a:lnTo>
                    <a:pt x="182" y="71"/>
                  </a:lnTo>
                  <a:lnTo>
                    <a:pt x="182" y="74"/>
                  </a:lnTo>
                  <a:lnTo>
                    <a:pt x="182" y="74"/>
                  </a:lnTo>
                  <a:lnTo>
                    <a:pt x="185" y="78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7" y="82"/>
                  </a:lnTo>
                  <a:lnTo>
                    <a:pt x="200" y="82"/>
                  </a:lnTo>
                  <a:lnTo>
                    <a:pt x="200" y="82"/>
                  </a:lnTo>
                  <a:lnTo>
                    <a:pt x="197" y="85"/>
                  </a:lnTo>
                  <a:lnTo>
                    <a:pt x="197" y="89"/>
                  </a:lnTo>
                  <a:lnTo>
                    <a:pt x="197" y="85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9" y="93"/>
                  </a:lnTo>
                  <a:lnTo>
                    <a:pt x="185" y="96"/>
                  </a:lnTo>
                  <a:lnTo>
                    <a:pt x="185" y="96"/>
                  </a:lnTo>
                  <a:close/>
                  <a:moveTo>
                    <a:pt x="178" y="178"/>
                  </a:moveTo>
                  <a:lnTo>
                    <a:pt x="178" y="174"/>
                  </a:lnTo>
                  <a:lnTo>
                    <a:pt x="182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74"/>
                  </a:lnTo>
                  <a:lnTo>
                    <a:pt x="178" y="167"/>
                  </a:lnTo>
                  <a:lnTo>
                    <a:pt x="178" y="167"/>
                  </a:lnTo>
                  <a:lnTo>
                    <a:pt x="182" y="167"/>
                  </a:lnTo>
                  <a:lnTo>
                    <a:pt x="182" y="171"/>
                  </a:lnTo>
                  <a:lnTo>
                    <a:pt x="182" y="171"/>
                  </a:lnTo>
                  <a:lnTo>
                    <a:pt x="182" y="174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78" y="178"/>
                  </a:lnTo>
                  <a:lnTo>
                    <a:pt x="178" y="178"/>
                  </a:lnTo>
                  <a:close/>
                  <a:moveTo>
                    <a:pt x="60" y="278"/>
                  </a:moveTo>
                  <a:lnTo>
                    <a:pt x="60" y="282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lnTo>
                    <a:pt x="60" y="278"/>
                  </a:lnTo>
                  <a:close/>
                  <a:moveTo>
                    <a:pt x="56" y="282"/>
                  </a:moveTo>
                  <a:lnTo>
                    <a:pt x="60" y="282"/>
                  </a:lnTo>
                  <a:lnTo>
                    <a:pt x="60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6" y="282"/>
                  </a:move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lnTo>
                    <a:pt x="56" y="282"/>
                  </a:lnTo>
                  <a:close/>
                  <a:moveTo>
                    <a:pt x="52" y="286"/>
                  </a:moveTo>
                  <a:lnTo>
                    <a:pt x="52" y="286"/>
                  </a:lnTo>
                  <a:lnTo>
                    <a:pt x="56" y="286"/>
                  </a:lnTo>
                  <a:lnTo>
                    <a:pt x="52" y="286"/>
                  </a:lnTo>
                  <a:lnTo>
                    <a:pt x="52" y="286"/>
                  </a:lnTo>
                  <a:close/>
                  <a:moveTo>
                    <a:pt x="52" y="293"/>
                  </a:moveTo>
                  <a:lnTo>
                    <a:pt x="48" y="289"/>
                  </a:lnTo>
                  <a:lnTo>
                    <a:pt x="48" y="286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2" y="289"/>
                  </a:lnTo>
                  <a:lnTo>
                    <a:pt x="56" y="289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close/>
                  <a:moveTo>
                    <a:pt x="74" y="293"/>
                  </a:moveTo>
                  <a:lnTo>
                    <a:pt x="74" y="293"/>
                  </a:lnTo>
                  <a:lnTo>
                    <a:pt x="78" y="289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4" y="293"/>
                  </a:lnTo>
                  <a:lnTo>
                    <a:pt x="74" y="293"/>
                  </a:lnTo>
                  <a:close/>
                  <a:moveTo>
                    <a:pt x="74" y="297"/>
                  </a:moveTo>
                  <a:lnTo>
                    <a:pt x="74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4" y="297"/>
                  </a:lnTo>
                  <a:lnTo>
                    <a:pt x="74" y="297"/>
                  </a:lnTo>
                  <a:close/>
                  <a:moveTo>
                    <a:pt x="71" y="289"/>
                  </a:moveTo>
                  <a:lnTo>
                    <a:pt x="71" y="293"/>
                  </a:lnTo>
                  <a:lnTo>
                    <a:pt x="71" y="293"/>
                  </a:lnTo>
                  <a:lnTo>
                    <a:pt x="71" y="297"/>
                  </a:lnTo>
                  <a:lnTo>
                    <a:pt x="74" y="297"/>
                  </a:lnTo>
                  <a:lnTo>
                    <a:pt x="74" y="293"/>
                  </a:lnTo>
                  <a:lnTo>
                    <a:pt x="74" y="293"/>
                  </a:lnTo>
                  <a:lnTo>
                    <a:pt x="74" y="289"/>
                  </a:lnTo>
                  <a:lnTo>
                    <a:pt x="71" y="289"/>
                  </a:lnTo>
                  <a:lnTo>
                    <a:pt x="71" y="289"/>
                  </a:lnTo>
                  <a:close/>
                  <a:moveTo>
                    <a:pt x="141" y="256"/>
                  </a:moveTo>
                  <a:lnTo>
                    <a:pt x="141" y="252"/>
                  </a:lnTo>
                  <a:lnTo>
                    <a:pt x="141" y="249"/>
                  </a:lnTo>
                  <a:lnTo>
                    <a:pt x="141" y="249"/>
                  </a:lnTo>
                  <a:lnTo>
                    <a:pt x="145" y="249"/>
                  </a:lnTo>
                  <a:lnTo>
                    <a:pt x="145" y="249"/>
                  </a:lnTo>
                  <a:lnTo>
                    <a:pt x="145" y="252"/>
                  </a:lnTo>
                  <a:lnTo>
                    <a:pt x="145" y="252"/>
                  </a:lnTo>
                  <a:lnTo>
                    <a:pt x="145" y="256"/>
                  </a:lnTo>
                  <a:lnTo>
                    <a:pt x="141" y="256"/>
                  </a:lnTo>
                  <a:lnTo>
                    <a:pt x="141" y="256"/>
                  </a:lnTo>
                  <a:close/>
                  <a:moveTo>
                    <a:pt x="130" y="252"/>
                  </a:moveTo>
                  <a:lnTo>
                    <a:pt x="134" y="249"/>
                  </a:lnTo>
                  <a:lnTo>
                    <a:pt x="137" y="249"/>
                  </a:lnTo>
                  <a:lnTo>
                    <a:pt x="134" y="252"/>
                  </a:lnTo>
                  <a:lnTo>
                    <a:pt x="134" y="252"/>
                  </a:lnTo>
                  <a:lnTo>
                    <a:pt x="130" y="252"/>
                  </a:lnTo>
                  <a:lnTo>
                    <a:pt x="130" y="252"/>
                  </a:lnTo>
                  <a:close/>
                  <a:moveTo>
                    <a:pt x="115" y="282"/>
                  </a:moveTo>
                  <a:lnTo>
                    <a:pt x="119" y="282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9" y="278"/>
                  </a:lnTo>
                  <a:lnTo>
                    <a:pt x="119" y="275"/>
                  </a:lnTo>
                  <a:lnTo>
                    <a:pt x="122" y="271"/>
                  </a:lnTo>
                  <a:lnTo>
                    <a:pt x="126" y="271"/>
                  </a:lnTo>
                  <a:lnTo>
                    <a:pt x="126" y="267"/>
                  </a:lnTo>
                  <a:lnTo>
                    <a:pt x="130" y="267"/>
                  </a:lnTo>
                  <a:lnTo>
                    <a:pt x="134" y="271"/>
                  </a:lnTo>
                  <a:lnTo>
                    <a:pt x="137" y="271"/>
                  </a:lnTo>
                  <a:lnTo>
                    <a:pt x="137" y="271"/>
                  </a:lnTo>
                  <a:lnTo>
                    <a:pt x="141" y="267"/>
                  </a:lnTo>
                  <a:lnTo>
                    <a:pt x="145" y="263"/>
                  </a:lnTo>
                  <a:lnTo>
                    <a:pt x="145" y="260"/>
                  </a:lnTo>
                  <a:lnTo>
                    <a:pt x="141" y="260"/>
                  </a:lnTo>
                  <a:lnTo>
                    <a:pt x="141" y="260"/>
                  </a:lnTo>
                  <a:lnTo>
                    <a:pt x="137" y="256"/>
                  </a:lnTo>
                  <a:lnTo>
                    <a:pt x="137" y="256"/>
                  </a:lnTo>
                  <a:lnTo>
                    <a:pt x="134" y="256"/>
                  </a:lnTo>
                  <a:lnTo>
                    <a:pt x="130" y="252"/>
                  </a:lnTo>
                  <a:lnTo>
                    <a:pt x="126" y="256"/>
                  </a:lnTo>
                  <a:lnTo>
                    <a:pt x="126" y="260"/>
                  </a:lnTo>
                  <a:lnTo>
                    <a:pt x="122" y="26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115" y="263"/>
                  </a:lnTo>
                  <a:lnTo>
                    <a:pt x="115" y="260"/>
                  </a:lnTo>
                  <a:lnTo>
                    <a:pt x="111" y="260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71"/>
                  </a:lnTo>
                  <a:lnTo>
                    <a:pt x="111" y="271"/>
                  </a:lnTo>
                  <a:lnTo>
                    <a:pt x="111" y="275"/>
                  </a:lnTo>
                  <a:lnTo>
                    <a:pt x="111" y="275"/>
                  </a:lnTo>
                  <a:lnTo>
                    <a:pt x="111" y="278"/>
                  </a:lnTo>
                  <a:lnTo>
                    <a:pt x="111" y="282"/>
                  </a:lnTo>
                  <a:lnTo>
                    <a:pt x="115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93" y="334"/>
                  </a:moveTo>
                  <a:lnTo>
                    <a:pt x="93" y="330"/>
                  </a:lnTo>
                  <a:lnTo>
                    <a:pt x="89" y="330"/>
                  </a:lnTo>
                  <a:lnTo>
                    <a:pt x="89" y="334"/>
                  </a:lnTo>
                  <a:lnTo>
                    <a:pt x="93" y="338"/>
                  </a:lnTo>
                  <a:lnTo>
                    <a:pt x="93" y="338"/>
                  </a:lnTo>
                  <a:lnTo>
                    <a:pt x="97" y="334"/>
                  </a:lnTo>
                  <a:lnTo>
                    <a:pt x="93" y="334"/>
                  </a:lnTo>
                  <a:lnTo>
                    <a:pt x="93" y="334"/>
                  </a:lnTo>
                  <a:close/>
                  <a:moveTo>
                    <a:pt x="97" y="330"/>
                  </a:moveTo>
                  <a:lnTo>
                    <a:pt x="97" y="326"/>
                  </a:lnTo>
                  <a:lnTo>
                    <a:pt x="97" y="323"/>
                  </a:lnTo>
                  <a:lnTo>
                    <a:pt x="100" y="326"/>
                  </a:lnTo>
                  <a:lnTo>
                    <a:pt x="100" y="326"/>
                  </a:lnTo>
                  <a:lnTo>
                    <a:pt x="97" y="330"/>
                  </a:lnTo>
                  <a:lnTo>
                    <a:pt x="97" y="330"/>
                  </a:lnTo>
                  <a:lnTo>
                    <a:pt x="97" y="330"/>
                  </a:lnTo>
                  <a:close/>
                  <a:moveTo>
                    <a:pt x="93" y="323"/>
                  </a:moveTo>
                  <a:lnTo>
                    <a:pt x="93" y="319"/>
                  </a:lnTo>
                  <a:lnTo>
                    <a:pt x="97" y="315"/>
                  </a:lnTo>
                  <a:lnTo>
                    <a:pt x="97" y="312"/>
                  </a:lnTo>
                  <a:lnTo>
                    <a:pt x="93" y="312"/>
                  </a:lnTo>
                  <a:lnTo>
                    <a:pt x="97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12"/>
                  </a:lnTo>
                  <a:lnTo>
                    <a:pt x="100" y="304"/>
                  </a:lnTo>
                  <a:lnTo>
                    <a:pt x="100" y="304"/>
                  </a:lnTo>
                  <a:lnTo>
                    <a:pt x="100" y="293"/>
                  </a:lnTo>
                  <a:lnTo>
                    <a:pt x="100" y="289"/>
                  </a:lnTo>
                  <a:lnTo>
                    <a:pt x="100" y="286"/>
                  </a:lnTo>
                  <a:lnTo>
                    <a:pt x="104" y="286"/>
                  </a:lnTo>
                  <a:lnTo>
                    <a:pt x="104" y="282"/>
                  </a:lnTo>
                  <a:lnTo>
                    <a:pt x="100" y="282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97" y="278"/>
                  </a:lnTo>
                  <a:lnTo>
                    <a:pt x="93" y="275"/>
                  </a:lnTo>
                  <a:lnTo>
                    <a:pt x="97" y="275"/>
                  </a:lnTo>
                  <a:lnTo>
                    <a:pt x="97" y="271"/>
                  </a:lnTo>
                  <a:lnTo>
                    <a:pt x="97" y="267"/>
                  </a:lnTo>
                  <a:lnTo>
                    <a:pt x="97" y="267"/>
                  </a:lnTo>
                  <a:lnTo>
                    <a:pt x="93" y="267"/>
                  </a:lnTo>
                  <a:lnTo>
                    <a:pt x="93" y="267"/>
                  </a:lnTo>
                  <a:lnTo>
                    <a:pt x="89" y="271"/>
                  </a:lnTo>
                  <a:lnTo>
                    <a:pt x="89" y="271"/>
                  </a:lnTo>
                  <a:lnTo>
                    <a:pt x="85" y="267"/>
                  </a:lnTo>
                  <a:lnTo>
                    <a:pt x="85" y="263"/>
                  </a:lnTo>
                  <a:lnTo>
                    <a:pt x="89" y="263"/>
                  </a:lnTo>
                  <a:lnTo>
                    <a:pt x="93" y="260"/>
                  </a:lnTo>
                  <a:lnTo>
                    <a:pt x="100" y="263"/>
                  </a:lnTo>
                  <a:lnTo>
                    <a:pt x="100" y="263"/>
                  </a:lnTo>
                  <a:lnTo>
                    <a:pt x="104" y="263"/>
                  </a:lnTo>
                  <a:lnTo>
                    <a:pt x="104" y="260"/>
                  </a:lnTo>
                  <a:lnTo>
                    <a:pt x="104" y="256"/>
                  </a:lnTo>
                  <a:lnTo>
                    <a:pt x="100" y="256"/>
                  </a:lnTo>
                  <a:lnTo>
                    <a:pt x="104" y="252"/>
                  </a:lnTo>
                  <a:lnTo>
                    <a:pt x="104" y="252"/>
                  </a:lnTo>
                  <a:lnTo>
                    <a:pt x="108" y="256"/>
                  </a:lnTo>
                  <a:lnTo>
                    <a:pt x="108" y="256"/>
                  </a:lnTo>
                  <a:lnTo>
                    <a:pt x="111" y="252"/>
                  </a:lnTo>
                  <a:lnTo>
                    <a:pt x="115" y="252"/>
                  </a:lnTo>
                  <a:lnTo>
                    <a:pt x="122" y="252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30" y="252"/>
                  </a:lnTo>
                  <a:lnTo>
                    <a:pt x="130" y="249"/>
                  </a:lnTo>
                  <a:lnTo>
                    <a:pt x="134" y="249"/>
                  </a:lnTo>
                  <a:lnTo>
                    <a:pt x="134" y="249"/>
                  </a:lnTo>
                  <a:lnTo>
                    <a:pt x="137" y="245"/>
                  </a:lnTo>
                  <a:lnTo>
                    <a:pt x="141" y="241"/>
                  </a:lnTo>
                  <a:lnTo>
                    <a:pt x="145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5"/>
                  </a:lnTo>
                  <a:lnTo>
                    <a:pt x="148" y="249"/>
                  </a:lnTo>
                  <a:lnTo>
                    <a:pt x="145" y="252"/>
                  </a:lnTo>
                  <a:lnTo>
                    <a:pt x="148" y="252"/>
                  </a:lnTo>
                  <a:lnTo>
                    <a:pt x="148" y="256"/>
                  </a:lnTo>
                  <a:lnTo>
                    <a:pt x="148" y="260"/>
                  </a:lnTo>
                  <a:lnTo>
                    <a:pt x="148" y="260"/>
                  </a:lnTo>
                  <a:lnTo>
                    <a:pt x="148" y="263"/>
                  </a:lnTo>
                  <a:lnTo>
                    <a:pt x="152" y="263"/>
                  </a:lnTo>
                  <a:lnTo>
                    <a:pt x="156" y="267"/>
                  </a:lnTo>
                  <a:lnTo>
                    <a:pt x="159" y="267"/>
                  </a:lnTo>
                  <a:lnTo>
                    <a:pt x="163" y="267"/>
                  </a:lnTo>
                  <a:lnTo>
                    <a:pt x="163" y="263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60"/>
                  </a:lnTo>
                  <a:lnTo>
                    <a:pt x="167" y="256"/>
                  </a:lnTo>
                  <a:lnTo>
                    <a:pt x="171" y="252"/>
                  </a:lnTo>
                  <a:lnTo>
                    <a:pt x="171" y="252"/>
                  </a:lnTo>
                  <a:lnTo>
                    <a:pt x="174" y="252"/>
                  </a:lnTo>
                  <a:lnTo>
                    <a:pt x="174" y="252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67" y="245"/>
                  </a:lnTo>
                  <a:lnTo>
                    <a:pt x="167" y="241"/>
                  </a:lnTo>
                  <a:lnTo>
                    <a:pt x="167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37"/>
                  </a:lnTo>
                  <a:lnTo>
                    <a:pt x="171" y="241"/>
                  </a:lnTo>
                  <a:lnTo>
                    <a:pt x="171" y="241"/>
                  </a:lnTo>
                  <a:lnTo>
                    <a:pt x="174" y="241"/>
                  </a:lnTo>
                  <a:lnTo>
                    <a:pt x="174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82" y="241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2" y="245"/>
                  </a:lnTo>
                  <a:lnTo>
                    <a:pt x="185" y="241"/>
                  </a:lnTo>
                  <a:lnTo>
                    <a:pt x="193" y="241"/>
                  </a:lnTo>
                  <a:lnTo>
                    <a:pt x="197" y="241"/>
                  </a:lnTo>
                  <a:lnTo>
                    <a:pt x="197" y="241"/>
                  </a:lnTo>
                  <a:lnTo>
                    <a:pt x="197" y="237"/>
                  </a:lnTo>
                  <a:lnTo>
                    <a:pt x="197" y="234"/>
                  </a:lnTo>
                  <a:lnTo>
                    <a:pt x="200" y="234"/>
                  </a:lnTo>
                  <a:lnTo>
                    <a:pt x="204" y="234"/>
                  </a:lnTo>
                  <a:lnTo>
                    <a:pt x="204" y="237"/>
                  </a:lnTo>
                  <a:lnTo>
                    <a:pt x="204" y="241"/>
                  </a:lnTo>
                  <a:lnTo>
                    <a:pt x="204" y="241"/>
                  </a:lnTo>
                  <a:lnTo>
                    <a:pt x="208" y="241"/>
                  </a:lnTo>
                  <a:lnTo>
                    <a:pt x="208" y="237"/>
                  </a:lnTo>
                  <a:lnTo>
                    <a:pt x="208" y="234"/>
                  </a:lnTo>
                  <a:lnTo>
                    <a:pt x="208" y="230"/>
                  </a:lnTo>
                  <a:lnTo>
                    <a:pt x="211" y="226"/>
                  </a:lnTo>
                  <a:lnTo>
                    <a:pt x="215" y="226"/>
                  </a:lnTo>
                  <a:lnTo>
                    <a:pt x="215" y="226"/>
                  </a:lnTo>
                  <a:lnTo>
                    <a:pt x="211" y="223"/>
                  </a:lnTo>
                  <a:lnTo>
                    <a:pt x="215" y="219"/>
                  </a:lnTo>
                  <a:lnTo>
                    <a:pt x="215" y="219"/>
                  </a:lnTo>
                  <a:lnTo>
                    <a:pt x="219" y="219"/>
                  </a:lnTo>
                  <a:lnTo>
                    <a:pt x="219" y="223"/>
                  </a:lnTo>
                  <a:lnTo>
                    <a:pt x="219" y="223"/>
                  </a:lnTo>
                  <a:lnTo>
                    <a:pt x="219" y="226"/>
                  </a:lnTo>
                  <a:lnTo>
                    <a:pt x="219" y="237"/>
                  </a:lnTo>
                  <a:lnTo>
                    <a:pt x="219" y="237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6" y="234"/>
                  </a:lnTo>
                  <a:lnTo>
                    <a:pt x="230" y="230"/>
                  </a:lnTo>
                  <a:lnTo>
                    <a:pt x="230" y="226"/>
                  </a:lnTo>
                  <a:lnTo>
                    <a:pt x="230" y="223"/>
                  </a:lnTo>
                  <a:lnTo>
                    <a:pt x="234" y="219"/>
                  </a:lnTo>
                  <a:lnTo>
                    <a:pt x="234" y="219"/>
                  </a:lnTo>
                  <a:lnTo>
                    <a:pt x="230" y="215"/>
                  </a:lnTo>
                  <a:lnTo>
                    <a:pt x="226" y="211"/>
                  </a:lnTo>
                  <a:lnTo>
                    <a:pt x="226" y="208"/>
                  </a:lnTo>
                  <a:lnTo>
                    <a:pt x="226" y="200"/>
                  </a:lnTo>
                  <a:lnTo>
                    <a:pt x="226" y="193"/>
                  </a:lnTo>
                  <a:lnTo>
                    <a:pt x="226" y="186"/>
                  </a:lnTo>
                  <a:lnTo>
                    <a:pt x="222" y="178"/>
                  </a:lnTo>
                  <a:lnTo>
                    <a:pt x="219" y="171"/>
                  </a:lnTo>
                  <a:lnTo>
                    <a:pt x="219" y="167"/>
                  </a:lnTo>
                  <a:lnTo>
                    <a:pt x="219" y="163"/>
                  </a:lnTo>
                  <a:lnTo>
                    <a:pt x="226" y="160"/>
                  </a:lnTo>
                  <a:lnTo>
                    <a:pt x="226" y="160"/>
                  </a:lnTo>
                  <a:lnTo>
                    <a:pt x="230" y="163"/>
                  </a:lnTo>
                  <a:lnTo>
                    <a:pt x="230" y="163"/>
                  </a:lnTo>
                  <a:lnTo>
                    <a:pt x="230" y="160"/>
                  </a:lnTo>
                  <a:lnTo>
                    <a:pt x="230" y="156"/>
                  </a:lnTo>
                  <a:lnTo>
                    <a:pt x="226" y="156"/>
                  </a:lnTo>
                  <a:lnTo>
                    <a:pt x="226" y="152"/>
                  </a:lnTo>
                  <a:lnTo>
                    <a:pt x="226" y="152"/>
                  </a:lnTo>
                  <a:lnTo>
                    <a:pt x="226" y="148"/>
                  </a:lnTo>
                  <a:lnTo>
                    <a:pt x="226" y="148"/>
                  </a:lnTo>
                  <a:lnTo>
                    <a:pt x="226" y="145"/>
                  </a:lnTo>
                  <a:lnTo>
                    <a:pt x="226" y="145"/>
                  </a:lnTo>
                  <a:lnTo>
                    <a:pt x="226" y="141"/>
                  </a:lnTo>
                  <a:lnTo>
                    <a:pt x="226" y="137"/>
                  </a:lnTo>
                  <a:lnTo>
                    <a:pt x="226" y="137"/>
                  </a:lnTo>
                  <a:lnTo>
                    <a:pt x="226" y="134"/>
                  </a:lnTo>
                  <a:lnTo>
                    <a:pt x="226" y="130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19" y="122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08" y="108"/>
                  </a:lnTo>
                  <a:lnTo>
                    <a:pt x="208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204" y="93"/>
                  </a:lnTo>
                  <a:lnTo>
                    <a:pt x="204" y="96"/>
                  </a:lnTo>
                  <a:lnTo>
                    <a:pt x="204" y="96"/>
                  </a:lnTo>
                  <a:lnTo>
                    <a:pt x="200" y="93"/>
                  </a:lnTo>
                  <a:lnTo>
                    <a:pt x="200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6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200" y="100"/>
                  </a:lnTo>
                  <a:lnTo>
                    <a:pt x="204" y="96"/>
                  </a:lnTo>
                  <a:lnTo>
                    <a:pt x="204" y="100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197" y="104"/>
                  </a:lnTo>
                  <a:lnTo>
                    <a:pt x="200" y="108"/>
                  </a:lnTo>
                  <a:lnTo>
                    <a:pt x="197" y="108"/>
                  </a:lnTo>
                  <a:lnTo>
                    <a:pt x="197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100"/>
                  </a:lnTo>
                  <a:lnTo>
                    <a:pt x="189" y="100"/>
                  </a:lnTo>
                  <a:lnTo>
                    <a:pt x="189" y="100"/>
                  </a:lnTo>
                  <a:lnTo>
                    <a:pt x="189" y="104"/>
                  </a:lnTo>
                  <a:lnTo>
                    <a:pt x="189" y="108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9" y="119"/>
                  </a:lnTo>
                  <a:lnTo>
                    <a:pt x="193" y="122"/>
                  </a:lnTo>
                  <a:lnTo>
                    <a:pt x="189" y="126"/>
                  </a:lnTo>
                  <a:lnTo>
                    <a:pt x="189" y="126"/>
                  </a:lnTo>
                  <a:lnTo>
                    <a:pt x="185" y="126"/>
                  </a:lnTo>
                  <a:lnTo>
                    <a:pt x="185" y="126"/>
                  </a:lnTo>
                  <a:lnTo>
                    <a:pt x="185" y="130"/>
                  </a:lnTo>
                  <a:lnTo>
                    <a:pt x="189" y="130"/>
                  </a:lnTo>
                  <a:lnTo>
                    <a:pt x="193" y="126"/>
                  </a:lnTo>
                  <a:lnTo>
                    <a:pt x="197" y="134"/>
                  </a:lnTo>
                  <a:lnTo>
                    <a:pt x="197" y="141"/>
                  </a:lnTo>
                  <a:lnTo>
                    <a:pt x="197" y="145"/>
                  </a:lnTo>
                  <a:lnTo>
                    <a:pt x="197" y="152"/>
                  </a:lnTo>
                  <a:lnTo>
                    <a:pt x="193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89" y="174"/>
                  </a:lnTo>
                  <a:lnTo>
                    <a:pt x="185" y="178"/>
                  </a:lnTo>
                  <a:lnTo>
                    <a:pt x="185" y="182"/>
                  </a:lnTo>
                  <a:lnTo>
                    <a:pt x="185" y="186"/>
                  </a:lnTo>
                  <a:lnTo>
                    <a:pt x="185" y="189"/>
                  </a:lnTo>
                  <a:lnTo>
                    <a:pt x="182" y="193"/>
                  </a:lnTo>
                  <a:lnTo>
                    <a:pt x="171" y="197"/>
                  </a:lnTo>
                  <a:lnTo>
                    <a:pt x="171" y="197"/>
                  </a:lnTo>
                  <a:lnTo>
                    <a:pt x="167" y="200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93"/>
                  </a:lnTo>
                  <a:lnTo>
                    <a:pt x="163" y="189"/>
                  </a:lnTo>
                  <a:lnTo>
                    <a:pt x="163" y="189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2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9"/>
                  </a:lnTo>
                  <a:lnTo>
                    <a:pt x="156" y="193"/>
                  </a:lnTo>
                  <a:lnTo>
                    <a:pt x="156" y="193"/>
                  </a:lnTo>
                  <a:lnTo>
                    <a:pt x="156" y="200"/>
                  </a:lnTo>
                  <a:lnTo>
                    <a:pt x="156" y="204"/>
                  </a:lnTo>
                  <a:lnTo>
                    <a:pt x="152" y="208"/>
                  </a:lnTo>
                  <a:lnTo>
                    <a:pt x="152" y="211"/>
                  </a:lnTo>
                  <a:lnTo>
                    <a:pt x="152" y="211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19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52" y="226"/>
                  </a:lnTo>
                  <a:lnTo>
                    <a:pt x="148" y="226"/>
                  </a:lnTo>
                  <a:lnTo>
                    <a:pt x="148" y="226"/>
                  </a:lnTo>
                  <a:lnTo>
                    <a:pt x="145" y="226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41" y="223"/>
                  </a:lnTo>
                  <a:lnTo>
                    <a:pt x="137" y="223"/>
                  </a:lnTo>
                  <a:lnTo>
                    <a:pt x="137" y="223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30"/>
                  </a:lnTo>
                  <a:lnTo>
                    <a:pt x="119" y="230"/>
                  </a:lnTo>
                  <a:lnTo>
                    <a:pt x="115" y="230"/>
                  </a:lnTo>
                  <a:lnTo>
                    <a:pt x="111" y="230"/>
                  </a:lnTo>
                  <a:lnTo>
                    <a:pt x="108" y="230"/>
                  </a:lnTo>
                  <a:lnTo>
                    <a:pt x="104" y="234"/>
                  </a:lnTo>
                  <a:lnTo>
                    <a:pt x="100" y="237"/>
                  </a:lnTo>
                  <a:lnTo>
                    <a:pt x="100" y="237"/>
                  </a:lnTo>
                  <a:lnTo>
                    <a:pt x="100" y="241"/>
                  </a:lnTo>
                  <a:lnTo>
                    <a:pt x="93" y="245"/>
                  </a:lnTo>
                  <a:lnTo>
                    <a:pt x="93" y="245"/>
                  </a:lnTo>
                  <a:lnTo>
                    <a:pt x="89" y="249"/>
                  </a:lnTo>
                  <a:lnTo>
                    <a:pt x="89" y="252"/>
                  </a:lnTo>
                  <a:lnTo>
                    <a:pt x="85" y="252"/>
                  </a:lnTo>
                  <a:lnTo>
                    <a:pt x="82" y="252"/>
                  </a:lnTo>
                  <a:lnTo>
                    <a:pt x="78" y="256"/>
                  </a:lnTo>
                  <a:lnTo>
                    <a:pt x="82" y="260"/>
                  </a:lnTo>
                  <a:lnTo>
                    <a:pt x="82" y="260"/>
                  </a:lnTo>
                  <a:lnTo>
                    <a:pt x="82" y="263"/>
                  </a:lnTo>
                  <a:lnTo>
                    <a:pt x="82" y="263"/>
                  </a:lnTo>
                  <a:lnTo>
                    <a:pt x="78" y="263"/>
                  </a:lnTo>
                  <a:lnTo>
                    <a:pt x="74" y="267"/>
                  </a:lnTo>
                  <a:lnTo>
                    <a:pt x="74" y="271"/>
                  </a:lnTo>
                  <a:lnTo>
                    <a:pt x="74" y="271"/>
                  </a:lnTo>
                  <a:lnTo>
                    <a:pt x="71" y="275"/>
                  </a:lnTo>
                  <a:lnTo>
                    <a:pt x="67" y="275"/>
                  </a:lnTo>
                  <a:lnTo>
                    <a:pt x="67" y="275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7" y="278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7" y="286"/>
                  </a:lnTo>
                  <a:lnTo>
                    <a:pt x="67" y="282"/>
                  </a:lnTo>
                  <a:lnTo>
                    <a:pt x="67" y="282"/>
                  </a:lnTo>
                  <a:lnTo>
                    <a:pt x="63" y="282"/>
                  </a:lnTo>
                  <a:lnTo>
                    <a:pt x="67" y="286"/>
                  </a:lnTo>
                  <a:lnTo>
                    <a:pt x="67" y="286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71" y="286"/>
                  </a:lnTo>
                  <a:lnTo>
                    <a:pt x="71" y="286"/>
                  </a:lnTo>
                  <a:lnTo>
                    <a:pt x="74" y="286"/>
                  </a:lnTo>
                  <a:lnTo>
                    <a:pt x="74" y="289"/>
                  </a:lnTo>
                  <a:lnTo>
                    <a:pt x="74" y="289"/>
                  </a:lnTo>
                  <a:lnTo>
                    <a:pt x="78" y="289"/>
                  </a:lnTo>
                  <a:lnTo>
                    <a:pt x="74" y="286"/>
                  </a:lnTo>
                  <a:lnTo>
                    <a:pt x="74" y="286"/>
                  </a:lnTo>
                  <a:lnTo>
                    <a:pt x="71" y="286"/>
                  </a:lnTo>
                  <a:lnTo>
                    <a:pt x="71" y="282"/>
                  </a:lnTo>
                  <a:lnTo>
                    <a:pt x="71" y="282"/>
                  </a:lnTo>
                  <a:lnTo>
                    <a:pt x="71" y="278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2" y="289"/>
                  </a:lnTo>
                  <a:lnTo>
                    <a:pt x="82" y="293"/>
                  </a:lnTo>
                  <a:lnTo>
                    <a:pt x="78" y="297"/>
                  </a:lnTo>
                  <a:lnTo>
                    <a:pt x="74" y="297"/>
                  </a:lnTo>
                  <a:lnTo>
                    <a:pt x="74" y="300"/>
                  </a:lnTo>
                  <a:lnTo>
                    <a:pt x="78" y="304"/>
                  </a:lnTo>
                  <a:lnTo>
                    <a:pt x="78" y="308"/>
                  </a:lnTo>
                  <a:lnTo>
                    <a:pt x="82" y="312"/>
                  </a:lnTo>
                  <a:lnTo>
                    <a:pt x="82" y="315"/>
                  </a:lnTo>
                  <a:lnTo>
                    <a:pt x="82" y="315"/>
                  </a:lnTo>
                  <a:lnTo>
                    <a:pt x="82" y="319"/>
                  </a:lnTo>
                  <a:lnTo>
                    <a:pt x="85" y="319"/>
                  </a:lnTo>
                  <a:lnTo>
                    <a:pt x="89" y="319"/>
                  </a:lnTo>
                  <a:lnTo>
                    <a:pt x="89" y="319"/>
                  </a:lnTo>
                  <a:lnTo>
                    <a:pt x="89" y="315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08"/>
                  </a:lnTo>
                  <a:lnTo>
                    <a:pt x="89" y="312"/>
                  </a:lnTo>
                  <a:lnTo>
                    <a:pt x="89" y="312"/>
                  </a:lnTo>
                  <a:lnTo>
                    <a:pt x="93" y="319"/>
                  </a:lnTo>
                  <a:lnTo>
                    <a:pt x="93" y="319"/>
                  </a:lnTo>
                  <a:lnTo>
                    <a:pt x="93" y="3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6861137" y="2317785"/>
              <a:ext cx="95211" cy="137670"/>
            </a:xfrm>
            <a:custGeom>
              <a:avLst/>
              <a:gdLst>
                <a:gd name="T0" fmla="*/ 48 w 74"/>
                <a:gd name="T1" fmla="*/ 78 h 107"/>
                <a:gd name="T2" fmla="*/ 44 w 74"/>
                <a:gd name="T3" fmla="*/ 78 h 107"/>
                <a:gd name="T4" fmla="*/ 44 w 74"/>
                <a:gd name="T5" fmla="*/ 78 h 107"/>
                <a:gd name="T6" fmla="*/ 18 w 74"/>
                <a:gd name="T7" fmla="*/ 85 h 107"/>
                <a:gd name="T8" fmla="*/ 22 w 74"/>
                <a:gd name="T9" fmla="*/ 85 h 107"/>
                <a:gd name="T10" fmla="*/ 22 w 74"/>
                <a:gd name="T11" fmla="*/ 85 h 107"/>
                <a:gd name="T12" fmla="*/ 22 w 74"/>
                <a:gd name="T13" fmla="*/ 89 h 107"/>
                <a:gd name="T14" fmla="*/ 22 w 74"/>
                <a:gd name="T15" fmla="*/ 89 h 107"/>
                <a:gd name="T16" fmla="*/ 55 w 74"/>
                <a:gd name="T17" fmla="*/ 74 h 107"/>
                <a:gd name="T18" fmla="*/ 59 w 74"/>
                <a:gd name="T19" fmla="*/ 78 h 107"/>
                <a:gd name="T20" fmla="*/ 59 w 74"/>
                <a:gd name="T21" fmla="*/ 78 h 107"/>
                <a:gd name="T22" fmla="*/ 59 w 74"/>
                <a:gd name="T23" fmla="*/ 74 h 107"/>
                <a:gd name="T24" fmla="*/ 70 w 74"/>
                <a:gd name="T25" fmla="*/ 92 h 107"/>
                <a:gd name="T26" fmla="*/ 70 w 74"/>
                <a:gd name="T27" fmla="*/ 89 h 107"/>
                <a:gd name="T28" fmla="*/ 74 w 74"/>
                <a:gd name="T29" fmla="*/ 92 h 107"/>
                <a:gd name="T30" fmla="*/ 70 w 74"/>
                <a:gd name="T31" fmla="*/ 92 h 107"/>
                <a:gd name="T32" fmla="*/ 74 w 74"/>
                <a:gd name="T33" fmla="*/ 85 h 107"/>
                <a:gd name="T34" fmla="*/ 70 w 74"/>
                <a:gd name="T35" fmla="*/ 85 h 107"/>
                <a:gd name="T36" fmla="*/ 70 w 74"/>
                <a:gd name="T37" fmla="*/ 81 h 107"/>
                <a:gd name="T38" fmla="*/ 74 w 74"/>
                <a:gd name="T39" fmla="*/ 81 h 107"/>
                <a:gd name="T40" fmla="*/ 74 w 74"/>
                <a:gd name="T41" fmla="*/ 85 h 107"/>
                <a:gd name="T42" fmla="*/ 26 w 74"/>
                <a:gd name="T43" fmla="*/ 107 h 107"/>
                <a:gd name="T44" fmla="*/ 26 w 74"/>
                <a:gd name="T45" fmla="*/ 104 h 107"/>
                <a:gd name="T46" fmla="*/ 37 w 74"/>
                <a:gd name="T47" fmla="*/ 104 h 107"/>
                <a:gd name="T48" fmla="*/ 33 w 74"/>
                <a:gd name="T49" fmla="*/ 107 h 107"/>
                <a:gd name="T50" fmla="*/ 26 w 74"/>
                <a:gd name="T51" fmla="*/ 107 h 107"/>
                <a:gd name="T52" fmla="*/ 0 w 74"/>
                <a:gd name="T53" fmla="*/ 18 h 107"/>
                <a:gd name="T54" fmla="*/ 3 w 74"/>
                <a:gd name="T55" fmla="*/ 18 h 107"/>
                <a:gd name="T56" fmla="*/ 3 w 74"/>
                <a:gd name="T57" fmla="*/ 18 h 107"/>
                <a:gd name="T58" fmla="*/ 15 w 74"/>
                <a:gd name="T59" fmla="*/ 29 h 107"/>
                <a:gd name="T60" fmla="*/ 18 w 74"/>
                <a:gd name="T61" fmla="*/ 33 h 107"/>
                <a:gd name="T62" fmla="*/ 22 w 74"/>
                <a:gd name="T63" fmla="*/ 37 h 107"/>
                <a:gd name="T64" fmla="*/ 15 w 74"/>
                <a:gd name="T65" fmla="*/ 33 h 107"/>
                <a:gd name="T66" fmla="*/ 11 w 74"/>
                <a:gd name="T67" fmla="*/ 37 h 107"/>
                <a:gd name="T68" fmla="*/ 15 w 74"/>
                <a:gd name="T69" fmla="*/ 44 h 107"/>
                <a:gd name="T70" fmla="*/ 18 w 74"/>
                <a:gd name="T71" fmla="*/ 44 h 107"/>
                <a:gd name="T72" fmla="*/ 18 w 74"/>
                <a:gd name="T73" fmla="*/ 52 h 107"/>
                <a:gd name="T74" fmla="*/ 22 w 74"/>
                <a:gd name="T75" fmla="*/ 59 h 107"/>
                <a:gd name="T76" fmla="*/ 18 w 74"/>
                <a:gd name="T77" fmla="*/ 63 h 107"/>
                <a:gd name="T78" fmla="*/ 22 w 74"/>
                <a:gd name="T79" fmla="*/ 66 h 107"/>
                <a:gd name="T80" fmla="*/ 18 w 74"/>
                <a:gd name="T81" fmla="*/ 70 h 107"/>
                <a:gd name="T82" fmla="*/ 18 w 74"/>
                <a:gd name="T83" fmla="*/ 74 h 107"/>
                <a:gd name="T84" fmla="*/ 26 w 74"/>
                <a:gd name="T85" fmla="*/ 81 h 107"/>
                <a:gd name="T86" fmla="*/ 26 w 74"/>
                <a:gd name="T87" fmla="*/ 85 h 107"/>
                <a:gd name="T88" fmla="*/ 29 w 74"/>
                <a:gd name="T89" fmla="*/ 85 h 107"/>
                <a:gd name="T90" fmla="*/ 29 w 74"/>
                <a:gd name="T91" fmla="*/ 85 h 107"/>
                <a:gd name="T92" fmla="*/ 40 w 74"/>
                <a:gd name="T93" fmla="*/ 74 h 107"/>
                <a:gd name="T94" fmla="*/ 44 w 74"/>
                <a:gd name="T95" fmla="*/ 78 h 107"/>
                <a:gd name="T96" fmla="*/ 48 w 74"/>
                <a:gd name="T97" fmla="*/ 74 h 107"/>
                <a:gd name="T98" fmla="*/ 52 w 74"/>
                <a:gd name="T99" fmla="*/ 74 h 107"/>
                <a:gd name="T100" fmla="*/ 55 w 74"/>
                <a:gd name="T101" fmla="*/ 74 h 107"/>
                <a:gd name="T102" fmla="*/ 59 w 74"/>
                <a:gd name="T103" fmla="*/ 70 h 107"/>
                <a:gd name="T104" fmla="*/ 66 w 74"/>
                <a:gd name="T105" fmla="*/ 66 h 107"/>
                <a:gd name="T106" fmla="*/ 66 w 74"/>
                <a:gd name="T107" fmla="*/ 63 h 107"/>
                <a:gd name="T108" fmla="*/ 66 w 74"/>
                <a:gd name="T109" fmla="*/ 52 h 107"/>
                <a:gd name="T110" fmla="*/ 63 w 74"/>
                <a:gd name="T111" fmla="*/ 48 h 107"/>
                <a:gd name="T112" fmla="*/ 59 w 74"/>
                <a:gd name="T113" fmla="*/ 37 h 107"/>
                <a:gd name="T114" fmla="*/ 48 w 74"/>
                <a:gd name="T115" fmla="*/ 18 h 107"/>
                <a:gd name="T116" fmla="*/ 33 w 74"/>
                <a:gd name="T117" fmla="*/ 0 h 107"/>
                <a:gd name="T118" fmla="*/ 18 w 74"/>
                <a:gd name="T119" fmla="*/ 3 h 107"/>
                <a:gd name="T120" fmla="*/ 3 w 74"/>
                <a:gd name="T121" fmla="*/ 11 h 107"/>
                <a:gd name="T122" fmla="*/ 0 w 74"/>
                <a:gd name="T123" fmla="*/ 1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4" h="107">
                  <a:moveTo>
                    <a:pt x="44" y="78"/>
                  </a:moveTo>
                  <a:lnTo>
                    <a:pt x="48" y="78"/>
                  </a:lnTo>
                  <a:lnTo>
                    <a:pt x="48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8"/>
                  </a:lnTo>
                  <a:close/>
                  <a:moveTo>
                    <a:pt x="22" y="89"/>
                  </a:moveTo>
                  <a:lnTo>
                    <a:pt x="18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89"/>
                  </a:lnTo>
                  <a:close/>
                  <a:moveTo>
                    <a:pt x="59" y="74"/>
                  </a:moveTo>
                  <a:lnTo>
                    <a:pt x="55" y="74"/>
                  </a:lnTo>
                  <a:lnTo>
                    <a:pt x="55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59" y="74"/>
                  </a:lnTo>
                  <a:close/>
                  <a:moveTo>
                    <a:pt x="70" y="92"/>
                  </a:moveTo>
                  <a:lnTo>
                    <a:pt x="70" y="89"/>
                  </a:lnTo>
                  <a:lnTo>
                    <a:pt x="70" y="89"/>
                  </a:lnTo>
                  <a:lnTo>
                    <a:pt x="74" y="89"/>
                  </a:lnTo>
                  <a:lnTo>
                    <a:pt x="74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92"/>
                  </a:lnTo>
                  <a:close/>
                  <a:moveTo>
                    <a:pt x="74" y="85"/>
                  </a:moveTo>
                  <a:lnTo>
                    <a:pt x="70" y="89"/>
                  </a:lnTo>
                  <a:lnTo>
                    <a:pt x="70" y="85"/>
                  </a:lnTo>
                  <a:lnTo>
                    <a:pt x="70" y="81"/>
                  </a:lnTo>
                  <a:lnTo>
                    <a:pt x="70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4" y="85"/>
                  </a:lnTo>
                  <a:lnTo>
                    <a:pt x="74" y="85"/>
                  </a:lnTo>
                  <a:close/>
                  <a:moveTo>
                    <a:pt x="26" y="107"/>
                  </a:moveTo>
                  <a:lnTo>
                    <a:pt x="26" y="107"/>
                  </a:lnTo>
                  <a:lnTo>
                    <a:pt x="26" y="104"/>
                  </a:lnTo>
                  <a:lnTo>
                    <a:pt x="33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3" y="107"/>
                  </a:lnTo>
                  <a:lnTo>
                    <a:pt x="29" y="107"/>
                  </a:lnTo>
                  <a:lnTo>
                    <a:pt x="26" y="107"/>
                  </a:lnTo>
                  <a:lnTo>
                    <a:pt x="26" y="107"/>
                  </a:lnTo>
                  <a:close/>
                  <a:moveTo>
                    <a:pt x="0" y="18"/>
                  </a:moveTo>
                  <a:lnTo>
                    <a:pt x="0" y="18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11" y="26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2" y="37"/>
                  </a:lnTo>
                  <a:lnTo>
                    <a:pt x="15" y="37"/>
                  </a:lnTo>
                  <a:lnTo>
                    <a:pt x="15" y="33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7" y="40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9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6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22" y="74"/>
                  </a:lnTo>
                  <a:lnTo>
                    <a:pt x="18" y="74"/>
                  </a:lnTo>
                  <a:lnTo>
                    <a:pt x="22" y="81"/>
                  </a:lnTo>
                  <a:lnTo>
                    <a:pt x="26" y="81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9"/>
                  </a:lnTo>
                  <a:lnTo>
                    <a:pt x="29" y="85"/>
                  </a:lnTo>
                  <a:lnTo>
                    <a:pt x="29" y="81"/>
                  </a:lnTo>
                  <a:lnTo>
                    <a:pt x="29" y="85"/>
                  </a:lnTo>
                  <a:lnTo>
                    <a:pt x="33" y="81"/>
                  </a:lnTo>
                  <a:lnTo>
                    <a:pt x="40" y="74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74"/>
                  </a:lnTo>
                  <a:lnTo>
                    <a:pt x="48" y="74"/>
                  </a:lnTo>
                  <a:lnTo>
                    <a:pt x="48" y="78"/>
                  </a:lnTo>
                  <a:lnTo>
                    <a:pt x="52" y="74"/>
                  </a:lnTo>
                  <a:lnTo>
                    <a:pt x="55" y="78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70"/>
                  </a:lnTo>
                  <a:lnTo>
                    <a:pt x="66" y="66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3" y="40"/>
                  </a:lnTo>
                  <a:lnTo>
                    <a:pt x="59" y="37"/>
                  </a:lnTo>
                  <a:lnTo>
                    <a:pt x="59" y="29"/>
                  </a:lnTo>
                  <a:lnTo>
                    <a:pt x="48" y="18"/>
                  </a:lnTo>
                  <a:lnTo>
                    <a:pt x="40" y="11"/>
                  </a:lnTo>
                  <a:lnTo>
                    <a:pt x="33" y="0"/>
                  </a:lnTo>
                  <a:lnTo>
                    <a:pt x="29" y="3"/>
                  </a:lnTo>
                  <a:lnTo>
                    <a:pt x="18" y="3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15"/>
                  </a:lnTo>
                  <a:lnTo>
                    <a:pt x="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6817391" y="2189123"/>
              <a:ext cx="100357" cy="156969"/>
            </a:xfrm>
            <a:custGeom>
              <a:avLst/>
              <a:gdLst>
                <a:gd name="T0" fmla="*/ 0 w 78"/>
                <a:gd name="T1" fmla="*/ 70 h 122"/>
                <a:gd name="T2" fmla="*/ 4 w 78"/>
                <a:gd name="T3" fmla="*/ 63 h 122"/>
                <a:gd name="T4" fmla="*/ 12 w 78"/>
                <a:gd name="T5" fmla="*/ 55 h 122"/>
                <a:gd name="T6" fmla="*/ 15 w 78"/>
                <a:gd name="T7" fmla="*/ 51 h 122"/>
                <a:gd name="T8" fmla="*/ 19 w 78"/>
                <a:gd name="T9" fmla="*/ 40 h 122"/>
                <a:gd name="T10" fmla="*/ 19 w 78"/>
                <a:gd name="T11" fmla="*/ 33 h 122"/>
                <a:gd name="T12" fmla="*/ 26 w 78"/>
                <a:gd name="T13" fmla="*/ 37 h 122"/>
                <a:gd name="T14" fmla="*/ 30 w 78"/>
                <a:gd name="T15" fmla="*/ 37 h 122"/>
                <a:gd name="T16" fmla="*/ 37 w 78"/>
                <a:gd name="T17" fmla="*/ 40 h 122"/>
                <a:gd name="T18" fmla="*/ 49 w 78"/>
                <a:gd name="T19" fmla="*/ 40 h 122"/>
                <a:gd name="T20" fmla="*/ 49 w 78"/>
                <a:gd name="T21" fmla="*/ 33 h 122"/>
                <a:gd name="T22" fmla="*/ 45 w 78"/>
                <a:gd name="T23" fmla="*/ 25 h 122"/>
                <a:gd name="T24" fmla="*/ 49 w 78"/>
                <a:gd name="T25" fmla="*/ 25 h 122"/>
                <a:gd name="T26" fmla="*/ 56 w 78"/>
                <a:gd name="T27" fmla="*/ 18 h 122"/>
                <a:gd name="T28" fmla="*/ 63 w 78"/>
                <a:gd name="T29" fmla="*/ 14 h 122"/>
                <a:gd name="T30" fmla="*/ 63 w 78"/>
                <a:gd name="T31" fmla="*/ 7 h 122"/>
                <a:gd name="T32" fmla="*/ 63 w 78"/>
                <a:gd name="T33" fmla="*/ 3 h 122"/>
                <a:gd name="T34" fmla="*/ 67 w 78"/>
                <a:gd name="T35" fmla="*/ 3 h 122"/>
                <a:gd name="T36" fmla="*/ 67 w 78"/>
                <a:gd name="T37" fmla="*/ 7 h 122"/>
                <a:gd name="T38" fmla="*/ 78 w 78"/>
                <a:gd name="T39" fmla="*/ 14 h 122"/>
                <a:gd name="T40" fmla="*/ 71 w 78"/>
                <a:gd name="T41" fmla="*/ 18 h 122"/>
                <a:gd name="T42" fmla="*/ 71 w 78"/>
                <a:gd name="T43" fmla="*/ 22 h 122"/>
                <a:gd name="T44" fmla="*/ 67 w 78"/>
                <a:gd name="T45" fmla="*/ 33 h 122"/>
                <a:gd name="T46" fmla="*/ 71 w 78"/>
                <a:gd name="T47" fmla="*/ 44 h 122"/>
                <a:gd name="T48" fmla="*/ 71 w 78"/>
                <a:gd name="T49" fmla="*/ 48 h 122"/>
                <a:gd name="T50" fmla="*/ 71 w 78"/>
                <a:gd name="T51" fmla="*/ 55 h 122"/>
                <a:gd name="T52" fmla="*/ 63 w 78"/>
                <a:gd name="T53" fmla="*/ 63 h 122"/>
                <a:gd name="T54" fmla="*/ 60 w 78"/>
                <a:gd name="T55" fmla="*/ 66 h 122"/>
                <a:gd name="T56" fmla="*/ 52 w 78"/>
                <a:gd name="T57" fmla="*/ 70 h 122"/>
                <a:gd name="T58" fmla="*/ 45 w 78"/>
                <a:gd name="T59" fmla="*/ 74 h 122"/>
                <a:gd name="T60" fmla="*/ 49 w 78"/>
                <a:gd name="T61" fmla="*/ 81 h 122"/>
                <a:gd name="T62" fmla="*/ 49 w 78"/>
                <a:gd name="T63" fmla="*/ 89 h 122"/>
                <a:gd name="T64" fmla="*/ 56 w 78"/>
                <a:gd name="T65" fmla="*/ 92 h 122"/>
                <a:gd name="T66" fmla="*/ 67 w 78"/>
                <a:gd name="T67" fmla="*/ 100 h 122"/>
                <a:gd name="T68" fmla="*/ 52 w 78"/>
                <a:gd name="T69" fmla="*/ 103 h 122"/>
                <a:gd name="T70" fmla="*/ 37 w 78"/>
                <a:gd name="T71" fmla="*/ 111 h 122"/>
                <a:gd name="T72" fmla="*/ 34 w 78"/>
                <a:gd name="T73" fmla="*/ 118 h 122"/>
                <a:gd name="T74" fmla="*/ 26 w 78"/>
                <a:gd name="T75" fmla="*/ 118 h 122"/>
                <a:gd name="T76" fmla="*/ 26 w 78"/>
                <a:gd name="T77" fmla="*/ 122 h 122"/>
                <a:gd name="T78" fmla="*/ 19 w 78"/>
                <a:gd name="T79" fmla="*/ 122 h 122"/>
                <a:gd name="T80" fmla="*/ 23 w 78"/>
                <a:gd name="T81" fmla="*/ 118 h 122"/>
                <a:gd name="T82" fmla="*/ 15 w 78"/>
                <a:gd name="T83" fmla="*/ 118 h 122"/>
                <a:gd name="T84" fmla="*/ 15 w 78"/>
                <a:gd name="T85" fmla="*/ 115 h 122"/>
                <a:gd name="T86" fmla="*/ 19 w 78"/>
                <a:gd name="T87" fmla="*/ 103 h 122"/>
                <a:gd name="T88" fmla="*/ 26 w 78"/>
                <a:gd name="T89" fmla="*/ 100 h 122"/>
                <a:gd name="T90" fmla="*/ 15 w 78"/>
                <a:gd name="T91" fmla="*/ 103 h 122"/>
                <a:gd name="T92" fmla="*/ 15 w 78"/>
                <a:gd name="T93" fmla="*/ 92 h 122"/>
                <a:gd name="T94" fmla="*/ 15 w 78"/>
                <a:gd name="T95" fmla="*/ 85 h 122"/>
                <a:gd name="T96" fmla="*/ 19 w 78"/>
                <a:gd name="T97" fmla="*/ 81 h 122"/>
                <a:gd name="T98" fmla="*/ 15 w 78"/>
                <a:gd name="T99" fmla="*/ 81 h 122"/>
                <a:gd name="T100" fmla="*/ 8 w 78"/>
                <a:gd name="T101" fmla="*/ 81 h 122"/>
                <a:gd name="T102" fmla="*/ 4 w 78"/>
                <a:gd name="T103" fmla="*/ 81 h 122"/>
                <a:gd name="T104" fmla="*/ 0 w 78"/>
                <a:gd name="T105" fmla="*/ 77 h 122"/>
                <a:gd name="T106" fmla="*/ 0 w 78"/>
                <a:gd name="T107" fmla="*/ 7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8" h="122">
                  <a:moveTo>
                    <a:pt x="0" y="77"/>
                  </a:moveTo>
                  <a:lnTo>
                    <a:pt x="0" y="70"/>
                  </a:lnTo>
                  <a:lnTo>
                    <a:pt x="4" y="66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12" y="55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9" y="44"/>
                  </a:lnTo>
                  <a:lnTo>
                    <a:pt x="19" y="40"/>
                  </a:lnTo>
                  <a:lnTo>
                    <a:pt x="19" y="40"/>
                  </a:lnTo>
                  <a:lnTo>
                    <a:pt x="19" y="33"/>
                  </a:lnTo>
                  <a:lnTo>
                    <a:pt x="23" y="29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7" y="40"/>
                  </a:lnTo>
                  <a:lnTo>
                    <a:pt x="45" y="37"/>
                  </a:lnTo>
                  <a:lnTo>
                    <a:pt x="49" y="40"/>
                  </a:lnTo>
                  <a:lnTo>
                    <a:pt x="52" y="33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49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60" y="14"/>
                  </a:lnTo>
                  <a:lnTo>
                    <a:pt x="63" y="14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4" y="11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1" y="18"/>
                  </a:lnTo>
                  <a:lnTo>
                    <a:pt x="71" y="18"/>
                  </a:lnTo>
                  <a:lnTo>
                    <a:pt x="71" y="22"/>
                  </a:lnTo>
                  <a:lnTo>
                    <a:pt x="67" y="29"/>
                  </a:lnTo>
                  <a:lnTo>
                    <a:pt x="67" y="33"/>
                  </a:lnTo>
                  <a:lnTo>
                    <a:pt x="71" y="37"/>
                  </a:lnTo>
                  <a:lnTo>
                    <a:pt x="71" y="44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1"/>
                  </a:lnTo>
                  <a:lnTo>
                    <a:pt x="71" y="55"/>
                  </a:lnTo>
                  <a:lnTo>
                    <a:pt x="60" y="63"/>
                  </a:lnTo>
                  <a:lnTo>
                    <a:pt x="63" y="63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6" y="66"/>
                  </a:lnTo>
                  <a:lnTo>
                    <a:pt x="52" y="70"/>
                  </a:lnTo>
                  <a:lnTo>
                    <a:pt x="52" y="74"/>
                  </a:lnTo>
                  <a:lnTo>
                    <a:pt x="45" y="74"/>
                  </a:lnTo>
                  <a:lnTo>
                    <a:pt x="45" y="77"/>
                  </a:lnTo>
                  <a:lnTo>
                    <a:pt x="49" y="81"/>
                  </a:lnTo>
                  <a:lnTo>
                    <a:pt x="45" y="85"/>
                  </a:lnTo>
                  <a:lnTo>
                    <a:pt x="49" y="89"/>
                  </a:lnTo>
                  <a:lnTo>
                    <a:pt x="52" y="89"/>
                  </a:lnTo>
                  <a:lnTo>
                    <a:pt x="56" y="92"/>
                  </a:lnTo>
                  <a:lnTo>
                    <a:pt x="67" y="96"/>
                  </a:lnTo>
                  <a:lnTo>
                    <a:pt x="67" y="100"/>
                  </a:lnTo>
                  <a:lnTo>
                    <a:pt x="63" y="103"/>
                  </a:lnTo>
                  <a:lnTo>
                    <a:pt x="52" y="103"/>
                  </a:lnTo>
                  <a:lnTo>
                    <a:pt x="45" y="111"/>
                  </a:lnTo>
                  <a:lnTo>
                    <a:pt x="37" y="111"/>
                  </a:lnTo>
                  <a:lnTo>
                    <a:pt x="34" y="115"/>
                  </a:lnTo>
                  <a:lnTo>
                    <a:pt x="34" y="118"/>
                  </a:lnTo>
                  <a:lnTo>
                    <a:pt x="30" y="115"/>
                  </a:lnTo>
                  <a:lnTo>
                    <a:pt x="26" y="118"/>
                  </a:lnTo>
                  <a:lnTo>
                    <a:pt x="30" y="118"/>
                  </a:lnTo>
                  <a:lnTo>
                    <a:pt x="26" y="122"/>
                  </a:lnTo>
                  <a:lnTo>
                    <a:pt x="23" y="122"/>
                  </a:lnTo>
                  <a:lnTo>
                    <a:pt x="19" y="122"/>
                  </a:lnTo>
                  <a:lnTo>
                    <a:pt x="19" y="122"/>
                  </a:lnTo>
                  <a:lnTo>
                    <a:pt x="23" y="118"/>
                  </a:lnTo>
                  <a:lnTo>
                    <a:pt x="19" y="115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5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23" y="103"/>
                  </a:lnTo>
                  <a:lnTo>
                    <a:pt x="26" y="100"/>
                  </a:lnTo>
                  <a:lnTo>
                    <a:pt x="23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5" y="92"/>
                  </a:lnTo>
                  <a:lnTo>
                    <a:pt x="19" y="89"/>
                  </a:lnTo>
                  <a:lnTo>
                    <a:pt x="15" y="85"/>
                  </a:lnTo>
                  <a:lnTo>
                    <a:pt x="19" y="85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15" y="81"/>
                  </a:lnTo>
                  <a:lnTo>
                    <a:pt x="12" y="85"/>
                  </a:lnTo>
                  <a:lnTo>
                    <a:pt x="8" y="81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5"/>
            <p:cNvSpPr>
              <a:spLocks/>
            </p:cNvSpPr>
            <p:nvPr/>
          </p:nvSpPr>
          <p:spPr bwMode="auto">
            <a:xfrm>
              <a:off x="6002952" y="1988409"/>
              <a:ext cx="653609" cy="276626"/>
            </a:xfrm>
            <a:custGeom>
              <a:avLst/>
              <a:gdLst>
                <a:gd name="T0" fmla="*/ 19 w 508"/>
                <a:gd name="T1" fmla="*/ 66 h 215"/>
                <a:gd name="T2" fmla="*/ 30 w 508"/>
                <a:gd name="T3" fmla="*/ 52 h 215"/>
                <a:gd name="T4" fmla="*/ 37 w 508"/>
                <a:gd name="T5" fmla="*/ 44 h 215"/>
                <a:gd name="T6" fmla="*/ 60 w 508"/>
                <a:gd name="T7" fmla="*/ 37 h 215"/>
                <a:gd name="T8" fmla="*/ 71 w 508"/>
                <a:gd name="T9" fmla="*/ 41 h 215"/>
                <a:gd name="T10" fmla="*/ 89 w 508"/>
                <a:gd name="T11" fmla="*/ 41 h 215"/>
                <a:gd name="T12" fmla="*/ 108 w 508"/>
                <a:gd name="T13" fmla="*/ 55 h 215"/>
                <a:gd name="T14" fmla="*/ 126 w 508"/>
                <a:gd name="T15" fmla="*/ 52 h 215"/>
                <a:gd name="T16" fmla="*/ 145 w 508"/>
                <a:gd name="T17" fmla="*/ 52 h 215"/>
                <a:gd name="T18" fmla="*/ 148 w 508"/>
                <a:gd name="T19" fmla="*/ 33 h 215"/>
                <a:gd name="T20" fmla="*/ 137 w 508"/>
                <a:gd name="T21" fmla="*/ 18 h 215"/>
                <a:gd name="T22" fmla="*/ 148 w 508"/>
                <a:gd name="T23" fmla="*/ 7 h 215"/>
                <a:gd name="T24" fmla="*/ 159 w 508"/>
                <a:gd name="T25" fmla="*/ 3 h 215"/>
                <a:gd name="T26" fmla="*/ 182 w 508"/>
                <a:gd name="T27" fmla="*/ 7 h 215"/>
                <a:gd name="T28" fmla="*/ 200 w 508"/>
                <a:gd name="T29" fmla="*/ 11 h 215"/>
                <a:gd name="T30" fmla="*/ 208 w 508"/>
                <a:gd name="T31" fmla="*/ 26 h 215"/>
                <a:gd name="T32" fmla="*/ 219 w 508"/>
                <a:gd name="T33" fmla="*/ 33 h 215"/>
                <a:gd name="T34" fmla="*/ 237 w 508"/>
                <a:gd name="T35" fmla="*/ 37 h 215"/>
                <a:gd name="T36" fmla="*/ 259 w 508"/>
                <a:gd name="T37" fmla="*/ 29 h 215"/>
                <a:gd name="T38" fmla="*/ 285 w 508"/>
                <a:gd name="T39" fmla="*/ 33 h 215"/>
                <a:gd name="T40" fmla="*/ 308 w 508"/>
                <a:gd name="T41" fmla="*/ 44 h 215"/>
                <a:gd name="T42" fmla="*/ 330 w 508"/>
                <a:gd name="T43" fmla="*/ 48 h 215"/>
                <a:gd name="T44" fmla="*/ 356 w 508"/>
                <a:gd name="T45" fmla="*/ 48 h 215"/>
                <a:gd name="T46" fmla="*/ 378 w 508"/>
                <a:gd name="T47" fmla="*/ 37 h 215"/>
                <a:gd name="T48" fmla="*/ 393 w 508"/>
                <a:gd name="T49" fmla="*/ 26 h 215"/>
                <a:gd name="T50" fmla="*/ 408 w 508"/>
                <a:gd name="T51" fmla="*/ 18 h 215"/>
                <a:gd name="T52" fmla="*/ 422 w 508"/>
                <a:gd name="T53" fmla="*/ 26 h 215"/>
                <a:gd name="T54" fmla="*/ 437 w 508"/>
                <a:gd name="T55" fmla="*/ 48 h 215"/>
                <a:gd name="T56" fmla="*/ 445 w 508"/>
                <a:gd name="T57" fmla="*/ 74 h 215"/>
                <a:gd name="T58" fmla="*/ 471 w 508"/>
                <a:gd name="T59" fmla="*/ 66 h 215"/>
                <a:gd name="T60" fmla="*/ 496 w 508"/>
                <a:gd name="T61" fmla="*/ 70 h 215"/>
                <a:gd name="T62" fmla="*/ 504 w 508"/>
                <a:gd name="T63" fmla="*/ 89 h 215"/>
                <a:gd name="T64" fmla="*/ 496 w 508"/>
                <a:gd name="T65" fmla="*/ 92 h 215"/>
                <a:gd name="T66" fmla="*/ 474 w 508"/>
                <a:gd name="T67" fmla="*/ 100 h 215"/>
                <a:gd name="T68" fmla="*/ 467 w 508"/>
                <a:gd name="T69" fmla="*/ 104 h 215"/>
                <a:gd name="T70" fmla="*/ 452 w 508"/>
                <a:gd name="T71" fmla="*/ 126 h 215"/>
                <a:gd name="T72" fmla="*/ 430 w 508"/>
                <a:gd name="T73" fmla="*/ 133 h 215"/>
                <a:gd name="T74" fmla="*/ 415 w 508"/>
                <a:gd name="T75" fmla="*/ 137 h 215"/>
                <a:gd name="T76" fmla="*/ 393 w 508"/>
                <a:gd name="T77" fmla="*/ 148 h 215"/>
                <a:gd name="T78" fmla="*/ 404 w 508"/>
                <a:gd name="T79" fmla="*/ 163 h 215"/>
                <a:gd name="T80" fmla="*/ 382 w 508"/>
                <a:gd name="T81" fmla="*/ 189 h 215"/>
                <a:gd name="T82" fmla="*/ 352 w 508"/>
                <a:gd name="T83" fmla="*/ 196 h 215"/>
                <a:gd name="T84" fmla="*/ 311 w 508"/>
                <a:gd name="T85" fmla="*/ 215 h 215"/>
                <a:gd name="T86" fmla="*/ 289 w 508"/>
                <a:gd name="T87" fmla="*/ 215 h 215"/>
                <a:gd name="T88" fmla="*/ 248 w 508"/>
                <a:gd name="T89" fmla="*/ 196 h 215"/>
                <a:gd name="T90" fmla="*/ 215 w 508"/>
                <a:gd name="T91" fmla="*/ 200 h 215"/>
                <a:gd name="T92" fmla="*/ 167 w 508"/>
                <a:gd name="T93" fmla="*/ 200 h 215"/>
                <a:gd name="T94" fmla="*/ 152 w 508"/>
                <a:gd name="T95" fmla="*/ 178 h 215"/>
                <a:gd name="T96" fmla="*/ 145 w 508"/>
                <a:gd name="T97" fmla="*/ 170 h 215"/>
                <a:gd name="T98" fmla="*/ 122 w 508"/>
                <a:gd name="T99" fmla="*/ 163 h 215"/>
                <a:gd name="T100" fmla="*/ 100 w 508"/>
                <a:gd name="T101" fmla="*/ 156 h 215"/>
                <a:gd name="T102" fmla="*/ 63 w 508"/>
                <a:gd name="T103" fmla="*/ 148 h 215"/>
                <a:gd name="T104" fmla="*/ 67 w 508"/>
                <a:gd name="T105" fmla="*/ 133 h 215"/>
                <a:gd name="T106" fmla="*/ 60 w 508"/>
                <a:gd name="T107" fmla="*/ 118 h 215"/>
                <a:gd name="T108" fmla="*/ 52 w 508"/>
                <a:gd name="T109" fmla="*/ 107 h 215"/>
                <a:gd name="T110" fmla="*/ 37 w 508"/>
                <a:gd name="T111" fmla="*/ 104 h 215"/>
                <a:gd name="T112" fmla="*/ 26 w 508"/>
                <a:gd name="T113" fmla="*/ 100 h 215"/>
                <a:gd name="T114" fmla="*/ 19 w 508"/>
                <a:gd name="T115" fmla="*/ 96 h 215"/>
                <a:gd name="T116" fmla="*/ 4 w 508"/>
                <a:gd name="T117" fmla="*/ 85 h 215"/>
                <a:gd name="T118" fmla="*/ 0 w 508"/>
                <a:gd name="T119" fmla="*/ 8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8" h="215">
                  <a:moveTo>
                    <a:pt x="0" y="78"/>
                  </a:moveTo>
                  <a:lnTo>
                    <a:pt x="4" y="70"/>
                  </a:lnTo>
                  <a:lnTo>
                    <a:pt x="8" y="7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9" y="66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41" y="44"/>
                  </a:lnTo>
                  <a:lnTo>
                    <a:pt x="45" y="44"/>
                  </a:lnTo>
                  <a:lnTo>
                    <a:pt x="45" y="41"/>
                  </a:lnTo>
                  <a:lnTo>
                    <a:pt x="48" y="37"/>
                  </a:lnTo>
                  <a:lnTo>
                    <a:pt x="56" y="37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63" y="37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71" y="37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97" y="52"/>
                  </a:lnTo>
                  <a:lnTo>
                    <a:pt x="100" y="52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11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22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52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45" y="52"/>
                  </a:lnTo>
                  <a:lnTo>
                    <a:pt x="148" y="52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48" y="44"/>
                  </a:lnTo>
                  <a:lnTo>
                    <a:pt x="148" y="41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37" y="29"/>
                  </a:lnTo>
                  <a:lnTo>
                    <a:pt x="137" y="26"/>
                  </a:lnTo>
                  <a:lnTo>
                    <a:pt x="137" y="18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7"/>
                  </a:lnTo>
                  <a:lnTo>
                    <a:pt x="145" y="7"/>
                  </a:lnTo>
                  <a:lnTo>
                    <a:pt x="148" y="7"/>
                  </a:lnTo>
                  <a:lnTo>
                    <a:pt x="148" y="7"/>
                  </a:lnTo>
                  <a:lnTo>
                    <a:pt x="148" y="3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9" y="3"/>
                  </a:lnTo>
                  <a:lnTo>
                    <a:pt x="163" y="3"/>
                  </a:lnTo>
                  <a:lnTo>
                    <a:pt x="163" y="3"/>
                  </a:lnTo>
                  <a:lnTo>
                    <a:pt x="167" y="7"/>
                  </a:lnTo>
                  <a:lnTo>
                    <a:pt x="171" y="7"/>
                  </a:lnTo>
                  <a:lnTo>
                    <a:pt x="178" y="7"/>
                  </a:lnTo>
                  <a:lnTo>
                    <a:pt x="182" y="7"/>
                  </a:lnTo>
                  <a:lnTo>
                    <a:pt x="182" y="11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11"/>
                  </a:lnTo>
                  <a:lnTo>
                    <a:pt x="197" y="11"/>
                  </a:lnTo>
                  <a:lnTo>
                    <a:pt x="200" y="11"/>
                  </a:lnTo>
                  <a:lnTo>
                    <a:pt x="200" y="15"/>
                  </a:lnTo>
                  <a:lnTo>
                    <a:pt x="200" y="15"/>
                  </a:lnTo>
                  <a:lnTo>
                    <a:pt x="204" y="18"/>
                  </a:lnTo>
                  <a:lnTo>
                    <a:pt x="204" y="22"/>
                  </a:lnTo>
                  <a:lnTo>
                    <a:pt x="204" y="22"/>
                  </a:lnTo>
                  <a:lnTo>
                    <a:pt x="208" y="26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11" y="29"/>
                  </a:lnTo>
                  <a:lnTo>
                    <a:pt x="215" y="33"/>
                  </a:lnTo>
                  <a:lnTo>
                    <a:pt x="215" y="33"/>
                  </a:lnTo>
                  <a:lnTo>
                    <a:pt x="219" y="33"/>
                  </a:lnTo>
                  <a:lnTo>
                    <a:pt x="226" y="37"/>
                  </a:lnTo>
                  <a:lnTo>
                    <a:pt x="226" y="37"/>
                  </a:lnTo>
                  <a:lnTo>
                    <a:pt x="230" y="37"/>
                  </a:lnTo>
                  <a:lnTo>
                    <a:pt x="234" y="37"/>
                  </a:lnTo>
                  <a:lnTo>
                    <a:pt x="234" y="37"/>
                  </a:lnTo>
                  <a:lnTo>
                    <a:pt x="237" y="37"/>
                  </a:lnTo>
                  <a:lnTo>
                    <a:pt x="241" y="37"/>
                  </a:lnTo>
                  <a:lnTo>
                    <a:pt x="241" y="37"/>
                  </a:lnTo>
                  <a:lnTo>
                    <a:pt x="245" y="33"/>
                  </a:lnTo>
                  <a:lnTo>
                    <a:pt x="248" y="29"/>
                  </a:lnTo>
                  <a:lnTo>
                    <a:pt x="256" y="29"/>
                  </a:lnTo>
                  <a:lnTo>
                    <a:pt x="259" y="29"/>
                  </a:lnTo>
                  <a:lnTo>
                    <a:pt x="263" y="29"/>
                  </a:lnTo>
                  <a:lnTo>
                    <a:pt x="267" y="29"/>
                  </a:lnTo>
                  <a:lnTo>
                    <a:pt x="271" y="29"/>
                  </a:lnTo>
                  <a:lnTo>
                    <a:pt x="278" y="29"/>
                  </a:lnTo>
                  <a:lnTo>
                    <a:pt x="282" y="29"/>
                  </a:lnTo>
                  <a:lnTo>
                    <a:pt x="285" y="33"/>
                  </a:lnTo>
                  <a:lnTo>
                    <a:pt x="293" y="37"/>
                  </a:lnTo>
                  <a:lnTo>
                    <a:pt x="296" y="37"/>
                  </a:lnTo>
                  <a:lnTo>
                    <a:pt x="300" y="37"/>
                  </a:lnTo>
                  <a:lnTo>
                    <a:pt x="300" y="37"/>
                  </a:lnTo>
                  <a:lnTo>
                    <a:pt x="304" y="41"/>
                  </a:lnTo>
                  <a:lnTo>
                    <a:pt x="308" y="44"/>
                  </a:lnTo>
                  <a:lnTo>
                    <a:pt x="308" y="44"/>
                  </a:lnTo>
                  <a:lnTo>
                    <a:pt x="311" y="44"/>
                  </a:lnTo>
                  <a:lnTo>
                    <a:pt x="315" y="48"/>
                  </a:lnTo>
                  <a:lnTo>
                    <a:pt x="315" y="48"/>
                  </a:lnTo>
                  <a:lnTo>
                    <a:pt x="322" y="48"/>
                  </a:lnTo>
                  <a:lnTo>
                    <a:pt x="330" y="48"/>
                  </a:lnTo>
                  <a:lnTo>
                    <a:pt x="341" y="48"/>
                  </a:lnTo>
                  <a:lnTo>
                    <a:pt x="345" y="48"/>
                  </a:lnTo>
                  <a:lnTo>
                    <a:pt x="345" y="48"/>
                  </a:lnTo>
                  <a:lnTo>
                    <a:pt x="348" y="48"/>
                  </a:lnTo>
                  <a:lnTo>
                    <a:pt x="352" y="48"/>
                  </a:lnTo>
                  <a:lnTo>
                    <a:pt x="356" y="48"/>
                  </a:lnTo>
                  <a:lnTo>
                    <a:pt x="356" y="44"/>
                  </a:lnTo>
                  <a:lnTo>
                    <a:pt x="363" y="41"/>
                  </a:lnTo>
                  <a:lnTo>
                    <a:pt x="367" y="41"/>
                  </a:lnTo>
                  <a:lnTo>
                    <a:pt x="371" y="41"/>
                  </a:lnTo>
                  <a:lnTo>
                    <a:pt x="371" y="37"/>
                  </a:lnTo>
                  <a:lnTo>
                    <a:pt x="378" y="37"/>
                  </a:lnTo>
                  <a:lnTo>
                    <a:pt x="382" y="37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5" y="29"/>
                  </a:lnTo>
                  <a:lnTo>
                    <a:pt x="389" y="26"/>
                  </a:lnTo>
                  <a:lnTo>
                    <a:pt x="393" y="26"/>
                  </a:lnTo>
                  <a:lnTo>
                    <a:pt x="393" y="22"/>
                  </a:lnTo>
                  <a:lnTo>
                    <a:pt x="396" y="18"/>
                  </a:lnTo>
                  <a:lnTo>
                    <a:pt x="400" y="18"/>
                  </a:lnTo>
                  <a:lnTo>
                    <a:pt x="400" y="22"/>
                  </a:lnTo>
                  <a:lnTo>
                    <a:pt x="404" y="18"/>
                  </a:lnTo>
                  <a:lnTo>
                    <a:pt x="408" y="18"/>
                  </a:lnTo>
                  <a:lnTo>
                    <a:pt x="411" y="22"/>
                  </a:lnTo>
                  <a:lnTo>
                    <a:pt x="415" y="26"/>
                  </a:lnTo>
                  <a:lnTo>
                    <a:pt x="415" y="26"/>
                  </a:lnTo>
                  <a:lnTo>
                    <a:pt x="419" y="26"/>
                  </a:lnTo>
                  <a:lnTo>
                    <a:pt x="419" y="26"/>
                  </a:lnTo>
                  <a:lnTo>
                    <a:pt x="422" y="26"/>
                  </a:lnTo>
                  <a:lnTo>
                    <a:pt x="426" y="22"/>
                  </a:lnTo>
                  <a:lnTo>
                    <a:pt x="426" y="22"/>
                  </a:lnTo>
                  <a:lnTo>
                    <a:pt x="433" y="22"/>
                  </a:lnTo>
                  <a:lnTo>
                    <a:pt x="437" y="22"/>
                  </a:lnTo>
                  <a:lnTo>
                    <a:pt x="441" y="26"/>
                  </a:lnTo>
                  <a:lnTo>
                    <a:pt x="437" y="48"/>
                  </a:lnTo>
                  <a:lnTo>
                    <a:pt x="437" y="52"/>
                  </a:lnTo>
                  <a:lnTo>
                    <a:pt x="437" y="55"/>
                  </a:lnTo>
                  <a:lnTo>
                    <a:pt x="437" y="59"/>
                  </a:lnTo>
                  <a:lnTo>
                    <a:pt x="433" y="66"/>
                  </a:lnTo>
                  <a:lnTo>
                    <a:pt x="437" y="70"/>
                  </a:lnTo>
                  <a:lnTo>
                    <a:pt x="445" y="74"/>
                  </a:lnTo>
                  <a:lnTo>
                    <a:pt x="452" y="70"/>
                  </a:lnTo>
                  <a:lnTo>
                    <a:pt x="456" y="70"/>
                  </a:lnTo>
                  <a:lnTo>
                    <a:pt x="463" y="70"/>
                  </a:lnTo>
                  <a:lnTo>
                    <a:pt x="467" y="74"/>
                  </a:lnTo>
                  <a:lnTo>
                    <a:pt x="471" y="70"/>
                  </a:lnTo>
                  <a:lnTo>
                    <a:pt x="471" y="66"/>
                  </a:lnTo>
                  <a:lnTo>
                    <a:pt x="471" y="63"/>
                  </a:lnTo>
                  <a:lnTo>
                    <a:pt x="474" y="63"/>
                  </a:lnTo>
                  <a:lnTo>
                    <a:pt x="478" y="59"/>
                  </a:lnTo>
                  <a:lnTo>
                    <a:pt x="485" y="63"/>
                  </a:lnTo>
                  <a:lnTo>
                    <a:pt x="489" y="66"/>
                  </a:lnTo>
                  <a:lnTo>
                    <a:pt x="496" y="70"/>
                  </a:lnTo>
                  <a:lnTo>
                    <a:pt x="500" y="78"/>
                  </a:lnTo>
                  <a:lnTo>
                    <a:pt x="504" y="81"/>
                  </a:lnTo>
                  <a:lnTo>
                    <a:pt x="508" y="85"/>
                  </a:lnTo>
                  <a:lnTo>
                    <a:pt x="508" y="85"/>
                  </a:lnTo>
                  <a:lnTo>
                    <a:pt x="508" y="89"/>
                  </a:lnTo>
                  <a:lnTo>
                    <a:pt x="504" y="89"/>
                  </a:lnTo>
                  <a:lnTo>
                    <a:pt x="504" y="92"/>
                  </a:lnTo>
                  <a:lnTo>
                    <a:pt x="504" y="92"/>
                  </a:lnTo>
                  <a:lnTo>
                    <a:pt x="500" y="92"/>
                  </a:lnTo>
                  <a:lnTo>
                    <a:pt x="500" y="92"/>
                  </a:lnTo>
                  <a:lnTo>
                    <a:pt x="496" y="92"/>
                  </a:lnTo>
                  <a:lnTo>
                    <a:pt x="496" y="92"/>
                  </a:lnTo>
                  <a:lnTo>
                    <a:pt x="489" y="92"/>
                  </a:lnTo>
                  <a:lnTo>
                    <a:pt x="489" y="92"/>
                  </a:lnTo>
                  <a:lnTo>
                    <a:pt x="485" y="96"/>
                  </a:lnTo>
                  <a:lnTo>
                    <a:pt x="482" y="100"/>
                  </a:lnTo>
                  <a:lnTo>
                    <a:pt x="478" y="100"/>
                  </a:lnTo>
                  <a:lnTo>
                    <a:pt x="474" y="100"/>
                  </a:lnTo>
                  <a:lnTo>
                    <a:pt x="474" y="100"/>
                  </a:lnTo>
                  <a:lnTo>
                    <a:pt x="474" y="104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7" y="104"/>
                  </a:lnTo>
                  <a:lnTo>
                    <a:pt x="467" y="104"/>
                  </a:lnTo>
                  <a:lnTo>
                    <a:pt x="463" y="111"/>
                  </a:lnTo>
                  <a:lnTo>
                    <a:pt x="463" y="115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59" y="118"/>
                  </a:lnTo>
                  <a:lnTo>
                    <a:pt x="452" y="126"/>
                  </a:lnTo>
                  <a:lnTo>
                    <a:pt x="448" y="126"/>
                  </a:lnTo>
                  <a:lnTo>
                    <a:pt x="441" y="122"/>
                  </a:lnTo>
                  <a:lnTo>
                    <a:pt x="441" y="126"/>
                  </a:lnTo>
                  <a:lnTo>
                    <a:pt x="437" y="130"/>
                  </a:lnTo>
                  <a:lnTo>
                    <a:pt x="433" y="133"/>
                  </a:lnTo>
                  <a:lnTo>
                    <a:pt x="430" y="133"/>
                  </a:lnTo>
                  <a:lnTo>
                    <a:pt x="430" y="137"/>
                  </a:lnTo>
                  <a:lnTo>
                    <a:pt x="426" y="141"/>
                  </a:lnTo>
                  <a:lnTo>
                    <a:pt x="426" y="141"/>
                  </a:lnTo>
                  <a:lnTo>
                    <a:pt x="422" y="137"/>
                  </a:lnTo>
                  <a:lnTo>
                    <a:pt x="419" y="137"/>
                  </a:lnTo>
                  <a:lnTo>
                    <a:pt x="415" y="137"/>
                  </a:lnTo>
                  <a:lnTo>
                    <a:pt x="411" y="133"/>
                  </a:lnTo>
                  <a:lnTo>
                    <a:pt x="404" y="133"/>
                  </a:lnTo>
                  <a:lnTo>
                    <a:pt x="400" y="133"/>
                  </a:lnTo>
                  <a:lnTo>
                    <a:pt x="396" y="137"/>
                  </a:lnTo>
                  <a:lnTo>
                    <a:pt x="393" y="141"/>
                  </a:lnTo>
                  <a:lnTo>
                    <a:pt x="393" y="148"/>
                  </a:lnTo>
                  <a:lnTo>
                    <a:pt x="393" y="152"/>
                  </a:lnTo>
                  <a:lnTo>
                    <a:pt x="393" y="152"/>
                  </a:lnTo>
                  <a:lnTo>
                    <a:pt x="400" y="156"/>
                  </a:lnTo>
                  <a:lnTo>
                    <a:pt x="408" y="159"/>
                  </a:lnTo>
                  <a:lnTo>
                    <a:pt x="408" y="163"/>
                  </a:lnTo>
                  <a:lnTo>
                    <a:pt x="404" y="163"/>
                  </a:lnTo>
                  <a:lnTo>
                    <a:pt x="404" y="167"/>
                  </a:lnTo>
                  <a:lnTo>
                    <a:pt x="396" y="174"/>
                  </a:lnTo>
                  <a:lnTo>
                    <a:pt x="393" y="181"/>
                  </a:lnTo>
                  <a:lnTo>
                    <a:pt x="389" y="185"/>
                  </a:lnTo>
                  <a:lnTo>
                    <a:pt x="385" y="185"/>
                  </a:lnTo>
                  <a:lnTo>
                    <a:pt x="382" y="189"/>
                  </a:lnTo>
                  <a:lnTo>
                    <a:pt x="378" y="189"/>
                  </a:lnTo>
                  <a:lnTo>
                    <a:pt x="374" y="189"/>
                  </a:lnTo>
                  <a:lnTo>
                    <a:pt x="371" y="193"/>
                  </a:lnTo>
                  <a:lnTo>
                    <a:pt x="363" y="193"/>
                  </a:lnTo>
                  <a:lnTo>
                    <a:pt x="356" y="193"/>
                  </a:lnTo>
                  <a:lnTo>
                    <a:pt x="352" y="196"/>
                  </a:lnTo>
                  <a:lnTo>
                    <a:pt x="348" y="196"/>
                  </a:lnTo>
                  <a:lnTo>
                    <a:pt x="337" y="200"/>
                  </a:lnTo>
                  <a:lnTo>
                    <a:pt x="326" y="204"/>
                  </a:lnTo>
                  <a:lnTo>
                    <a:pt x="322" y="207"/>
                  </a:lnTo>
                  <a:lnTo>
                    <a:pt x="315" y="215"/>
                  </a:lnTo>
                  <a:lnTo>
                    <a:pt x="311" y="215"/>
                  </a:lnTo>
                  <a:lnTo>
                    <a:pt x="308" y="215"/>
                  </a:lnTo>
                  <a:lnTo>
                    <a:pt x="304" y="215"/>
                  </a:lnTo>
                  <a:lnTo>
                    <a:pt x="304" y="215"/>
                  </a:lnTo>
                  <a:lnTo>
                    <a:pt x="304" y="211"/>
                  </a:lnTo>
                  <a:lnTo>
                    <a:pt x="296" y="211"/>
                  </a:lnTo>
                  <a:lnTo>
                    <a:pt x="289" y="215"/>
                  </a:lnTo>
                  <a:lnTo>
                    <a:pt x="285" y="211"/>
                  </a:lnTo>
                  <a:lnTo>
                    <a:pt x="278" y="211"/>
                  </a:lnTo>
                  <a:lnTo>
                    <a:pt x="271" y="207"/>
                  </a:lnTo>
                  <a:lnTo>
                    <a:pt x="259" y="204"/>
                  </a:lnTo>
                  <a:lnTo>
                    <a:pt x="252" y="196"/>
                  </a:lnTo>
                  <a:lnTo>
                    <a:pt x="248" y="196"/>
                  </a:lnTo>
                  <a:lnTo>
                    <a:pt x="237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2" y="196"/>
                  </a:lnTo>
                  <a:lnTo>
                    <a:pt x="222" y="200"/>
                  </a:lnTo>
                  <a:lnTo>
                    <a:pt x="215" y="200"/>
                  </a:lnTo>
                  <a:lnTo>
                    <a:pt x="208" y="200"/>
                  </a:lnTo>
                  <a:lnTo>
                    <a:pt x="197" y="200"/>
                  </a:lnTo>
                  <a:lnTo>
                    <a:pt x="185" y="200"/>
                  </a:lnTo>
                  <a:lnTo>
                    <a:pt x="178" y="200"/>
                  </a:lnTo>
                  <a:lnTo>
                    <a:pt x="171" y="200"/>
                  </a:lnTo>
                  <a:lnTo>
                    <a:pt x="167" y="200"/>
                  </a:lnTo>
                  <a:lnTo>
                    <a:pt x="163" y="200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6" y="185"/>
                  </a:lnTo>
                  <a:lnTo>
                    <a:pt x="152" y="181"/>
                  </a:lnTo>
                  <a:lnTo>
                    <a:pt x="152" y="178"/>
                  </a:lnTo>
                  <a:lnTo>
                    <a:pt x="152" y="178"/>
                  </a:lnTo>
                  <a:lnTo>
                    <a:pt x="148" y="174"/>
                  </a:lnTo>
                  <a:lnTo>
                    <a:pt x="145" y="174"/>
                  </a:lnTo>
                  <a:lnTo>
                    <a:pt x="145" y="174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41" y="170"/>
                  </a:lnTo>
                  <a:lnTo>
                    <a:pt x="141" y="170"/>
                  </a:lnTo>
                  <a:lnTo>
                    <a:pt x="137" y="170"/>
                  </a:lnTo>
                  <a:lnTo>
                    <a:pt x="134" y="167"/>
                  </a:lnTo>
                  <a:lnTo>
                    <a:pt x="126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9" y="159"/>
                  </a:lnTo>
                  <a:lnTo>
                    <a:pt x="115" y="159"/>
                  </a:lnTo>
                  <a:lnTo>
                    <a:pt x="104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7" y="156"/>
                  </a:lnTo>
                  <a:lnTo>
                    <a:pt x="89" y="156"/>
                  </a:lnTo>
                  <a:lnTo>
                    <a:pt x="71" y="156"/>
                  </a:lnTo>
                  <a:lnTo>
                    <a:pt x="67" y="152"/>
                  </a:lnTo>
                  <a:lnTo>
                    <a:pt x="63" y="148"/>
                  </a:lnTo>
                  <a:lnTo>
                    <a:pt x="63" y="144"/>
                  </a:lnTo>
                  <a:lnTo>
                    <a:pt x="63" y="141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37"/>
                  </a:lnTo>
                  <a:lnTo>
                    <a:pt x="67" y="133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3" y="122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1" y="100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0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19" y="100"/>
                  </a:lnTo>
                  <a:lnTo>
                    <a:pt x="19" y="100"/>
                  </a:lnTo>
                  <a:lnTo>
                    <a:pt x="19" y="96"/>
                  </a:lnTo>
                  <a:lnTo>
                    <a:pt x="15" y="96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8" y="89"/>
                  </a:lnTo>
                  <a:lnTo>
                    <a:pt x="8" y="89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1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5193663" y="1935656"/>
              <a:ext cx="800284" cy="382130"/>
            </a:xfrm>
            <a:custGeom>
              <a:avLst/>
              <a:gdLst>
                <a:gd name="T0" fmla="*/ 15 w 622"/>
                <a:gd name="T1" fmla="*/ 174 h 297"/>
                <a:gd name="T2" fmla="*/ 0 w 622"/>
                <a:gd name="T3" fmla="*/ 141 h 297"/>
                <a:gd name="T4" fmla="*/ 29 w 622"/>
                <a:gd name="T5" fmla="*/ 133 h 297"/>
                <a:gd name="T6" fmla="*/ 44 w 622"/>
                <a:gd name="T7" fmla="*/ 107 h 297"/>
                <a:gd name="T8" fmla="*/ 59 w 622"/>
                <a:gd name="T9" fmla="*/ 100 h 297"/>
                <a:gd name="T10" fmla="*/ 70 w 622"/>
                <a:gd name="T11" fmla="*/ 100 h 297"/>
                <a:gd name="T12" fmla="*/ 100 w 622"/>
                <a:gd name="T13" fmla="*/ 107 h 297"/>
                <a:gd name="T14" fmla="*/ 118 w 622"/>
                <a:gd name="T15" fmla="*/ 115 h 297"/>
                <a:gd name="T16" fmla="*/ 141 w 622"/>
                <a:gd name="T17" fmla="*/ 107 h 297"/>
                <a:gd name="T18" fmla="*/ 163 w 622"/>
                <a:gd name="T19" fmla="*/ 107 h 297"/>
                <a:gd name="T20" fmla="*/ 178 w 622"/>
                <a:gd name="T21" fmla="*/ 115 h 297"/>
                <a:gd name="T22" fmla="*/ 207 w 622"/>
                <a:gd name="T23" fmla="*/ 115 h 297"/>
                <a:gd name="T24" fmla="*/ 200 w 622"/>
                <a:gd name="T25" fmla="*/ 89 h 297"/>
                <a:gd name="T26" fmla="*/ 196 w 622"/>
                <a:gd name="T27" fmla="*/ 74 h 297"/>
                <a:gd name="T28" fmla="*/ 211 w 622"/>
                <a:gd name="T29" fmla="*/ 56 h 297"/>
                <a:gd name="T30" fmla="*/ 200 w 622"/>
                <a:gd name="T31" fmla="*/ 52 h 297"/>
                <a:gd name="T32" fmla="*/ 207 w 622"/>
                <a:gd name="T33" fmla="*/ 44 h 297"/>
                <a:gd name="T34" fmla="*/ 229 w 622"/>
                <a:gd name="T35" fmla="*/ 37 h 297"/>
                <a:gd name="T36" fmla="*/ 255 w 622"/>
                <a:gd name="T37" fmla="*/ 30 h 297"/>
                <a:gd name="T38" fmla="*/ 274 w 622"/>
                <a:gd name="T39" fmla="*/ 22 h 297"/>
                <a:gd name="T40" fmla="*/ 300 w 622"/>
                <a:gd name="T41" fmla="*/ 11 h 297"/>
                <a:gd name="T42" fmla="*/ 322 w 622"/>
                <a:gd name="T43" fmla="*/ 4 h 297"/>
                <a:gd name="T44" fmla="*/ 344 w 622"/>
                <a:gd name="T45" fmla="*/ 15 h 297"/>
                <a:gd name="T46" fmla="*/ 352 w 622"/>
                <a:gd name="T47" fmla="*/ 26 h 297"/>
                <a:gd name="T48" fmla="*/ 366 w 622"/>
                <a:gd name="T49" fmla="*/ 26 h 297"/>
                <a:gd name="T50" fmla="*/ 381 w 622"/>
                <a:gd name="T51" fmla="*/ 30 h 297"/>
                <a:gd name="T52" fmla="*/ 392 w 622"/>
                <a:gd name="T53" fmla="*/ 37 h 297"/>
                <a:gd name="T54" fmla="*/ 415 w 622"/>
                <a:gd name="T55" fmla="*/ 26 h 297"/>
                <a:gd name="T56" fmla="*/ 433 w 622"/>
                <a:gd name="T57" fmla="*/ 22 h 297"/>
                <a:gd name="T58" fmla="*/ 507 w 622"/>
                <a:gd name="T59" fmla="*/ 82 h 297"/>
                <a:gd name="T60" fmla="*/ 529 w 622"/>
                <a:gd name="T61" fmla="*/ 89 h 297"/>
                <a:gd name="T62" fmla="*/ 552 w 622"/>
                <a:gd name="T63" fmla="*/ 85 h 297"/>
                <a:gd name="T64" fmla="*/ 581 w 622"/>
                <a:gd name="T65" fmla="*/ 100 h 297"/>
                <a:gd name="T66" fmla="*/ 589 w 622"/>
                <a:gd name="T67" fmla="*/ 111 h 297"/>
                <a:gd name="T68" fmla="*/ 611 w 622"/>
                <a:gd name="T69" fmla="*/ 111 h 297"/>
                <a:gd name="T70" fmla="*/ 614 w 622"/>
                <a:gd name="T71" fmla="*/ 130 h 297"/>
                <a:gd name="T72" fmla="*/ 607 w 622"/>
                <a:gd name="T73" fmla="*/ 163 h 297"/>
                <a:gd name="T74" fmla="*/ 574 w 622"/>
                <a:gd name="T75" fmla="*/ 163 h 297"/>
                <a:gd name="T76" fmla="*/ 566 w 622"/>
                <a:gd name="T77" fmla="*/ 197 h 297"/>
                <a:gd name="T78" fmla="*/ 552 w 622"/>
                <a:gd name="T79" fmla="*/ 204 h 297"/>
                <a:gd name="T80" fmla="*/ 537 w 622"/>
                <a:gd name="T81" fmla="*/ 215 h 297"/>
                <a:gd name="T82" fmla="*/ 548 w 622"/>
                <a:gd name="T83" fmla="*/ 237 h 297"/>
                <a:gd name="T84" fmla="*/ 548 w 622"/>
                <a:gd name="T85" fmla="*/ 260 h 297"/>
                <a:gd name="T86" fmla="*/ 489 w 622"/>
                <a:gd name="T87" fmla="*/ 252 h 297"/>
                <a:gd name="T88" fmla="*/ 448 w 622"/>
                <a:gd name="T89" fmla="*/ 252 h 297"/>
                <a:gd name="T90" fmla="*/ 415 w 622"/>
                <a:gd name="T91" fmla="*/ 263 h 297"/>
                <a:gd name="T92" fmla="*/ 392 w 622"/>
                <a:gd name="T93" fmla="*/ 274 h 297"/>
                <a:gd name="T94" fmla="*/ 352 w 622"/>
                <a:gd name="T95" fmla="*/ 293 h 297"/>
                <a:gd name="T96" fmla="*/ 278 w 622"/>
                <a:gd name="T97" fmla="*/ 245 h 297"/>
                <a:gd name="T98" fmla="*/ 152 w 622"/>
                <a:gd name="T99" fmla="*/ 286 h 297"/>
                <a:gd name="T100" fmla="*/ 115 w 622"/>
                <a:gd name="T101" fmla="*/ 274 h 297"/>
                <a:gd name="T102" fmla="*/ 96 w 622"/>
                <a:gd name="T103" fmla="*/ 267 h 297"/>
                <a:gd name="T104" fmla="*/ 81 w 622"/>
                <a:gd name="T105" fmla="*/ 252 h 297"/>
                <a:gd name="T106" fmla="*/ 70 w 622"/>
                <a:gd name="T107" fmla="*/ 237 h 297"/>
                <a:gd name="T108" fmla="*/ 89 w 622"/>
                <a:gd name="T109" fmla="*/ 237 h 297"/>
                <a:gd name="T110" fmla="*/ 81 w 622"/>
                <a:gd name="T111" fmla="*/ 226 h 297"/>
                <a:gd name="T112" fmla="*/ 103 w 622"/>
                <a:gd name="T113" fmla="*/ 222 h 297"/>
                <a:gd name="T114" fmla="*/ 107 w 622"/>
                <a:gd name="T115" fmla="*/ 211 h 297"/>
                <a:gd name="T116" fmla="*/ 107 w 622"/>
                <a:gd name="T117" fmla="*/ 197 h 297"/>
                <a:gd name="T118" fmla="*/ 92 w 622"/>
                <a:gd name="T119" fmla="*/ 193 h 297"/>
                <a:gd name="T120" fmla="*/ 81 w 622"/>
                <a:gd name="T121" fmla="*/ 189 h 297"/>
                <a:gd name="T122" fmla="*/ 66 w 622"/>
                <a:gd name="T123" fmla="*/ 193 h 297"/>
                <a:gd name="T124" fmla="*/ 52 w 622"/>
                <a:gd name="T125" fmla="*/ 2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2" h="297">
                  <a:moveTo>
                    <a:pt x="48" y="200"/>
                  </a:moveTo>
                  <a:lnTo>
                    <a:pt x="44" y="197"/>
                  </a:lnTo>
                  <a:lnTo>
                    <a:pt x="37" y="200"/>
                  </a:lnTo>
                  <a:lnTo>
                    <a:pt x="33" y="197"/>
                  </a:lnTo>
                  <a:lnTo>
                    <a:pt x="33" y="193"/>
                  </a:lnTo>
                  <a:lnTo>
                    <a:pt x="41" y="193"/>
                  </a:lnTo>
                  <a:lnTo>
                    <a:pt x="33" y="182"/>
                  </a:lnTo>
                  <a:lnTo>
                    <a:pt x="26" y="178"/>
                  </a:lnTo>
                  <a:lnTo>
                    <a:pt x="15" y="174"/>
                  </a:lnTo>
                  <a:lnTo>
                    <a:pt x="15" y="178"/>
                  </a:lnTo>
                  <a:lnTo>
                    <a:pt x="7" y="171"/>
                  </a:lnTo>
                  <a:lnTo>
                    <a:pt x="7" y="171"/>
                  </a:lnTo>
                  <a:lnTo>
                    <a:pt x="7" y="167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4" y="137"/>
                  </a:lnTo>
                  <a:lnTo>
                    <a:pt x="7" y="133"/>
                  </a:lnTo>
                  <a:lnTo>
                    <a:pt x="7" y="130"/>
                  </a:lnTo>
                  <a:lnTo>
                    <a:pt x="11" y="126"/>
                  </a:lnTo>
                  <a:lnTo>
                    <a:pt x="18" y="133"/>
                  </a:lnTo>
                  <a:lnTo>
                    <a:pt x="18" y="137"/>
                  </a:lnTo>
                  <a:lnTo>
                    <a:pt x="26" y="141"/>
                  </a:lnTo>
                  <a:lnTo>
                    <a:pt x="29" y="137"/>
                  </a:lnTo>
                  <a:lnTo>
                    <a:pt x="29" y="133"/>
                  </a:lnTo>
                  <a:lnTo>
                    <a:pt x="29" y="133"/>
                  </a:lnTo>
                  <a:lnTo>
                    <a:pt x="26" y="122"/>
                  </a:lnTo>
                  <a:lnTo>
                    <a:pt x="33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4" y="107"/>
                  </a:lnTo>
                  <a:lnTo>
                    <a:pt x="44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5" y="100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7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70" y="100"/>
                  </a:lnTo>
                  <a:lnTo>
                    <a:pt x="74" y="96"/>
                  </a:lnTo>
                  <a:lnTo>
                    <a:pt x="78" y="96"/>
                  </a:lnTo>
                  <a:lnTo>
                    <a:pt x="78" y="100"/>
                  </a:lnTo>
                  <a:lnTo>
                    <a:pt x="81" y="104"/>
                  </a:lnTo>
                  <a:lnTo>
                    <a:pt x="89" y="100"/>
                  </a:lnTo>
                  <a:lnTo>
                    <a:pt x="92" y="100"/>
                  </a:lnTo>
                  <a:lnTo>
                    <a:pt x="92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3" y="107"/>
                  </a:lnTo>
                  <a:lnTo>
                    <a:pt x="103" y="111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5" y="115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18" y="115"/>
                  </a:lnTo>
                  <a:lnTo>
                    <a:pt x="122" y="111"/>
                  </a:lnTo>
                  <a:lnTo>
                    <a:pt x="122" y="115"/>
                  </a:lnTo>
                  <a:lnTo>
                    <a:pt x="129" y="115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37" y="115"/>
                  </a:lnTo>
                  <a:lnTo>
                    <a:pt x="137" y="111"/>
                  </a:lnTo>
                  <a:lnTo>
                    <a:pt x="141" y="111"/>
                  </a:lnTo>
                  <a:lnTo>
                    <a:pt x="141" y="107"/>
                  </a:lnTo>
                  <a:lnTo>
                    <a:pt x="144" y="107"/>
                  </a:lnTo>
                  <a:lnTo>
                    <a:pt x="144" y="107"/>
                  </a:lnTo>
                  <a:lnTo>
                    <a:pt x="148" y="107"/>
                  </a:lnTo>
                  <a:lnTo>
                    <a:pt x="152" y="107"/>
                  </a:lnTo>
                  <a:lnTo>
                    <a:pt x="155" y="111"/>
                  </a:lnTo>
                  <a:lnTo>
                    <a:pt x="155" y="111"/>
                  </a:lnTo>
                  <a:lnTo>
                    <a:pt x="163" y="111"/>
                  </a:lnTo>
                  <a:lnTo>
                    <a:pt x="159" y="107"/>
                  </a:lnTo>
                  <a:lnTo>
                    <a:pt x="163" y="107"/>
                  </a:lnTo>
                  <a:lnTo>
                    <a:pt x="166" y="107"/>
                  </a:lnTo>
                  <a:lnTo>
                    <a:pt x="170" y="104"/>
                  </a:lnTo>
                  <a:lnTo>
                    <a:pt x="174" y="107"/>
                  </a:lnTo>
                  <a:lnTo>
                    <a:pt x="174" y="107"/>
                  </a:lnTo>
                  <a:lnTo>
                    <a:pt x="174" y="111"/>
                  </a:lnTo>
                  <a:lnTo>
                    <a:pt x="170" y="111"/>
                  </a:lnTo>
                  <a:lnTo>
                    <a:pt x="174" y="115"/>
                  </a:lnTo>
                  <a:lnTo>
                    <a:pt x="178" y="115"/>
                  </a:lnTo>
                  <a:lnTo>
                    <a:pt x="178" y="115"/>
                  </a:lnTo>
                  <a:lnTo>
                    <a:pt x="181" y="115"/>
                  </a:lnTo>
                  <a:lnTo>
                    <a:pt x="185" y="115"/>
                  </a:lnTo>
                  <a:lnTo>
                    <a:pt x="192" y="119"/>
                  </a:lnTo>
                  <a:lnTo>
                    <a:pt x="196" y="119"/>
                  </a:lnTo>
                  <a:lnTo>
                    <a:pt x="196" y="115"/>
                  </a:lnTo>
                  <a:lnTo>
                    <a:pt x="196" y="111"/>
                  </a:lnTo>
                  <a:lnTo>
                    <a:pt x="200" y="111"/>
                  </a:lnTo>
                  <a:lnTo>
                    <a:pt x="203" y="115"/>
                  </a:lnTo>
                  <a:lnTo>
                    <a:pt x="207" y="115"/>
                  </a:lnTo>
                  <a:lnTo>
                    <a:pt x="215" y="111"/>
                  </a:lnTo>
                  <a:lnTo>
                    <a:pt x="215" y="111"/>
                  </a:lnTo>
                  <a:lnTo>
                    <a:pt x="215" y="96"/>
                  </a:lnTo>
                  <a:lnTo>
                    <a:pt x="215" y="96"/>
                  </a:lnTo>
                  <a:lnTo>
                    <a:pt x="207" y="96"/>
                  </a:lnTo>
                  <a:lnTo>
                    <a:pt x="207" y="96"/>
                  </a:lnTo>
                  <a:lnTo>
                    <a:pt x="203" y="93"/>
                  </a:lnTo>
                  <a:lnTo>
                    <a:pt x="200" y="93"/>
                  </a:lnTo>
                  <a:lnTo>
                    <a:pt x="200" y="89"/>
                  </a:lnTo>
                  <a:lnTo>
                    <a:pt x="196" y="89"/>
                  </a:lnTo>
                  <a:lnTo>
                    <a:pt x="196" y="89"/>
                  </a:lnTo>
                  <a:lnTo>
                    <a:pt x="192" y="85"/>
                  </a:lnTo>
                  <a:lnTo>
                    <a:pt x="196" y="85"/>
                  </a:lnTo>
                  <a:lnTo>
                    <a:pt x="196" y="85"/>
                  </a:lnTo>
                  <a:lnTo>
                    <a:pt x="200" y="82"/>
                  </a:lnTo>
                  <a:lnTo>
                    <a:pt x="200" y="78"/>
                  </a:lnTo>
                  <a:lnTo>
                    <a:pt x="200" y="74"/>
                  </a:lnTo>
                  <a:lnTo>
                    <a:pt x="196" y="74"/>
                  </a:lnTo>
                  <a:lnTo>
                    <a:pt x="196" y="70"/>
                  </a:lnTo>
                  <a:lnTo>
                    <a:pt x="200" y="67"/>
                  </a:lnTo>
                  <a:lnTo>
                    <a:pt x="203" y="63"/>
                  </a:lnTo>
                  <a:lnTo>
                    <a:pt x="211" y="63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1" y="56"/>
                  </a:lnTo>
                  <a:lnTo>
                    <a:pt x="207" y="56"/>
                  </a:lnTo>
                  <a:lnTo>
                    <a:pt x="207" y="59"/>
                  </a:lnTo>
                  <a:lnTo>
                    <a:pt x="203" y="56"/>
                  </a:lnTo>
                  <a:lnTo>
                    <a:pt x="200" y="56"/>
                  </a:lnTo>
                  <a:lnTo>
                    <a:pt x="196" y="56"/>
                  </a:lnTo>
                  <a:lnTo>
                    <a:pt x="200" y="56"/>
                  </a:lnTo>
                  <a:lnTo>
                    <a:pt x="203" y="56"/>
                  </a:lnTo>
                  <a:lnTo>
                    <a:pt x="203" y="52"/>
                  </a:lnTo>
                  <a:lnTo>
                    <a:pt x="200" y="52"/>
                  </a:lnTo>
                  <a:lnTo>
                    <a:pt x="196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200" y="44"/>
                  </a:lnTo>
                  <a:lnTo>
                    <a:pt x="200" y="41"/>
                  </a:lnTo>
                  <a:lnTo>
                    <a:pt x="203" y="41"/>
                  </a:lnTo>
                  <a:lnTo>
                    <a:pt x="203" y="44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8" y="41"/>
                  </a:lnTo>
                  <a:lnTo>
                    <a:pt x="222" y="44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9" y="37"/>
                  </a:lnTo>
                  <a:lnTo>
                    <a:pt x="233" y="37"/>
                  </a:lnTo>
                  <a:lnTo>
                    <a:pt x="237" y="37"/>
                  </a:lnTo>
                  <a:lnTo>
                    <a:pt x="240" y="37"/>
                  </a:lnTo>
                  <a:lnTo>
                    <a:pt x="240" y="33"/>
                  </a:lnTo>
                  <a:lnTo>
                    <a:pt x="244" y="33"/>
                  </a:lnTo>
                  <a:lnTo>
                    <a:pt x="248" y="30"/>
                  </a:lnTo>
                  <a:lnTo>
                    <a:pt x="252" y="30"/>
                  </a:lnTo>
                  <a:lnTo>
                    <a:pt x="255" y="30"/>
                  </a:lnTo>
                  <a:lnTo>
                    <a:pt x="255" y="30"/>
                  </a:lnTo>
                  <a:lnTo>
                    <a:pt x="259" y="30"/>
                  </a:lnTo>
                  <a:lnTo>
                    <a:pt x="259" y="26"/>
                  </a:lnTo>
                  <a:lnTo>
                    <a:pt x="259" y="26"/>
                  </a:lnTo>
                  <a:lnTo>
                    <a:pt x="263" y="26"/>
                  </a:lnTo>
                  <a:lnTo>
                    <a:pt x="263" y="22"/>
                  </a:lnTo>
                  <a:lnTo>
                    <a:pt x="266" y="22"/>
                  </a:lnTo>
                  <a:lnTo>
                    <a:pt x="266" y="22"/>
                  </a:lnTo>
                  <a:lnTo>
                    <a:pt x="270" y="22"/>
                  </a:lnTo>
                  <a:lnTo>
                    <a:pt x="274" y="22"/>
                  </a:lnTo>
                  <a:lnTo>
                    <a:pt x="278" y="22"/>
                  </a:lnTo>
                  <a:lnTo>
                    <a:pt x="285" y="15"/>
                  </a:lnTo>
                  <a:lnTo>
                    <a:pt x="285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2" y="11"/>
                  </a:lnTo>
                  <a:lnTo>
                    <a:pt x="296" y="11"/>
                  </a:lnTo>
                  <a:lnTo>
                    <a:pt x="300" y="11"/>
                  </a:lnTo>
                  <a:lnTo>
                    <a:pt x="300" y="11"/>
                  </a:lnTo>
                  <a:lnTo>
                    <a:pt x="300" y="7"/>
                  </a:lnTo>
                  <a:lnTo>
                    <a:pt x="300" y="7"/>
                  </a:lnTo>
                  <a:lnTo>
                    <a:pt x="303" y="7"/>
                  </a:lnTo>
                  <a:lnTo>
                    <a:pt x="303" y="4"/>
                  </a:lnTo>
                  <a:lnTo>
                    <a:pt x="307" y="0"/>
                  </a:lnTo>
                  <a:lnTo>
                    <a:pt x="311" y="4"/>
                  </a:lnTo>
                  <a:lnTo>
                    <a:pt x="311" y="0"/>
                  </a:lnTo>
                  <a:lnTo>
                    <a:pt x="318" y="4"/>
                  </a:lnTo>
                  <a:lnTo>
                    <a:pt x="322" y="4"/>
                  </a:lnTo>
                  <a:lnTo>
                    <a:pt x="326" y="4"/>
                  </a:lnTo>
                  <a:lnTo>
                    <a:pt x="329" y="4"/>
                  </a:lnTo>
                  <a:lnTo>
                    <a:pt x="333" y="4"/>
                  </a:lnTo>
                  <a:lnTo>
                    <a:pt x="337" y="4"/>
                  </a:lnTo>
                  <a:lnTo>
                    <a:pt x="337" y="7"/>
                  </a:lnTo>
                  <a:lnTo>
                    <a:pt x="337" y="7"/>
                  </a:lnTo>
                  <a:lnTo>
                    <a:pt x="340" y="11"/>
                  </a:lnTo>
                  <a:lnTo>
                    <a:pt x="340" y="15"/>
                  </a:lnTo>
                  <a:lnTo>
                    <a:pt x="344" y="15"/>
                  </a:lnTo>
                  <a:lnTo>
                    <a:pt x="344" y="15"/>
                  </a:lnTo>
                  <a:lnTo>
                    <a:pt x="344" y="18"/>
                  </a:lnTo>
                  <a:lnTo>
                    <a:pt x="344" y="22"/>
                  </a:lnTo>
                  <a:lnTo>
                    <a:pt x="344" y="22"/>
                  </a:lnTo>
                  <a:lnTo>
                    <a:pt x="340" y="22"/>
                  </a:lnTo>
                  <a:lnTo>
                    <a:pt x="344" y="26"/>
                  </a:lnTo>
                  <a:lnTo>
                    <a:pt x="344" y="26"/>
                  </a:lnTo>
                  <a:lnTo>
                    <a:pt x="348" y="26"/>
                  </a:lnTo>
                  <a:lnTo>
                    <a:pt x="352" y="26"/>
                  </a:lnTo>
                  <a:lnTo>
                    <a:pt x="352" y="26"/>
                  </a:lnTo>
                  <a:lnTo>
                    <a:pt x="355" y="26"/>
                  </a:lnTo>
                  <a:lnTo>
                    <a:pt x="355" y="22"/>
                  </a:lnTo>
                  <a:lnTo>
                    <a:pt x="355" y="26"/>
                  </a:lnTo>
                  <a:lnTo>
                    <a:pt x="359" y="26"/>
                  </a:lnTo>
                  <a:lnTo>
                    <a:pt x="359" y="26"/>
                  </a:lnTo>
                  <a:lnTo>
                    <a:pt x="359" y="22"/>
                  </a:lnTo>
                  <a:lnTo>
                    <a:pt x="359" y="22"/>
                  </a:lnTo>
                  <a:lnTo>
                    <a:pt x="366" y="26"/>
                  </a:lnTo>
                  <a:lnTo>
                    <a:pt x="366" y="30"/>
                  </a:lnTo>
                  <a:lnTo>
                    <a:pt x="366" y="33"/>
                  </a:lnTo>
                  <a:lnTo>
                    <a:pt x="370" y="33"/>
                  </a:lnTo>
                  <a:lnTo>
                    <a:pt x="370" y="30"/>
                  </a:lnTo>
                  <a:lnTo>
                    <a:pt x="370" y="30"/>
                  </a:lnTo>
                  <a:lnTo>
                    <a:pt x="370" y="26"/>
                  </a:lnTo>
                  <a:lnTo>
                    <a:pt x="374" y="26"/>
                  </a:lnTo>
                  <a:lnTo>
                    <a:pt x="377" y="30"/>
                  </a:lnTo>
                  <a:lnTo>
                    <a:pt x="381" y="30"/>
                  </a:lnTo>
                  <a:lnTo>
                    <a:pt x="385" y="30"/>
                  </a:lnTo>
                  <a:lnTo>
                    <a:pt x="385" y="30"/>
                  </a:lnTo>
                  <a:lnTo>
                    <a:pt x="385" y="33"/>
                  </a:lnTo>
                  <a:lnTo>
                    <a:pt x="381" y="33"/>
                  </a:lnTo>
                  <a:lnTo>
                    <a:pt x="381" y="37"/>
                  </a:lnTo>
                  <a:lnTo>
                    <a:pt x="385" y="41"/>
                  </a:lnTo>
                  <a:lnTo>
                    <a:pt x="385" y="41"/>
                  </a:lnTo>
                  <a:lnTo>
                    <a:pt x="389" y="37"/>
                  </a:lnTo>
                  <a:lnTo>
                    <a:pt x="392" y="37"/>
                  </a:lnTo>
                  <a:lnTo>
                    <a:pt x="400" y="37"/>
                  </a:lnTo>
                  <a:lnTo>
                    <a:pt x="400" y="41"/>
                  </a:lnTo>
                  <a:lnTo>
                    <a:pt x="403" y="37"/>
                  </a:lnTo>
                  <a:lnTo>
                    <a:pt x="400" y="33"/>
                  </a:lnTo>
                  <a:lnTo>
                    <a:pt x="403" y="33"/>
                  </a:lnTo>
                  <a:lnTo>
                    <a:pt x="411" y="33"/>
                  </a:lnTo>
                  <a:lnTo>
                    <a:pt x="411" y="30"/>
                  </a:lnTo>
                  <a:lnTo>
                    <a:pt x="415" y="30"/>
                  </a:lnTo>
                  <a:lnTo>
                    <a:pt x="415" y="26"/>
                  </a:lnTo>
                  <a:lnTo>
                    <a:pt x="418" y="26"/>
                  </a:lnTo>
                  <a:lnTo>
                    <a:pt x="422" y="22"/>
                  </a:lnTo>
                  <a:lnTo>
                    <a:pt x="422" y="18"/>
                  </a:lnTo>
                  <a:lnTo>
                    <a:pt x="426" y="18"/>
                  </a:lnTo>
                  <a:lnTo>
                    <a:pt x="429" y="18"/>
                  </a:lnTo>
                  <a:lnTo>
                    <a:pt x="433" y="15"/>
                  </a:lnTo>
                  <a:lnTo>
                    <a:pt x="433" y="18"/>
                  </a:lnTo>
                  <a:lnTo>
                    <a:pt x="433" y="18"/>
                  </a:lnTo>
                  <a:lnTo>
                    <a:pt x="433" y="22"/>
                  </a:lnTo>
                  <a:lnTo>
                    <a:pt x="429" y="22"/>
                  </a:lnTo>
                  <a:lnTo>
                    <a:pt x="429" y="26"/>
                  </a:lnTo>
                  <a:lnTo>
                    <a:pt x="459" y="44"/>
                  </a:lnTo>
                  <a:lnTo>
                    <a:pt x="500" y="89"/>
                  </a:lnTo>
                  <a:lnTo>
                    <a:pt x="503" y="89"/>
                  </a:lnTo>
                  <a:lnTo>
                    <a:pt x="507" y="89"/>
                  </a:lnTo>
                  <a:lnTo>
                    <a:pt x="507" y="85"/>
                  </a:lnTo>
                  <a:lnTo>
                    <a:pt x="507" y="85"/>
                  </a:lnTo>
                  <a:lnTo>
                    <a:pt x="507" y="82"/>
                  </a:lnTo>
                  <a:lnTo>
                    <a:pt x="511" y="82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4" y="89"/>
                  </a:lnTo>
                  <a:lnTo>
                    <a:pt x="518" y="89"/>
                  </a:lnTo>
                  <a:lnTo>
                    <a:pt x="522" y="93"/>
                  </a:lnTo>
                  <a:lnTo>
                    <a:pt x="522" y="93"/>
                  </a:lnTo>
                  <a:lnTo>
                    <a:pt x="526" y="89"/>
                  </a:lnTo>
                  <a:lnTo>
                    <a:pt x="529" y="89"/>
                  </a:lnTo>
                  <a:lnTo>
                    <a:pt x="533" y="93"/>
                  </a:lnTo>
                  <a:lnTo>
                    <a:pt x="537" y="89"/>
                  </a:lnTo>
                  <a:lnTo>
                    <a:pt x="537" y="89"/>
                  </a:lnTo>
                  <a:lnTo>
                    <a:pt x="540" y="89"/>
                  </a:lnTo>
                  <a:lnTo>
                    <a:pt x="544" y="89"/>
                  </a:lnTo>
                  <a:lnTo>
                    <a:pt x="540" y="85"/>
                  </a:lnTo>
                  <a:lnTo>
                    <a:pt x="540" y="85"/>
                  </a:lnTo>
                  <a:lnTo>
                    <a:pt x="548" y="85"/>
                  </a:lnTo>
                  <a:lnTo>
                    <a:pt x="552" y="85"/>
                  </a:lnTo>
                  <a:lnTo>
                    <a:pt x="559" y="85"/>
                  </a:lnTo>
                  <a:lnTo>
                    <a:pt x="563" y="89"/>
                  </a:lnTo>
                  <a:lnTo>
                    <a:pt x="566" y="93"/>
                  </a:lnTo>
                  <a:lnTo>
                    <a:pt x="566" y="96"/>
                  </a:lnTo>
                  <a:lnTo>
                    <a:pt x="570" y="96"/>
                  </a:lnTo>
                  <a:lnTo>
                    <a:pt x="574" y="96"/>
                  </a:lnTo>
                  <a:lnTo>
                    <a:pt x="577" y="100"/>
                  </a:lnTo>
                  <a:lnTo>
                    <a:pt x="577" y="100"/>
                  </a:lnTo>
                  <a:lnTo>
                    <a:pt x="581" y="100"/>
                  </a:lnTo>
                  <a:lnTo>
                    <a:pt x="581" y="104"/>
                  </a:lnTo>
                  <a:lnTo>
                    <a:pt x="581" y="104"/>
                  </a:lnTo>
                  <a:lnTo>
                    <a:pt x="581" y="107"/>
                  </a:lnTo>
                  <a:lnTo>
                    <a:pt x="581" y="107"/>
                  </a:lnTo>
                  <a:lnTo>
                    <a:pt x="581" y="111"/>
                  </a:lnTo>
                  <a:lnTo>
                    <a:pt x="581" y="111"/>
                  </a:lnTo>
                  <a:lnTo>
                    <a:pt x="585" y="111"/>
                  </a:lnTo>
                  <a:lnTo>
                    <a:pt x="589" y="111"/>
                  </a:lnTo>
                  <a:lnTo>
                    <a:pt x="589" y="111"/>
                  </a:lnTo>
                  <a:lnTo>
                    <a:pt x="592" y="111"/>
                  </a:lnTo>
                  <a:lnTo>
                    <a:pt x="592" y="111"/>
                  </a:lnTo>
                  <a:lnTo>
                    <a:pt x="600" y="107"/>
                  </a:lnTo>
                  <a:lnTo>
                    <a:pt x="603" y="107"/>
                  </a:lnTo>
                  <a:lnTo>
                    <a:pt x="607" y="107"/>
                  </a:lnTo>
                  <a:lnTo>
                    <a:pt x="611" y="104"/>
                  </a:lnTo>
                  <a:lnTo>
                    <a:pt x="611" y="104"/>
                  </a:lnTo>
                  <a:lnTo>
                    <a:pt x="611" y="107"/>
                  </a:lnTo>
                  <a:lnTo>
                    <a:pt x="611" y="111"/>
                  </a:lnTo>
                  <a:lnTo>
                    <a:pt x="614" y="111"/>
                  </a:lnTo>
                  <a:lnTo>
                    <a:pt x="618" y="115"/>
                  </a:lnTo>
                  <a:lnTo>
                    <a:pt x="622" y="115"/>
                  </a:lnTo>
                  <a:lnTo>
                    <a:pt x="622" y="119"/>
                  </a:lnTo>
                  <a:lnTo>
                    <a:pt x="622" y="119"/>
                  </a:lnTo>
                  <a:lnTo>
                    <a:pt x="618" y="122"/>
                  </a:lnTo>
                  <a:lnTo>
                    <a:pt x="614" y="126"/>
                  </a:lnTo>
                  <a:lnTo>
                    <a:pt x="614" y="130"/>
                  </a:lnTo>
                  <a:lnTo>
                    <a:pt x="614" y="130"/>
                  </a:lnTo>
                  <a:lnTo>
                    <a:pt x="611" y="133"/>
                  </a:lnTo>
                  <a:lnTo>
                    <a:pt x="607" y="133"/>
                  </a:lnTo>
                  <a:lnTo>
                    <a:pt x="603" y="137"/>
                  </a:lnTo>
                  <a:lnTo>
                    <a:pt x="603" y="141"/>
                  </a:lnTo>
                  <a:lnTo>
                    <a:pt x="603" y="145"/>
                  </a:lnTo>
                  <a:lnTo>
                    <a:pt x="607" y="152"/>
                  </a:lnTo>
                  <a:lnTo>
                    <a:pt x="611" y="156"/>
                  </a:lnTo>
                  <a:lnTo>
                    <a:pt x="611" y="159"/>
                  </a:lnTo>
                  <a:lnTo>
                    <a:pt x="607" y="163"/>
                  </a:lnTo>
                  <a:lnTo>
                    <a:pt x="603" y="163"/>
                  </a:lnTo>
                  <a:lnTo>
                    <a:pt x="600" y="167"/>
                  </a:lnTo>
                  <a:lnTo>
                    <a:pt x="596" y="167"/>
                  </a:lnTo>
                  <a:lnTo>
                    <a:pt x="596" y="167"/>
                  </a:lnTo>
                  <a:lnTo>
                    <a:pt x="596" y="163"/>
                  </a:lnTo>
                  <a:lnTo>
                    <a:pt x="592" y="163"/>
                  </a:lnTo>
                  <a:lnTo>
                    <a:pt x="585" y="167"/>
                  </a:lnTo>
                  <a:lnTo>
                    <a:pt x="581" y="167"/>
                  </a:lnTo>
                  <a:lnTo>
                    <a:pt x="574" y="163"/>
                  </a:lnTo>
                  <a:lnTo>
                    <a:pt x="570" y="163"/>
                  </a:lnTo>
                  <a:lnTo>
                    <a:pt x="570" y="163"/>
                  </a:lnTo>
                  <a:lnTo>
                    <a:pt x="566" y="171"/>
                  </a:lnTo>
                  <a:lnTo>
                    <a:pt x="566" y="174"/>
                  </a:lnTo>
                  <a:lnTo>
                    <a:pt x="566" y="178"/>
                  </a:lnTo>
                  <a:lnTo>
                    <a:pt x="563" y="185"/>
                  </a:lnTo>
                  <a:lnTo>
                    <a:pt x="563" y="193"/>
                  </a:lnTo>
                  <a:lnTo>
                    <a:pt x="563" y="197"/>
                  </a:lnTo>
                  <a:lnTo>
                    <a:pt x="566" y="197"/>
                  </a:lnTo>
                  <a:lnTo>
                    <a:pt x="570" y="197"/>
                  </a:lnTo>
                  <a:lnTo>
                    <a:pt x="566" y="200"/>
                  </a:lnTo>
                  <a:lnTo>
                    <a:pt x="566" y="204"/>
                  </a:lnTo>
                  <a:lnTo>
                    <a:pt x="566" y="204"/>
                  </a:lnTo>
                  <a:lnTo>
                    <a:pt x="563" y="204"/>
                  </a:lnTo>
                  <a:lnTo>
                    <a:pt x="559" y="204"/>
                  </a:lnTo>
                  <a:lnTo>
                    <a:pt x="559" y="204"/>
                  </a:lnTo>
                  <a:lnTo>
                    <a:pt x="555" y="204"/>
                  </a:lnTo>
                  <a:lnTo>
                    <a:pt x="552" y="204"/>
                  </a:lnTo>
                  <a:lnTo>
                    <a:pt x="544" y="208"/>
                  </a:lnTo>
                  <a:lnTo>
                    <a:pt x="540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3" y="208"/>
                  </a:lnTo>
                  <a:lnTo>
                    <a:pt x="529" y="211"/>
                  </a:lnTo>
                  <a:lnTo>
                    <a:pt x="529" y="211"/>
                  </a:lnTo>
                  <a:lnTo>
                    <a:pt x="533" y="215"/>
                  </a:lnTo>
                  <a:lnTo>
                    <a:pt x="537" y="215"/>
                  </a:lnTo>
                  <a:lnTo>
                    <a:pt x="540" y="215"/>
                  </a:lnTo>
                  <a:lnTo>
                    <a:pt x="540" y="215"/>
                  </a:lnTo>
                  <a:lnTo>
                    <a:pt x="540" y="219"/>
                  </a:lnTo>
                  <a:lnTo>
                    <a:pt x="540" y="222"/>
                  </a:lnTo>
                  <a:lnTo>
                    <a:pt x="540" y="226"/>
                  </a:lnTo>
                  <a:lnTo>
                    <a:pt x="544" y="226"/>
                  </a:lnTo>
                  <a:lnTo>
                    <a:pt x="544" y="230"/>
                  </a:lnTo>
                  <a:lnTo>
                    <a:pt x="548" y="234"/>
                  </a:lnTo>
                  <a:lnTo>
                    <a:pt x="548" y="237"/>
                  </a:lnTo>
                  <a:lnTo>
                    <a:pt x="552" y="237"/>
                  </a:lnTo>
                  <a:lnTo>
                    <a:pt x="552" y="245"/>
                  </a:lnTo>
                  <a:lnTo>
                    <a:pt x="548" y="248"/>
                  </a:lnTo>
                  <a:lnTo>
                    <a:pt x="548" y="248"/>
                  </a:lnTo>
                  <a:lnTo>
                    <a:pt x="552" y="252"/>
                  </a:lnTo>
                  <a:lnTo>
                    <a:pt x="548" y="252"/>
                  </a:lnTo>
                  <a:lnTo>
                    <a:pt x="548" y="256"/>
                  </a:lnTo>
                  <a:lnTo>
                    <a:pt x="548" y="256"/>
                  </a:lnTo>
                  <a:lnTo>
                    <a:pt x="548" y="260"/>
                  </a:lnTo>
                  <a:lnTo>
                    <a:pt x="544" y="263"/>
                  </a:lnTo>
                  <a:lnTo>
                    <a:pt x="537" y="260"/>
                  </a:lnTo>
                  <a:lnTo>
                    <a:pt x="529" y="252"/>
                  </a:lnTo>
                  <a:lnTo>
                    <a:pt x="526" y="252"/>
                  </a:lnTo>
                  <a:lnTo>
                    <a:pt x="518" y="252"/>
                  </a:lnTo>
                  <a:lnTo>
                    <a:pt x="511" y="252"/>
                  </a:lnTo>
                  <a:lnTo>
                    <a:pt x="503" y="252"/>
                  </a:lnTo>
                  <a:lnTo>
                    <a:pt x="496" y="252"/>
                  </a:lnTo>
                  <a:lnTo>
                    <a:pt x="489" y="252"/>
                  </a:lnTo>
                  <a:lnTo>
                    <a:pt x="485" y="252"/>
                  </a:lnTo>
                  <a:lnTo>
                    <a:pt x="481" y="252"/>
                  </a:lnTo>
                  <a:lnTo>
                    <a:pt x="477" y="252"/>
                  </a:lnTo>
                  <a:lnTo>
                    <a:pt x="474" y="256"/>
                  </a:lnTo>
                  <a:lnTo>
                    <a:pt x="466" y="252"/>
                  </a:lnTo>
                  <a:lnTo>
                    <a:pt x="459" y="252"/>
                  </a:lnTo>
                  <a:lnTo>
                    <a:pt x="455" y="252"/>
                  </a:lnTo>
                  <a:lnTo>
                    <a:pt x="452" y="252"/>
                  </a:lnTo>
                  <a:lnTo>
                    <a:pt x="448" y="252"/>
                  </a:lnTo>
                  <a:lnTo>
                    <a:pt x="444" y="252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0" y="256"/>
                  </a:lnTo>
                  <a:lnTo>
                    <a:pt x="440" y="260"/>
                  </a:lnTo>
                  <a:lnTo>
                    <a:pt x="440" y="263"/>
                  </a:lnTo>
                  <a:lnTo>
                    <a:pt x="437" y="263"/>
                  </a:lnTo>
                  <a:lnTo>
                    <a:pt x="426" y="263"/>
                  </a:lnTo>
                  <a:lnTo>
                    <a:pt x="415" y="263"/>
                  </a:lnTo>
                  <a:lnTo>
                    <a:pt x="411" y="260"/>
                  </a:lnTo>
                  <a:lnTo>
                    <a:pt x="403" y="260"/>
                  </a:lnTo>
                  <a:lnTo>
                    <a:pt x="403" y="263"/>
                  </a:lnTo>
                  <a:lnTo>
                    <a:pt x="403" y="263"/>
                  </a:lnTo>
                  <a:lnTo>
                    <a:pt x="400" y="267"/>
                  </a:lnTo>
                  <a:lnTo>
                    <a:pt x="400" y="267"/>
                  </a:lnTo>
                  <a:lnTo>
                    <a:pt x="396" y="267"/>
                  </a:lnTo>
                  <a:lnTo>
                    <a:pt x="396" y="271"/>
                  </a:lnTo>
                  <a:lnTo>
                    <a:pt x="392" y="274"/>
                  </a:lnTo>
                  <a:lnTo>
                    <a:pt x="385" y="278"/>
                  </a:lnTo>
                  <a:lnTo>
                    <a:pt x="381" y="286"/>
                  </a:lnTo>
                  <a:lnTo>
                    <a:pt x="381" y="286"/>
                  </a:lnTo>
                  <a:lnTo>
                    <a:pt x="377" y="293"/>
                  </a:lnTo>
                  <a:lnTo>
                    <a:pt x="370" y="297"/>
                  </a:lnTo>
                  <a:lnTo>
                    <a:pt x="370" y="297"/>
                  </a:lnTo>
                  <a:lnTo>
                    <a:pt x="363" y="293"/>
                  </a:lnTo>
                  <a:lnTo>
                    <a:pt x="355" y="293"/>
                  </a:lnTo>
                  <a:lnTo>
                    <a:pt x="352" y="293"/>
                  </a:lnTo>
                  <a:lnTo>
                    <a:pt x="344" y="297"/>
                  </a:lnTo>
                  <a:lnTo>
                    <a:pt x="340" y="297"/>
                  </a:lnTo>
                  <a:lnTo>
                    <a:pt x="333" y="278"/>
                  </a:lnTo>
                  <a:lnTo>
                    <a:pt x="322" y="278"/>
                  </a:lnTo>
                  <a:lnTo>
                    <a:pt x="322" y="256"/>
                  </a:lnTo>
                  <a:lnTo>
                    <a:pt x="315" y="260"/>
                  </a:lnTo>
                  <a:lnTo>
                    <a:pt x="311" y="248"/>
                  </a:lnTo>
                  <a:lnTo>
                    <a:pt x="303" y="245"/>
                  </a:lnTo>
                  <a:lnTo>
                    <a:pt x="278" y="245"/>
                  </a:lnTo>
                  <a:lnTo>
                    <a:pt x="252" y="245"/>
                  </a:lnTo>
                  <a:lnTo>
                    <a:pt x="237" y="237"/>
                  </a:lnTo>
                  <a:lnTo>
                    <a:pt x="229" y="234"/>
                  </a:lnTo>
                  <a:lnTo>
                    <a:pt x="203" y="219"/>
                  </a:lnTo>
                  <a:lnTo>
                    <a:pt x="159" y="226"/>
                  </a:lnTo>
                  <a:lnTo>
                    <a:pt x="174" y="297"/>
                  </a:lnTo>
                  <a:lnTo>
                    <a:pt x="170" y="297"/>
                  </a:lnTo>
                  <a:lnTo>
                    <a:pt x="163" y="297"/>
                  </a:lnTo>
                  <a:lnTo>
                    <a:pt x="152" y="286"/>
                  </a:lnTo>
                  <a:lnTo>
                    <a:pt x="141" y="282"/>
                  </a:lnTo>
                  <a:lnTo>
                    <a:pt x="129" y="278"/>
                  </a:lnTo>
                  <a:lnTo>
                    <a:pt x="122" y="282"/>
                  </a:lnTo>
                  <a:lnTo>
                    <a:pt x="111" y="289"/>
                  </a:lnTo>
                  <a:lnTo>
                    <a:pt x="111" y="286"/>
                  </a:lnTo>
                  <a:lnTo>
                    <a:pt x="111" y="282"/>
                  </a:lnTo>
                  <a:lnTo>
                    <a:pt x="111" y="278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15" y="271"/>
                  </a:lnTo>
                  <a:lnTo>
                    <a:pt x="111" y="271"/>
                  </a:lnTo>
                  <a:lnTo>
                    <a:pt x="107" y="271"/>
                  </a:lnTo>
                  <a:lnTo>
                    <a:pt x="107" y="271"/>
                  </a:lnTo>
                  <a:lnTo>
                    <a:pt x="103" y="271"/>
                  </a:lnTo>
                  <a:lnTo>
                    <a:pt x="100" y="271"/>
                  </a:lnTo>
                  <a:lnTo>
                    <a:pt x="100" y="271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63"/>
                  </a:lnTo>
                  <a:lnTo>
                    <a:pt x="89" y="263"/>
                  </a:lnTo>
                  <a:lnTo>
                    <a:pt x="89" y="263"/>
                  </a:lnTo>
                  <a:lnTo>
                    <a:pt x="89" y="260"/>
                  </a:lnTo>
                  <a:lnTo>
                    <a:pt x="89" y="260"/>
                  </a:lnTo>
                  <a:lnTo>
                    <a:pt x="85" y="252"/>
                  </a:lnTo>
                  <a:lnTo>
                    <a:pt x="81" y="252"/>
                  </a:lnTo>
                  <a:lnTo>
                    <a:pt x="81" y="252"/>
                  </a:lnTo>
                  <a:lnTo>
                    <a:pt x="81" y="248"/>
                  </a:lnTo>
                  <a:lnTo>
                    <a:pt x="78" y="248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1"/>
                  </a:lnTo>
                  <a:lnTo>
                    <a:pt x="70" y="241"/>
                  </a:lnTo>
                  <a:lnTo>
                    <a:pt x="70" y="237"/>
                  </a:lnTo>
                  <a:lnTo>
                    <a:pt x="74" y="237"/>
                  </a:lnTo>
                  <a:lnTo>
                    <a:pt x="78" y="237"/>
                  </a:lnTo>
                  <a:lnTo>
                    <a:pt x="78" y="237"/>
                  </a:lnTo>
                  <a:lnTo>
                    <a:pt x="81" y="237"/>
                  </a:lnTo>
                  <a:lnTo>
                    <a:pt x="81" y="241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9" y="237"/>
                  </a:lnTo>
                  <a:lnTo>
                    <a:pt x="85" y="237"/>
                  </a:lnTo>
                  <a:lnTo>
                    <a:pt x="85" y="237"/>
                  </a:lnTo>
                  <a:lnTo>
                    <a:pt x="85" y="234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30"/>
                  </a:lnTo>
                  <a:lnTo>
                    <a:pt x="81" y="226"/>
                  </a:lnTo>
                  <a:lnTo>
                    <a:pt x="81" y="226"/>
                  </a:lnTo>
                  <a:lnTo>
                    <a:pt x="85" y="222"/>
                  </a:lnTo>
                  <a:lnTo>
                    <a:pt x="89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6" y="222"/>
                  </a:lnTo>
                  <a:lnTo>
                    <a:pt x="100" y="219"/>
                  </a:lnTo>
                  <a:lnTo>
                    <a:pt x="100" y="222"/>
                  </a:lnTo>
                  <a:lnTo>
                    <a:pt x="103" y="222"/>
                  </a:lnTo>
                  <a:lnTo>
                    <a:pt x="103" y="222"/>
                  </a:lnTo>
                  <a:lnTo>
                    <a:pt x="107" y="222"/>
                  </a:lnTo>
                  <a:lnTo>
                    <a:pt x="111" y="222"/>
                  </a:lnTo>
                  <a:lnTo>
                    <a:pt x="115" y="222"/>
                  </a:lnTo>
                  <a:lnTo>
                    <a:pt x="115" y="222"/>
                  </a:lnTo>
                  <a:lnTo>
                    <a:pt x="111" y="219"/>
                  </a:lnTo>
                  <a:lnTo>
                    <a:pt x="107" y="219"/>
                  </a:lnTo>
                  <a:lnTo>
                    <a:pt x="107" y="215"/>
                  </a:lnTo>
                  <a:lnTo>
                    <a:pt x="107" y="211"/>
                  </a:lnTo>
                  <a:lnTo>
                    <a:pt x="107" y="211"/>
                  </a:lnTo>
                  <a:lnTo>
                    <a:pt x="111" y="211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8"/>
                  </a:lnTo>
                  <a:lnTo>
                    <a:pt x="107" y="204"/>
                  </a:lnTo>
                  <a:lnTo>
                    <a:pt x="111" y="200"/>
                  </a:lnTo>
                  <a:lnTo>
                    <a:pt x="107" y="200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7" y="193"/>
                  </a:lnTo>
                  <a:lnTo>
                    <a:pt x="103" y="193"/>
                  </a:lnTo>
                  <a:lnTo>
                    <a:pt x="103" y="193"/>
                  </a:lnTo>
                  <a:lnTo>
                    <a:pt x="103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92" y="189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92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66" y="193"/>
                  </a:lnTo>
                  <a:lnTo>
                    <a:pt x="66" y="19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9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2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>
              <a:off x="5398237" y="2217429"/>
              <a:ext cx="338384" cy="190421"/>
            </a:xfrm>
            <a:custGeom>
              <a:avLst/>
              <a:gdLst>
                <a:gd name="T0" fmla="*/ 211 w 263"/>
                <a:gd name="T1" fmla="*/ 137 h 148"/>
                <a:gd name="T2" fmla="*/ 215 w 263"/>
                <a:gd name="T3" fmla="*/ 130 h 148"/>
                <a:gd name="T4" fmla="*/ 211 w 263"/>
                <a:gd name="T5" fmla="*/ 126 h 148"/>
                <a:gd name="T6" fmla="*/ 211 w 263"/>
                <a:gd name="T7" fmla="*/ 118 h 148"/>
                <a:gd name="T8" fmla="*/ 207 w 263"/>
                <a:gd name="T9" fmla="*/ 115 h 148"/>
                <a:gd name="T10" fmla="*/ 200 w 263"/>
                <a:gd name="T11" fmla="*/ 111 h 148"/>
                <a:gd name="T12" fmla="*/ 204 w 263"/>
                <a:gd name="T13" fmla="*/ 104 h 148"/>
                <a:gd name="T14" fmla="*/ 211 w 263"/>
                <a:gd name="T15" fmla="*/ 104 h 148"/>
                <a:gd name="T16" fmla="*/ 218 w 263"/>
                <a:gd name="T17" fmla="*/ 96 h 148"/>
                <a:gd name="T18" fmla="*/ 215 w 263"/>
                <a:gd name="T19" fmla="*/ 93 h 148"/>
                <a:gd name="T20" fmla="*/ 230 w 263"/>
                <a:gd name="T21" fmla="*/ 89 h 148"/>
                <a:gd name="T22" fmla="*/ 226 w 263"/>
                <a:gd name="T23" fmla="*/ 85 h 148"/>
                <a:gd name="T24" fmla="*/ 230 w 263"/>
                <a:gd name="T25" fmla="*/ 81 h 148"/>
                <a:gd name="T26" fmla="*/ 237 w 263"/>
                <a:gd name="T27" fmla="*/ 78 h 148"/>
                <a:gd name="T28" fmla="*/ 244 w 263"/>
                <a:gd name="T29" fmla="*/ 78 h 148"/>
                <a:gd name="T30" fmla="*/ 256 w 263"/>
                <a:gd name="T31" fmla="*/ 78 h 148"/>
                <a:gd name="T32" fmla="*/ 263 w 263"/>
                <a:gd name="T33" fmla="*/ 74 h 148"/>
                <a:gd name="T34" fmla="*/ 256 w 263"/>
                <a:gd name="T35" fmla="*/ 63 h 148"/>
                <a:gd name="T36" fmla="*/ 252 w 263"/>
                <a:gd name="T37" fmla="*/ 67 h 148"/>
                <a:gd name="T38" fmla="*/ 248 w 263"/>
                <a:gd name="T39" fmla="*/ 70 h 148"/>
                <a:gd name="T40" fmla="*/ 237 w 263"/>
                <a:gd name="T41" fmla="*/ 67 h 148"/>
                <a:gd name="T42" fmla="*/ 237 w 263"/>
                <a:gd name="T43" fmla="*/ 59 h 148"/>
                <a:gd name="T44" fmla="*/ 241 w 263"/>
                <a:gd name="T45" fmla="*/ 48 h 148"/>
                <a:gd name="T46" fmla="*/ 237 w 263"/>
                <a:gd name="T47" fmla="*/ 52 h 148"/>
                <a:gd name="T48" fmla="*/ 226 w 263"/>
                <a:gd name="T49" fmla="*/ 59 h 148"/>
                <a:gd name="T50" fmla="*/ 222 w 263"/>
                <a:gd name="T51" fmla="*/ 67 h 148"/>
                <a:gd name="T52" fmla="*/ 211 w 263"/>
                <a:gd name="T53" fmla="*/ 78 h 148"/>
                <a:gd name="T54" fmla="*/ 204 w 263"/>
                <a:gd name="T55" fmla="*/ 74 h 148"/>
                <a:gd name="T56" fmla="*/ 193 w 263"/>
                <a:gd name="T57" fmla="*/ 74 h 148"/>
                <a:gd name="T58" fmla="*/ 181 w 263"/>
                <a:gd name="T59" fmla="*/ 78 h 148"/>
                <a:gd name="T60" fmla="*/ 163 w 263"/>
                <a:gd name="T61" fmla="*/ 59 h 148"/>
                <a:gd name="T62" fmla="*/ 156 w 263"/>
                <a:gd name="T63" fmla="*/ 41 h 148"/>
                <a:gd name="T64" fmla="*/ 144 w 263"/>
                <a:gd name="T65" fmla="*/ 26 h 148"/>
                <a:gd name="T66" fmla="*/ 93 w 263"/>
                <a:gd name="T67" fmla="*/ 26 h 148"/>
                <a:gd name="T68" fmla="*/ 70 w 263"/>
                <a:gd name="T69" fmla="*/ 15 h 148"/>
                <a:gd name="T70" fmla="*/ 0 w 263"/>
                <a:gd name="T71" fmla="*/ 7 h 148"/>
                <a:gd name="T72" fmla="*/ 22 w 263"/>
                <a:gd name="T73" fmla="*/ 78 h 148"/>
                <a:gd name="T74" fmla="*/ 30 w 263"/>
                <a:gd name="T75" fmla="*/ 74 h 148"/>
                <a:gd name="T76" fmla="*/ 26 w 263"/>
                <a:gd name="T77" fmla="*/ 67 h 148"/>
                <a:gd name="T78" fmla="*/ 33 w 263"/>
                <a:gd name="T79" fmla="*/ 59 h 148"/>
                <a:gd name="T80" fmla="*/ 41 w 263"/>
                <a:gd name="T81" fmla="*/ 55 h 148"/>
                <a:gd name="T82" fmla="*/ 44 w 263"/>
                <a:gd name="T83" fmla="*/ 55 h 148"/>
                <a:gd name="T84" fmla="*/ 52 w 263"/>
                <a:gd name="T85" fmla="*/ 52 h 148"/>
                <a:gd name="T86" fmla="*/ 70 w 263"/>
                <a:gd name="T87" fmla="*/ 63 h 148"/>
                <a:gd name="T88" fmla="*/ 85 w 263"/>
                <a:gd name="T89" fmla="*/ 70 h 148"/>
                <a:gd name="T90" fmla="*/ 96 w 263"/>
                <a:gd name="T91" fmla="*/ 74 h 148"/>
                <a:gd name="T92" fmla="*/ 107 w 263"/>
                <a:gd name="T93" fmla="*/ 78 h 148"/>
                <a:gd name="T94" fmla="*/ 115 w 263"/>
                <a:gd name="T95" fmla="*/ 89 h 148"/>
                <a:gd name="T96" fmla="*/ 119 w 263"/>
                <a:gd name="T97" fmla="*/ 100 h 148"/>
                <a:gd name="T98" fmla="*/ 133 w 263"/>
                <a:gd name="T99" fmla="*/ 107 h 148"/>
                <a:gd name="T100" fmla="*/ 159 w 263"/>
                <a:gd name="T101" fmla="*/ 122 h 148"/>
                <a:gd name="T102" fmla="*/ 178 w 263"/>
                <a:gd name="T103" fmla="*/ 130 h 148"/>
                <a:gd name="T104" fmla="*/ 181 w 263"/>
                <a:gd name="T105" fmla="*/ 130 h 148"/>
                <a:gd name="T106" fmla="*/ 189 w 263"/>
                <a:gd name="T107" fmla="*/ 137 h 148"/>
                <a:gd name="T108" fmla="*/ 193 w 263"/>
                <a:gd name="T109" fmla="*/ 144 h 148"/>
                <a:gd name="T110" fmla="*/ 200 w 263"/>
                <a:gd name="T111" fmla="*/ 148 h 148"/>
                <a:gd name="T112" fmla="*/ 204 w 263"/>
                <a:gd name="T113" fmla="*/ 144 h 148"/>
                <a:gd name="T114" fmla="*/ 207 w 263"/>
                <a:gd name="T1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3" h="148">
                  <a:moveTo>
                    <a:pt x="207" y="148"/>
                  </a:moveTo>
                  <a:lnTo>
                    <a:pt x="211" y="137"/>
                  </a:lnTo>
                  <a:lnTo>
                    <a:pt x="215" y="133"/>
                  </a:lnTo>
                  <a:lnTo>
                    <a:pt x="215" y="130"/>
                  </a:lnTo>
                  <a:lnTo>
                    <a:pt x="215" y="126"/>
                  </a:lnTo>
                  <a:lnTo>
                    <a:pt x="211" y="126"/>
                  </a:lnTo>
                  <a:lnTo>
                    <a:pt x="211" y="118"/>
                  </a:lnTo>
                  <a:lnTo>
                    <a:pt x="211" y="118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4" y="115"/>
                  </a:lnTo>
                  <a:lnTo>
                    <a:pt x="200" y="111"/>
                  </a:lnTo>
                  <a:lnTo>
                    <a:pt x="200" y="104"/>
                  </a:lnTo>
                  <a:lnTo>
                    <a:pt x="204" y="104"/>
                  </a:lnTo>
                  <a:lnTo>
                    <a:pt x="207" y="104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15" y="93"/>
                  </a:lnTo>
                  <a:lnTo>
                    <a:pt x="222" y="93"/>
                  </a:lnTo>
                  <a:lnTo>
                    <a:pt x="230" y="89"/>
                  </a:lnTo>
                  <a:lnTo>
                    <a:pt x="230" y="89"/>
                  </a:lnTo>
                  <a:lnTo>
                    <a:pt x="226" y="85"/>
                  </a:lnTo>
                  <a:lnTo>
                    <a:pt x="226" y="81"/>
                  </a:lnTo>
                  <a:lnTo>
                    <a:pt x="230" y="81"/>
                  </a:lnTo>
                  <a:lnTo>
                    <a:pt x="233" y="78"/>
                  </a:lnTo>
                  <a:lnTo>
                    <a:pt x="237" y="78"/>
                  </a:lnTo>
                  <a:lnTo>
                    <a:pt x="241" y="74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6" y="78"/>
                  </a:lnTo>
                  <a:lnTo>
                    <a:pt x="259" y="78"/>
                  </a:lnTo>
                  <a:lnTo>
                    <a:pt x="263" y="74"/>
                  </a:lnTo>
                  <a:lnTo>
                    <a:pt x="263" y="70"/>
                  </a:lnTo>
                  <a:lnTo>
                    <a:pt x="256" y="63"/>
                  </a:lnTo>
                  <a:lnTo>
                    <a:pt x="252" y="63"/>
                  </a:lnTo>
                  <a:lnTo>
                    <a:pt x="252" y="67"/>
                  </a:lnTo>
                  <a:lnTo>
                    <a:pt x="252" y="70"/>
                  </a:lnTo>
                  <a:lnTo>
                    <a:pt x="248" y="70"/>
                  </a:lnTo>
                  <a:lnTo>
                    <a:pt x="244" y="67"/>
                  </a:lnTo>
                  <a:lnTo>
                    <a:pt x="237" y="67"/>
                  </a:lnTo>
                  <a:lnTo>
                    <a:pt x="233" y="63"/>
                  </a:lnTo>
                  <a:lnTo>
                    <a:pt x="237" y="59"/>
                  </a:lnTo>
                  <a:lnTo>
                    <a:pt x="241" y="52"/>
                  </a:lnTo>
                  <a:lnTo>
                    <a:pt x="241" y="48"/>
                  </a:lnTo>
                  <a:lnTo>
                    <a:pt x="237" y="48"/>
                  </a:lnTo>
                  <a:lnTo>
                    <a:pt x="237" y="52"/>
                  </a:lnTo>
                  <a:lnTo>
                    <a:pt x="233" y="55"/>
                  </a:lnTo>
                  <a:lnTo>
                    <a:pt x="226" y="59"/>
                  </a:lnTo>
                  <a:lnTo>
                    <a:pt x="222" y="67"/>
                  </a:lnTo>
                  <a:lnTo>
                    <a:pt x="222" y="67"/>
                  </a:lnTo>
                  <a:lnTo>
                    <a:pt x="218" y="74"/>
                  </a:lnTo>
                  <a:lnTo>
                    <a:pt x="211" y="78"/>
                  </a:lnTo>
                  <a:lnTo>
                    <a:pt x="211" y="78"/>
                  </a:lnTo>
                  <a:lnTo>
                    <a:pt x="204" y="74"/>
                  </a:lnTo>
                  <a:lnTo>
                    <a:pt x="196" y="74"/>
                  </a:lnTo>
                  <a:lnTo>
                    <a:pt x="193" y="74"/>
                  </a:lnTo>
                  <a:lnTo>
                    <a:pt x="185" y="78"/>
                  </a:lnTo>
                  <a:lnTo>
                    <a:pt x="181" y="78"/>
                  </a:lnTo>
                  <a:lnTo>
                    <a:pt x="174" y="59"/>
                  </a:lnTo>
                  <a:lnTo>
                    <a:pt x="163" y="59"/>
                  </a:lnTo>
                  <a:lnTo>
                    <a:pt x="163" y="37"/>
                  </a:lnTo>
                  <a:lnTo>
                    <a:pt x="156" y="41"/>
                  </a:lnTo>
                  <a:lnTo>
                    <a:pt x="152" y="29"/>
                  </a:lnTo>
                  <a:lnTo>
                    <a:pt x="144" y="26"/>
                  </a:lnTo>
                  <a:lnTo>
                    <a:pt x="119" y="26"/>
                  </a:lnTo>
                  <a:lnTo>
                    <a:pt x="93" y="26"/>
                  </a:lnTo>
                  <a:lnTo>
                    <a:pt x="78" y="18"/>
                  </a:lnTo>
                  <a:lnTo>
                    <a:pt x="70" y="15"/>
                  </a:lnTo>
                  <a:lnTo>
                    <a:pt x="44" y="0"/>
                  </a:lnTo>
                  <a:lnTo>
                    <a:pt x="0" y="7"/>
                  </a:lnTo>
                  <a:lnTo>
                    <a:pt x="15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67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7" y="55"/>
                  </a:lnTo>
                  <a:lnTo>
                    <a:pt x="41" y="55"/>
                  </a:lnTo>
                  <a:lnTo>
                    <a:pt x="44" y="55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52" y="52"/>
                  </a:lnTo>
                  <a:lnTo>
                    <a:pt x="63" y="55"/>
                  </a:lnTo>
                  <a:lnTo>
                    <a:pt x="70" y="63"/>
                  </a:lnTo>
                  <a:lnTo>
                    <a:pt x="74" y="67"/>
                  </a:lnTo>
                  <a:lnTo>
                    <a:pt x="85" y="70"/>
                  </a:lnTo>
                  <a:lnTo>
                    <a:pt x="96" y="78"/>
                  </a:lnTo>
                  <a:lnTo>
                    <a:pt x="96" y="74"/>
                  </a:lnTo>
                  <a:lnTo>
                    <a:pt x="100" y="74"/>
                  </a:lnTo>
                  <a:lnTo>
                    <a:pt x="107" y="78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9" y="100"/>
                  </a:lnTo>
                  <a:lnTo>
                    <a:pt x="126" y="104"/>
                  </a:lnTo>
                  <a:lnTo>
                    <a:pt x="133" y="107"/>
                  </a:lnTo>
                  <a:lnTo>
                    <a:pt x="144" y="115"/>
                  </a:lnTo>
                  <a:lnTo>
                    <a:pt x="159" y="122"/>
                  </a:lnTo>
                  <a:lnTo>
                    <a:pt x="170" y="130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0"/>
                  </a:lnTo>
                  <a:lnTo>
                    <a:pt x="189" y="133"/>
                  </a:lnTo>
                  <a:lnTo>
                    <a:pt x="189" y="137"/>
                  </a:lnTo>
                  <a:lnTo>
                    <a:pt x="189" y="144"/>
                  </a:lnTo>
                  <a:lnTo>
                    <a:pt x="193" y="144"/>
                  </a:lnTo>
                  <a:lnTo>
                    <a:pt x="196" y="144"/>
                  </a:lnTo>
                  <a:lnTo>
                    <a:pt x="200" y="148"/>
                  </a:lnTo>
                  <a:lnTo>
                    <a:pt x="204" y="148"/>
                  </a:lnTo>
                  <a:lnTo>
                    <a:pt x="204" y="144"/>
                  </a:lnTo>
                  <a:lnTo>
                    <a:pt x="207" y="148"/>
                  </a:lnTo>
                  <a:lnTo>
                    <a:pt x="207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8"/>
            <p:cNvSpPr>
              <a:spLocks/>
            </p:cNvSpPr>
            <p:nvPr/>
          </p:nvSpPr>
          <p:spPr bwMode="auto">
            <a:xfrm>
              <a:off x="5336477" y="2284334"/>
              <a:ext cx="304932" cy="171122"/>
            </a:xfrm>
            <a:custGeom>
              <a:avLst/>
              <a:gdLst>
                <a:gd name="T0" fmla="*/ 237 w 237"/>
                <a:gd name="T1" fmla="*/ 81 h 133"/>
                <a:gd name="T2" fmla="*/ 226 w 237"/>
                <a:gd name="T3" fmla="*/ 78 h 133"/>
                <a:gd name="T4" fmla="*/ 192 w 237"/>
                <a:gd name="T5" fmla="*/ 63 h 133"/>
                <a:gd name="T6" fmla="*/ 167 w 237"/>
                <a:gd name="T7" fmla="*/ 48 h 133"/>
                <a:gd name="T8" fmla="*/ 159 w 237"/>
                <a:gd name="T9" fmla="*/ 37 h 133"/>
                <a:gd name="T10" fmla="*/ 144 w 237"/>
                <a:gd name="T11" fmla="*/ 22 h 133"/>
                <a:gd name="T12" fmla="*/ 122 w 237"/>
                <a:gd name="T13" fmla="*/ 15 h 133"/>
                <a:gd name="T14" fmla="*/ 100 w 237"/>
                <a:gd name="T15" fmla="*/ 0 h 133"/>
                <a:gd name="T16" fmla="*/ 92 w 237"/>
                <a:gd name="T17" fmla="*/ 3 h 133"/>
                <a:gd name="T18" fmla="*/ 81 w 237"/>
                <a:gd name="T19" fmla="*/ 7 h 133"/>
                <a:gd name="T20" fmla="*/ 74 w 237"/>
                <a:gd name="T21" fmla="*/ 18 h 133"/>
                <a:gd name="T22" fmla="*/ 70 w 237"/>
                <a:gd name="T23" fmla="*/ 26 h 133"/>
                <a:gd name="T24" fmla="*/ 41 w 237"/>
                <a:gd name="T25" fmla="*/ 15 h 133"/>
                <a:gd name="T26" fmla="*/ 11 w 237"/>
                <a:gd name="T27" fmla="*/ 11 h 133"/>
                <a:gd name="T28" fmla="*/ 4 w 237"/>
                <a:gd name="T29" fmla="*/ 22 h 133"/>
                <a:gd name="T30" fmla="*/ 7 w 237"/>
                <a:gd name="T31" fmla="*/ 29 h 133"/>
                <a:gd name="T32" fmla="*/ 11 w 237"/>
                <a:gd name="T33" fmla="*/ 41 h 133"/>
                <a:gd name="T34" fmla="*/ 11 w 237"/>
                <a:gd name="T35" fmla="*/ 55 h 133"/>
                <a:gd name="T36" fmla="*/ 15 w 237"/>
                <a:gd name="T37" fmla="*/ 55 h 133"/>
                <a:gd name="T38" fmla="*/ 26 w 237"/>
                <a:gd name="T39" fmla="*/ 52 h 133"/>
                <a:gd name="T40" fmla="*/ 26 w 237"/>
                <a:gd name="T41" fmla="*/ 59 h 133"/>
                <a:gd name="T42" fmla="*/ 30 w 237"/>
                <a:gd name="T43" fmla="*/ 63 h 133"/>
                <a:gd name="T44" fmla="*/ 22 w 237"/>
                <a:gd name="T45" fmla="*/ 63 h 133"/>
                <a:gd name="T46" fmla="*/ 22 w 237"/>
                <a:gd name="T47" fmla="*/ 70 h 133"/>
                <a:gd name="T48" fmla="*/ 26 w 237"/>
                <a:gd name="T49" fmla="*/ 66 h 133"/>
                <a:gd name="T50" fmla="*/ 33 w 237"/>
                <a:gd name="T51" fmla="*/ 70 h 133"/>
                <a:gd name="T52" fmla="*/ 33 w 237"/>
                <a:gd name="T53" fmla="*/ 81 h 133"/>
                <a:gd name="T54" fmla="*/ 41 w 237"/>
                <a:gd name="T55" fmla="*/ 100 h 133"/>
                <a:gd name="T56" fmla="*/ 52 w 237"/>
                <a:gd name="T57" fmla="*/ 96 h 133"/>
                <a:gd name="T58" fmla="*/ 63 w 237"/>
                <a:gd name="T59" fmla="*/ 89 h 133"/>
                <a:gd name="T60" fmla="*/ 78 w 237"/>
                <a:gd name="T61" fmla="*/ 85 h 133"/>
                <a:gd name="T62" fmla="*/ 89 w 237"/>
                <a:gd name="T63" fmla="*/ 85 h 133"/>
                <a:gd name="T64" fmla="*/ 107 w 237"/>
                <a:gd name="T65" fmla="*/ 96 h 133"/>
                <a:gd name="T66" fmla="*/ 122 w 237"/>
                <a:gd name="T67" fmla="*/ 96 h 133"/>
                <a:gd name="T68" fmla="*/ 126 w 237"/>
                <a:gd name="T69" fmla="*/ 104 h 133"/>
                <a:gd name="T70" fmla="*/ 144 w 237"/>
                <a:gd name="T71" fmla="*/ 111 h 133"/>
                <a:gd name="T72" fmla="*/ 155 w 237"/>
                <a:gd name="T73" fmla="*/ 118 h 133"/>
                <a:gd name="T74" fmla="*/ 155 w 237"/>
                <a:gd name="T75" fmla="*/ 126 h 133"/>
                <a:gd name="T76" fmla="*/ 163 w 237"/>
                <a:gd name="T77" fmla="*/ 130 h 133"/>
                <a:gd name="T78" fmla="*/ 170 w 237"/>
                <a:gd name="T79" fmla="*/ 130 h 133"/>
                <a:gd name="T80" fmla="*/ 178 w 237"/>
                <a:gd name="T81" fmla="*/ 133 h 133"/>
                <a:gd name="T82" fmla="*/ 185 w 237"/>
                <a:gd name="T83" fmla="*/ 133 h 133"/>
                <a:gd name="T84" fmla="*/ 192 w 237"/>
                <a:gd name="T85" fmla="*/ 126 h 133"/>
                <a:gd name="T86" fmla="*/ 204 w 237"/>
                <a:gd name="T87" fmla="*/ 118 h 133"/>
                <a:gd name="T88" fmla="*/ 207 w 237"/>
                <a:gd name="T89" fmla="*/ 115 h 133"/>
                <a:gd name="T90" fmla="*/ 211 w 237"/>
                <a:gd name="T91" fmla="*/ 104 h 133"/>
                <a:gd name="T92" fmla="*/ 211 w 237"/>
                <a:gd name="T93" fmla="*/ 100 h 133"/>
                <a:gd name="T94" fmla="*/ 218 w 237"/>
                <a:gd name="T95" fmla="*/ 96 h 133"/>
                <a:gd name="T96" fmla="*/ 229 w 237"/>
                <a:gd name="T97" fmla="*/ 92 h 133"/>
                <a:gd name="T98" fmla="*/ 237 w 237"/>
                <a:gd name="T99" fmla="*/ 9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" h="133">
                  <a:moveTo>
                    <a:pt x="237" y="92"/>
                  </a:moveTo>
                  <a:lnTo>
                    <a:pt x="237" y="85"/>
                  </a:lnTo>
                  <a:lnTo>
                    <a:pt x="237" y="81"/>
                  </a:lnTo>
                  <a:lnTo>
                    <a:pt x="229" y="78"/>
                  </a:lnTo>
                  <a:lnTo>
                    <a:pt x="229" y="78"/>
                  </a:lnTo>
                  <a:lnTo>
                    <a:pt x="226" y="78"/>
                  </a:lnTo>
                  <a:lnTo>
                    <a:pt x="218" y="78"/>
                  </a:lnTo>
                  <a:lnTo>
                    <a:pt x="207" y="70"/>
                  </a:lnTo>
                  <a:lnTo>
                    <a:pt x="192" y="63"/>
                  </a:lnTo>
                  <a:lnTo>
                    <a:pt x="181" y="55"/>
                  </a:lnTo>
                  <a:lnTo>
                    <a:pt x="174" y="52"/>
                  </a:lnTo>
                  <a:lnTo>
                    <a:pt x="167" y="48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59" y="37"/>
                  </a:lnTo>
                  <a:lnTo>
                    <a:pt x="155" y="26"/>
                  </a:lnTo>
                  <a:lnTo>
                    <a:pt x="148" y="22"/>
                  </a:lnTo>
                  <a:lnTo>
                    <a:pt x="144" y="22"/>
                  </a:lnTo>
                  <a:lnTo>
                    <a:pt x="144" y="26"/>
                  </a:lnTo>
                  <a:lnTo>
                    <a:pt x="133" y="18"/>
                  </a:lnTo>
                  <a:lnTo>
                    <a:pt x="122" y="15"/>
                  </a:lnTo>
                  <a:lnTo>
                    <a:pt x="118" y="11"/>
                  </a:lnTo>
                  <a:lnTo>
                    <a:pt x="111" y="3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4" y="15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4" y="26"/>
                  </a:lnTo>
                  <a:lnTo>
                    <a:pt x="70" y="26"/>
                  </a:lnTo>
                  <a:lnTo>
                    <a:pt x="59" y="26"/>
                  </a:lnTo>
                  <a:lnTo>
                    <a:pt x="52" y="26"/>
                  </a:lnTo>
                  <a:lnTo>
                    <a:pt x="41" y="15"/>
                  </a:lnTo>
                  <a:lnTo>
                    <a:pt x="30" y="11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7" y="29"/>
                  </a:lnTo>
                  <a:lnTo>
                    <a:pt x="11" y="33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8" y="59"/>
                  </a:lnTo>
                  <a:lnTo>
                    <a:pt x="18" y="55"/>
                  </a:lnTo>
                  <a:lnTo>
                    <a:pt x="15" y="55"/>
                  </a:lnTo>
                  <a:lnTo>
                    <a:pt x="18" y="55"/>
                  </a:lnTo>
                  <a:lnTo>
                    <a:pt x="22" y="55"/>
                  </a:lnTo>
                  <a:lnTo>
                    <a:pt x="26" y="52"/>
                  </a:lnTo>
                  <a:lnTo>
                    <a:pt x="26" y="55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63"/>
                  </a:lnTo>
                  <a:lnTo>
                    <a:pt x="18" y="63"/>
                  </a:lnTo>
                  <a:lnTo>
                    <a:pt x="18" y="66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30" y="70"/>
                  </a:lnTo>
                  <a:lnTo>
                    <a:pt x="33" y="70"/>
                  </a:lnTo>
                  <a:lnTo>
                    <a:pt x="33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9"/>
                  </a:lnTo>
                  <a:lnTo>
                    <a:pt x="37" y="92"/>
                  </a:lnTo>
                  <a:lnTo>
                    <a:pt x="41" y="100"/>
                  </a:lnTo>
                  <a:lnTo>
                    <a:pt x="44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63" y="89"/>
                  </a:lnTo>
                  <a:lnTo>
                    <a:pt x="70" y="85"/>
                  </a:lnTo>
                  <a:lnTo>
                    <a:pt x="78" y="89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5" y="85"/>
                  </a:lnTo>
                  <a:lnTo>
                    <a:pt x="89" y="85"/>
                  </a:lnTo>
                  <a:lnTo>
                    <a:pt x="92" y="89"/>
                  </a:lnTo>
                  <a:lnTo>
                    <a:pt x="100" y="89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2"/>
                  </a:lnTo>
                  <a:lnTo>
                    <a:pt x="122" y="96"/>
                  </a:lnTo>
                  <a:lnTo>
                    <a:pt x="126" y="96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0"/>
                  </a:lnTo>
                  <a:lnTo>
                    <a:pt x="137" y="104"/>
                  </a:lnTo>
                  <a:lnTo>
                    <a:pt x="144" y="111"/>
                  </a:lnTo>
                  <a:lnTo>
                    <a:pt x="152" y="111"/>
                  </a:lnTo>
                  <a:lnTo>
                    <a:pt x="155" y="115"/>
                  </a:lnTo>
                  <a:lnTo>
                    <a:pt x="155" y="118"/>
                  </a:lnTo>
                  <a:lnTo>
                    <a:pt x="155" y="118"/>
                  </a:lnTo>
                  <a:lnTo>
                    <a:pt x="155" y="122"/>
                  </a:lnTo>
                  <a:lnTo>
                    <a:pt x="155" y="126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3" y="130"/>
                  </a:lnTo>
                  <a:lnTo>
                    <a:pt x="167" y="130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2" y="126"/>
                  </a:lnTo>
                  <a:lnTo>
                    <a:pt x="189" y="122"/>
                  </a:lnTo>
                  <a:lnTo>
                    <a:pt x="196" y="122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4" y="115"/>
                  </a:lnTo>
                  <a:lnTo>
                    <a:pt x="207" y="115"/>
                  </a:lnTo>
                  <a:lnTo>
                    <a:pt x="207" y="111"/>
                  </a:lnTo>
                  <a:lnTo>
                    <a:pt x="207" y="107"/>
                  </a:lnTo>
                  <a:lnTo>
                    <a:pt x="211" y="104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100"/>
                  </a:lnTo>
                  <a:lnTo>
                    <a:pt x="211" y="96"/>
                  </a:lnTo>
                  <a:lnTo>
                    <a:pt x="215" y="96"/>
                  </a:lnTo>
                  <a:lnTo>
                    <a:pt x="218" y="96"/>
                  </a:lnTo>
                  <a:lnTo>
                    <a:pt x="218" y="96"/>
                  </a:lnTo>
                  <a:lnTo>
                    <a:pt x="226" y="92"/>
                  </a:lnTo>
                  <a:lnTo>
                    <a:pt x="229" y="92"/>
                  </a:lnTo>
                  <a:lnTo>
                    <a:pt x="233" y="92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7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6769785" y="2784834"/>
              <a:ext cx="209721" cy="286919"/>
            </a:xfrm>
            <a:custGeom>
              <a:avLst/>
              <a:gdLst>
                <a:gd name="T0" fmla="*/ 17 w 44"/>
                <a:gd name="T1" fmla="*/ 0 h 60"/>
                <a:gd name="T2" fmla="*/ 23 w 44"/>
                <a:gd name="T3" fmla="*/ 23 h 60"/>
                <a:gd name="T4" fmla="*/ 28 w 44"/>
                <a:gd name="T5" fmla="*/ 24 h 60"/>
                <a:gd name="T6" fmla="*/ 31 w 44"/>
                <a:gd name="T7" fmla="*/ 28 h 60"/>
                <a:gd name="T8" fmla="*/ 30 w 44"/>
                <a:gd name="T9" fmla="*/ 29 h 60"/>
                <a:gd name="T10" fmla="*/ 24 w 44"/>
                <a:gd name="T11" fmla="*/ 24 h 60"/>
                <a:gd name="T12" fmla="*/ 19 w 44"/>
                <a:gd name="T13" fmla="*/ 26 h 60"/>
                <a:gd name="T14" fmla="*/ 16 w 44"/>
                <a:gd name="T15" fmla="*/ 22 h 60"/>
                <a:gd name="T16" fmla="*/ 13 w 44"/>
                <a:gd name="T17" fmla="*/ 20 h 60"/>
                <a:gd name="T18" fmla="*/ 12 w 44"/>
                <a:gd name="T19" fmla="*/ 14 h 60"/>
                <a:gd name="T20" fmla="*/ 17 w 44"/>
                <a:gd name="T21" fmla="*/ 4 h 60"/>
                <a:gd name="T22" fmla="*/ 20 w 44"/>
                <a:gd name="T23" fmla="*/ 7 h 60"/>
                <a:gd name="T24" fmla="*/ 21 w 44"/>
                <a:gd name="T25" fmla="*/ 14 h 60"/>
                <a:gd name="T26" fmla="*/ 21 w 44"/>
                <a:gd name="T27" fmla="*/ 22 h 60"/>
                <a:gd name="T28" fmla="*/ 22 w 44"/>
                <a:gd name="T29" fmla="*/ 19 h 60"/>
                <a:gd name="T30" fmla="*/ 15 w 44"/>
                <a:gd name="T31" fmla="*/ 26 h 60"/>
                <a:gd name="T32" fmla="*/ 20 w 44"/>
                <a:gd name="T33" fmla="*/ 30 h 60"/>
                <a:gd name="T34" fmla="*/ 31 w 44"/>
                <a:gd name="T35" fmla="*/ 24 h 60"/>
                <a:gd name="T36" fmla="*/ 22 w 44"/>
                <a:gd name="T37" fmla="*/ 27 h 60"/>
                <a:gd name="T38" fmla="*/ 23 w 44"/>
                <a:gd name="T39" fmla="*/ 31 h 60"/>
                <a:gd name="T40" fmla="*/ 27 w 44"/>
                <a:gd name="T41" fmla="*/ 27 h 60"/>
                <a:gd name="T42" fmla="*/ 29 w 44"/>
                <a:gd name="T43" fmla="*/ 30 h 60"/>
                <a:gd name="T44" fmla="*/ 29 w 44"/>
                <a:gd name="T45" fmla="*/ 30 h 60"/>
                <a:gd name="T46" fmla="*/ 23 w 44"/>
                <a:gd name="T47" fmla="*/ 39 h 60"/>
                <a:gd name="T48" fmla="*/ 24 w 44"/>
                <a:gd name="T49" fmla="*/ 34 h 60"/>
                <a:gd name="T50" fmla="*/ 27 w 44"/>
                <a:gd name="T51" fmla="*/ 36 h 60"/>
                <a:gd name="T52" fmla="*/ 26 w 44"/>
                <a:gd name="T53" fmla="*/ 39 h 60"/>
                <a:gd name="T54" fmla="*/ 32 w 44"/>
                <a:gd name="T55" fmla="*/ 39 h 60"/>
                <a:gd name="T56" fmla="*/ 29 w 44"/>
                <a:gd name="T57" fmla="*/ 43 h 60"/>
                <a:gd name="T58" fmla="*/ 27 w 44"/>
                <a:gd name="T59" fmla="*/ 39 h 60"/>
                <a:gd name="T60" fmla="*/ 29 w 44"/>
                <a:gd name="T61" fmla="*/ 44 h 60"/>
                <a:gd name="T62" fmla="*/ 34 w 44"/>
                <a:gd name="T63" fmla="*/ 40 h 60"/>
                <a:gd name="T64" fmla="*/ 38 w 44"/>
                <a:gd name="T65" fmla="*/ 41 h 60"/>
                <a:gd name="T66" fmla="*/ 34 w 44"/>
                <a:gd name="T67" fmla="*/ 35 h 60"/>
                <a:gd name="T68" fmla="*/ 39 w 44"/>
                <a:gd name="T69" fmla="*/ 36 h 60"/>
                <a:gd name="T70" fmla="*/ 36 w 44"/>
                <a:gd name="T71" fmla="*/ 30 h 60"/>
                <a:gd name="T72" fmla="*/ 36 w 44"/>
                <a:gd name="T73" fmla="*/ 34 h 60"/>
                <a:gd name="T74" fmla="*/ 33 w 44"/>
                <a:gd name="T75" fmla="*/ 36 h 60"/>
                <a:gd name="T76" fmla="*/ 38 w 44"/>
                <a:gd name="T77" fmla="*/ 40 h 60"/>
                <a:gd name="T78" fmla="*/ 40 w 44"/>
                <a:gd name="T79" fmla="*/ 37 h 60"/>
                <a:gd name="T80" fmla="*/ 39 w 44"/>
                <a:gd name="T81" fmla="*/ 39 h 60"/>
                <a:gd name="T82" fmla="*/ 41 w 44"/>
                <a:gd name="T83" fmla="*/ 42 h 60"/>
                <a:gd name="T84" fmla="*/ 24 w 44"/>
                <a:gd name="T85" fmla="*/ 51 h 60"/>
                <a:gd name="T86" fmla="*/ 30 w 44"/>
                <a:gd name="T87" fmla="*/ 46 h 60"/>
                <a:gd name="T88" fmla="*/ 36 w 44"/>
                <a:gd name="T89" fmla="*/ 47 h 60"/>
                <a:gd name="T90" fmla="*/ 38 w 44"/>
                <a:gd name="T91" fmla="*/ 42 h 60"/>
                <a:gd name="T92" fmla="*/ 42 w 44"/>
                <a:gd name="T93" fmla="*/ 47 h 60"/>
                <a:gd name="T94" fmla="*/ 44 w 44"/>
                <a:gd name="T95" fmla="*/ 54 h 60"/>
                <a:gd name="T96" fmla="*/ 42 w 44"/>
                <a:gd name="T97" fmla="*/ 55 h 60"/>
                <a:gd name="T98" fmla="*/ 39 w 44"/>
                <a:gd name="T99" fmla="*/ 59 h 60"/>
                <a:gd name="T100" fmla="*/ 34 w 44"/>
                <a:gd name="T101" fmla="*/ 58 h 60"/>
                <a:gd name="T102" fmla="*/ 33 w 44"/>
                <a:gd name="T103" fmla="*/ 53 h 60"/>
                <a:gd name="T104" fmla="*/ 29 w 44"/>
                <a:gd name="T105" fmla="*/ 52 h 60"/>
                <a:gd name="T106" fmla="*/ 26 w 44"/>
                <a:gd name="T107" fmla="*/ 51 h 60"/>
                <a:gd name="T108" fmla="*/ 24 w 44"/>
                <a:gd name="T109" fmla="*/ 55 h 60"/>
                <a:gd name="T110" fmla="*/ 14 w 44"/>
                <a:gd name="T111" fmla="*/ 32 h 60"/>
                <a:gd name="T112" fmla="*/ 12 w 44"/>
                <a:gd name="T113" fmla="*/ 33 h 60"/>
                <a:gd name="T114" fmla="*/ 3 w 44"/>
                <a:gd name="T115" fmla="*/ 47 h 60"/>
                <a:gd name="T116" fmla="*/ 10 w 44"/>
                <a:gd name="T117" fmla="*/ 41 h 60"/>
                <a:gd name="T118" fmla="*/ 10 w 44"/>
                <a:gd name="T119" fmla="*/ 38 h 60"/>
                <a:gd name="T120" fmla="*/ 4 w 44"/>
                <a:gd name="T121" fmla="*/ 44 h 60"/>
                <a:gd name="T122" fmla="*/ 2 w 44"/>
                <a:gd name="T1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" h="60">
                  <a:moveTo>
                    <a:pt x="16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lose/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lose/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lose/>
                  <a:moveTo>
                    <a:pt x="19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9" y="2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1" y="22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lose/>
                  <a:moveTo>
                    <a:pt x="21" y="19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lose/>
                  <a:moveTo>
                    <a:pt x="13" y="24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4" y="26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lose/>
                  <a:moveTo>
                    <a:pt x="32" y="23"/>
                  </a:moveTo>
                  <a:cubicBezTo>
                    <a:pt x="31" y="24"/>
                    <a:pt x="31" y="24"/>
                    <a:pt x="31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3"/>
                    <a:pt x="32" y="23"/>
                    <a:pt x="32" y="23"/>
                  </a:cubicBezTo>
                  <a:close/>
                  <a:moveTo>
                    <a:pt x="21" y="26"/>
                  </a:move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lose/>
                  <a:moveTo>
                    <a:pt x="23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lose/>
                  <a:moveTo>
                    <a:pt x="25" y="30"/>
                  </a:moveTo>
                  <a:cubicBezTo>
                    <a:pt x="24" y="30"/>
                    <a:pt x="24" y="30"/>
                    <a:pt x="24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8" y="28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8"/>
                    <a:pt x="28" y="28"/>
                    <a:pt x="28" y="28"/>
                  </a:cubicBezTo>
                  <a:close/>
                  <a:moveTo>
                    <a:pt x="29" y="30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29" y="30"/>
                    <a:pt x="29" y="30"/>
                    <a:pt x="29" y="30"/>
                  </a:cubicBezTo>
                  <a:close/>
                  <a:moveTo>
                    <a:pt x="28" y="33"/>
                  </a:moveTo>
                  <a:cubicBezTo>
                    <a:pt x="29" y="32"/>
                    <a:pt x="29" y="32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3"/>
                    <a:pt x="28" y="33"/>
                    <a:pt x="28" y="33"/>
                  </a:cubicBezTo>
                  <a:close/>
                  <a:moveTo>
                    <a:pt x="24" y="38"/>
                  </a:move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lose/>
                  <a:moveTo>
                    <a:pt x="26" y="38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lose/>
                  <a:moveTo>
                    <a:pt x="29" y="43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3"/>
                    <a:pt x="29" y="43"/>
                    <a:pt x="29" y="43"/>
                  </a:cubicBezTo>
                  <a:close/>
                  <a:moveTo>
                    <a:pt x="28" y="43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3"/>
                    <a:pt x="28" y="43"/>
                    <a:pt x="28" y="43"/>
                  </a:cubicBezTo>
                  <a:close/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1" y="44"/>
                    <a:pt x="31" y="44"/>
                    <a:pt x="31" y="44"/>
                  </a:cubicBezTo>
                  <a:close/>
                  <a:moveTo>
                    <a:pt x="33" y="40"/>
                  </a:moveTo>
                  <a:cubicBezTo>
                    <a:pt x="34" y="40"/>
                    <a:pt x="34" y="40"/>
                    <a:pt x="34" y="40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3" y="40"/>
                    <a:pt x="33" y="40"/>
                    <a:pt x="33" y="40"/>
                  </a:cubicBezTo>
                  <a:close/>
                  <a:moveTo>
                    <a:pt x="37" y="40"/>
                  </a:moveTo>
                  <a:cubicBezTo>
                    <a:pt x="38" y="41"/>
                    <a:pt x="38" y="41"/>
                    <a:pt x="38" y="41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40"/>
                  </a:cubicBezTo>
                  <a:close/>
                  <a:moveTo>
                    <a:pt x="35" y="44"/>
                  </a:moveTo>
                  <a:cubicBezTo>
                    <a:pt x="36" y="44"/>
                    <a:pt x="36" y="44"/>
                    <a:pt x="36" y="44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4"/>
                    <a:pt x="35" y="44"/>
                    <a:pt x="35" y="44"/>
                  </a:cubicBezTo>
                  <a:close/>
                  <a:moveTo>
                    <a:pt x="34" y="34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4" y="34"/>
                    <a:pt x="34" y="34"/>
                    <a:pt x="34" y="34"/>
                  </a:cubicBezTo>
                  <a:close/>
                  <a:moveTo>
                    <a:pt x="36" y="35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5" y="35"/>
                    <a:pt x="35" y="35"/>
                    <a:pt x="35" y="35"/>
                  </a:cubicBezTo>
                  <a:close/>
                  <a:moveTo>
                    <a:pt x="40" y="37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lose/>
                  <a:moveTo>
                    <a:pt x="40" y="38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lose/>
                  <a:moveTo>
                    <a:pt x="40" y="42"/>
                  </a:moveTo>
                  <a:cubicBezTo>
                    <a:pt x="40" y="41"/>
                    <a:pt x="40" y="41"/>
                    <a:pt x="40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2"/>
                    <a:pt x="40" y="42"/>
                    <a:pt x="40" y="42"/>
                  </a:cubicBezTo>
                  <a:close/>
                  <a:moveTo>
                    <a:pt x="41" y="42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lose/>
                  <a:moveTo>
                    <a:pt x="41" y="40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0"/>
                    <a:pt x="41" y="40"/>
                    <a:pt x="41" y="40"/>
                  </a:cubicBezTo>
                  <a:close/>
                  <a:moveTo>
                    <a:pt x="24" y="54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  <a:moveTo>
                    <a:pt x="23" y="55"/>
                  </a:move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lose/>
                  <a:moveTo>
                    <a:pt x="13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3" y="32"/>
                    <a:pt x="13" y="32"/>
                    <a:pt x="13" y="32"/>
                  </a:cubicBezTo>
                  <a:close/>
                  <a:moveTo>
                    <a:pt x="12" y="33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lose/>
                  <a:moveTo>
                    <a:pt x="13" y="39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2" y="48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1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49"/>
                    <a:pt x="1" y="49"/>
                    <a:pt x="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20"/>
            <p:cNvSpPr>
              <a:spLocks noEditPoints="1"/>
            </p:cNvSpPr>
            <p:nvPr/>
          </p:nvSpPr>
          <p:spPr bwMode="auto">
            <a:xfrm>
              <a:off x="6318178" y="3052453"/>
              <a:ext cx="971407" cy="348677"/>
            </a:xfrm>
            <a:custGeom>
              <a:avLst/>
              <a:gdLst>
                <a:gd name="T0" fmla="*/ 194 w 204"/>
                <a:gd name="T1" fmla="*/ 57 h 73"/>
                <a:gd name="T2" fmla="*/ 184 w 204"/>
                <a:gd name="T3" fmla="*/ 47 h 73"/>
                <a:gd name="T4" fmla="*/ 169 w 204"/>
                <a:gd name="T5" fmla="*/ 44 h 73"/>
                <a:gd name="T6" fmla="*/ 168 w 204"/>
                <a:gd name="T7" fmla="*/ 37 h 73"/>
                <a:gd name="T8" fmla="*/ 174 w 204"/>
                <a:gd name="T9" fmla="*/ 33 h 73"/>
                <a:gd name="T10" fmla="*/ 187 w 204"/>
                <a:gd name="T11" fmla="*/ 36 h 73"/>
                <a:gd name="T12" fmla="*/ 158 w 204"/>
                <a:gd name="T13" fmla="*/ 28 h 73"/>
                <a:gd name="T14" fmla="*/ 134 w 204"/>
                <a:gd name="T15" fmla="*/ 13 h 73"/>
                <a:gd name="T16" fmla="*/ 146 w 204"/>
                <a:gd name="T17" fmla="*/ 30 h 73"/>
                <a:gd name="T18" fmla="*/ 149 w 204"/>
                <a:gd name="T19" fmla="*/ 21 h 73"/>
                <a:gd name="T20" fmla="*/ 144 w 204"/>
                <a:gd name="T21" fmla="*/ 31 h 73"/>
                <a:gd name="T22" fmla="*/ 148 w 204"/>
                <a:gd name="T23" fmla="*/ 42 h 73"/>
                <a:gd name="T24" fmla="*/ 156 w 204"/>
                <a:gd name="T25" fmla="*/ 42 h 73"/>
                <a:gd name="T26" fmla="*/ 137 w 204"/>
                <a:gd name="T27" fmla="*/ 43 h 73"/>
                <a:gd name="T28" fmla="*/ 135 w 204"/>
                <a:gd name="T29" fmla="*/ 36 h 73"/>
                <a:gd name="T30" fmla="*/ 123 w 204"/>
                <a:gd name="T31" fmla="*/ 49 h 73"/>
                <a:gd name="T32" fmla="*/ 123 w 204"/>
                <a:gd name="T33" fmla="*/ 36 h 73"/>
                <a:gd name="T34" fmla="*/ 118 w 204"/>
                <a:gd name="T35" fmla="*/ 30 h 73"/>
                <a:gd name="T36" fmla="*/ 130 w 204"/>
                <a:gd name="T37" fmla="*/ 22 h 73"/>
                <a:gd name="T38" fmla="*/ 109 w 204"/>
                <a:gd name="T39" fmla="*/ 31 h 73"/>
                <a:gd name="T40" fmla="*/ 108 w 204"/>
                <a:gd name="T41" fmla="*/ 51 h 73"/>
                <a:gd name="T42" fmla="*/ 116 w 204"/>
                <a:gd name="T43" fmla="*/ 45 h 73"/>
                <a:gd name="T44" fmla="*/ 120 w 204"/>
                <a:gd name="T45" fmla="*/ 41 h 73"/>
                <a:gd name="T46" fmla="*/ 120 w 204"/>
                <a:gd name="T47" fmla="*/ 31 h 73"/>
                <a:gd name="T48" fmla="*/ 107 w 204"/>
                <a:gd name="T49" fmla="*/ 7 h 73"/>
                <a:gd name="T50" fmla="*/ 93 w 204"/>
                <a:gd name="T51" fmla="*/ 43 h 73"/>
                <a:gd name="T52" fmla="*/ 64 w 204"/>
                <a:gd name="T53" fmla="*/ 33 h 73"/>
                <a:gd name="T54" fmla="*/ 91 w 204"/>
                <a:gd name="T55" fmla="*/ 10 h 73"/>
                <a:gd name="T56" fmla="*/ 103 w 204"/>
                <a:gd name="T57" fmla="*/ 22 h 73"/>
                <a:gd name="T58" fmla="*/ 93 w 204"/>
                <a:gd name="T59" fmla="*/ 36 h 73"/>
                <a:gd name="T60" fmla="*/ 82 w 204"/>
                <a:gd name="T61" fmla="*/ 42 h 73"/>
                <a:gd name="T62" fmla="*/ 67 w 204"/>
                <a:gd name="T63" fmla="*/ 39 h 73"/>
                <a:gd name="T64" fmla="*/ 176 w 204"/>
                <a:gd name="T65" fmla="*/ 31 h 73"/>
                <a:gd name="T66" fmla="*/ 181 w 204"/>
                <a:gd name="T67" fmla="*/ 30 h 73"/>
                <a:gd name="T68" fmla="*/ 174 w 204"/>
                <a:gd name="T69" fmla="*/ 55 h 73"/>
                <a:gd name="T70" fmla="*/ 173 w 204"/>
                <a:gd name="T71" fmla="*/ 51 h 73"/>
                <a:gd name="T72" fmla="*/ 158 w 204"/>
                <a:gd name="T73" fmla="*/ 58 h 73"/>
                <a:gd name="T74" fmla="*/ 155 w 204"/>
                <a:gd name="T75" fmla="*/ 53 h 73"/>
                <a:gd name="T76" fmla="*/ 142 w 204"/>
                <a:gd name="T77" fmla="*/ 59 h 73"/>
                <a:gd name="T78" fmla="*/ 129 w 204"/>
                <a:gd name="T79" fmla="*/ 66 h 73"/>
                <a:gd name="T80" fmla="*/ 117 w 204"/>
                <a:gd name="T81" fmla="*/ 71 h 73"/>
                <a:gd name="T82" fmla="*/ 89 w 204"/>
                <a:gd name="T83" fmla="*/ 56 h 73"/>
                <a:gd name="T84" fmla="*/ 131 w 204"/>
                <a:gd name="T85" fmla="*/ 61 h 73"/>
                <a:gd name="T86" fmla="*/ 108 w 204"/>
                <a:gd name="T87" fmla="*/ 63 h 73"/>
                <a:gd name="T88" fmla="*/ 111 w 204"/>
                <a:gd name="T89" fmla="*/ 64 h 73"/>
                <a:gd name="T90" fmla="*/ 104 w 204"/>
                <a:gd name="T91" fmla="*/ 64 h 73"/>
                <a:gd name="T92" fmla="*/ 93 w 204"/>
                <a:gd name="T93" fmla="*/ 64 h 73"/>
                <a:gd name="T94" fmla="*/ 193 w 204"/>
                <a:gd name="T95" fmla="*/ 61 h 73"/>
                <a:gd name="T96" fmla="*/ 81 w 204"/>
                <a:gd name="T97" fmla="*/ 56 h 73"/>
                <a:gd name="T98" fmla="*/ 68 w 204"/>
                <a:gd name="T99" fmla="*/ 56 h 73"/>
                <a:gd name="T100" fmla="*/ 81 w 204"/>
                <a:gd name="T101" fmla="*/ 63 h 73"/>
                <a:gd name="T102" fmla="*/ 49 w 204"/>
                <a:gd name="T103" fmla="*/ 57 h 73"/>
                <a:gd name="T104" fmla="*/ 47 w 204"/>
                <a:gd name="T105" fmla="*/ 14 h 73"/>
                <a:gd name="T106" fmla="*/ 56 w 204"/>
                <a:gd name="T107" fmla="*/ 41 h 73"/>
                <a:gd name="T108" fmla="*/ 48 w 204"/>
                <a:gd name="T109" fmla="*/ 35 h 73"/>
                <a:gd name="T110" fmla="*/ 31 w 204"/>
                <a:gd name="T111" fmla="*/ 21 h 73"/>
                <a:gd name="T112" fmla="*/ 15 w 204"/>
                <a:gd name="T113" fmla="*/ 32 h 73"/>
                <a:gd name="T114" fmla="*/ 8 w 204"/>
                <a:gd name="T115" fmla="*/ 22 h 73"/>
                <a:gd name="T116" fmla="*/ 16 w 204"/>
                <a:gd name="T117" fmla="*/ 20 h 73"/>
                <a:gd name="T118" fmla="*/ 42 w 204"/>
                <a:gd name="T119" fmla="*/ 52 h 73"/>
                <a:gd name="T120" fmla="*/ 42 w 204"/>
                <a:gd name="T121" fmla="*/ 35 h 73"/>
                <a:gd name="T122" fmla="*/ 29 w 204"/>
                <a:gd name="T123" fmla="*/ 21 h 73"/>
                <a:gd name="T124" fmla="*/ 4 w 204"/>
                <a:gd name="T125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" h="73">
                  <a:moveTo>
                    <a:pt x="204" y="38"/>
                  </a:moveTo>
                  <a:cubicBezTo>
                    <a:pt x="203" y="53"/>
                    <a:pt x="203" y="53"/>
                    <a:pt x="203" y="53"/>
                  </a:cubicBezTo>
                  <a:cubicBezTo>
                    <a:pt x="203" y="54"/>
                    <a:pt x="203" y="54"/>
                    <a:pt x="203" y="54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55"/>
                    <a:pt x="203" y="55"/>
                    <a:pt x="203" y="5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3" y="65"/>
                    <a:pt x="203" y="65"/>
                    <a:pt x="203" y="65"/>
                  </a:cubicBezTo>
                  <a:cubicBezTo>
                    <a:pt x="202" y="65"/>
                    <a:pt x="202" y="65"/>
                    <a:pt x="202" y="65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9" y="60"/>
                    <a:pt x="199" y="60"/>
                    <a:pt x="199" y="60"/>
                  </a:cubicBezTo>
                  <a:cubicBezTo>
                    <a:pt x="199" y="61"/>
                    <a:pt x="199" y="61"/>
                    <a:pt x="199" y="61"/>
                  </a:cubicBezTo>
                  <a:cubicBezTo>
                    <a:pt x="198" y="61"/>
                    <a:pt x="198" y="61"/>
                    <a:pt x="198" y="61"/>
                  </a:cubicBezTo>
                  <a:cubicBezTo>
                    <a:pt x="197" y="61"/>
                    <a:pt x="197" y="61"/>
                    <a:pt x="197" y="61"/>
                  </a:cubicBezTo>
                  <a:cubicBezTo>
                    <a:pt x="196" y="61"/>
                    <a:pt x="196" y="61"/>
                    <a:pt x="196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5" y="58"/>
                    <a:pt x="195" y="58"/>
                    <a:pt x="195" y="58"/>
                  </a:cubicBezTo>
                  <a:cubicBezTo>
                    <a:pt x="194" y="58"/>
                    <a:pt x="194" y="58"/>
                    <a:pt x="194" y="58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6" y="57"/>
                    <a:pt x="196" y="57"/>
                    <a:pt x="196" y="57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94" y="57"/>
                    <a:pt x="194" y="57"/>
                    <a:pt x="194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4" y="56"/>
                    <a:pt x="194" y="56"/>
                    <a:pt x="194" y="56"/>
                  </a:cubicBezTo>
                  <a:cubicBezTo>
                    <a:pt x="194" y="55"/>
                    <a:pt x="194" y="55"/>
                    <a:pt x="194" y="55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2" y="54"/>
                    <a:pt x="192" y="54"/>
                    <a:pt x="192" y="54"/>
                  </a:cubicBezTo>
                  <a:cubicBezTo>
                    <a:pt x="191" y="53"/>
                    <a:pt x="191" y="53"/>
                    <a:pt x="191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2" y="51"/>
                    <a:pt x="192" y="51"/>
                    <a:pt x="192" y="51"/>
                  </a:cubicBezTo>
                  <a:cubicBezTo>
                    <a:pt x="191" y="51"/>
                    <a:pt x="191" y="51"/>
                    <a:pt x="191" y="51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0" y="50"/>
                    <a:pt x="190" y="50"/>
                    <a:pt x="190" y="50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88" y="49"/>
                    <a:pt x="188" y="49"/>
                    <a:pt x="188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6" y="48"/>
                    <a:pt x="186" y="48"/>
                    <a:pt x="186" y="48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82" y="47"/>
                    <a:pt x="182" y="47"/>
                    <a:pt x="182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6" y="45"/>
                    <a:pt x="176" y="45"/>
                    <a:pt x="176" y="45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5" y="44"/>
                    <a:pt x="175" y="44"/>
                    <a:pt x="175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3" y="43"/>
                    <a:pt x="173" y="43"/>
                    <a:pt x="173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2" y="42"/>
                    <a:pt x="172" y="42"/>
                    <a:pt x="172" y="42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1" y="41"/>
                    <a:pt x="171" y="41"/>
                    <a:pt x="171" y="41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7" y="43"/>
                    <a:pt x="167" y="43"/>
                    <a:pt x="167" y="43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40"/>
                    <a:pt x="166" y="40"/>
                  </a:cubicBezTo>
                  <a:cubicBezTo>
                    <a:pt x="165" y="40"/>
                    <a:pt x="165" y="40"/>
                    <a:pt x="165" y="40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7" y="39"/>
                    <a:pt x="167" y="39"/>
                    <a:pt x="167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70" y="38"/>
                    <a:pt x="170" y="38"/>
                    <a:pt x="170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8"/>
                    <a:pt x="172" y="38"/>
                    <a:pt x="172" y="3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2" y="36"/>
                    <a:pt x="172" y="36"/>
                    <a:pt x="172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1" y="32"/>
                    <a:pt x="161" y="32"/>
                    <a:pt x="161" y="32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2" y="31"/>
                    <a:pt x="162" y="31"/>
                    <a:pt x="162" y="31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4" y="30"/>
                    <a:pt x="164" y="30"/>
                    <a:pt x="164" y="30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5" y="29"/>
                    <a:pt x="165" y="29"/>
                    <a:pt x="165" y="29"/>
                  </a:cubicBezTo>
                  <a:cubicBezTo>
                    <a:pt x="166" y="29"/>
                    <a:pt x="166" y="29"/>
                    <a:pt x="166" y="29"/>
                  </a:cubicBezTo>
                  <a:cubicBezTo>
                    <a:pt x="169" y="29"/>
                    <a:pt x="169" y="29"/>
                    <a:pt x="169" y="29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1"/>
                    <a:pt x="173" y="31"/>
                    <a:pt x="173" y="31"/>
                  </a:cubicBezTo>
                  <a:cubicBezTo>
                    <a:pt x="173" y="32"/>
                    <a:pt x="173" y="32"/>
                    <a:pt x="173" y="32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73" y="35"/>
                    <a:pt x="173" y="35"/>
                    <a:pt x="173" y="35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74" y="38"/>
                    <a:pt x="174" y="38"/>
                    <a:pt x="174" y="38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9"/>
                    <a:pt x="175" y="39"/>
                    <a:pt x="175" y="39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5" y="38"/>
                    <a:pt x="175" y="38"/>
                    <a:pt x="175" y="38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6" y="39"/>
                    <a:pt x="176" y="39"/>
                    <a:pt x="176" y="39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6" y="40"/>
                    <a:pt x="176" y="40"/>
                    <a:pt x="176" y="40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39"/>
                    <a:pt x="181" y="39"/>
                    <a:pt x="181" y="39"/>
                  </a:cubicBezTo>
                  <a:cubicBezTo>
                    <a:pt x="181" y="38"/>
                    <a:pt x="181" y="38"/>
                    <a:pt x="181" y="38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83" y="38"/>
                    <a:pt x="183" y="38"/>
                    <a:pt x="183" y="38"/>
                  </a:cubicBezTo>
                  <a:cubicBezTo>
                    <a:pt x="183" y="37"/>
                    <a:pt x="183" y="37"/>
                    <a:pt x="183" y="37"/>
                  </a:cubicBezTo>
                  <a:cubicBezTo>
                    <a:pt x="184" y="36"/>
                    <a:pt x="184" y="36"/>
                    <a:pt x="184" y="36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5" y="37"/>
                    <a:pt x="185" y="37"/>
                    <a:pt x="185" y="37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6" y="35"/>
                    <a:pt x="186" y="35"/>
                    <a:pt x="186" y="35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90" y="33"/>
                    <a:pt x="190" y="33"/>
                    <a:pt x="190" y="33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2" y="34"/>
                    <a:pt x="192" y="34"/>
                    <a:pt x="192" y="34"/>
                  </a:cubicBezTo>
                  <a:cubicBezTo>
                    <a:pt x="193" y="35"/>
                    <a:pt x="193" y="35"/>
                    <a:pt x="193" y="35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5" y="36"/>
                    <a:pt x="195" y="36"/>
                    <a:pt x="195" y="36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9" y="37"/>
                    <a:pt x="199" y="37"/>
                    <a:pt x="199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1" y="37"/>
                    <a:pt x="201" y="37"/>
                    <a:pt x="201" y="37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4" y="38"/>
                    <a:pt x="204" y="38"/>
                    <a:pt x="204" y="38"/>
                  </a:cubicBezTo>
                  <a:close/>
                  <a:moveTo>
                    <a:pt x="151" y="27"/>
                  </a:move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1" y="27"/>
                    <a:pt x="151" y="27"/>
                    <a:pt x="151" y="27"/>
                  </a:cubicBezTo>
                  <a:close/>
                  <a:moveTo>
                    <a:pt x="160" y="29"/>
                  </a:moveTo>
                  <a:cubicBezTo>
                    <a:pt x="161" y="29"/>
                    <a:pt x="161" y="29"/>
                    <a:pt x="161" y="29"/>
                  </a:cubicBezTo>
                  <a:cubicBezTo>
                    <a:pt x="161" y="29"/>
                    <a:pt x="161" y="29"/>
                    <a:pt x="161" y="29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9" y="29"/>
                    <a:pt x="159" y="29"/>
                    <a:pt x="159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9"/>
                    <a:pt x="160" y="29"/>
                    <a:pt x="160" y="29"/>
                  </a:cubicBezTo>
                  <a:close/>
                  <a:moveTo>
                    <a:pt x="159" y="31"/>
                  </a:moveTo>
                  <a:cubicBezTo>
                    <a:pt x="158" y="31"/>
                    <a:pt x="158" y="31"/>
                    <a:pt x="158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9" y="31"/>
                    <a:pt x="159" y="31"/>
                    <a:pt x="159" y="31"/>
                  </a:cubicBezTo>
                  <a:cubicBezTo>
                    <a:pt x="158" y="31"/>
                    <a:pt x="158" y="31"/>
                    <a:pt x="158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59" y="31"/>
                  </a:moveTo>
                  <a:cubicBezTo>
                    <a:pt x="158" y="32"/>
                    <a:pt x="158" y="32"/>
                    <a:pt x="158" y="32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59" y="31"/>
                    <a:pt x="159" y="31"/>
                    <a:pt x="159" y="31"/>
                  </a:cubicBezTo>
                  <a:close/>
                  <a:moveTo>
                    <a:pt x="134" y="12"/>
                  </a:moveTo>
                  <a:cubicBezTo>
                    <a:pt x="135" y="12"/>
                    <a:pt x="135" y="12"/>
                    <a:pt x="135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4" y="12"/>
                    <a:pt x="134" y="12"/>
                    <a:pt x="134" y="12"/>
                  </a:cubicBezTo>
                  <a:close/>
                  <a:moveTo>
                    <a:pt x="140" y="9"/>
                  </a:move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9"/>
                    <a:pt x="140" y="9"/>
                    <a:pt x="140" y="9"/>
                  </a:cubicBezTo>
                  <a:close/>
                  <a:moveTo>
                    <a:pt x="140" y="11"/>
                  </a:move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lose/>
                  <a:moveTo>
                    <a:pt x="147" y="18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7" y="18"/>
                    <a:pt x="147" y="18"/>
                    <a:pt x="147" y="18"/>
                  </a:cubicBezTo>
                  <a:close/>
                  <a:moveTo>
                    <a:pt x="146" y="29"/>
                  </a:moveTo>
                  <a:cubicBezTo>
                    <a:pt x="146" y="30"/>
                    <a:pt x="146" y="30"/>
                    <a:pt x="146" y="30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6" y="31"/>
                    <a:pt x="146" y="31"/>
                    <a:pt x="146" y="31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3"/>
                    <a:pt x="143" y="23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19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6" y="20"/>
                    <a:pt x="146" y="20"/>
                    <a:pt x="146" y="2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6" y="23"/>
                    <a:pt x="146" y="23"/>
                    <a:pt x="146" y="23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8" y="21"/>
                    <a:pt x="148" y="21"/>
                    <a:pt x="148" y="21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50" y="21"/>
                    <a:pt x="150" y="21"/>
                    <a:pt x="150" y="21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5"/>
                    <a:pt x="147" y="25"/>
                    <a:pt x="147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6" y="29"/>
                    <a:pt x="146" y="29"/>
                    <a:pt x="146" y="29"/>
                  </a:cubicBezTo>
                  <a:close/>
                  <a:moveTo>
                    <a:pt x="142" y="31"/>
                  </a:moveTo>
                  <a:cubicBezTo>
                    <a:pt x="143" y="31"/>
                    <a:pt x="143" y="31"/>
                    <a:pt x="143" y="31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1"/>
                    <a:pt x="142" y="31"/>
                    <a:pt x="142" y="31"/>
                  </a:cubicBezTo>
                  <a:close/>
                  <a:moveTo>
                    <a:pt x="142" y="29"/>
                  </a:moveTo>
                  <a:cubicBezTo>
                    <a:pt x="142" y="29"/>
                    <a:pt x="142" y="29"/>
                    <a:pt x="142" y="29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42" y="29"/>
                    <a:pt x="142" y="29"/>
                  </a:cubicBezTo>
                  <a:close/>
                  <a:moveTo>
                    <a:pt x="143" y="29"/>
                  </a:moveTo>
                  <a:cubicBezTo>
                    <a:pt x="143" y="30"/>
                    <a:pt x="143" y="30"/>
                    <a:pt x="143" y="30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3" y="29"/>
                    <a:pt x="143" y="29"/>
                    <a:pt x="143" y="29"/>
                  </a:cubicBezTo>
                  <a:close/>
                  <a:moveTo>
                    <a:pt x="143" y="34"/>
                  </a:moveTo>
                  <a:cubicBezTo>
                    <a:pt x="144" y="33"/>
                    <a:pt x="144" y="33"/>
                    <a:pt x="144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6" y="35"/>
                    <a:pt x="146" y="35"/>
                    <a:pt x="146" y="35"/>
                  </a:cubicBezTo>
                  <a:cubicBezTo>
                    <a:pt x="145" y="35"/>
                    <a:pt x="145" y="35"/>
                    <a:pt x="145" y="35"/>
                  </a:cubicBezTo>
                  <a:cubicBezTo>
                    <a:pt x="144" y="35"/>
                    <a:pt x="144" y="35"/>
                    <a:pt x="144" y="35"/>
                  </a:cubicBezTo>
                  <a:cubicBezTo>
                    <a:pt x="143" y="35"/>
                    <a:pt x="143" y="35"/>
                    <a:pt x="143" y="35"/>
                  </a:cubicBezTo>
                  <a:cubicBezTo>
                    <a:pt x="143" y="34"/>
                    <a:pt x="143" y="34"/>
                    <a:pt x="143" y="34"/>
                  </a:cubicBezTo>
                  <a:close/>
                  <a:moveTo>
                    <a:pt x="156" y="34"/>
                  </a:move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5" y="36"/>
                    <a:pt x="155" y="36"/>
                    <a:pt x="155" y="36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5"/>
                    <a:pt x="156" y="35"/>
                    <a:pt x="156" y="35"/>
                  </a:cubicBezTo>
                  <a:cubicBezTo>
                    <a:pt x="156" y="34"/>
                    <a:pt x="156" y="34"/>
                    <a:pt x="156" y="34"/>
                  </a:cubicBezTo>
                  <a:close/>
                  <a:moveTo>
                    <a:pt x="148" y="42"/>
                  </a:moveTo>
                  <a:cubicBezTo>
                    <a:pt x="149" y="42"/>
                    <a:pt x="149" y="42"/>
                    <a:pt x="149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2"/>
                    <a:pt x="148" y="42"/>
                    <a:pt x="148" y="42"/>
                  </a:cubicBezTo>
                  <a:close/>
                  <a:moveTo>
                    <a:pt x="147" y="42"/>
                  </a:moveTo>
                  <a:cubicBezTo>
                    <a:pt x="148" y="42"/>
                    <a:pt x="148" y="42"/>
                    <a:pt x="148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2"/>
                    <a:pt x="147" y="42"/>
                    <a:pt x="147" y="42"/>
                  </a:cubicBezTo>
                  <a:close/>
                  <a:moveTo>
                    <a:pt x="145" y="43"/>
                  </a:moveTo>
                  <a:cubicBezTo>
                    <a:pt x="146" y="42"/>
                    <a:pt x="146" y="42"/>
                    <a:pt x="146" y="42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5" y="43"/>
                    <a:pt x="145" y="43"/>
                    <a:pt x="145" y="43"/>
                  </a:cubicBezTo>
                  <a:close/>
                  <a:moveTo>
                    <a:pt x="145" y="40"/>
                  </a:moveTo>
                  <a:cubicBezTo>
                    <a:pt x="144" y="41"/>
                    <a:pt x="144" y="41"/>
                    <a:pt x="144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0"/>
                    <a:pt x="145" y="40"/>
                    <a:pt x="145" y="40"/>
                  </a:cubicBezTo>
                  <a:close/>
                  <a:moveTo>
                    <a:pt x="146" y="39"/>
                  </a:moveTo>
                  <a:cubicBezTo>
                    <a:pt x="145" y="40"/>
                    <a:pt x="145" y="40"/>
                    <a:pt x="145" y="40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39"/>
                    <a:pt x="146" y="39"/>
                    <a:pt x="146" y="39"/>
                  </a:cubicBezTo>
                  <a:close/>
                  <a:moveTo>
                    <a:pt x="146" y="42"/>
                  </a:moveTo>
                  <a:cubicBezTo>
                    <a:pt x="147" y="41"/>
                    <a:pt x="147" y="41"/>
                    <a:pt x="147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50" y="42"/>
                    <a:pt x="150" y="42"/>
                    <a:pt x="150" y="4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50" y="39"/>
                    <a:pt x="150" y="39"/>
                    <a:pt x="150" y="39"/>
                  </a:cubicBezTo>
                  <a:cubicBezTo>
                    <a:pt x="148" y="39"/>
                    <a:pt x="148" y="39"/>
                    <a:pt x="148" y="39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6" y="40"/>
                    <a:pt x="146" y="40"/>
                    <a:pt x="146" y="40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6" y="42"/>
                    <a:pt x="146" y="42"/>
                    <a:pt x="146" y="42"/>
                  </a:cubicBezTo>
                  <a:close/>
                  <a:moveTo>
                    <a:pt x="137" y="40"/>
                  </a:moveTo>
                  <a:cubicBezTo>
                    <a:pt x="138" y="41"/>
                    <a:pt x="138" y="41"/>
                    <a:pt x="138" y="41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1" y="43"/>
                    <a:pt x="141" y="43"/>
                    <a:pt x="141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7" y="43"/>
                    <a:pt x="137" y="43"/>
                    <a:pt x="137" y="43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0"/>
                    <a:pt x="137" y="40"/>
                    <a:pt x="137" y="40"/>
                  </a:cubicBezTo>
                  <a:close/>
                  <a:moveTo>
                    <a:pt x="113" y="57"/>
                  </a:move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3" y="57"/>
                    <a:pt x="113" y="57"/>
                    <a:pt x="113" y="57"/>
                  </a:cubicBezTo>
                  <a:close/>
                  <a:moveTo>
                    <a:pt x="112" y="51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1"/>
                    <a:pt x="112" y="51"/>
                    <a:pt x="112" y="51"/>
                  </a:cubicBezTo>
                  <a:close/>
                  <a:moveTo>
                    <a:pt x="136" y="36"/>
                  </a:moveTo>
                  <a:cubicBezTo>
                    <a:pt x="136" y="37"/>
                    <a:pt x="136" y="37"/>
                    <a:pt x="136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6" y="36"/>
                    <a:pt x="136" y="36"/>
                    <a:pt x="136" y="36"/>
                  </a:cubicBezTo>
                  <a:close/>
                  <a:moveTo>
                    <a:pt x="134" y="35"/>
                  </a:moveTo>
                  <a:cubicBezTo>
                    <a:pt x="134" y="35"/>
                    <a:pt x="134" y="35"/>
                    <a:pt x="134" y="35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8" y="35"/>
                    <a:pt x="138" y="35"/>
                    <a:pt x="138" y="3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lose/>
                  <a:moveTo>
                    <a:pt x="129" y="35"/>
                  </a:moveTo>
                  <a:cubicBezTo>
                    <a:pt x="130" y="35"/>
                    <a:pt x="130" y="35"/>
                    <a:pt x="130" y="35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29" y="35"/>
                    <a:pt x="129" y="35"/>
                    <a:pt x="129" y="35"/>
                  </a:cubicBezTo>
                  <a:close/>
                  <a:moveTo>
                    <a:pt x="122" y="50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8"/>
                    <a:pt x="123" y="48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50"/>
                    <a:pt x="122" y="50"/>
                  </a:cubicBezTo>
                  <a:close/>
                  <a:moveTo>
                    <a:pt x="120" y="49"/>
                  </a:moveTo>
                  <a:cubicBezTo>
                    <a:pt x="120" y="49"/>
                    <a:pt x="120" y="49"/>
                    <a:pt x="120" y="49"/>
                  </a:cubicBezTo>
                  <a:cubicBezTo>
                    <a:pt x="120" y="50"/>
                    <a:pt x="120" y="50"/>
                    <a:pt x="120" y="50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49"/>
                    <a:pt x="120" y="49"/>
                    <a:pt x="120" y="49"/>
                  </a:cubicBezTo>
                  <a:close/>
                  <a:moveTo>
                    <a:pt x="118" y="48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8" y="48"/>
                    <a:pt x="118" y="48"/>
                    <a:pt x="118" y="48"/>
                  </a:cubicBezTo>
                  <a:close/>
                  <a:moveTo>
                    <a:pt x="124" y="35"/>
                  </a:moveTo>
                  <a:cubicBezTo>
                    <a:pt x="123" y="36"/>
                    <a:pt x="123" y="36"/>
                    <a:pt x="123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6"/>
                    <a:pt x="124" y="35"/>
                    <a:pt x="124" y="35"/>
                  </a:cubicBezTo>
                  <a:close/>
                  <a:moveTo>
                    <a:pt x="125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lose/>
                  <a:moveTo>
                    <a:pt x="126" y="34"/>
                  </a:moveTo>
                  <a:cubicBezTo>
                    <a:pt x="126" y="34"/>
                    <a:pt x="126" y="34"/>
                    <a:pt x="126" y="34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6" y="34"/>
                    <a:pt x="126" y="34"/>
                    <a:pt x="126" y="34"/>
                  </a:cubicBezTo>
                  <a:close/>
                  <a:moveTo>
                    <a:pt x="123" y="33"/>
                  </a:moveTo>
                  <a:cubicBezTo>
                    <a:pt x="124" y="33"/>
                    <a:pt x="124" y="33"/>
                    <a:pt x="124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4"/>
                    <a:pt x="123" y="34"/>
                    <a:pt x="123" y="34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118" y="29"/>
                  </a:move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9" y="29"/>
                    <a:pt x="118" y="29"/>
                    <a:pt x="118" y="29"/>
                  </a:cubicBezTo>
                  <a:close/>
                  <a:moveTo>
                    <a:pt x="117" y="29"/>
                  </a:moveTo>
                  <a:cubicBezTo>
                    <a:pt x="118" y="29"/>
                    <a:pt x="118" y="29"/>
                    <a:pt x="118" y="29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7" y="29"/>
                    <a:pt x="117" y="29"/>
                    <a:pt x="117" y="29"/>
                  </a:cubicBezTo>
                  <a:close/>
                  <a:moveTo>
                    <a:pt x="112" y="26"/>
                  </a:moveTo>
                  <a:cubicBezTo>
                    <a:pt x="113" y="25"/>
                    <a:pt x="113" y="25"/>
                    <a:pt x="113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8" y="26"/>
                    <a:pt x="118" y="26"/>
                    <a:pt x="118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5" y="26"/>
                    <a:pt x="125" y="26"/>
                    <a:pt x="125" y="26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1" y="21"/>
                    <a:pt x="131" y="21"/>
                    <a:pt x="131" y="21"/>
                  </a:cubicBezTo>
                  <a:cubicBezTo>
                    <a:pt x="131" y="22"/>
                    <a:pt x="131" y="22"/>
                    <a:pt x="131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8" y="24"/>
                    <a:pt x="128" y="24"/>
                    <a:pt x="128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6"/>
                    <a:pt x="109" y="26"/>
                    <a:pt x="109" y="26"/>
                  </a:cubicBezTo>
                  <a:cubicBezTo>
                    <a:pt x="109" y="27"/>
                    <a:pt x="109" y="27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8" y="45"/>
                    <a:pt x="108" y="45"/>
                    <a:pt x="108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9"/>
                    <a:pt x="111" y="49"/>
                    <a:pt x="111" y="49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1" y="47"/>
                    <a:pt x="111" y="47"/>
                    <a:pt x="111" y="47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1" y="40"/>
                    <a:pt x="111" y="40"/>
                    <a:pt x="111" y="40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6" y="47"/>
                    <a:pt x="116" y="47"/>
                    <a:pt x="116" y="47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9" y="48"/>
                    <a:pt x="119" y="48"/>
                    <a:pt x="119" y="48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0" y="46"/>
                    <a:pt x="120" y="46"/>
                    <a:pt x="120" y="46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2" y="44"/>
                    <a:pt x="122" y="44"/>
                    <a:pt x="122" y="44"/>
                  </a:cubicBezTo>
                  <a:cubicBezTo>
                    <a:pt x="121" y="44"/>
                    <a:pt x="121" y="44"/>
                    <a:pt x="121" y="44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5" y="32"/>
                    <a:pt x="125" y="32"/>
                    <a:pt x="125" y="32"/>
                  </a:cubicBezTo>
                  <a:cubicBezTo>
                    <a:pt x="126" y="31"/>
                    <a:pt x="126" y="31"/>
                    <a:pt x="126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3" y="30"/>
                    <a:pt x="123" y="30"/>
                    <a:pt x="123" y="30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5" y="33"/>
                    <a:pt x="115" y="33"/>
                    <a:pt x="115" y="33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12" y="26"/>
                    <a:pt x="112" y="26"/>
                    <a:pt x="112" y="26"/>
                  </a:cubicBezTo>
                  <a:close/>
                  <a:moveTo>
                    <a:pt x="113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  <a:moveTo>
                    <a:pt x="114" y="3"/>
                  </a:moveTo>
                  <a:cubicBezTo>
                    <a:pt x="114" y="3"/>
                    <a:pt x="114" y="3"/>
                    <a:pt x="114" y="3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4" y="3"/>
                    <a:pt x="114" y="3"/>
                    <a:pt x="114" y="3"/>
                  </a:cubicBezTo>
                  <a:close/>
                  <a:moveTo>
                    <a:pt x="107" y="7"/>
                  </a:moveTo>
                  <a:cubicBezTo>
                    <a:pt x="107" y="7"/>
                    <a:pt x="107" y="7"/>
                    <a:pt x="107" y="7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lose/>
                  <a:moveTo>
                    <a:pt x="108" y="6"/>
                  </a:move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8" y="6"/>
                    <a:pt x="108" y="6"/>
                    <a:pt x="108" y="6"/>
                  </a:cubicBezTo>
                  <a:close/>
                  <a:moveTo>
                    <a:pt x="99" y="10"/>
                  </a:moveTo>
                  <a:cubicBezTo>
                    <a:pt x="100" y="11"/>
                    <a:pt x="100" y="11"/>
                    <a:pt x="100" y="11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99" y="10"/>
                  </a:moveTo>
                  <a:cubicBezTo>
                    <a:pt x="99" y="10"/>
                    <a:pt x="99" y="10"/>
                    <a:pt x="99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0"/>
                    <a:pt x="99" y="10"/>
                    <a:pt x="99" y="10"/>
                  </a:cubicBezTo>
                  <a:close/>
                  <a:moveTo>
                    <a:pt x="100" y="12"/>
                  </a:move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lose/>
                  <a:moveTo>
                    <a:pt x="99" y="13"/>
                  </a:moveTo>
                  <a:cubicBezTo>
                    <a:pt x="99" y="13"/>
                    <a:pt x="99" y="13"/>
                    <a:pt x="99" y="13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9" y="13"/>
                    <a:pt x="99" y="13"/>
                    <a:pt x="99" y="13"/>
                  </a:cubicBezTo>
                  <a:close/>
                  <a:moveTo>
                    <a:pt x="93" y="42"/>
                  </a:moveTo>
                  <a:cubicBezTo>
                    <a:pt x="94" y="42"/>
                    <a:pt x="94" y="42"/>
                    <a:pt x="94" y="42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93" y="42"/>
                  </a:moveTo>
                  <a:cubicBezTo>
                    <a:pt x="93" y="43"/>
                    <a:pt x="93" y="43"/>
                    <a:pt x="93" y="43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42"/>
                    <a:pt x="93" y="42"/>
                    <a:pt x="93" y="42"/>
                  </a:cubicBezTo>
                  <a:close/>
                  <a:moveTo>
                    <a:pt x="62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lose/>
                  <a:moveTo>
                    <a:pt x="63" y="31"/>
                  </a:moveTo>
                  <a:cubicBezTo>
                    <a:pt x="64" y="31"/>
                    <a:pt x="64" y="31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1"/>
                    <a:pt x="63" y="31"/>
                    <a:pt x="63" y="31"/>
                  </a:cubicBezTo>
                  <a:close/>
                  <a:moveTo>
                    <a:pt x="64" y="32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62" y="23"/>
                  </a:moveTo>
                  <a:cubicBezTo>
                    <a:pt x="62" y="21"/>
                    <a:pt x="62" y="21"/>
                    <a:pt x="62" y="2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89" y="16"/>
                    <a:pt x="89" y="16"/>
                    <a:pt x="89" y="16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7" y="9"/>
                    <a:pt x="97" y="9"/>
                    <a:pt x="97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7"/>
                    <a:pt x="99" y="27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4"/>
                    <a:pt x="94" y="34"/>
                    <a:pt x="94" y="34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3" y="40"/>
                    <a:pt x="93" y="40"/>
                    <a:pt x="93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2" y="41"/>
                    <a:pt x="92" y="41"/>
                    <a:pt x="92" y="41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7" y="45"/>
                    <a:pt x="87" y="45"/>
                    <a:pt x="87" y="45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2" y="23"/>
                    <a:pt x="62" y="23"/>
                  </a:cubicBezTo>
                  <a:close/>
                  <a:moveTo>
                    <a:pt x="176" y="31"/>
                  </a:moveTo>
                  <a:cubicBezTo>
                    <a:pt x="176" y="31"/>
                    <a:pt x="176" y="31"/>
                    <a:pt x="176" y="31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6" y="31"/>
                    <a:pt x="176" y="31"/>
                    <a:pt x="176" y="31"/>
                  </a:cubicBezTo>
                  <a:close/>
                  <a:moveTo>
                    <a:pt x="178" y="34"/>
                  </a:moveTo>
                  <a:cubicBezTo>
                    <a:pt x="177" y="34"/>
                    <a:pt x="177" y="34"/>
                    <a:pt x="177" y="34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78" y="34"/>
                    <a:pt x="178" y="34"/>
                    <a:pt x="178" y="34"/>
                  </a:cubicBezTo>
                  <a:close/>
                  <a:moveTo>
                    <a:pt x="179" y="34"/>
                  </a:moveTo>
                  <a:cubicBezTo>
                    <a:pt x="179" y="34"/>
                    <a:pt x="179" y="34"/>
                    <a:pt x="179" y="34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3" y="35"/>
                    <a:pt x="183" y="35"/>
                    <a:pt x="183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79" y="34"/>
                    <a:pt x="179" y="34"/>
                    <a:pt x="179" y="34"/>
                  </a:cubicBezTo>
                  <a:close/>
                  <a:moveTo>
                    <a:pt x="179" y="30"/>
                  </a:moveTo>
                  <a:cubicBezTo>
                    <a:pt x="180" y="31"/>
                    <a:pt x="180" y="31"/>
                    <a:pt x="180" y="31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82" y="31"/>
                    <a:pt x="182" y="31"/>
                    <a:pt x="182" y="31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79" y="30"/>
                    <a:pt x="179" y="30"/>
                    <a:pt x="179" y="30"/>
                  </a:cubicBezTo>
                  <a:close/>
                  <a:moveTo>
                    <a:pt x="166" y="50"/>
                  </a:moveTo>
                  <a:cubicBezTo>
                    <a:pt x="166" y="51"/>
                    <a:pt x="166" y="51"/>
                    <a:pt x="166" y="51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6" y="50"/>
                    <a:pt x="166" y="50"/>
                    <a:pt x="166" y="50"/>
                  </a:cubicBezTo>
                  <a:close/>
                  <a:moveTo>
                    <a:pt x="168" y="49"/>
                  </a:moveTo>
                  <a:cubicBezTo>
                    <a:pt x="168" y="50"/>
                    <a:pt x="168" y="50"/>
                    <a:pt x="168" y="50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49"/>
                    <a:pt x="168" y="49"/>
                    <a:pt x="168" y="49"/>
                  </a:cubicBezTo>
                  <a:close/>
                  <a:moveTo>
                    <a:pt x="175" y="55"/>
                  </a:move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6" y="55"/>
                    <a:pt x="176" y="55"/>
                    <a:pt x="176" y="55"/>
                  </a:cubicBezTo>
                  <a:cubicBezTo>
                    <a:pt x="175" y="55"/>
                    <a:pt x="175" y="55"/>
                    <a:pt x="175" y="55"/>
                  </a:cubicBezTo>
                  <a:close/>
                  <a:moveTo>
                    <a:pt x="173" y="53"/>
                  </a:move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4"/>
                    <a:pt x="173" y="54"/>
                    <a:pt x="173" y="54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lose/>
                  <a:moveTo>
                    <a:pt x="174" y="54"/>
                  </a:moveTo>
                  <a:cubicBezTo>
                    <a:pt x="174" y="54"/>
                    <a:pt x="174" y="54"/>
                    <a:pt x="174" y="54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5" y="54"/>
                    <a:pt x="175" y="54"/>
                    <a:pt x="175" y="54"/>
                  </a:cubicBezTo>
                  <a:cubicBezTo>
                    <a:pt x="174" y="54"/>
                    <a:pt x="174" y="54"/>
                    <a:pt x="174" y="54"/>
                  </a:cubicBezTo>
                  <a:close/>
                  <a:moveTo>
                    <a:pt x="173" y="52"/>
                  </a:moveTo>
                  <a:cubicBezTo>
                    <a:pt x="173" y="52"/>
                    <a:pt x="173" y="52"/>
                    <a:pt x="173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lose/>
                  <a:moveTo>
                    <a:pt x="175" y="52"/>
                  </a:moveTo>
                  <a:cubicBezTo>
                    <a:pt x="174" y="52"/>
                    <a:pt x="174" y="52"/>
                    <a:pt x="174" y="52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3"/>
                    <a:pt x="174" y="53"/>
                    <a:pt x="174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3"/>
                    <a:pt x="175" y="53"/>
                    <a:pt x="175" y="53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lose/>
                  <a:moveTo>
                    <a:pt x="173" y="51"/>
                  </a:move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1"/>
                    <a:pt x="173" y="51"/>
                    <a:pt x="173" y="51"/>
                  </a:cubicBezTo>
                  <a:close/>
                  <a:moveTo>
                    <a:pt x="175" y="50"/>
                  </a:move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lose/>
                  <a:moveTo>
                    <a:pt x="174" y="50"/>
                  </a:moveTo>
                  <a:cubicBezTo>
                    <a:pt x="174" y="50"/>
                    <a:pt x="174" y="50"/>
                    <a:pt x="174" y="50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4" y="50"/>
                    <a:pt x="174" y="50"/>
                    <a:pt x="174" y="50"/>
                  </a:cubicBezTo>
                  <a:close/>
                  <a:moveTo>
                    <a:pt x="163" y="56"/>
                  </a:move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lose/>
                  <a:moveTo>
                    <a:pt x="162" y="57"/>
                  </a:moveTo>
                  <a:cubicBezTo>
                    <a:pt x="163" y="57"/>
                    <a:pt x="163" y="57"/>
                    <a:pt x="163" y="57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2" y="57"/>
                    <a:pt x="162" y="57"/>
                    <a:pt x="162" y="57"/>
                  </a:cubicBezTo>
                  <a:close/>
                  <a:moveTo>
                    <a:pt x="158" y="58"/>
                  </a:move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9"/>
                    <a:pt x="158" y="59"/>
                  </a:cubicBezTo>
                  <a:cubicBezTo>
                    <a:pt x="158" y="59"/>
                    <a:pt x="158" y="58"/>
                    <a:pt x="158" y="58"/>
                  </a:cubicBezTo>
                  <a:close/>
                  <a:moveTo>
                    <a:pt x="159" y="58"/>
                  </a:moveTo>
                  <a:cubicBezTo>
                    <a:pt x="158" y="58"/>
                    <a:pt x="158" y="58"/>
                    <a:pt x="158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ubicBezTo>
                    <a:pt x="159" y="58"/>
                    <a:pt x="159" y="58"/>
                    <a:pt x="159" y="58"/>
                  </a:cubicBezTo>
                  <a:close/>
                  <a:moveTo>
                    <a:pt x="159" y="61"/>
                  </a:moveTo>
                  <a:cubicBezTo>
                    <a:pt x="159" y="61"/>
                    <a:pt x="159" y="61"/>
                    <a:pt x="159" y="61"/>
                  </a:cubicBezTo>
                  <a:cubicBezTo>
                    <a:pt x="158" y="61"/>
                    <a:pt x="158" y="61"/>
                    <a:pt x="158" y="61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59" y="61"/>
                    <a:pt x="159" y="61"/>
                    <a:pt x="159" y="61"/>
                  </a:cubicBezTo>
                  <a:cubicBezTo>
                    <a:pt x="159" y="61"/>
                    <a:pt x="159" y="61"/>
                    <a:pt x="159" y="61"/>
                  </a:cubicBezTo>
                  <a:close/>
                  <a:moveTo>
                    <a:pt x="161" y="58"/>
                  </a:move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60" y="59"/>
                    <a:pt x="160" y="59"/>
                    <a:pt x="160" y="59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8"/>
                    <a:pt x="162" y="58"/>
                    <a:pt x="162" y="58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2" y="57"/>
                    <a:pt x="162" y="57"/>
                    <a:pt x="162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1" y="58"/>
                    <a:pt x="161" y="58"/>
                    <a:pt x="161" y="58"/>
                  </a:cubicBezTo>
                  <a:close/>
                  <a:moveTo>
                    <a:pt x="154" y="54"/>
                  </a:moveTo>
                  <a:cubicBezTo>
                    <a:pt x="155" y="53"/>
                    <a:pt x="155" y="53"/>
                    <a:pt x="155" y="53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54" y="54"/>
                    <a:pt x="154" y="54"/>
                    <a:pt x="154" y="54"/>
                  </a:cubicBezTo>
                  <a:close/>
                  <a:moveTo>
                    <a:pt x="152" y="55"/>
                  </a:move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ubicBezTo>
                    <a:pt x="152" y="55"/>
                    <a:pt x="152" y="55"/>
                    <a:pt x="152" y="55"/>
                  </a:cubicBezTo>
                  <a:close/>
                  <a:moveTo>
                    <a:pt x="154" y="61"/>
                  </a:moveTo>
                  <a:cubicBezTo>
                    <a:pt x="153" y="61"/>
                    <a:pt x="153" y="61"/>
                    <a:pt x="153" y="61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4" y="61"/>
                    <a:pt x="154" y="61"/>
                    <a:pt x="154" y="61"/>
                  </a:cubicBezTo>
                  <a:close/>
                  <a:moveTo>
                    <a:pt x="152" y="60"/>
                  </a:moveTo>
                  <a:cubicBezTo>
                    <a:pt x="153" y="59"/>
                    <a:pt x="153" y="59"/>
                    <a:pt x="153" y="59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0"/>
                    <a:pt x="153" y="60"/>
                    <a:pt x="153" y="60"/>
                  </a:cubicBezTo>
                  <a:cubicBezTo>
                    <a:pt x="153" y="61"/>
                    <a:pt x="153" y="61"/>
                    <a:pt x="153" y="61"/>
                  </a:cubicBezTo>
                  <a:cubicBezTo>
                    <a:pt x="152" y="60"/>
                    <a:pt x="152" y="60"/>
                    <a:pt x="152" y="60"/>
                  </a:cubicBezTo>
                  <a:cubicBezTo>
                    <a:pt x="152" y="60"/>
                    <a:pt x="152" y="60"/>
                    <a:pt x="152" y="60"/>
                  </a:cubicBezTo>
                  <a:close/>
                  <a:moveTo>
                    <a:pt x="147" y="57"/>
                  </a:move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7" y="57"/>
                    <a:pt x="147" y="57"/>
                    <a:pt x="147" y="57"/>
                  </a:cubicBezTo>
                  <a:close/>
                  <a:moveTo>
                    <a:pt x="148" y="62"/>
                  </a:moveTo>
                  <a:cubicBezTo>
                    <a:pt x="149" y="62"/>
                    <a:pt x="149" y="62"/>
                    <a:pt x="149" y="62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49" y="62"/>
                    <a:pt x="149" y="62"/>
                    <a:pt x="149" y="62"/>
                  </a:cubicBezTo>
                  <a:cubicBezTo>
                    <a:pt x="148" y="62"/>
                    <a:pt x="148" y="62"/>
                    <a:pt x="148" y="62"/>
                  </a:cubicBezTo>
                  <a:close/>
                  <a:moveTo>
                    <a:pt x="142" y="59"/>
                  </a:move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42" y="59"/>
                    <a:pt x="142" y="59"/>
                    <a:pt x="142" y="59"/>
                  </a:cubicBezTo>
                  <a:close/>
                  <a:moveTo>
                    <a:pt x="144" y="61"/>
                  </a:moveTo>
                  <a:cubicBezTo>
                    <a:pt x="145" y="61"/>
                    <a:pt x="145" y="61"/>
                    <a:pt x="145" y="61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6" y="62"/>
                    <a:pt x="146" y="62"/>
                    <a:pt x="146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2"/>
                    <a:pt x="144" y="62"/>
                    <a:pt x="144" y="62"/>
                  </a:cubicBezTo>
                  <a:cubicBezTo>
                    <a:pt x="144" y="61"/>
                    <a:pt x="144" y="61"/>
                    <a:pt x="144" y="61"/>
                  </a:cubicBezTo>
                  <a:close/>
                  <a:moveTo>
                    <a:pt x="143" y="62"/>
                  </a:moveTo>
                  <a:cubicBezTo>
                    <a:pt x="143" y="61"/>
                    <a:pt x="143" y="61"/>
                    <a:pt x="143" y="6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3" y="62"/>
                    <a:pt x="143" y="62"/>
                  </a:cubicBezTo>
                  <a:close/>
                  <a:moveTo>
                    <a:pt x="141" y="61"/>
                  </a:moveTo>
                  <a:cubicBezTo>
                    <a:pt x="141" y="61"/>
                    <a:pt x="141" y="61"/>
                    <a:pt x="141" y="61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41" y="61"/>
                    <a:pt x="141" y="61"/>
                    <a:pt x="141" y="61"/>
                  </a:cubicBezTo>
                  <a:close/>
                  <a:moveTo>
                    <a:pt x="124" y="70"/>
                  </a:move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9" y="69"/>
                    <a:pt x="129" y="69"/>
                    <a:pt x="129" y="69"/>
                  </a:cubicBezTo>
                  <a:cubicBezTo>
                    <a:pt x="130" y="69"/>
                    <a:pt x="130" y="69"/>
                    <a:pt x="130" y="69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1" y="66"/>
                    <a:pt x="131" y="66"/>
                    <a:pt x="131" y="66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5" y="70"/>
                    <a:pt x="125" y="70"/>
                    <a:pt x="125" y="70"/>
                  </a:cubicBezTo>
                  <a:cubicBezTo>
                    <a:pt x="124" y="70"/>
                    <a:pt x="124" y="70"/>
                    <a:pt x="124" y="70"/>
                  </a:cubicBezTo>
                  <a:close/>
                  <a:moveTo>
                    <a:pt x="123" y="71"/>
                  </a:move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23" y="71"/>
                  </a:move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1" y="73"/>
                    <a:pt x="121" y="73"/>
                    <a:pt x="121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3" y="71"/>
                    <a:pt x="123" y="71"/>
                    <a:pt x="123" y="71"/>
                  </a:cubicBezTo>
                  <a:close/>
                  <a:moveTo>
                    <a:pt x="117" y="71"/>
                  </a:moveTo>
                  <a:cubicBezTo>
                    <a:pt x="117" y="71"/>
                    <a:pt x="117" y="71"/>
                    <a:pt x="117" y="71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7" y="72"/>
                    <a:pt x="117" y="72"/>
                    <a:pt x="117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7" y="71"/>
                    <a:pt x="117" y="71"/>
                    <a:pt x="117" y="71"/>
                  </a:cubicBezTo>
                  <a:close/>
                  <a:moveTo>
                    <a:pt x="104" y="67"/>
                  </a:moveTo>
                  <a:cubicBezTo>
                    <a:pt x="106" y="66"/>
                    <a:pt x="106" y="66"/>
                    <a:pt x="106" y="66"/>
                  </a:cubicBezTo>
                  <a:cubicBezTo>
                    <a:pt x="107" y="67"/>
                    <a:pt x="107" y="67"/>
                    <a:pt x="107" y="67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9" y="66"/>
                    <a:pt x="109" y="66"/>
                    <a:pt x="109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1" y="67"/>
                    <a:pt x="111" y="67"/>
                    <a:pt x="111" y="67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69"/>
                    <a:pt x="112" y="69"/>
                    <a:pt x="112" y="69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09" y="70"/>
                    <a:pt x="109" y="70"/>
                    <a:pt x="109" y="70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5" y="68"/>
                    <a:pt x="105" y="68"/>
                    <a:pt x="105" y="68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4" y="67"/>
                    <a:pt x="104" y="67"/>
                    <a:pt x="104" y="67"/>
                  </a:cubicBezTo>
                  <a:close/>
                  <a:moveTo>
                    <a:pt x="90" y="57"/>
                  </a:moveTo>
                  <a:cubicBezTo>
                    <a:pt x="91" y="58"/>
                    <a:pt x="91" y="58"/>
                    <a:pt x="91" y="58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7"/>
                    <a:pt x="90" y="57"/>
                    <a:pt x="90" y="57"/>
                  </a:cubicBezTo>
                  <a:close/>
                  <a:moveTo>
                    <a:pt x="88" y="56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6"/>
                    <a:pt x="88" y="56"/>
                    <a:pt x="88" y="56"/>
                  </a:cubicBezTo>
                  <a:close/>
                  <a:moveTo>
                    <a:pt x="135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8" y="60"/>
                    <a:pt x="138" y="60"/>
                    <a:pt x="138" y="60"/>
                  </a:cubicBezTo>
                  <a:cubicBezTo>
                    <a:pt x="139" y="60"/>
                    <a:pt x="139" y="60"/>
                    <a:pt x="139" y="60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8" y="59"/>
                    <a:pt x="138" y="59"/>
                    <a:pt x="138" y="59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60"/>
                    <a:pt x="135" y="60"/>
                    <a:pt x="135" y="60"/>
                  </a:cubicBezTo>
                  <a:cubicBezTo>
                    <a:pt x="135" y="60"/>
                    <a:pt x="135" y="60"/>
                    <a:pt x="135" y="60"/>
                  </a:cubicBezTo>
                  <a:close/>
                  <a:moveTo>
                    <a:pt x="134" y="61"/>
                  </a:move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2"/>
                    <a:pt x="134" y="62"/>
                    <a:pt x="134" y="62"/>
                  </a:cubicBezTo>
                  <a:cubicBezTo>
                    <a:pt x="134" y="61"/>
                    <a:pt x="134" y="61"/>
                    <a:pt x="134" y="61"/>
                  </a:cubicBezTo>
                  <a:close/>
                  <a:moveTo>
                    <a:pt x="130" y="61"/>
                  </a:move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9" y="63"/>
                    <a:pt x="129" y="63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1" y="61"/>
                    <a:pt x="131" y="61"/>
                    <a:pt x="131" y="61"/>
                  </a:cubicBezTo>
                  <a:cubicBezTo>
                    <a:pt x="130" y="62"/>
                    <a:pt x="130" y="62"/>
                    <a:pt x="130" y="62"/>
                  </a:cubicBezTo>
                  <a:cubicBezTo>
                    <a:pt x="130" y="61"/>
                    <a:pt x="130" y="61"/>
                    <a:pt x="130" y="61"/>
                  </a:cubicBezTo>
                  <a:close/>
                  <a:moveTo>
                    <a:pt x="127" y="63"/>
                  </a:moveTo>
                  <a:cubicBezTo>
                    <a:pt x="127" y="63"/>
                    <a:pt x="127" y="63"/>
                    <a:pt x="127" y="63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24" y="63"/>
                  </a:move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2"/>
                    <a:pt x="127" y="62"/>
                    <a:pt x="127" y="62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24" y="63"/>
                    <a:pt x="124" y="63"/>
                    <a:pt x="124" y="63"/>
                  </a:cubicBezTo>
                  <a:cubicBezTo>
                    <a:pt x="124" y="63"/>
                    <a:pt x="124" y="63"/>
                    <a:pt x="124" y="63"/>
                  </a:cubicBezTo>
                  <a:close/>
                  <a:moveTo>
                    <a:pt x="123" y="63"/>
                  </a:moveTo>
                  <a:cubicBezTo>
                    <a:pt x="122" y="63"/>
                    <a:pt x="122" y="63"/>
                    <a:pt x="122" y="63"/>
                  </a:cubicBezTo>
                  <a:cubicBezTo>
                    <a:pt x="122" y="64"/>
                    <a:pt x="122" y="64"/>
                    <a:pt x="122" y="64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3" y="63"/>
                    <a:pt x="123" y="63"/>
                    <a:pt x="123" y="63"/>
                  </a:cubicBezTo>
                  <a:close/>
                  <a:moveTo>
                    <a:pt x="124" y="62"/>
                  </a:moveTo>
                  <a:cubicBezTo>
                    <a:pt x="123" y="62"/>
                    <a:pt x="123" y="62"/>
                    <a:pt x="123" y="62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lose/>
                  <a:moveTo>
                    <a:pt x="108" y="63"/>
                  </a:moveTo>
                  <a:cubicBezTo>
                    <a:pt x="108" y="63"/>
                    <a:pt x="108" y="63"/>
                    <a:pt x="108" y="63"/>
                  </a:cubicBezTo>
                  <a:cubicBezTo>
                    <a:pt x="109" y="62"/>
                    <a:pt x="109" y="62"/>
                    <a:pt x="109" y="62"/>
                  </a:cubicBezTo>
                  <a:cubicBezTo>
                    <a:pt x="112" y="61"/>
                    <a:pt x="112" y="61"/>
                    <a:pt x="112" y="61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4" y="62"/>
                    <a:pt x="114" y="62"/>
                    <a:pt x="114" y="62"/>
                  </a:cubicBezTo>
                  <a:cubicBezTo>
                    <a:pt x="116" y="63"/>
                    <a:pt x="116" y="63"/>
                    <a:pt x="116" y="63"/>
                  </a:cubicBezTo>
                  <a:cubicBezTo>
                    <a:pt x="117" y="62"/>
                    <a:pt x="117" y="62"/>
                    <a:pt x="117" y="62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3"/>
                    <a:pt x="119" y="63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21" y="63"/>
                    <a:pt x="121" y="63"/>
                    <a:pt x="121" y="63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8" y="64"/>
                    <a:pt x="118" y="64"/>
                    <a:pt x="118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15" y="64"/>
                    <a:pt x="115" y="64"/>
                    <a:pt x="115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4" y="65"/>
                    <a:pt x="114" y="65"/>
                    <a:pt x="114" y="65"/>
                  </a:cubicBezTo>
                  <a:cubicBezTo>
                    <a:pt x="113" y="65"/>
                    <a:pt x="113" y="65"/>
                    <a:pt x="113" y="65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0" y="64"/>
                    <a:pt x="110" y="64"/>
                    <a:pt x="110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lose/>
                  <a:moveTo>
                    <a:pt x="107" y="63"/>
                  </a:moveTo>
                  <a:cubicBezTo>
                    <a:pt x="107" y="64"/>
                    <a:pt x="107" y="64"/>
                    <a:pt x="107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08" y="63"/>
                    <a:pt x="108" y="63"/>
                    <a:pt x="108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107" y="63"/>
                  </a:moveTo>
                  <a:cubicBezTo>
                    <a:pt x="106" y="63"/>
                    <a:pt x="106" y="63"/>
                    <a:pt x="106" y="63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7" y="63"/>
                    <a:pt x="107" y="63"/>
                    <a:pt x="107" y="63"/>
                  </a:cubicBezTo>
                  <a:close/>
                  <a:moveTo>
                    <a:pt x="94" y="63"/>
                  </a:move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6" y="65"/>
                    <a:pt x="96" y="65"/>
                    <a:pt x="96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03" y="64"/>
                    <a:pt x="103" y="64"/>
                    <a:pt x="103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3"/>
                    <a:pt x="105" y="63"/>
                    <a:pt x="105" y="63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3" y="63"/>
                    <a:pt x="103" y="63"/>
                    <a:pt x="103" y="63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2" y="61"/>
                    <a:pt x="102" y="61"/>
                    <a:pt x="102" y="61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8" y="63"/>
                    <a:pt x="98" y="63"/>
                    <a:pt x="98" y="63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3"/>
                    <a:pt x="94" y="63"/>
                    <a:pt x="94" y="63"/>
                  </a:cubicBezTo>
                  <a:close/>
                  <a:moveTo>
                    <a:pt x="92" y="62"/>
                  </a:move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2" y="62"/>
                    <a:pt x="92" y="62"/>
                    <a:pt x="92" y="62"/>
                  </a:cubicBezTo>
                  <a:close/>
                  <a:moveTo>
                    <a:pt x="89" y="64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lose/>
                  <a:moveTo>
                    <a:pt x="85" y="61"/>
                  </a:move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5" y="61"/>
                    <a:pt x="85" y="61"/>
                    <a:pt x="85" y="61"/>
                  </a:cubicBezTo>
                  <a:close/>
                  <a:moveTo>
                    <a:pt x="192" y="62"/>
                  </a:move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4" y="62"/>
                    <a:pt x="194" y="62"/>
                    <a:pt x="194" y="62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2" y="62"/>
                    <a:pt x="192" y="62"/>
                    <a:pt x="192" y="62"/>
                  </a:cubicBezTo>
                  <a:close/>
                  <a:moveTo>
                    <a:pt x="188" y="62"/>
                  </a:moveTo>
                  <a:cubicBezTo>
                    <a:pt x="188" y="62"/>
                    <a:pt x="189" y="62"/>
                    <a:pt x="189" y="62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91" y="62"/>
                    <a:pt x="191" y="62"/>
                    <a:pt x="191" y="62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1" y="58"/>
                    <a:pt x="191" y="58"/>
                    <a:pt x="191" y="58"/>
                  </a:cubicBezTo>
                  <a:cubicBezTo>
                    <a:pt x="190" y="59"/>
                    <a:pt x="190" y="59"/>
                    <a:pt x="190" y="59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8" y="62"/>
                    <a:pt x="188" y="62"/>
                    <a:pt x="188" y="62"/>
                  </a:cubicBezTo>
                  <a:close/>
                  <a:moveTo>
                    <a:pt x="78" y="56"/>
                  </a:moveTo>
                  <a:cubicBezTo>
                    <a:pt x="77" y="57"/>
                    <a:pt x="77" y="57"/>
                    <a:pt x="77" y="57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8" y="56"/>
                    <a:pt x="78" y="56"/>
                    <a:pt x="78" y="56"/>
                  </a:cubicBezTo>
                  <a:close/>
                  <a:moveTo>
                    <a:pt x="44" y="55"/>
                  </a:moveTo>
                  <a:cubicBezTo>
                    <a:pt x="44" y="55"/>
                    <a:pt x="44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4" y="55"/>
                    <a:pt x="44" y="55"/>
                    <a:pt x="44" y="55"/>
                  </a:cubicBezTo>
                  <a:close/>
                  <a:moveTo>
                    <a:pt x="45" y="55"/>
                  </a:move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2" y="53"/>
                    <a:pt x="52" y="53"/>
                    <a:pt x="52" y="53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5"/>
                    <a:pt x="68" y="55"/>
                    <a:pt x="68" y="55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69" y="54"/>
                    <a:pt x="69" y="54"/>
                  </a:cubicBezTo>
                  <a:cubicBezTo>
                    <a:pt x="70" y="55"/>
                    <a:pt x="70" y="55"/>
                    <a:pt x="70" y="55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0"/>
                    <a:pt x="84" y="60"/>
                    <a:pt x="84" y="60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2"/>
                    <a:pt x="76" y="62"/>
                    <a:pt x="76" y="62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0" y="61"/>
                    <a:pt x="70" y="61"/>
                    <a:pt x="70" y="61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lose/>
                  <a:moveTo>
                    <a:pt x="57" y="10"/>
                  </a:moveTo>
                  <a:cubicBezTo>
                    <a:pt x="57" y="11"/>
                    <a:pt x="57" y="11"/>
                    <a:pt x="57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10"/>
                    <a:pt x="57" y="10"/>
                    <a:pt x="57" y="10"/>
                  </a:cubicBezTo>
                  <a:close/>
                  <a:moveTo>
                    <a:pt x="49" y="15"/>
                  </a:moveTo>
                  <a:cubicBezTo>
                    <a:pt x="49" y="16"/>
                    <a:pt x="49" y="16"/>
                    <a:pt x="49" y="16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lose/>
                  <a:moveTo>
                    <a:pt x="49" y="13"/>
                  </a:move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lose/>
                  <a:moveTo>
                    <a:pt x="49" y="14"/>
                  </a:moveTo>
                  <a:cubicBezTo>
                    <a:pt x="49" y="14"/>
                    <a:pt x="49" y="14"/>
                    <a:pt x="49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49" y="14"/>
                    <a:pt x="49" y="14"/>
                    <a:pt x="49" y="14"/>
                  </a:cubicBezTo>
                  <a:close/>
                  <a:moveTo>
                    <a:pt x="46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6" y="14"/>
                    <a:pt x="46" y="14"/>
                    <a:pt x="46" y="14"/>
                  </a:cubicBezTo>
                  <a:close/>
                  <a:moveTo>
                    <a:pt x="39" y="23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3"/>
                    <a:pt x="39" y="23"/>
                    <a:pt x="39" y="23"/>
                  </a:cubicBezTo>
                  <a:close/>
                  <a:moveTo>
                    <a:pt x="41" y="22"/>
                  </a:moveTo>
                  <a:cubicBezTo>
                    <a:pt x="41" y="23"/>
                    <a:pt x="41" y="23"/>
                    <a:pt x="41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lose/>
                  <a:moveTo>
                    <a:pt x="61" y="34"/>
                  </a:moveTo>
                  <a:cubicBezTo>
                    <a:pt x="61" y="35"/>
                    <a:pt x="61" y="35"/>
                    <a:pt x="61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lose/>
                  <a:moveTo>
                    <a:pt x="55" y="38"/>
                  </a:move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1"/>
                    <a:pt x="58" y="41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  <a:moveTo>
                    <a:pt x="52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lose/>
                  <a:moveTo>
                    <a:pt x="46" y="35"/>
                  </a:moveTo>
                  <a:cubicBezTo>
                    <a:pt x="46" y="35"/>
                    <a:pt x="46" y="35"/>
                    <a:pt x="46" y="35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5"/>
                    <a:pt x="46" y="35"/>
                    <a:pt x="46" y="35"/>
                  </a:cubicBezTo>
                  <a:close/>
                  <a:moveTo>
                    <a:pt x="4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42" y="28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33" y="23"/>
                  </a:move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1" y="21"/>
                  </a:moveTo>
                  <a:cubicBezTo>
                    <a:pt x="31" y="21"/>
                    <a:pt x="31" y="21"/>
                    <a:pt x="31" y="21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1" y="21"/>
                    <a:pt x="31" y="21"/>
                    <a:pt x="31" y="21"/>
                  </a:cubicBezTo>
                  <a:close/>
                  <a:moveTo>
                    <a:pt x="28" y="19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lose/>
                  <a:moveTo>
                    <a:pt x="31" y="49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lose/>
                  <a:moveTo>
                    <a:pt x="23" y="39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3" y="39"/>
                    <a:pt x="23" y="39"/>
                  </a:cubicBezTo>
                  <a:close/>
                  <a:moveTo>
                    <a:pt x="21" y="38"/>
                  </a:moveTo>
                  <a:cubicBezTo>
                    <a:pt x="22" y="39"/>
                    <a:pt x="22" y="39"/>
                    <a:pt x="22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8"/>
                    <a:pt x="21" y="38"/>
                    <a:pt x="21" y="38"/>
                  </a:cubicBezTo>
                  <a:close/>
                  <a:moveTo>
                    <a:pt x="20" y="36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5" y="32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2"/>
                    <a:pt x="15" y="32"/>
                    <a:pt x="15" y="32"/>
                  </a:cubicBezTo>
                  <a:close/>
                  <a:moveTo>
                    <a:pt x="14" y="29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29"/>
                    <a:pt x="14" y="29"/>
                    <a:pt x="14" y="29"/>
                  </a:cubicBezTo>
                  <a:close/>
                  <a:moveTo>
                    <a:pt x="15" y="27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8" y="22"/>
                  </a:moveTo>
                  <a:cubicBezTo>
                    <a:pt x="9" y="22"/>
                    <a:pt x="9" y="22"/>
                    <a:pt x="9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8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2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2" y="15"/>
                    <a:pt x="2" y="15"/>
                  </a:cubicBezTo>
                  <a:close/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auto">
            <a:xfrm>
              <a:off x="6922893" y="3353524"/>
              <a:ext cx="66905" cy="18013"/>
            </a:xfrm>
            <a:custGeom>
              <a:avLst/>
              <a:gdLst>
                <a:gd name="T0" fmla="*/ 0 w 52"/>
                <a:gd name="T1" fmla="*/ 11 h 14"/>
                <a:gd name="T2" fmla="*/ 4 w 52"/>
                <a:gd name="T3" fmla="*/ 14 h 14"/>
                <a:gd name="T4" fmla="*/ 4 w 52"/>
                <a:gd name="T5" fmla="*/ 11 h 14"/>
                <a:gd name="T6" fmla="*/ 7 w 52"/>
                <a:gd name="T7" fmla="*/ 11 h 14"/>
                <a:gd name="T8" fmla="*/ 7 w 52"/>
                <a:gd name="T9" fmla="*/ 7 h 14"/>
                <a:gd name="T10" fmla="*/ 7 w 52"/>
                <a:gd name="T11" fmla="*/ 7 h 14"/>
                <a:gd name="T12" fmla="*/ 4 w 52"/>
                <a:gd name="T13" fmla="*/ 11 h 14"/>
                <a:gd name="T14" fmla="*/ 0 w 52"/>
                <a:gd name="T15" fmla="*/ 11 h 14"/>
                <a:gd name="T16" fmla="*/ 0 w 52"/>
                <a:gd name="T17" fmla="*/ 11 h 14"/>
                <a:gd name="T18" fmla="*/ 11 w 52"/>
                <a:gd name="T19" fmla="*/ 7 h 14"/>
                <a:gd name="T20" fmla="*/ 15 w 52"/>
                <a:gd name="T21" fmla="*/ 11 h 14"/>
                <a:gd name="T22" fmla="*/ 18 w 52"/>
                <a:gd name="T23" fmla="*/ 14 h 14"/>
                <a:gd name="T24" fmla="*/ 22 w 52"/>
                <a:gd name="T25" fmla="*/ 14 h 14"/>
                <a:gd name="T26" fmla="*/ 22 w 52"/>
                <a:gd name="T27" fmla="*/ 11 h 14"/>
                <a:gd name="T28" fmla="*/ 26 w 52"/>
                <a:gd name="T29" fmla="*/ 11 h 14"/>
                <a:gd name="T30" fmla="*/ 30 w 52"/>
                <a:gd name="T31" fmla="*/ 11 h 14"/>
                <a:gd name="T32" fmla="*/ 37 w 52"/>
                <a:gd name="T33" fmla="*/ 11 h 14"/>
                <a:gd name="T34" fmla="*/ 41 w 52"/>
                <a:gd name="T35" fmla="*/ 7 h 14"/>
                <a:gd name="T36" fmla="*/ 44 w 52"/>
                <a:gd name="T37" fmla="*/ 7 h 14"/>
                <a:gd name="T38" fmla="*/ 48 w 52"/>
                <a:gd name="T39" fmla="*/ 3 h 14"/>
                <a:gd name="T40" fmla="*/ 48 w 52"/>
                <a:gd name="T41" fmla="*/ 3 h 14"/>
                <a:gd name="T42" fmla="*/ 52 w 52"/>
                <a:gd name="T43" fmla="*/ 0 h 14"/>
                <a:gd name="T44" fmla="*/ 52 w 52"/>
                <a:gd name="T45" fmla="*/ 0 h 14"/>
                <a:gd name="T46" fmla="*/ 52 w 52"/>
                <a:gd name="T47" fmla="*/ 0 h 14"/>
                <a:gd name="T48" fmla="*/ 44 w 52"/>
                <a:gd name="T49" fmla="*/ 0 h 14"/>
                <a:gd name="T50" fmla="*/ 41 w 52"/>
                <a:gd name="T51" fmla="*/ 0 h 14"/>
                <a:gd name="T52" fmla="*/ 37 w 52"/>
                <a:gd name="T53" fmla="*/ 0 h 14"/>
                <a:gd name="T54" fmla="*/ 33 w 52"/>
                <a:gd name="T55" fmla="*/ 0 h 14"/>
                <a:gd name="T56" fmla="*/ 30 w 52"/>
                <a:gd name="T57" fmla="*/ 0 h 14"/>
                <a:gd name="T58" fmla="*/ 22 w 52"/>
                <a:gd name="T59" fmla="*/ 0 h 14"/>
                <a:gd name="T60" fmla="*/ 18 w 52"/>
                <a:gd name="T61" fmla="*/ 3 h 14"/>
                <a:gd name="T62" fmla="*/ 11 w 52"/>
                <a:gd name="T6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14">
                  <a:moveTo>
                    <a:pt x="0" y="11"/>
                  </a:moveTo>
                  <a:lnTo>
                    <a:pt x="4" y="14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1"/>
                  </a:lnTo>
                  <a:close/>
                  <a:moveTo>
                    <a:pt x="11" y="7"/>
                  </a:moveTo>
                  <a:lnTo>
                    <a:pt x="15" y="11"/>
                  </a:lnTo>
                  <a:lnTo>
                    <a:pt x="18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7" y="11"/>
                  </a:lnTo>
                  <a:lnTo>
                    <a:pt x="41" y="7"/>
                  </a:lnTo>
                  <a:lnTo>
                    <a:pt x="44" y="7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1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22"/>
            <p:cNvSpPr>
              <a:spLocks noEditPoints="1"/>
            </p:cNvSpPr>
            <p:nvPr/>
          </p:nvSpPr>
          <p:spPr bwMode="auto">
            <a:xfrm>
              <a:off x="6417249" y="3033153"/>
              <a:ext cx="405289" cy="133810"/>
            </a:xfrm>
            <a:custGeom>
              <a:avLst/>
              <a:gdLst>
                <a:gd name="T0" fmla="*/ 193 w 315"/>
                <a:gd name="T1" fmla="*/ 74 h 104"/>
                <a:gd name="T2" fmla="*/ 4 w 315"/>
                <a:gd name="T3" fmla="*/ 33 h 104"/>
                <a:gd name="T4" fmla="*/ 0 w 315"/>
                <a:gd name="T5" fmla="*/ 30 h 104"/>
                <a:gd name="T6" fmla="*/ 174 w 315"/>
                <a:gd name="T7" fmla="*/ 100 h 104"/>
                <a:gd name="T8" fmla="*/ 186 w 315"/>
                <a:gd name="T9" fmla="*/ 100 h 104"/>
                <a:gd name="T10" fmla="*/ 219 w 315"/>
                <a:gd name="T11" fmla="*/ 93 h 104"/>
                <a:gd name="T12" fmla="*/ 241 w 315"/>
                <a:gd name="T13" fmla="*/ 93 h 104"/>
                <a:gd name="T14" fmla="*/ 260 w 315"/>
                <a:gd name="T15" fmla="*/ 56 h 104"/>
                <a:gd name="T16" fmla="*/ 267 w 315"/>
                <a:gd name="T17" fmla="*/ 48 h 104"/>
                <a:gd name="T18" fmla="*/ 289 w 315"/>
                <a:gd name="T19" fmla="*/ 48 h 104"/>
                <a:gd name="T20" fmla="*/ 304 w 315"/>
                <a:gd name="T21" fmla="*/ 48 h 104"/>
                <a:gd name="T22" fmla="*/ 308 w 315"/>
                <a:gd name="T23" fmla="*/ 41 h 104"/>
                <a:gd name="T24" fmla="*/ 311 w 315"/>
                <a:gd name="T25" fmla="*/ 33 h 104"/>
                <a:gd name="T26" fmla="*/ 297 w 315"/>
                <a:gd name="T27" fmla="*/ 30 h 104"/>
                <a:gd name="T28" fmla="*/ 293 w 315"/>
                <a:gd name="T29" fmla="*/ 26 h 104"/>
                <a:gd name="T30" fmla="*/ 293 w 315"/>
                <a:gd name="T31" fmla="*/ 19 h 104"/>
                <a:gd name="T32" fmla="*/ 282 w 315"/>
                <a:gd name="T33" fmla="*/ 8 h 104"/>
                <a:gd name="T34" fmla="*/ 274 w 315"/>
                <a:gd name="T35" fmla="*/ 11 h 104"/>
                <a:gd name="T36" fmla="*/ 263 w 315"/>
                <a:gd name="T37" fmla="*/ 22 h 104"/>
                <a:gd name="T38" fmla="*/ 248 w 315"/>
                <a:gd name="T39" fmla="*/ 37 h 104"/>
                <a:gd name="T40" fmla="*/ 252 w 315"/>
                <a:gd name="T41" fmla="*/ 37 h 104"/>
                <a:gd name="T42" fmla="*/ 252 w 315"/>
                <a:gd name="T43" fmla="*/ 48 h 104"/>
                <a:gd name="T44" fmla="*/ 248 w 315"/>
                <a:gd name="T45" fmla="*/ 41 h 104"/>
                <a:gd name="T46" fmla="*/ 241 w 315"/>
                <a:gd name="T47" fmla="*/ 48 h 104"/>
                <a:gd name="T48" fmla="*/ 230 w 315"/>
                <a:gd name="T49" fmla="*/ 48 h 104"/>
                <a:gd name="T50" fmla="*/ 215 w 315"/>
                <a:gd name="T51" fmla="*/ 67 h 104"/>
                <a:gd name="T52" fmla="*/ 200 w 315"/>
                <a:gd name="T53" fmla="*/ 78 h 104"/>
                <a:gd name="T54" fmla="*/ 189 w 315"/>
                <a:gd name="T55" fmla="*/ 85 h 104"/>
                <a:gd name="T56" fmla="*/ 171 w 315"/>
                <a:gd name="T57" fmla="*/ 93 h 104"/>
                <a:gd name="T58" fmla="*/ 160 w 315"/>
                <a:gd name="T59" fmla="*/ 85 h 104"/>
                <a:gd name="T60" fmla="*/ 278 w 315"/>
                <a:gd name="T61" fmla="*/ 0 h 104"/>
                <a:gd name="T62" fmla="*/ 286 w 315"/>
                <a:gd name="T63" fmla="*/ 4 h 104"/>
                <a:gd name="T64" fmla="*/ 189 w 315"/>
                <a:gd name="T65" fmla="*/ 82 h 104"/>
                <a:gd name="T66" fmla="*/ 193 w 315"/>
                <a:gd name="T67" fmla="*/ 78 h 104"/>
                <a:gd name="T68" fmla="*/ 197 w 315"/>
                <a:gd name="T69" fmla="*/ 74 h 104"/>
                <a:gd name="T70" fmla="*/ 193 w 315"/>
                <a:gd name="T71" fmla="*/ 74 h 104"/>
                <a:gd name="T72" fmla="*/ 4 w 315"/>
                <a:gd name="T73" fmla="*/ 11 h 104"/>
                <a:gd name="T74" fmla="*/ 15 w 315"/>
                <a:gd name="T75" fmla="*/ 15 h 104"/>
                <a:gd name="T76" fmla="*/ 23 w 315"/>
                <a:gd name="T77" fmla="*/ 26 h 104"/>
                <a:gd name="T78" fmla="*/ 34 w 315"/>
                <a:gd name="T79" fmla="*/ 22 h 104"/>
                <a:gd name="T80" fmla="*/ 37 w 315"/>
                <a:gd name="T81" fmla="*/ 19 h 104"/>
                <a:gd name="T82" fmla="*/ 56 w 315"/>
                <a:gd name="T83" fmla="*/ 48 h 104"/>
                <a:gd name="T84" fmla="*/ 56 w 315"/>
                <a:gd name="T85" fmla="*/ 67 h 104"/>
                <a:gd name="T86" fmla="*/ 67 w 315"/>
                <a:gd name="T87" fmla="*/ 78 h 104"/>
                <a:gd name="T88" fmla="*/ 71 w 315"/>
                <a:gd name="T89" fmla="*/ 85 h 104"/>
                <a:gd name="T90" fmla="*/ 71 w 315"/>
                <a:gd name="T91" fmla="*/ 93 h 104"/>
                <a:gd name="T92" fmla="*/ 71 w 315"/>
                <a:gd name="T93" fmla="*/ 93 h 104"/>
                <a:gd name="T94" fmla="*/ 60 w 315"/>
                <a:gd name="T95" fmla="*/ 93 h 104"/>
                <a:gd name="T96" fmla="*/ 45 w 315"/>
                <a:gd name="T97" fmla="*/ 85 h 104"/>
                <a:gd name="T98" fmla="*/ 30 w 315"/>
                <a:gd name="T99" fmla="*/ 74 h 104"/>
                <a:gd name="T100" fmla="*/ 23 w 315"/>
                <a:gd name="T101" fmla="*/ 63 h 104"/>
                <a:gd name="T102" fmla="*/ 12 w 315"/>
                <a:gd name="T103" fmla="*/ 52 h 104"/>
                <a:gd name="T104" fmla="*/ 8 w 315"/>
                <a:gd name="T105" fmla="*/ 3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5" h="104">
                  <a:moveTo>
                    <a:pt x="193" y="74"/>
                  </a:moveTo>
                  <a:lnTo>
                    <a:pt x="193" y="78"/>
                  </a:lnTo>
                  <a:lnTo>
                    <a:pt x="189" y="78"/>
                  </a:lnTo>
                  <a:lnTo>
                    <a:pt x="189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close/>
                  <a:moveTo>
                    <a:pt x="0" y="30"/>
                  </a:moveTo>
                  <a:lnTo>
                    <a:pt x="0" y="33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160" y="85"/>
                  </a:moveTo>
                  <a:lnTo>
                    <a:pt x="163" y="93"/>
                  </a:lnTo>
                  <a:lnTo>
                    <a:pt x="171" y="97"/>
                  </a:lnTo>
                  <a:lnTo>
                    <a:pt x="171" y="97"/>
                  </a:lnTo>
                  <a:lnTo>
                    <a:pt x="174" y="100"/>
                  </a:lnTo>
                  <a:lnTo>
                    <a:pt x="174" y="104"/>
                  </a:lnTo>
                  <a:lnTo>
                    <a:pt x="178" y="104"/>
                  </a:lnTo>
                  <a:lnTo>
                    <a:pt x="182" y="100"/>
                  </a:lnTo>
                  <a:lnTo>
                    <a:pt x="182" y="100"/>
                  </a:lnTo>
                  <a:lnTo>
                    <a:pt x="186" y="100"/>
                  </a:lnTo>
                  <a:lnTo>
                    <a:pt x="189" y="100"/>
                  </a:lnTo>
                  <a:lnTo>
                    <a:pt x="200" y="100"/>
                  </a:lnTo>
                  <a:lnTo>
                    <a:pt x="208" y="97"/>
                  </a:lnTo>
                  <a:lnTo>
                    <a:pt x="211" y="93"/>
                  </a:lnTo>
                  <a:lnTo>
                    <a:pt x="219" y="93"/>
                  </a:lnTo>
                  <a:lnTo>
                    <a:pt x="223" y="97"/>
                  </a:lnTo>
                  <a:lnTo>
                    <a:pt x="223" y="97"/>
                  </a:lnTo>
                  <a:lnTo>
                    <a:pt x="226" y="97"/>
                  </a:lnTo>
                  <a:lnTo>
                    <a:pt x="234" y="93"/>
                  </a:lnTo>
                  <a:lnTo>
                    <a:pt x="241" y="93"/>
                  </a:lnTo>
                  <a:lnTo>
                    <a:pt x="241" y="89"/>
                  </a:lnTo>
                  <a:lnTo>
                    <a:pt x="248" y="82"/>
                  </a:lnTo>
                  <a:lnTo>
                    <a:pt x="252" y="74"/>
                  </a:lnTo>
                  <a:lnTo>
                    <a:pt x="256" y="71"/>
                  </a:lnTo>
                  <a:lnTo>
                    <a:pt x="260" y="56"/>
                  </a:lnTo>
                  <a:lnTo>
                    <a:pt x="260" y="56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3" y="48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8" y="48"/>
                  </a:lnTo>
                  <a:lnTo>
                    <a:pt x="282" y="48"/>
                  </a:lnTo>
                  <a:lnTo>
                    <a:pt x="286" y="48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293" y="52"/>
                  </a:lnTo>
                  <a:lnTo>
                    <a:pt x="297" y="52"/>
                  </a:lnTo>
                  <a:lnTo>
                    <a:pt x="300" y="48"/>
                  </a:lnTo>
                  <a:lnTo>
                    <a:pt x="304" y="48"/>
                  </a:lnTo>
                  <a:lnTo>
                    <a:pt x="304" y="48"/>
                  </a:lnTo>
                  <a:lnTo>
                    <a:pt x="300" y="45"/>
                  </a:lnTo>
                  <a:lnTo>
                    <a:pt x="300" y="41"/>
                  </a:lnTo>
                  <a:lnTo>
                    <a:pt x="300" y="37"/>
                  </a:lnTo>
                  <a:lnTo>
                    <a:pt x="308" y="41"/>
                  </a:lnTo>
                  <a:lnTo>
                    <a:pt x="315" y="37"/>
                  </a:lnTo>
                  <a:lnTo>
                    <a:pt x="315" y="37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11" y="33"/>
                  </a:lnTo>
                  <a:lnTo>
                    <a:pt x="308" y="30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7" y="26"/>
                  </a:lnTo>
                  <a:lnTo>
                    <a:pt x="297" y="30"/>
                  </a:lnTo>
                  <a:lnTo>
                    <a:pt x="293" y="30"/>
                  </a:lnTo>
                  <a:lnTo>
                    <a:pt x="297" y="26"/>
                  </a:lnTo>
                  <a:lnTo>
                    <a:pt x="297" y="22"/>
                  </a:lnTo>
                  <a:lnTo>
                    <a:pt x="293" y="22"/>
                  </a:lnTo>
                  <a:lnTo>
                    <a:pt x="293" y="26"/>
                  </a:lnTo>
                  <a:lnTo>
                    <a:pt x="289" y="26"/>
                  </a:lnTo>
                  <a:lnTo>
                    <a:pt x="289" y="26"/>
                  </a:lnTo>
                  <a:lnTo>
                    <a:pt x="289" y="19"/>
                  </a:lnTo>
                  <a:lnTo>
                    <a:pt x="293" y="19"/>
                  </a:lnTo>
                  <a:lnTo>
                    <a:pt x="293" y="19"/>
                  </a:lnTo>
                  <a:lnTo>
                    <a:pt x="289" y="15"/>
                  </a:lnTo>
                  <a:lnTo>
                    <a:pt x="286" y="15"/>
                  </a:lnTo>
                  <a:lnTo>
                    <a:pt x="282" y="15"/>
                  </a:lnTo>
                  <a:lnTo>
                    <a:pt x="282" y="8"/>
                  </a:lnTo>
                  <a:lnTo>
                    <a:pt x="282" y="8"/>
                  </a:lnTo>
                  <a:lnTo>
                    <a:pt x="278" y="8"/>
                  </a:lnTo>
                  <a:lnTo>
                    <a:pt x="278" y="11"/>
                  </a:lnTo>
                  <a:lnTo>
                    <a:pt x="274" y="15"/>
                  </a:lnTo>
                  <a:lnTo>
                    <a:pt x="274" y="15"/>
                  </a:lnTo>
                  <a:lnTo>
                    <a:pt x="274" y="11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1" y="15"/>
                  </a:lnTo>
                  <a:lnTo>
                    <a:pt x="267" y="15"/>
                  </a:lnTo>
                  <a:lnTo>
                    <a:pt x="263" y="22"/>
                  </a:lnTo>
                  <a:lnTo>
                    <a:pt x="263" y="26"/>
                  </a:lnTo>
                  <a:lnTo>
                    <a:pt x="260" y="33"/>
                  </a:lnTo>
                  <a:lnTo>
                    <a:pt x="256" y="33"/>
                  </a:lnTo>
                  <a:lnTo>
                    <a:pt x="252" y="33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48" y="37"/>
                  </a:lnTo>
                  <a:lnTo>
                    <a:pt x="252" y="37"/>
                  </a:lnTo>
                  <a:lnTo>
                    <a:pt x="256" y="37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48" y="41"/>
                  </a:lnTo>
                  <a:lnTo>
                    <a:pt x="252" y="41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48" y="48"/>
                  </a:lnTo>
                  <a:lnTo>
                    <a:pt x="248" y="45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8" y="41"/>
                  </a:lnTo>
                  <a:lnTo>
                    <a:pt x="245" y="41"/>
                  </a:lnTo>
                  <a:lnTo>
                    <a:pt x="245" y="45"/>
                  </a:lnTo>
                  <a:lnTo>
                    <a:pt x="245" y="52"/>
                  </a:lnTo>
                  <a:lnTo>
                    <a:pt x="245" y="52"/>
                  </a:lnTo>
                  <a:lnTo>
                    <a:pt x="241" y="48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34" y="45"/>
                  </a:lnTo>
                  <a:lnTo>
                    <a:pt x="230" y="45"/>
                  </a:lnTo>
                  <a:lnTo>
                    <a:pt x="230" y="48"/>
                  </a:lnTo>
                  <a:lnTo>
                    <a:pt x="226" y="52"/>
                  </a:lnTo>
                  <a:lnTo>
                    <a:pt x="226" y="56"/>
                  </a:lnTo>
                  <a:lnTo>
                    <a:pt x="219" y="59"/>
                  </a:lnTo>
                  <a:lnTo>
                    <a:pt x="219" y="63"/>
                  </a:lnTo>
                  <a:lnTo>
                    <a:pt x="215" y="67"/>
                  </a:lnTo>
                  <a:lnTo>
                    <a:pt x="211" y="71"/>
                  </a:lnTo>
                  <a:lnTo>
                    <a:pt x="197" y="74"/>
                  </a:lnTo>
                  <a:lnTo>
                    <a:pt x="197" y="74"/>
                  </a:lnTo>
                  <a:lnTo>
                    <a:pt x="197" y="78"/>
                  </a:lnTo>
                  <a:lnTo>
                    <a:pt x="200" y="78"/>
                  </a:lnTo>
                  <a:lnTo>
                    <a:pt x="197" y="78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89" y="85"/>
                  </a:lnTo>
                  <a:lnTo>
                    <a:pt x="189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78" y="93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89"/>
                  </a:lnTo>
                  <a:lnTo>
                    <a:pt x="163" y="85"/>
                  </a:lnTo>
                  <a:lnTo>
                    <a:pt x="160" y="85"/>
                  </a:lnTo>
                  <a:lnTo>
                    <a:pt x="160" y="85"/>
                  </a:lnTo>
                  <a:close/>
                  <a:moveTo>
                    <a:pt x="278" y="0"/>
                  </a:moveTo>
                  <a:lnTo>
                    <a:pt x="274" y="4"/>
                  </a:lnTo>
                  <a:lnTo>
                    <a:pt x="274" y="4"/>
                  </a:lnTo>
                  <a:lnTo>
                    <a:pt x="278" y="4"/>
                  </a:lnTo>
                  <a:lnTo>
                    <a:pt x="278" y="0"/>
                  </a:lnTo>
                  <a:lnTo>
                    <a:pt x="278" y="0"/>
                  </a:lnTo>
                  <a:close/>
                  <a:moveTo>
                    <a:pt x="282" y="0"/>
                  </a:moveTo>
                  <a:lnTo>
                    <a:pt x="278" y="4"/>
                  </a:lnTo>
                  <a:lnTo>
                    <a:pt x="282" y="4"/>
                  </a:lnTo>
                  <a:lnTo>
                    <a:pt x="286" y="4"/>
                  </a:lnTo>
                  <a:lnTo>
                    <a:pt x="286" y="4"/>
                  </a:lnTo>
                  <a:lnTo>
                    <a:pt x="282" y="0"/>
                  </a:lnTo>
                  <a:lnTo>
                    <a:pt x="282" y="0"/>
                  </a:lnTo>
                  <a:close/>
                  <a:moveTo>
                    <a:pt x="193" y="82"/>
                  </a:moveTo>
                  <a:lnTo>
                    <a:pt x="189" y="82"/>
                  </a:lnTo>
                  <a:lnTo>
                    <a:pt x="189" y="78"/>
                  </a:lnTo>
                  <a:lnTo>
                    <a:pt x="193" y="82"/>
                  </a:lnTo>
                  <a:lnTo>
                    <a:pt x="193" y="82"/>
                  </a:lnTo>
                  <a:close/>
                  <a:moveTo>
                    <a:pt x="193" y="78"/>
                  </a:move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8"/>
                  </a:lnTo>
                  <a:close/>
                  <a:moveTo>
                    <a:pt x="197" y="74"/>
                  </a:moveTo>
                  <a:lnTo>
                    <a:pt x="197" y="78"/>
                  </a:lnTo>
                  <a:lnTo>
                    <a:pt x="193" y="78"/>
                  </a:lnTo>
                  <a:lnTo>
                    <a:pt x="193" y="78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3" y="74"/>
                  </a:lnTo>
                  <a:lnTo>
                    <a:pt x="197" y="74"/>
                  </a:lnTo>
                  <a:lnTo>
                    <a:pt x="197" y="74"/>
                  </a:lnTo>
                  <a:close/>
                  <a:moveTo>
                    <a:pt x="0" y="15"/>
                  </a:moveTo>
                  <a:lnTo>
                    <a:pt x="4" y="11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2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41" y="22"/>
                  </a:lnTo>
                  <a:lnTo>
                    <a:pt x="52" y="33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7"/>
                  </a:lnTo>
                  <a:lnTo>
                    <a:pt x="60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2"/>
                  </a:lnTo>
                  <a:lnTo>
                    <a:pt x="67" y="85"/>
                  </a:lnTo>
                  <a:lnTo>
                    <a:pt x="71" y="85"/>
                  </a:lnTo>
                  <a:lnTo>
                    <a:pt x="74" y="89"/>
                  </a:lnTo>
                  <a:lnTo>
                    <a:pt x="74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67" y="97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0" y="93"/>
                  </a:lnTo>
                  <a:lnTo>
                    <a:pt x="60" y="93"/>
                  </a:lnTo>
                  <a:lnTo>
                    <a:pt x="52" y="89"/>
                  </a:lnTo>
                  <a:lnTo>
                    <a:pt x="49" y="89"/>
                  </a:lnTo>
                  <a:lnTo>
                    <a:pt x="45" y="85"/>
                  </a:lnTo>
                  <a:lnTo>
                    <a:pt x="45" y="85"/>
                  </a:lnTo>
                  <a:lnTo>
                    <a:pt x="41" y="85"/>
                  </a:lnTo>
                  <a:lnTo>
                    <a:pt x="37" y="85"/>
                  </a:lnTo>
                  <a:lnTo>
                    <a:pt x="34" y="82"/>
                  </a:lnTo>
                  <a:lnTo>
                    <a:pt x="34" y="78"/>
                  </a:lnTo>
                  <a:lnTo>
                    <a:pt x="30" y="74"/>
                  </a:lnTo>
                  <a:lnTo>
                    <a:pt x="26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12" y="41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4" y="2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23"/>
            <p:cNvSpPr>
              <a:spLocks noEditPoints="1"/>
            </p:cNvSpPr>
            <p:nvPr/>
          </p:nvSpPr>
          <p:spPr bwMode="auto">
            <a:xfrm>
              <a:off x="6718320" y="3080759"/>
              <a:ext cx="23159" cy="19300"/>
            </a:xfrm>
            <a:custGeom>
              <a:avLst/>
              <a:gdLst>
                <a:gd name="T0" fmla="*/ 0 w 18"/>
                <a:gd name="T1" fmla="*/ 8 h 15"/>
                <a:gd name="T2" fmla="*/ 3 w 18"/>
                <a:gd name="T3" fmla="*/ 8 h 15"/>
                <a:gd name="T4" fmla="*/ 3 w 18"/>
                <a:gd name="T5" fmla="*/ 8 h 15"/>
                <a:gd name="T6" fmla="*/ 7 w 18"/>
                <a:gd name="T7" fmla="*/ 11 h 15"/>
                <a:gd name="T8" fmla="*/ 11 w 18"/>
                <a:gd name="T9" fmla="*/ 15 h 15"/>
                <a:gd name="T10" fmla="*/ 11 w 18"/>
                <a:gd name="T11" fmla="*/ 15 h 15"/>
                <a:gd name="T12" fmla="*/ 11 w 18"/>
                <a:gd name="T13" fmla="*/ 8 h 15"/>
                <a:gd name="T14" fmla="*/ 11 w 18"/>
                <a:gd name="T15" fmla="*/ 4 h 15"/>
                <a:gd name="T16" fmla="*/ 14 w 18"/>
                <a:gd name="T17" fmla="*/ 4 h 15"/>
                <a:gd name="T18" fmla="*/ 14 w 18"/>
                <a:gd name="T19" fmla="*/ 4 h 15"/>
                <a:gd name="T20" fmla="*/ 14 w 18"/>
                <a:gd name="T21" fmla="*/ 0 h 15"/>
                <a:gd name="T22" fmla="*/ 11 w 18"/>
                <a:gd name="T23" fmla="*/ 0 h 15"/>
                <a:gd name="T24" fmla="*/ 7 w 18"/>
                <a:gd name="T25" fmla="*/ 4 h 15"/>
                <a:gd name="T26" fmla="*/ 0 w 18"/>
                <a:gd name="T27" fmla="*/ 8 h 15"/>
                <a:gd name="T28" fmla="*/ 0 w 18"/>
                <a:gd name="T29" fmla="*/ 8 h 15"/>
                <a:gd name="T30" fmla="*/ 0 w 18"/>
                <a:gd name="T31" fmla="*/ 8 h 15"/>
                <a:gd name="T32" fmla="*/ 14 w 18"/>
                <a:gd name="T33" fmla="*/ 4 h 15"/>
                <a:gd name="T34" fmla="*/ 14 w 18"/>
                <a:gd name="T35" fmla="*/ 8 h 15"/>
                <a:gd name="T36" fmla="*/ 14 w 18"/>
                <a:gd name="T37" fmla="*/ 11 h 15"/>
                <a:gd name="T38" fmla="*/ 18 w 18"/>
                <a:gd name="T39" fmla="*/ 11 h 15"/>
                <a:gd name="T40" fmla="*/ 18 w 18"/>
                <a:gd name="T41" fmla="*/ 11 h 15"/>
                <a:gd name="T42" fmla="*/ 18 w 18"/>
                <a:gd name="T43" fmla="*/ 4 h 15"/>
                <a:gd name="T44" fmla="*/ 14 w 18"/>
                <a:gd name="T45" fmla="*/ 4 h 15"/>
                <a:gd name="T46" fmla="*/ 14 w 18"/>
                <a:gd name="T47" fmla="*/ 4 h 15"/>
                <a:gd name="T48" fmla="*/ 14 w 18"/>
                <a:gd name="T4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15">
                  <a:moveTo>
                    <a:pt x="0" y="8"/>
                  </a:moveTo>
                  <a:lnTo>
                    <a:pt x="3" y="8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8"/>
                  </a:lnTo>
                  <a:lnTo>
                    <a:pt x="11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14" y="4"/>
                  </a:moveTo>
                  <a:lnTo>
                    <a:pt x="14" y="8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6436547" y="2703775"/>
              <a:ext cx="176269" cy="306218"/>
            </a:xfrm>
            <a:custGeom>
              <a:avLst/>
              <a:gdLst>
                <a:gd name="T0" fmla="*/ 4 w 137"/>
                <a:gd name="T1" fmla="*/ 11 h 238"/>
                <a:gd name="T2" fmla="*/ 15 w 137"/>
                <a:gd name="T3" fmla="*/ 15 h 238"/>
                <a:gd name="T4" fmla="*/ 22 w 137"/>
                <a:gd name="T5" fmla="*/ 11 h 238"/>
                <a:gd name="T6" fmla="*/ 37 w 137"/>
                <a:gd name="T7" fmla="*/ 11 h 238"/>
                <a:gd name="T8" fmla="*/ 52 w 137"/>
                <a:gd name="T9" fmla="*/ 0 h 238"/>
                <a:gd name="T10" fmla="*/ 67 w 137"/>
                <a:gd name="T11" fmla="*/ 8 h 238"/>
                <a:gd name="T12" fmla="*/ 74 w 137"/>
                <a:gd name="T13" fmla="*/ 11 h 238"/>
                <a:gd name="T14" fmla="*/ 82 w 137"/>
                <a:gd name="T15" fmla="*/ 26 h 238"/>
                <a:gd name="T16" fmla="*/ 96 w 137"/>
                <a:gd name="T17" fmla="*/ 26 h 238"/>
                <a:gd name="T18" fmla="*/ 96 w 137"/>
                <a:gd name="T19" fmla="*/ 34 h 238"/>
                <a:gd name="T20" fmla="*/ 85 w 137"/>
                <a:gd name="T21" fmla="*/ 37 h 238"/>
                <a:gd name="T22" fmla="*/ 78 w 137"/>
                <a:gd name="T23" fmla="*/ 41 h 238"/>
                <a:gd name="T24" fmla="*/ 74 w 137"/>
                <a:gd name="T25" fmla="*/ 41 h 238"/>
                <a:gd name="T26" fmla="*/ 74 w 137"/>
                <a:gd name="T27" fmla="*/ 48 h 238"/>
                <a:gd name="T28" fmla="*/ 67 w 137"/>
                <a:gd name="T29" fmla="*/ 56 h 238"/>
                <a:gd name="T30" fmla="*/ 63 w 137"/>
                <a:gd name="T31" fmla="*/ 59 h 238"/>
                <a:gd name="T32" fmla="*/ 63 w 137"/>
                <a:gd name="T33" fmla="*/ 74 h 238"/>
                <a:gd name="T34" fmla="*/ 71 w 137"/>
                <a:gd name="T35" fmla="*/ 82 h 238"/>
                <a:gd name="T36" fmla="*/ 78 w 137"/>
                <a:gd name="T37" fmla="*/ 93 h 238"/>
                <a:gd name="T38" fmla="*/ 89 w 137"/>
                <a:gd name="T39" fmla="*/ 104 h 238"/>
                <a:gd name="T40" fmla="*/ 119 w 137"/>
                <a:gd name="T41" fmla="*/ 126 h 238"/>
                <a:gd name="T42" fmla="*/ 122 w 137"/>
                <a:gd name="T43" fmla="*/ 134 h 238"/>
                <a:gd name="T44" fmla="*/ 126 w 137"/>
                <a:gd name="T45" fmla="*/ 149 h 238"/>
                <a:gd name="T46" fmla="*/ 130 w 137"/>
                <a:gd name="T47" fmla="*/ 160 h 238"/>
                <a:gd name="T48" fmla="*/ 134 w 137"/>
                <a:gd name="T49" fmla="*/ 167 h 238"/>
                <a:gd name="T50" fmla="*/ 134 w 137"/>
                <a:gd name="T51" fmla="*/ 171 h 238"/>
                <a:gd name="T52" fmla="*/ 130 w 137"/>
                <a:gd name="T53" fmla="*/ 178 h 238"/>
                <a:gd name="T54" fmla="*/ 130 w 137"/>
                <a:gd name="T55" fmla="*/ 189 h 238"/>
                <a:gd name="T56" fmla="*/ 122 w 137"/>
                <a:gd name="T57" fmla="*/ 200 h 238"/>
                <a:gd name="T58" fmla="*/ 111 w 137"/>
                <a:gd name="T59" fmla="*/ 208 h 238"/>
                <a:gd name="T60" fmla="*/ 93 w 137"/>
                <a:gd name="T61" fmla="*/ 212 h 238"/>
                <a:gd name="T62" fmla="*/ 89 w 137"/>
                <a:gd name="T63" fmla="*/ 208 h 238"/>
                <a:gd name="T64" fmla="*/ 93 w 137"/>
                <a:gd name="T65" fmla="*/ 212 h 238"/>
                <a:gd name="T66" fmla="*/ 89 w 137"/>
                <a:gd name="T67" fmla="*/ 219 h 238"/>
                <a:gd name="T68" fmla="*/ 82 w 137"/>
                <a:gd name="T69" fmla="*/ 219 h 238"/>
                <a:gd name="T70" fmla="*/ 82 w 137"/>
                <a:gd name="T71" fmla="*/ 226 h 238"/>
                <a:gd name="T72" fmla="*/ 74 w 137"/>
                <a:gd name="T73" fmla="*/ 230 h 238"/>
                <a:gd name="T74" fmla="*/ 63 w 137"/>
                <a:gd name="T75" fmla="*/ 238 h 238"/>
                <a:gd name="T76" fmla="*/ 63 w 137"/>
                <a:gd name="T77" fmla="*/ 234 h 238"/>
                <a:gd name="T78" fmla="*/ 63 w 137"/>
                <a:gd name="T79" fmla="*/ 226 h 238"/>
                <a:gd name="T80" fmla="*/ 67 w 137"/>
                <a:gd name="T81" fmla="*/ 215 h 238"/>
                <a:gd name="T82" fmla="*/ 56 w 137"/>
                <a:gd name="T83" fmla="*/ 212 h 238"/>
                <a:gd name="T84" fmla="*/ 63 w 137"/>
                <a:gd name="T85" fmla="*/ 204 h 238"/>
                <a:gd name="T86" fmla="*/ 82 w 137"/>
                <a:gd name="T87" fmla="*/ 200 h 238"/>
                <a:gd name="T88" fmla="*/ 82 w 137"/>
                <a:gd name="T89" fmla="*/ 197 h 238"/>
                <a:gd name="T90" fmla="*/ 89 w 137"/>
                <a:gd name="T91" fmla="*/ 186 h 238"/>
                <a:gd name="T92" fmla="*/ 104 w 137"/>
                <a:gd name="T93" fmla="*/ 174 h 238"/>
                <a:gd name="T94" fmla="*/ 100 w 137"/>
                <a:gd name="T95" fmla="*/ 152 h 238"/>
                <a:gd name="T96" fmla="*/ 100 w 137"/>
                <a:gd name="T97" fmla="*/ 141 h 238"/>
                <a:gd name="T98" fmla="*/ 100 w 137"/>
                <a:gd name="T99" fmla="*/ 126 h 238"/>
                <a:gd name="T100" fmla="*/ 96 w 137"/>
                <a:gd name="T101" fmla="*/ 119 h 238"/>
                <a:gd name="T102" fmla="*/ 89 w 137"/>
                <a:gd name="T103" fmla="*/ 111 h 238"/>
                <a:gd name="T104" fmla="*/ 82 w 137"/>
                <a:gd name="T105" fmla="*/ 104 h 238"/>
                <a:gd name="T106" fmla="*/ 67 w 137"/>
                <a:gd name="T107" fmla="*/ 93 h 238"/>
                <a:gd name="T108" fmla="*/ 48 w 137"/>
                <a:gd name="T109" fmla="*/ 78 h 238"/>
                <a:gd name="T110" fmla="*/ 41 w 137"/>
                <a:gd name="T111" fmla="*/ 71 h 238"/>
                <a:gd name="T112" fmla="*/ 45 w 137"/>
                <a:gd name="T113" fmla="*/ 59 h 238"/>
                <a:gd name="T114" fmla="*/ 48 w 137"/>
                <a:gd name="T115" fmla="*/ 48 h 238"/>
                <a:gd name="T116" fmla="*/ 37 w 137"/>
                <a:gd name="T117" fmla="*/ 41 h 238"/>
                <a:gd name="T118" fmla="*/ 11 w 137"/>
                <a:gd name="T119" fmla="*/ 34 h 238"/>
                <a:gd name="T120" fmla="*/ 0 w 137"/>
                <a:gd name="T121" fmla="*/ 19 h 238"/>
                <a:gd name="T122" fmla="*/ 48 w 137"/>
                <a:gd name="T123" fmla="*/ 215 h 238"/>
                <a:gd name="T124" fmla="*/ 48 w 137"/>
                <a:gd name="T125" fmla="*/ 20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" h="23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6" y="15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4" y="8"/>
                  </a:lnTo>
                  <a:lnTo>
                    <a:pt x="37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67" y="8"/>
                  </a:lnTo>
                  <a:lnTo>
                    <a:pt x="71" y="8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1" y="19"/>
                  </a:lnTo>
                  <a:lnTo>
                    <a:pt x="74" y="19"/>
                  </a:lnTo>
                  <a:lnTo>
                    <a:pt x="74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5" y="26"/>
                  </a:lnTo>
                  <a:lnTo>
                    <a:pt x="89" y="30"/>
                  </a:lnTo>
                  <a:lnTo>
                    <a:pt x="93" y="26"/>
                  </a:lnTo>
                  <a:lnTo>
                    <a:pt x="93" y="30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100" y="30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5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2" y="41"/>
                  </a:lnTo>
                  <a:lnTo>
                    <a:pt x="82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8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1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67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67" y="67"/>
                  </a:lnTo>
                  <a:lnTo>
                    <a:pt x="63" y="71"/>
                  </a:lnTo>
                  <a:lnTo>
                    <a:pt x="63" y="74"/>
                  </a:lnTo>
                  <a:lnTo>
                    <a:pt x="67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71" y="82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8" y="89"/>
                  </a:lnTo>
                  <a:lnTo>
                    <a:pt x="78" y="89"/>
                  </a:lnTo>
                  <a:lnTo>
                    <a:pt x="78" y="93"/>
                  </a:lnTo>
                  <a:lnTo>
                    <a:pt x="78" y="93"/>
                  </a:lnTo>
                  <a:lnTo>
                    <a:pt x="78" y="97"/>
                  </a:lnTo>
                  <a:lnTo>
                    <a:pt x="85" y="100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96" y="108"/>
                  </a:lnTo>
                  <a:lnTo>
                    <a:pt x="108" y="115"/>
                  </a:lnTo>
                  <a:lnTo>
                    <a:pt x="108" y="115"/>
                  </a:lnTo>
                  <a:lnTo>
                    <a:pt x="115" y="123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7"/>
                  </a:lnTo>
                  <a:lnTo>
                    <a:pt x="122" y="137"/>
                  </a:lnTo>
                  <a:lnTo>
                    <a:pt x="126" y="141"/>
                  </a:lnTo>
                  <a:lnTo>
                    <a:pt x="126" y="145"/>
                  </a:lnTo>
                  <a:lnTo>
                    <a:pt x="126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6"/>
                  </a:lnTo>
                  <a:lnTo>
                    <a:pt x="130" y="156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3"/>
                  </a:lnTo>
                  <a:lnTo>
                    <a:pt x="130" y="167"/>
                  </a:lnTo>
                  <a:lnTo>
                    <a:pt x="134" y="167"/>
                  </a:lnTo>
                  <a:lnTo>
                    <a:pt x="134" y="167"/>
                  </a:lnTo>
                  <a:lnTo>
                    <a:pt x="137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1"/>
                  </a:lnTo>
                  <a:lnTo>
                    <a:pt x="134" y="174"/>
                  </a:lnTo>
                  <a:lnTo>
                    <a:pt x="134" y="174"/>
                  </a:lnTo>
                  <a:lnTo>
                    <a:pt x="134" y="178"/>
                  </a:lnTo>
                  <a:lnTo>
                    <a:pt x="130" y="178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0" y="186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2" y="200"/>
                  </a:lnTo>
                  <a:lnTo>
                    <a:pt x="119" y="200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1" y="204"/>
                  </a:lnTo>
                  <a:lnTo>
                    <a:pt x="111" y="208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93" y="208"/>
                  </a:lnTo>
                  <a:lnTo>
                    <a:pt x="89" y="208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93" y="212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9" y="219"/>
                  </a:lnTo>
                  <a:lnTo>
                    <a:pt x="85" y="215"/>
                  </a:lnTo>
                  <a:lnTo>
                    <a:pt x="89" y="219"/>
                  </a:lnTo>
                  <a:lnTo>
                    <a:pt x="89" y="219"/>
                  </a:lnTo>
                  <a:lnTo>
                    <a:pt x="89" y="223"/>
                  </a:lnTo>
                  <a:lnTo>
                    <a:pt x="85" y="223"/>
                  </a:lnTo>
                  <a:lnTo>
                    <a:pt x="85" y="219"/>
                  </a:lnTo>
                  <a:lnTo>
                    <a:pt x="82" y="219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5" y="223"/>
                  </a:lnTo>
                  <a:lnTo>
                    <a:pt x="82" y="223"/>
                  </a:lnTo>
                  <a:lnTo>
                    <a:pt x="82" y="226"/>
                  </a:lnTo>
                  <a:lnTo>
                    <a:pt x="82" y="226"/>
                  </a:lnTo>
                  <a:lnTo>
                    <a:pt x="78" y="226"/>
                  </a:lnTo>
                  <a:lnTo>
                    <a:pt x="78" y="230"/>
                  </a:lnTo>
                  <a:lnTo>
                    <a:pt x="74" y="230"/>
                  </a:lnTo>
                  <a:lnTo>
                    <a:pt x="74" y="230"/>
                  </a:lnTo>
                  <a:lnTo>
                    <a:pt x="74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71" y="234"/>
                  </a:lnTo>
                  <a:lnTo>
                    <a:pt x="63" y="238"/>
                  </a:lnTo>
                  <a:lnTo>
                    <a:pt x="59" y="238"/>
                  </a:lnTo>
                  <a:lnTo>
                    <a:pt x="63" y="238"/>
                  </a:lnTo>
                  <a:lnTo>
                    <a:pt x="63" y="234"/>
                  </a:lnTo>
                  <a:lnTo>
                    <a:pt x="67" y="234"/>
                  </a:lnTo>
                  <a:lnTo>
                    <a:pt x="63" y="234"/>
                  </a:lnTo>
                  <a:lnTo>
                    <a:pt x="63" y="234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6"/>
                  </a:lnTo>
                  <a:lnTo>
                    <a:pt x="63" y="223"/>
                  </a:lnTo>
                  <a:lnTo>
                    <a:pt x="63" y="219"/>
                  </a:lnTo>
                  <a:lnTo>
                    <a:pt x="71" y="215"/>
                  </a:lnTo>
                  <a:lnTo>
                    <a:pt x="71" y="212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5"/>
                  </a:lnTo>
                  <a:lnTo>
                    <a:pt x="59" y="212"/>
                  </a:lnTo>
                  <a:lnTo>
                    <a:pt x="59" y="215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12"/>
                  </a:lnTo>
                  <a:lnTo>
                    <a:pt x="56" y="208"/>
                  </a:lnTo>
                  <a:lnTo>
                    <a:pt x="59" y="204"/>
                  </a:lnTo>
                  <a:lnTo>
                    <a:pt x="63" y="204"/>
                  </a:lnTo>
                  <a:lnTo>
                    <a:pt x="63" y="200"/>
                  </a:lnTo>
                  <a:lnTo>
                    <a:pt x="67" y="200"/>
                  </a:lnTo>
                  <a:lnTo>
                    <a:pt x="71" y="200"/>
                  </a:lnTo>
                  <a:lnTo>
                    <a:pt x="78" y="200"/>
                  </a:lnTo>
                  <a:lnTo>
                    <a:pt x="82" y="200"/>
                  </a:lnTo>
                  <a:lnTo>
                    <a:pt x="82" y="204"/>
                  </a:lnTo>
                  <a:lnTo>
                    <a:pt x="85" y="204"/>
                  </a:lnTo>
                  <a:lnTo>
                    <a:pt x="85" y="200"/>
                  </a:lnTo>
                  <a:lnTo>
                    <a:pt x="85" y="200"/>
                  </a:lnTo>
                  <a:lnTo>
                    <a:pt x="82" y="197"/>
                  </a:lnTo>
                  <a:lnTo>
                    <a:pt x="78" y="197"/>
                  </a:lnTo>
                  <a:lnTo>
                    <a:pt x="78" y="189"/>
                  </a:lnTo>
                  <a:lnTo>
                    <a:pt x="82" y="189"/>
                  </a:lnTo>
                  <a:lnTo>
                    <a:pt x="89" y="189"/>
                  </a:lnTo>
                  <a:lnTo>
                    <a:pt x="89" y="186"/>
                  </a:lnTo>
                  <a:lnTo>
                    <a:pt x="93" y="182"/>
                  </a:lnTo>
                  <a:lnTo>
                    <a:pt x="96" y="182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4" y="174"/>
                  </a:lnTo>
                  <a:lnTo>
                    <a:pt x="104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96" y="152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00" y="145"/>
                  </a:lnTo>
                  <a:lnTo>
                    <a:pt x="100" y="141"/>
                  </a:lnTo>
                  <a:lnTo>
                    <a:pt x="96" y="137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6"/>
                  </a:lnTo>
                  <a:lnTo>
                    <a:pt x="96" y="126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3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1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2" y="108"/>
                  </a:lnTo>
                  <a:lnTo>
                    <a:pt x="82" y="108"/>
                  </a:lnTo>
                  <a:lnTo>
                    <a:pt x="82" y="104"/>
                  </a:lnTo>
                  <a:lnTo>
                    <a:pt x="78" y="104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67" y="93"/>
                  </a:lnTo>
                  <a:lnTo>
                    <a:pt x="67" y="93"/>
                  </a:lnTo>
                  <a:lnTo>
                    <a:pt x="63" y="89"/>
                  </a:lnTo>
                  <a:lnTo>
                    <a:pt x="59" y="85"/>
                  </a:lnTo>
                  <a:lnTo>
                    <a:pt x="56" y="82"/>
                  </a:lnTo>
                  <a:lnTo>
                    <a:pt x="52" y="82"/>
                  </a:lnTo>
                  <a:lnTo>
                    <a:pt x="48" y="78"/>
                  </a:lnTo>
                  <a:lnTo>
                    <a:pt x="41" y="78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1"/>
                  </a:lnTo>
                  <a:lnTo>
                    <a:pt x="41" y="71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41" y="63"/>
                  </a:lnTo>
                  <a:lnTo>
                    <a:pt x="45" y="59"/>
                  </a:lnTo>
                  <a:lnTo>
                    <a:pt x="48" y="59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5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37" y="41"/>
                  </a:lnTo>
                  <a:lnTo>
                    <a:pt x="34" y="45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7"/>
                  </a:lnTo>
                  <a:lnTo>
                    <a:pt x="11" y="34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close/>
                  <a:moveTo>
                    <a:pt x="45" y="212"/>
                  </a:moveTo>
                  <a:lnTo>
                    <a:pt x="48" y="212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48" y="215"/>
                  </a:lnTo>
                  <a:lnTo>
                    <a:pt x="52" y="212"/>
                  </a:lnTo>
                  <a:lnTo>
                    <a:pt x="48" y="212"/>
                  </a:lnTo>
                  <a:lnTo>
                    <a:pt x="48" y="208"/>
                  </a:lnTo>
                  <a:lnTo>
                    <a:pt x="45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auto">
            <a:xfrm>
              <a:off x="6460992" y="2885191"/>
              <a:ext cx="109364" cy="86205"/>
            </a:xfrm>
            <a:custGeom>
              <a:avLst/>
              <a:gdLst>
                <a:gd name="T0" fmla="*/ 40 w 85"/>
                <a:gd name="T1" fmla="*/ 63 h 67"/>
                <a:gd name="T2" fmla="*/ 44 w 85"/>
                <a:gd name="T3" fmla="*/ 59 h 67"/>
                <a:gd name="T4" fmla="*/ 52 w 85"/>
                <a:gd name="T5" fmla="*/ 59 h 67"/>
                <a:gd name="T6" fmla="*/ 63 w 85"/>
                <a:gd name="T7" fmla="*/ 59 h 67"/>
                <a:gd name="T8" fmla="*/ 66 w 85"/>
                <a:gd name="T9" fmla="*/ 63 h 67"/>
                <a:gd name="T10" fmla="*/ 66 w 85"/>
                <a:gd name="T11" fmla="*/ 59 h 67"/>
                <a:gd name="T12" fmla="*/ 59 w 85"/>
                <a:gd name="T13" fmla="*/ 56 h 67"/>
                <a:gd name="T14" fmla="*/ 63 w 85"/>
                <a:gd name="T15" fmla="*/ 48 h 67"/>
                <a:gd name="T16" fmla="*/ 70 w 85"/>
                <a:gd name="T17" fmla="*/ 45 h 67"/>
                <a:gd name="T18" fmla="*/ 77 w 85"/>
                <a:gd name="T19" fmla="*/ 41 h 67"/>
                <a:gd name="T20" fmla="*/ 81 w 85"/>
                <a:gd name="T21" fmla="*/ 37 h 67"/>
                <a:gd name="T22" fmla="*/ 85 w 85"/>
                <a:gd name="T23" fmla="*/ 30 h 67"/>
                <a:gd name="T24" fmla="*/ 85 w 85"/>
                <a:gd name="T25" fmla="*/ 22 h 67"/>
                <a:gd name="T26" fmla="*/ 81 w 85"/>
                <a:gd name="T27" fmla="*/ 11 h 67"/>
                <a:gd name="T28" fmla="*/ 77 w 85"/>
                <a:gd name="T29" fmla="*/ 8 h 67"/>
                <a:gd name="T30" fmla="*/ 70 w 85"/>
                <a:gd name="T31" fmla="*/ 4 h 67"/>
                <a:gd name="T32" fmla="*/ 66 w 85"/>
                <a:gd name="T33" fmla="*/ 0 h 67"/>
                <a:gd name="T34" fmla="*/ 59 w 85"/>
                <a:gd name="T35" fmla="*/ 4 h 67"/>
                <a:gd name="T36" fmla="*/ 63 w 85"/>
                <a:gd name="T37" fmla="*/ 11 h 67"/>
                <a:gd name="T38" fmla="*/ 63 w 85"/>
                <a:gd name="T39" fmla="*/ 15 h 67"/>
                <a:gd name="T40" fmla="*/ 55 w 85"/>
                <a:gd name="T41" fmla="*/ 8 h 67"/>
                <a:gd name="T42" fmla="*/ 48 w 85"/>
                <a:gd name="T43" fmla="*/ 8 h 67"/>
                <a:gd name="T44" fmla="*/ 44 w 85"/>
                <a:gd name="T45" fmla="*/ 4 h 67"/>
                <a:gd name="T46" fmla="*/ 37 w 85"/>
                <a:gd name="T47" fmla="*/ 4 h 67"/>
                <a:gd name="T48" fmla="*/ 29 w 85"/>
                <a:gd name="T49" fmla="*/ 4 h 67"/>
                <a:gd name="T50" fmla="*/ 22 w 85"/>
                <a:gd name="T51" fmla="*/ 4 h 67"/>
                <a:gd name="T52" fmla="*/ 11 w 85"/>
                <a:gd name="T53" fmla="*/ 4 h 67"/>
                <a:gd name="T54" fmla="*/ 3 w 85"/>
                <a:gd name="T55" fmla="*/ 11 h 67"/>
                <a:gd name="T56" fmla="*/ 0 w 85"/>
                <a:gd name="T57" fmla="*/ 19 h 67"/>
                <a:gd name="T58" fmla="*/ 0 w 85"/>
                <a:gd name="T59" fmla="*/ 30 h 67"/>
                <a:gd name="T60" fmla="*/ 3 w 85"/>
                <a:gd name="T61" fmla="*/ 33 h 67"/>
                <a:gd name="T62" fmla="*/ 3 w 85"/>
                <a:gd name="T63" fmla="*/ 41 h 67"/>
                <a:gd name="T64" fmla="*/ 7 w 85"/>
                <a:gd name="T65" fmla="*/ 45 h 67"/>
                <a:gd name="T66" fmla="*/ 7 w 85"/>
                <a:gd name="T67" fmla="*/ 48 h 67"/>
                <a:gd name="T68" fmla="*/ 11 w 85"/>
                <a:gd name="T69" fmla="*/ 56 h 67"/>
                <a:gd name="T70" fmla="*/ 15 w 85"/>
                <a:gd name="T71" fmla="*/ 56 h 67"/>
                <a:gd name="T72" fmla="*/ 15 w 85"/>
                <a:gd name="T73" fmla="*/ 59 h 67"/>
                <a:gd name="T74" fmla="*/ 18 w 85"/>
                <a:gd name="T75" fmla="*/ 63 h 67"/>
                <a:gd name="T76" fmla="*/ 18 w 85"/>
                <a:gd name="T77" fmla="*/ 59 h 67"/>
                <a:gd name="T78" fmla="*/ 22 w 85"/>
                <a:gd name="T79" fmla="*/ 56 h 67"/>
                <a:gd name="T80" fmla="*/ 26 w 85"/>
                <a:gd name="T81" fmla="*/ 59 h 67"/>
                <a:gd name="T82" fmla="*/ 22 w 85"/>
                <a:gd name="T83" fmla="*/ 67 h 67"/>
                <a:gd name="T84" fmla="*/ 22 w 85"/>
                <a:gd name="T85" fmla="*/ 67 h 67"/>
                <a:gd name="T86" fmla="*/ 26 w 85"/>
                <a:gd name="T87" fmla="*/ 67 h 67"/>
                <a:gd name="T88" fmla="*/ 29 w 85"/>
                <a:gd name="T89" fmla="*/ 67 h 67"/>
                <a:gd name="T90" fmla="*/ 33 w 85"/>
                <a:gd name="T9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" h="67">
                  <a:moveTo>
                    <a:pt x="37" y="67"/>
                  </a:moveTo>
                  <a:lnTo>
                    <a:pt x="40" y="63"/>
                  </a:lnTo>
                  <a:lnTo>
                    <a:pt x="44" y="63"/>
                  </a:lnTo>
                  <a:lnTo>
                    <a:pt x="44" y="59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6" y="63"/>
                  </a:lnTo>
                  <a:lnTo>
                    <a:pt x="66" y="59"/>
                  </a:lnTo>
                  <a:lnTo>
                    <a:pt x="66" y="59"/>
                  </a:lnTo>
                  <a:lnTo>
                    <a:pt x="63" y="56"/>
                  </a:lnTo>
                  <a:lnTo>
                    <a:pt x="59" y="56"/>
                  </a:lnTo>
                  <a:lnTo>
                    <a:pt x="59" y="48"/>
                  </a:lnTo>
                  <a:lnTo>
                    <a:pt x="63" y="48"/>
                  </a:lnTo>
                  <a:lnTo>
                    <a:pt x="70" y="48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7" y="41"/>
                  </a:lnTo>
                  <a:lnTo>
                    <a:pt x="81" y="37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0"/>
                  </a:lnTo>
                  <a:lnTo>
                    <a:pt x="85" y="26"/>
                  </a:lnTo>
                  <a:lnTo>
                    <a:pt x="85" y="22"/>
                  </a:lnTo>
                  <a:lnTo>
                    <a:pt x="85" y="19"/>
                  </a:lnTo>
                  <a:lnTo>
                    <a:pt x="81" y="11"/>
                  </a:lnTo>
                  <a:lnTo>
                    <a:pt x="77" y="11"/>
                  </a:lnTo>
                  <a:lnTo>
                    <a:pt x="77" y="8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6" y="0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55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8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7" y="45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52"/>
                  </a:lnTo>
                  <a:lnTo>
                    <a:pt x="11" y="56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5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26"/>
            <p:cNvSpPr>
              <a:spLocks/>
            </p:cNvSpPr>
            <p:nvPr/>
          </p:nvSpPr>
          <p:spPr bwMode="auto">
            <a:xfrm>
              <a:off x="6394088" y="2723074"/>
              <a:ext cx="171122" cy="181415"/>
            </a:xfrm>
            <a:custGeom>
              <a:avLst/>
              <a:gdLst>
                <a:gd name="T0" fmla="*/ 18 w 133"/>
                <a:gd name="T1" fmla="*/ 22 h 141"/>
                <a:gd name="T2" fmla="*/ 26 w 133"/>
                <a:gd name="T3" fmla="*/ 15 h 141"/>
                <a:gd name="T4" fmla="*/ 26 w 133"/>
                <a:gd name="T5" fmla="*/ 4 h 141"/>
                <a:gd name="T6" fmla="*/ 33 w 133"/>
                <a:gd name="T7" fmla="*/ 0 h 141"/>
                <a:gd name="T8" fmla="*/ 44 w 133"/>
                <a:gd name="T9" fmla="*/ 7 h 141"/>
                <a:gd name="T10" fmla="*/ 44 w 133"/>
                <a:gd name="T11" fmla="*/ 19 h 141"/>
                <a:gd name="T12" fmla="*/ 59 w 133"/>
                <a:gd name="T13" fmla="*/ 26 h 141"/>
                <a:gd name="T14" fmla="*/ 74 w 133"/>
                <a:gd name="T15" fmla="*/ 26 h 141"/>
                <a:gd name="T16" fmla="*/ 81 w 133"/>
                <a:gd name="T17" fmla="*/ 33 h 141"/>
                <a:gd name="T18" fmla="*/ 85 w 133"/>
                <a:gd name="T19" fmla="*/ 37 h 141"/>
                <a:gd name="T20" fmla="*/ 78 w 133"/>
                <a:gd name="T21" fmla="*/ 44 h 141"/>
                <a:gd name="T22" fmla="*/ 70 w 133"/>
                <a:gd name="T23" fmla="*/ 48 h 141"/>
                <a:gd name="T24" fmla="*/ 70 w 133"/>
                <a:gd name="T25" fmla="*/ 56 h 141"/>
                <a:gd name="T26" fmla="*/ 74 w 133"/>
                <a:gd name="T27" fmla="*/ 63 h 141"/>
                <a:gd name="T28" fmla="*/ 89 w 133"/>
                <a:gd name="T29" fmla="*/ 67 h 141"/>
                <a:gd name="T30" fmla="*/ 100 w 133"/>
                <a:gd name="T31" fmla="*/ 78 h 141"/>
                <a:gd name="T32" fmla="*/ 107 w 133"/>
                <a:gd name="T33" fmla="*/ 89 h 141"/>
                <a:gd name="T34" fmla="*/ 115 w 133"/>
                <a:gd name="T35" fmla="*/ 93 h 141"/>
                <a:gd name="T36" fmla="*/ 118 w 133"/>
                <a:gd name="T37" fmla="*/ 96 h 141"/>
                <a:gd name="T38" fmla="*/ 122 w 133"/>
                <a:gd name="T39" fmla="*/ 100 h 141"/>
                <a:gd name="T40" fmla="*/ 129 w 133"/>
                <a:gd name="T41" fmla="*/ 104 h 141"/>
                <a:gd name="T42" fmla="*/ 133 w 133"/>
                <a:gd name="T43" fmla="*/ 108 h 141"/>
                <a:gd name="T44" fmla="*/ 133 w 133"/>
                <a:gd name="T45" fmla="*/ 111 h 141"/>
                <a:gd name="T46" fmla="*/ 129 w 133"/>
                <a:gd name="T47" fmla="*/ 122 h 141"/>
                <a:gd name="T48" fmla="*/ 129 w 133"/>
                <a:gd name="T49" fmla="*/ 134 h 141"/>
                <a:gd name="T50" fmla="*/ 122 w 133"/>
                <a:gd name="T51" fmla="*/ 130 h 141"/>
                <a:gd name="T52" fmla="*/ 111 w 133"/>
                <a:gd name="T53" fmla="*/ 130 h 141"/>
                <a:gd name="T54" fmla="*/ 115 w 133"/>
                <a:gd name="T55" fmla="*/ 141 h 141"/>
                <a:gd name="T56" fmla="*/ 107 w 133"/>
                <a:gd name="T57" fmla="*/ 134 h 141"/>
                <a:gd name="T58" fmla="*/ 96 w 133"/>
                <a:gd name="T59" fmla="*/ 130 h 141"/>
                <a:gd name="T60" fmla="*/ 100 w 133"/>
                <a:gd name="T61" fmla="*/ 122 h 141"/>
                <a:gd name="T62" fmla="*/ 100 w 133"/>
                <a:gd name="T63" fmla="*/ 115 h 141"/>
                <a:gd name="T64" fmla="*/ 96 w 133"/>
                <a:gd name="T65" fmla="*/ 108 h 141"/>
                <a:gd name="T66" fmla="*/ 92 w 133"/>
                <a:gd name="T67" fmla="*/ 104 h 141"/>
                <a:gd name="T68" fmla="*/ 85 w 133"/>
                <a:gd name="T69" fmla="*/ 96 h 141"/>
                <a:gd name="T70" fmla="*/ 85 w 133"/>
                <a:gd name="T71" fmla="*/ 89 h 141"/>
                <a:gd name="T72" fmla="*/ 81 w 133"/>
                <a:gd name="T73" fmla="*/ 78 h 141"/>
                <a:gd name="T74" fmla="*/ 63 w 133"/>
                <a:gd name="T75" fmla="*/ 67 h 141"/>
                <a:gd name="T76" fmla="*/ 48 w 133"/>
                <a:gd name="T77" fmla="*/ 78 h 141"/>
                <a:gd name="T78" fmla="*/ 37 w 133"/>
                <a:gd name="T79" fmla="*/ 70 h 141"/>
                <a:gd name="T80" fmla="*/ 26 w 133"/>
                <a:gd name="T81" fmla="*/ 78 h 141"/>
                <a:gd name="T82" fmla="*/ 22 w 133"/>
                <a:gd name="T83" fmla="*/ 67 h 141"/>
                <a:gd name="T84" fmla="*/ 22 w 133"/>
                <a:gd name="T85" fmla="*/ 59 h 141"/>
                <a:gd name="T86" fmla="*/ 22 w 133"/>
                <a:gd name="T87" fmla="*/ 48 h 141"/>
                <a:gd name="T88" fmla="*/ 11 w 133"/>
                <a:gd name="T89" fmla="*/ 52 h 141"/>
                <a:gd name="T90" fmla="*/ 11 w 133"/>
                <a:gd name="T91" fmla="*/ 41 h 141"/>
                <a:gd name="T92" fmla="*/ 0 w 133"/>
                <a:gd name="T93" fmla="*/ 33 h 141"/>
                <a:gd name="T94" fmla="*/ 7 w 133"/>
                <a:gd name="T95" fmla="*/ 26 h 141"/>
                <a:gd name="T96" fmla="*/ 7 w 133"/>
                <a:gd name="T97" fmla="*/ 1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" h="141">
                  <a:moveTo>
                    <a:pt x="15" y="19"/>
                  </a:moveTo>
                  <a:lnTo>
                    <a:pt x="18" y="19"/>
                  </a:lnTo>
                  <a:lnTo>
                    <a:pt x="18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41" y="4"/>
                  </a:lnTo>
                  <a:lnTo>
                    <a:pt x="44" y="7"/>
                  </a:lnTo>
                  <a:lnTo>
                    <a:pt x="44" y="11"/>
                  </a:lnTo>
                  <a:lnTo>
                    <a:pt x="44" y="15"/>
                  </a:lnTo>
                  <a:lnTo>
                    <a:pt x="44" y="19"/>
                  </a:lnTo>
                  <a:lnTo>
                    <a:pt x="52" y="22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7" y="30"/>
                  </a:lnTo>
                  <a:lnTo>
                    <a:pt x="70" y="26"/>
                  </a:lnTo>
                  <a:lnTo>
                    <a:pt x="74" y="26"/>
                  </a:lnTo>
                  <a:lnTo>
                    <a:pt x="74" y="30"/>
                  </a:lnTo>
                  <a:lnTo>
                    <a:pt x="81" y="30"/>
                  </a:lnTo>
                  <a:lnTo>
                    <a:pt x="81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1" y="37"/>
                  </a:lnTo>
                  <a:lnTo>
                    <a:pt x="81" y="44"/>
                  </a:lnTo>
                  <a:lnTo>
                    <a:pt x="78" y="44"/>
                  </a:lnTo>
                  <a:lnTo>
                    <a:pt x="74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0" y="52"/>
                  </a:lnTo>
                  <a:lnTo>
                    <a:pt x="74" y="56"/>
                  </a:lnTo>
                  <a:lnTo>
                    <a:pt x="70" y="56"/>
                  </a:lnTo>
                  <a:lnTo>
                    <a:pt x="70" y="59"/>
                  </a:lnTo>
                  <a:lnTo>
                    <a:pt x="74" y="59"/>
                  </a:lnTo>
                  <a:lnTo>
                    <a:pt x="74" y="63"/>
                  </a:lnTo>
                  <a:lnTo>
                    <a:pt x="81" y="63"/>
                  </a:lnTo>
                  <a:lnTo>
                    <a:pt x="85" y="67"/>
                  </a:lnTo>
                  <a:lnTo>
                    <a:pt x="89" y="67"/>
                  </a:lnTo>
                  <a:lnTo>
                    <a:pt x="92" y="70"/>
                  </a:lnTo>
                  <a:lnTo>
                    <a:pt x="96" y="74"/>
                  </a:lnTo>
                  <a:lnTo>
                    <a:pt x="100" y="78"/>
                  </a:lnTo>
                  <a:lnTo>
                    <a:pt x="100" y="78"/>
                  </a:lnTo>
                  <a:lnTo>
                    <a:pt x="107" y="85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5" y="89"/>
                  </a:lnTo>
                  <a:lnTo>
                    <a:pt x="115" y="93"/>
                  </a:lnTo>
                  <a:lnTo>
                    <a:pt x="115" y="93"/>
                  </a:lnTo>
                  <a:lnTo>
                    <a:pt x="118" y="96"/>
                  </a:lnTo>
                  <a:lnTo>
                    <a:pt x="118" y="96"/>
                  </a:lnTo>
                  <a:lnTo>
                    <a:pt x="122" y="96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33" y="104"/>
                  </a:lnTo>
                  <a:lnTo>
                    <a:pt x="133" y="104"/>
                  </a:lnTo>
                  <a:lnTo>
                    <a:pt x="133" y="108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9" y="122"/>
                  </a:lnTo>
                  <a:lnTo>
                    <a:pt x="133" y="126"/>
                  </a:lnTo>
                  <a:lnTo>
                    <a:pt x="133" y="130"/>
                  </a:lnTo>
                  <a:lnTo>
                    <a:pt x="129" y="134"/>
                  </a:lnTo>
                  <a:lnTo>
                    <a:pt x="126" y="134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18" y="126"/>
                  </a:lnTo>
                  <a:lnTo>
                    <a:pt x="115" y="130"/>
                  </a:lnTo>
                  <a:lnTo>
                    <a:pt x="111" y="130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7" y="134"/>
                  </a:lnTo>
                  <a:lnTo>
                    <a:pt x="104" y="134"/>
                  </a:lnTo>
                  <a:lnTo>
                    <a:pt x="100" y="134"/>
                  </a:lnTo>
                  <a:lnTo>
                    <a:pt x="96" y="130"/>
                  </a:lnTo>
                  <a:lnTo>
                    <a:pt x="100" y="130"/>
                  </a:lnTo>
                  <a:lnTo>
                    <a:pt x="100" y="126"/>
                  </a:lnTo>
                  <a:lnTo>
                    <a:pt x="100" y="122"/>
                  </a:lnTo>
                  <a:lnTo>
                    <a:pt x="100" y="119"/>
                  </a:lnTo>
                  <a:lnTo>
                    <a:pt x="100" y="119"/>
                  </a:lnTo>
                  <a:lnTo>
                    <a:pt x="100" y="115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96" y="108"/>
                  </a:lnTo>
                  <a:lnTo>
                    <a:pt x="100" y="108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89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5" y="93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5" y="85"/>
                  </a:lnTo>
                  <a:lnTo>
                    <a:pt x="85" y="82"/>
                  </a:lnTo>
                  <a:lnTo>
                    <a:pt x="81" y="78"/>
                  </a:lnTo>
                  <a:lnTo>
                    <a:pt x="74" y="74"/>
                  </a:lnTo>
                  <a:lnTo>
                    <a:pt x="70" y="70"/>
                  </a:lnTo>
                  <a:lnTo>
                    <a:pt x="63" y="67"/>
                  </a:lnTo>
                  <a:lnTo>
                    <a:pt x="59" y="70"/>
                  </a:lnTo>
                  <a:lnTo>
                    <a:pt x="55" y="74"/>
                  </a:lnTo>
                  <a:lnTo>
                    <a:pt x="48" y="78"/>
                  </a:lnTo>
                  <a:lnTo>
                    <a:pt x="44" y="74"/>
                  </a:lnTo>
                  <a:lnTo>
                    <a:pt x="41" y="74"/>
                  </a:lnTo>
                  <a:lnTo>
                    <a:pt x="37" y="70"/>
                  </a:lnTo>
                  <a:lnTo>
                    <a:pt x="33" y="74"/>
                  </a:lnTo>
                  <a:lnTo>
                    <a:pt x="30" y="78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22" y="70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18" y="48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7" y="48"/>
                  </a:lnTo>
                  <a:lnTo>
                    <a:pt x="11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33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9"/>
                  </a:ln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27"/>
            <p:cNvSpPr>
              <a:spLocks noEditPoints="1"/>
            </p:cNvSpPr>
            <p:nvPr/>
          </p:nvSpPr>
          <p:spPr bwMode="auto">
            <a:xfrm>
              <a:off x="6346483" y="2765533"/>
              <a:ext cx="181415" cy="301072"/>
            </a:xfrm>
            <a:custGeom>
              <a:avLst/>
              <a:gdLst>
                <a:gd name="T0" fmla="*/ 13 w 38"/>
                <a:gd name="T1" fmla="*/ 3 h 63"/>
                <a:gd name="T2" fmla="*/ 16 w 38"/>
                <a:gd name="T3" fmla="*/ 4 h 63"/>
                <a:gd name="T4" fmla="*/ 16 w 38"/>
                <a:gd name="T5" fmla="*/ 8 h 63"/>
                <a:gd name="T6" fmla="*/ 18 w 38"/>
                <a:gd name="T7" fmla="*/ 12 h 63"/>
                <a:gd name="T8" fmla="*/ 23 w 38"/>
                <a:gd name="T9" fmla="*/ 12 h 63"/>
                <a:gd name="T10" fmla="*/ 30 w 38"/>
                <a:gd name="T11" fmla="*/ 11 h 63"/>
                <a:gd name="T12" fmla="*/ 33 w 38"/>
                <a:gd name="T13" fmla="*/ 15 h 63"/>
                <a:gd name="T14" fmla="*/ 35 w 38"/>
                <a:gd name="T15" fmla="*/ 19 h 63"/>
                <a:gd name="T16" fmla="*/ 38 w 38"/>
                <a:gd name="T17" fmla="*/ 21 h 63"/>
                <a:gd name="T18" fmla="*/ 37 w 38"/>
                <a:gd name="T19" fmla="*/ 25 h 63"/>
                <a:gd name="T20" fmla="*/ 33 w 38"/>
                <a:gd name="T21" fmla="*/ 26 h 63"/>
                <a:gd name="T22" fmla="*/ 27 w 38"/>
                <a:gd name="T23" fmla="*/ 26 h 63"/>
                <a:gd name="T24" fmla="*/ 24 w 38"/>
                <a:gd name="T25" fmla="*/ 31 h 63"/>
                <a:gd name="T26" fmla="*/ 25 w 38"/>
                <a:gd name="T27" fmla="*/ 36 h 63"/>
                <a:gd name="T28" fmla="*/ 23 w 38"/>
                <a:gd name="T29" fmla="*/ 36 h 63"/>
                <a:gd name="T30" fmla="*/ 21 w 38"/>
                <a:gd name="T31" fmla="*/ 34 h 63"/>
                <a:gd name="T32" fmla="*/ 19 w 38"/>
                <a:gd name="T33" fmla="*/ 34 h 63"/>
                <a:gd name="T34" fmla="*/ 17 w 38"/>
                <a:gd name="T35" fmla="*/ 33 h 63"/>
                <a:gd name="T36" fmla="*/ 16 w 38"/>
                <a:gd name="T37" fmla="*/ 31 h 63"/>
                <a:gd name="T38" fmla="*/ 14 w 38"/>
                <a:gd name="T39" fmla="*/ 31 h 63"/>
                <a:gd name="T40" fmla="*/ 13 w 38"/>
                <a:gd name="T41" fmla="*/ 31 h 63"/>
                <a:gd name="T42" fmla="*/ 13 w 38"/>
                <a:gd name="T43" fmla="*/ 34 h 63"/>
                <a:gd name="T44" fmla="*/ 12 w 38"/>
                <a:gd name="T45" fmla="*/ 38 h 63"/>
                <a:gd name="T46" fmla="*/ 10 w 38"/>
                <a:gd name="T47" fmla="*/ 44 h 63"/>
                <a:gd name="T48" fmla="*/ 10 w 38"/>
                <a:gd name="T49" fmla="*/ 46 h 63"/>
                <a:gd name="T50" fmla="*/ 12 w 38"/>
                <a:gd name="T51" fmla="*/ 49 h 63"/>
                <a:gd name="T52" fmla="*/ 13 w 38"/>
                <a:gd name="T53" fmla="*/ 49 h 63"/>
                <a:gd name="T54" fmla="*/ 15 w 38"/>
                <a:gd name="T55" fmla="*/ 52 h 63"/>
                <a:gd name="T56" fmla="*/ 16 w 38"/>
                <a:gd name="T57" fmla="*/ 52 h 63"/>
                <a:gd name="T58" fmla="*/ 17 w 38"/>
                <a:gd name="T59" fmla="*/ 55 h 63"/>
                <a:gd name="T60" fmla="*/ 17 w 38"/>
                <a:gd name="T61" fmla="*/ 56 h 63"/>
                <a:gd name="T62" fmla="*/ 20 w 38"/>
                <a:gd name="T63" fmla="*/ 59 h 63"/>
                <a:gd name="T64" fmla="*/ 23 w 38"/>
                <a:gd name="T65" fmla="*/ 61 h 63"/>
                <a:gd name="T66" fmla="*/ 23 w 38"/>
                <a:gd name="T67" fmla="*/ 63 h 63"/>
                <a:gd name="T68" fmla="*/ 19 w 38"/>
                <a:gd name="T69" fmla="*/ 62 h 63"/>
                <a:gd name="T70" fmla="*/ 18 w 38"/>
                <a:gd name="T71" fmla="*/ 60 h 63"/>
                <a:gd name="T72" fmla="*/ 15 w 38"/>
                <a:gd name="T73" fmla="*/ 60 h 63"/>
                <a:gd name="T74" fmla="*/ 13 w 38"/>
                <a:gd name="T75" fmla="*/ 57 h 63"/>
                <a:gd name="T76" fmla="*/ 10 w 38"/>
                <a:gd name="T77" fmla="*/ 55 h 63"/>
                <a:gd name="T78" fmla="*/ 8 w 38"/>
                <a:gd name="T79" fmla="*/ 52 h 63"/>
                <a:gd name="T80" fmla="*/ 6 w 38"/>
                <a:gd name="T81" fmla="*/ 51 h 63"/>
                <a:gd name="T82" fmla="*/ 7 w 38"/>
                <a:gd name="T83" fmla="*/ 48 h 63"/>
                <a:gd name="T84" fmla="*/ 8 w 38"/>
                <a:gd name="T85" fmla="*/ 45 h 63"/>
                <a:gd name="T86" fmla="*/ 9 w 38"/>
                <a:gd name="T87" fmla="*/ 42 h 63"/>
                <a:gd name="T88" fmla="*/ 11 w 38"/>
                <a:gd name="T89" fmla="*/ 36 h 63"/>
                <a:gd name="T90" fmla="*/ 10 w 38"/>
                <a:gd name="T91" fmla="*/ 31 h 63"/>
                <a:gd name="T92" fmla="*/ 7 w 38"/>
                <a:gd name="T93" fmla="*/ 26 h 63"/>
                <a:gd name="T94" fmla="*/ 6 w 38"/>
                <a:gd name="T95" fmla="*/ 22 h 63"/>
                <a:gd name="T96" fmla="*/ 6 w 38"/>
                <a:gd name="T97" fmla="*/ 18 h 63"/>
                <a:gd name="T98" fmla="*/ 2 w 38"/>
                <a:gd name="T99" fmla="*/ 13 h 63"/>
                <a:gd name="T100" fmla="*/ 0 w 38"/>
                <a:gd name="T101" fmla="*/ 10 h 63"/>
                <a:gd name="T102" fmla="*/ 2 w 38"/>
                <a:gd name="T103" fmla="*/ 6 h 63"/>
                <a:gd name="T104" fmla="*/ 6 w 38"/>
                <a:gd name="T105" fmla="*/ 4 h 63"/>
                <a:gd name="T106" fmla="*/ 9 w 38"/>
                <a:gd name="T107" fmla="*/ 2 h 63"/>
                <a:gd name="T108" fmla="*/ 10 w 38"/>
                <a:gd name="T109" fmla="*/ 0 h 63"/>
                <a:gd name="T110" fmla="*/ 13 w 38"/>
                <a:gd name="T111" fmla="*/ 59 h 63"/>
                <a:gd name="T112" fmla="*/ 10 w 38"/>
                <a:gd name="T113" fmla="*/ 55 h 63"/>
                <a:gd name="T114" fmla="*/ 7 w 38"/>
                <a:gd name="T115" fmla="*/ 55 h 63"/>
                <a:gd name="T116" fmla="*/ 23 w 38"/>
                <a:gd name="T117" fmla="*/ 37 h 63"/>
                <a:gd name="T118" fmla="*/ 13 w 38"/>
                <a:gd name="T119" fmla="*/ 46 h 63"/>
                <a:gd name="T120" fmla="*/ 14 w 38"/>
                <a:gd name="T121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" h="63">
                  <a:moveTo>
                    <a:pt x="10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lose/>
                  <a:moveTo>
                    <a:pt x="13" y="59"/>
                  </a:move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lose/>
                  <a:moveTo>
                    <a:pt x="10" y="55"/>
                  </a:move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lose/>
                  <a:moveTo>
                    <a:pt x="7" y="53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lose/>
                  <a:moveTo>
                    <a:pt x="23" y="36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6"/>
                    <a:pt x="23" y="36"/>
                    <a:pt x="23" y="36"/>
                  </a:cubicBezTo>
                  <a:close/>
                  <a:moveTo>
                    <a:pt x="14" y="46"/>
                  </a:moveTo>
                  <a:cubicBezTo>
                    <a:pt x="13" y="46"/>
                    <a:pt x="13" y="46"/>
                    <a:pt x="13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5" y="47"/>
                    <a:pt x="15" y="47"/>
                    <a:pt x="15" y="47"/>
                  </a:cubicBezTo>
                  <a:lnTo>
                    <a:pt x="14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28"/>
            <p:cNvSpPr>
              <a:spLocks noEditPoints="1"/>
            </p:cNvSpPr>
            <p:nvPr/>
          </p:nvSpPr>
          <p:spPr bwMode="auto">
            <a:xfrm>
              <a:off x="6226826" y="2603418"/>
              <a:ext cx="190421" cy="382130"/>
            </a:xfrm>
            <a:custGeom>
              <a:avLst/>
              <a:gdLst>
                <a:gd name="T0" fmla="*/ 82 w 148"/>
                <a:gd name="T1" fmla="*/ 4 h 297"/>
                <a:gd name="T2" fmla="*/ 97 w 148"/>
                <a:gd name="T3" fmla="*/ 22 h 297"/>
                <a:gd name="T4" fmla="*/ 89 w 148"/>
                <a:gd name="T5" fmla="*/ 41 h 297"/>
                <a:gd name="T6" fmla="*/ 85 w 148"/>
                <a:gd name="T7" fmla="*/ 48 h 297"/>
                <a:gd name="T8" fmla="*/ 85 w 148"/>
                <a:gd name="T9" fmla="*/ 63 h 297"/>
                <a:gd name="T10" fmla="*/ 100 w 148"/>
                <a:gd name="T11" fmla="*/ 71 h 297"/>
                <a:gd name="T12" fmla="*/ 108 w 148"/>
                <a:gd name="T13" fmla="*/ 78 h 297"/>
                <a:gd name="T14" fmla="*/ 122 w 148"/>
                <a:gd name="T15" fmla="*/ 86 h 297"/>
                <a:gd name="T16" fmla="*/ 115 w 148"/>
                <a:gd name="T17" fmla="*/ 100 h 297"/>
                <a:gd name="T18" fmla="*/ 126 w 148"/>
                <a:gd name="T19" fmla="*/ 104 h 297"/>
                <a:gd name="T20" fmla="*/ 148 w 148"/>
                <a:gd name="T21" fmla="*/ 108 h 297"/>
                <a:gd name="T22" fmla="*/ 137 w 148"/>
                <a:gd name="T23" fmla="*/ 119 h 297"/>
                <a:gd name="T24" fmla="*/ 122 w 148"/>
                <a:gd name="T25" fmla="*/ 130 h 297"/>
                <a:gd name="T26" fmla="*/ 115 w 148"/>
                <a:gd name="T27" fmla="*/ 141 h 297"/>
                <a:gd name="T28" fmla="*/ 97 w 148"/>
                <a:gd name="T29" fmla="*/ 152 h 297"/>
                <a:gd name="T30" fmla="*/ 93 w 148"/>
                <a:gd name="T31" fmla="*/ 163 h 297"/>
                <a:gd name="T32" fmla="*/ 111 w 148"/>
                <a:gd name="T33" fmla="*/ 186 h 297"/>
                <a:gd name="T34" fmla="*/ 115 w 148"/>
                <a:gd name="T35" fmla="*/ 201 h 297"/>
                <a:gd name="T36" fmla="*/ 119 w 148"/>
                <a:gd name="T37" fmla="*/ 223 h 297"/>
                <a:gd name="T38" fmla="*/ 130 w 148"/>
                <a:gd name="T39" fmla="*/ 245 h 297"/>
                <a:gd name="T40" fmla="*/ 134 w 148"/>
                <a:gd name="T41" fmla="*/ 267 h 297"/>
                <a:gd name="T42" fmla="*/ 122 w 148"/>
                <a:gd name="T43" fmla="*/ 290 h 297"/>
                <a:gd name="T44" fmla="*/ 119 w 148"/>
                <a:gd name="T45" fmla="*/ 286 h 297"/>
                <a:gd name="T46" fmla="*/ 122 w 148"/>
                <a:gd name="T47" fmla="*/ 278 h 297"/>
                <a:gd name="T48" fmla="*/ 122 w 148"/>
                <a:gd name="T49" fmla="*/ 264 h 297"/>
                <a:gd name="T50" fmla="*/ 119 w 148"/>
                <a:gd name="T51" fmla="*/ 241 h 297"/>
                <a:gd name="T52" fmla="*/ 111 w 148"/>
                <a:gd name="T53" fmla="*/ 238 h 297"/>
                <a:gd name="T54" fmla="*/ 104 w 148"/>
                <a:gd name="T55" fmla="*/ 219 h 297"/>
                <a:gd name="T56" fmla="*/ 100 w 148"/>
                <a:gd name="T57" fmla="*/ 197 h 297"/>
                <a:gd name="T58" fmla="*/ 97 w 148"/>
                <a:gd name="T59" fmla="*/ 193 h 297"/>
                <a:gd name="T60" fmla="*/ 85 w 148"/>
                <a:gd name="T61" fmla="*/ 178 h 297"/>
                <a:gd name="T62" fmla="*/ 85 w 148"/>
                <a:gd name="T63" fmla="*/ 182 h 297"/>
                <a:gd name="T64" fmla="*/ 74 w 148"/>
                <a:gd name="T65" fmla="*/ 189 h 297"/>
                <a:gd name="T66" fmla="*/ 71 w 148"/>
                <a:gd name="T67" fmla="*/ 193 h 297"/>
                <a:gd name="T68" fmla="*/ 56 w 148"/>
                <a:gd name="T69" fmla="*/ 201 h 297"/>
                <a:gd name="T70" fmla="*/ 48 w 148"/>
                <a:gd name="T71" fmla="*/ 204 h 297"/>
                <a:gd name="T72" fmla="*/ 45 w 148"/>
                <a:gd name="T73" fmla="*/ 197 h 297"/>
                <a:gd name="T74" fmla="*/ 48 w 148"/>
                <a:gd name="T75" fmla="*/ 178 h 297"/>
                <a:gd name="T76" fmla="*/ 41 w 148"/>
                <a:gd name="T77" fmla="*/ 163 h 297"/>
                <a:gd name="T78" fmla="*/ 30 w 148"/>
                <a:gd name="T79" fmla="*/ 149 h 297"/>
                <a:gd name="T80" fmla="*/ 23 w 148"/>
                <a:gd name="T81" fmla="*/ 145 h 297"/>
                <a:gd name="T82" fmla="*/ 26 w 148"/>
                <a:gd name="T83" fmla="*/ 149 h 297"/>
                <a:gd name="T84" fmla="*/ 26 w 148"/>
                <a:gd name="T85" fmla="*/ 137 h 297"/>
                <a:gd name="T86" fmla="*/ 15 w 148"/>
                <a:gd name="T87" fmla="*/ 134 h 297"/>
                <a:gd name="T88" fmla="*/ 11 w 148"/>
                <a:gd name="T89" fmla="*/ 134 h 297"/>
                <a:gd name="T90" fmla="*/ 4 w 148"/>
                <a:gd name="T91" fmla="*/ 115 h 297"/>
                <a:gd name="T92" fmla="*/ 11 w 148"/>
                <a:gd name="T93" fmla="*/ 104 h 297"/>
                <a:gd name="T94" fmla="*/ 19 w 148"/>
                <a:gd name="T95" fmla="*/ 86 h 297"/>
                <a:gd name="T96" fmla="*/ 26 w 148"/>
                <a:gd name="T97" fmla="*/ 71 h 297"/>
                <a:gd name="T98" fmla="*/ 34 w 148"/>
                <a:gd name="T99" fmla="*/ 41 h 297"/>
                <a:gd name="T100" fmla="*/ 48 w 148"/>
                <a:gd name="T101" fmla="*/ 15 h 297"/>
                <a:gd name="T102" fmla="*/ 67 w 148"/>
                <a:gd name="T103" fmla="*/ 8 h 297"/>
                <a:gd name="T104" fmla="*/ 23 w 148"/>
                <a:gd name="T105" fmla="*/ 15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8" h="297">
                  <a:moveTo>
                    <a:pt x="67" y="0"/>
                  </a:move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5" y="4"/>
                  </a:lnTo>
                  <a:lnTo>
                    <a:pt x="85" y="11"/>
                  </a:lnTo>
                  <a:lnTo>
                    <a:pt x="89" y="8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7" y="22"/>
                  </a:lnTo>
                  <a:lnTo>
                    <a:pt x="97" y="26"/>
                  </a:lnTo>
                  <a:lnTo>
                    <a:pt x="97" y="34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8"/>
                  </a:lnTo>
                  <a:lnTo>
                    <a:pt x="89" y="48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2" y="52"/>
                  </a:lnTo>
                  <a:lnTo>
                    <a:pt x="85" y="56"/>
                  </a:lnTo>
                  <a:lnTo>
                    <a:pt x="82" y="56"/>
                  </a:lnTo>
                  <a:lnTo>
                    <a:pt x="82" y="60"/>
                  </a:lnTo>
                  <a:lnTo>
                    <a:pt x="85" y="60"/>
                  </a:lnTo>
                  <a:lnTo>
                    <a:pt x="85" y="63"/>
                  </a:lnTo>
                  <a:lnTo>
                    <a:pt x="89" y="63"/>
                  </a:lnTo>
                  <a:lnTo>
                    <a:pt x="89" y="67"/>
                  </a:lnTo>
                  <a:lnTo>
                    <a:pt x="89" y="71"/>
                  </a:lnTo>
                  <a:lnTo>
                    <a:pt x="93" y="67"/>
                  </a:lnTo>
                  <a:lnTo>
                    <a:pt x="100" y="67"/>
                  </a:lnTo>
                  <a:lnTo>
                    <a:pt x="100" y="71"/>
                  </a:lnTo>
                  <a:lnTo>
                    <a:pt x="100" y="71"/>
                  </a:lnTo>
                  <a:lnTo>
                    <a:pt x="104" y="74"/>
                  </a:lnTo>
                  <a:lnTo>
                    <a:pt x="108" y="71"/>
                  </a:lnTo>
                  <a:lnTo>
                    <a:pt x="108" y="74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11" y="82"/>
                  </a:lnTo>
                  <a:lnTo>
                    <a:pt x="111" y="82"/>
                  </a:lnTo>
                  <a:lnTo>
                    <a:pt x="115" y="82"/>
                  </a:lnTo>
                  <a:lnTo>
                    <a:pt x="115" y="82"/>
                  </a:lnTo>
                  <a:lnTo>
                    <a:pt x="119" y="82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9"/>
                  </a:lnTo>
                  <a:lnTo>
                    <a:pt x="122" y="89"/>
                  </a:lnTo>
                  <a:lnTo>
                    <a:pt x="119" y="97"/>
                  </a:lnTo>
                  <a:lnTo>
                    <a:pt x="115" y="97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6" y="108"/>
                  </a:lnTo>
                  <a:lnTo>
                    <a:pt x="130" y="112"/>
                  </a:lnTo>
                  <a:lnTo>
                    <a:pt x="134" y="108"/>
                  </a:lnTo>
                  <a:lnTo>
                    <a:pt x="137" y="108"/>
                  </a:lnTo>
                  <a:lnTo>
                    <a:pt x="145" y="104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5" y="112"/>
                  </a:lnTo>
                  <a:lnTo>
                    <a:pt x="137" y="112"/>
                  </a:lnTo>
                  <a:lnTo>
                    <a:pt x="137" y="115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30" y="126"/>
                  </a:lnTo>
                  <a:lnTo>
                    <a:pt x="126" y="126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6" y="134"/>
                  </a:lnTo>
                  <a:lnTo>
                    <a:pt x="122" y="134"/>
                  </a:lnTo>
                  <a:lnTo>
                    <a:pt x="119" y="134"/>
                  </a:lnTo>
                  <a:lnTo>
                    <a:pt x="115" y="134"/>
                  </a:lnTo>
                  <a:lnTo>
                    <a:pt x="115" y="137"/>
                  </a:lnTo>
                  <a:lnTo>
                    <a:pt x="115" y="141"/>
                  </a:lnTo>
                  <a:lnTo>
                    <a:pt x="111" y="141"/>
                  </a:lnTo>
                  <a:lnTo>
                    <a:pt x="108" y="141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97" y="152"/>
                  </a:lnTo>
                  <a:lnTo>
                    <a:pt x="97" y="156"/>
                  </a:lnTo>
                  <a:lnTo>
                    <a:pt x="100" y="160"/>
                  </a:lnTo>
                  <a:lnTo>
                    <a:pt x="97" y="160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3" y="163"/>
                  </a:lnTo>
                  <a:lnTo>
                    <a:pt x="97" y="167"/>
                  </a:lnTo>
                  <a:lnTo>
                    <a:pt x="100" y="171"/>
                  </a:lnTo>
                  <a:lnTo>
                    <a:pt x="100" y="175"/>
                  </a:lnTo>
                  <a:lnTo>
                    <a:pt x="104" y="175"/>
                  </a:lnTo>
                  <a:lnTo>
                    <a:pt x="108" y="182"/>
                  </a:lnTo>
                  <a:lnTo>
                    <a:pt x="111" y="186"/>
                  </a:lnTo>
                  <a:lnTo>
                    <a:pt x="115" y="189"/>
                  </a:lnTo>
                  <a:lnTo>
                    <a:pt x="115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8"/>
                  </a:lnTo>
                  <a:lnTo>
                    <a:pt x="115" y="208"/>
                  </a:lnTo>
                  <a:lnTo>
                    <a:pt x="111" y="212"/>
                  </a:lnTo>
                  <a:lnTo>
                    <a:pt x="115" y="215"/>
                  </a:lnTo>
                  <a:lnTo>
                    <a:pt x="115" y="219"/>
                  </a:lnTo>
                  <a:lnTo>
                    <a:pt x="119" y="223"/>
                  </a:lnTo>
                  <a:lnTo>
                    <a:pt x="122" y="227"/>
                  </a:lnTo>
                  <a:lnTo>
                    <a:pt x="126" y="230"/>
                  </a:lnTo>
                  <a:lnTo>
                    <a:pt x="130" y="238"/>
                  </a:lnTo>
                  <a:lnTo>
                    <a:pt x="130" y="241"/>
                  </a:lnTo>
                  <a:lnTo>
                    <a:pt x="130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52"/>
                  </a:lnTo>
                  <a:lnTo>
                    <a:pt x="134" y="256"/>
                  </a:lnTo>
                  <a:lnTo>
                    <a:pt x="134" y="260"/>
                  </a:lnTo>
                  <a:lnTo>
                    <a:pt x="134" y="264"/>
                  </a:lnTo>
                  <a:lnTo>
                    <a:pt x="134" y="267"/>
                  </a:lnTo>
                  <a:lnTo>
                    <a:pt x="134" y="267"/>
                  </a:lnTo>
                  <a:lnTo>
                    <a:pt x="130" y="278"/>
                  </a:lnTo>
                  <a:lnTo>
                    <a:pt x="126" y="282"/>
                  </a:lnTo>
                  <a:lnTo>
                    <a:pt x="126" y="286"/>
                  </a:lnTo>
                  <a:lnTo>
                    <a:pt x="122" y="286"/>
                  </a:lnTo>
                  <a:lnTo>
                    <a:pt x="122" y="290"/>
                  </a:lnTo>
                  <a:lnTo>
                    <a:pt x="122" y="290"/>
                  </a:lnTo>
                  <a:lnTo>
                    <a:pt x="122" y="293"/>
                  </a:lnTo>
                  <a:lnTo>
                    <a:pt x="119" y="297"/>
                  </a:lnTo>
                  <a:lnTo>
                    <a:pt x="119" y="290"/>
                  </a:lnTo>
                  <a:lnTo>
                    <a:pt x="119" y="286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19" y="286"/>
                  </a:lnTo>
                  <a:lnTo>
                    <a:pt x="119" y="282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8"/>
                  </a:lnTo>
                  <a:lnTo>
                    <a:pt x="122" y="275"/>
                  </a:lnTo>
                  <a:lnTo>
                    <a:pt x="122" y="271"/>
                  </a:lnTo>
                  <a:lnTo>
                    <a:pt x="122" y="271"/>
                  </a:lnTo>
                  <a:lnTo>
                    <a:pt x="122" y="267"/>
                  </a:lnTo>
                  <a:lnTo>
                    <a:pt x="122" y="264"/>
                  </a:lnTo>
                  <a:lnTo>
                    <a:pt x="122" y="264"/>
                  </a:lnTo>
                  <a:lnTo>
                    <a:pt x="119" y="260"/>
                  </a:lnTo>
                  <a:lnTo>
                    <a:pt x="119" y="256"/>
                  </a:lnTo>
                  <a:lnTo>
                    <a:pt x="122" y="256"/>
                  </a:lnTo>
                  <a:lnTo>
                    <a:pt x="119" y="252"/>
                  </a:lnTo>
                  <a:lnTo>
                    <a:pt x="119" y="252"/>
                  </a:lnTo>
                  <a:lnTo>
                    <a:pt x="119" y="241"/>
                  </a:lnTo>
                  <a:lnTo>
                    <a:pt x="115" y="241"/>
                  </a:lnTo>
                  <a:lnTo>
                    <a:pt x="115" y="238"/>
                  </a:lnTo>
                  <a:lnTo>
                    <a:pt x="111" y="234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11" y="238"/>
                  </a:lnTo>
                  <a:lnTo>
                    <a:pt x="108" y="234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3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0" y="201"/>
                  </a:lnTo>
                  <a:lnTo>
                    <a:pt x="100" y="201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7" y="193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7" y="193"/>
                  </a:lnTo>
                  <a:lnTo>
                    <a:pt x="97" y="193"/>
                  </a:lnTo>
                  <a:lnTo>
                    <a:pt x="93" y="193"/>
                  </a:lnTo>
                  <a:lnTo>
                    <a:pt x="93" y="189"/>
                  </a:lnTo>
                  <a:lnTo>
                    <a:pt x="89" y="186"/>
                  </a:lnTo>
                  <a:lnTo>
                    <a:pt x="85" y="182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5" y="178"/>
                  </a:lnTo>
                  <a:lnTo>
                    <a:pt x="82" y="175"/>
                  </a:lnTo>
                  <a:lnTo>
                    <a:pt x="85" y="178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2" y="186"/>
                  </a:lnTo>
                  <a:lnTo>
                    <a:pt x="85" y="189"/>
                  </a:lnTo>
                  <a:lnTo>
                    <a:pt x="78" y="193"/>
                  </a:lnTo>
                  <a:lnTo>
                    <a:pt x="78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8" y="193"/>
                  </a:lnTo>
                  <a:lnTo>
                    <a:pt x="74" y="193"/>
                  </a:lnTo>
                  <a:lnTo>
                    <a:pt x="71" y="193"/>
                  </a:lnTo>
                  <a:lnTo>
                    <a:pt x="71" y="193"/>
                  </a:lnTo>
                  <a:lnTo>
                    <a:pt x="71" y="197"/>
                  </a:lnTo>
                  <a:lnTo>
                    <a:pt x="63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6" y="201"/>
                  </a:lnTo>
                  <a:lnTo>
                    <a:pt x="52" y="201"/>
                  </a:lnTo>
                  <a:lnTo>
                    <a:pt x="48" y="201"/>
                  </a:lnTo>
                  <a:lnTo>
                    <a:pt x="48" y="204"/>
                  </a:lnTo>
                  <a:lnTo>
                    <a:pt x="45" y="204"/>
                  </a:lnTo>
                  <a:lnTo>
                    <a:pt x="45" y="201"/>
                  </a:lnTo>
                  <a:lnTo>
                    <a:pt x="52" y="197"/>
                  </a:lnTo>
                  <a:lnTo>
                    <a:pt x="52" y="193"/>
                  </a:lnTo>
                  <a:lnTo>
                    <a:pt x="48" y="197"/>
                  </a:lnTo>
                  <a:lnTo>
                    <a:pt x="45" y="197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201"/>
                  </a:lnTo>
                  <a:lnTo>
                    <a:pt x="41" y="197"/>
                  </a:lnTo>
                  <a:lnTo>
                    <a:pt x="45" y="182"/>
                  </a:lnTo>
                  <a:lnTo>
                    <a:pt x="48" y="178"/>
                  </a:lnTo>
                  <a:lnTo>
                    <a:pt x="48" y="178"/>
                  </a:lnTo>
                  <a:lnTo>
                    <a:pt x="45" y="171"/>
                  </a:lnTo>
                  <a:lnTo>
                    <a:pt x="45" y="167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1" y="160"/>
                  </a:lnTo>
                  <a:lnTo>
                    <a:pt x="37" y="156"/>
                  </a:lnTo>
                  <a:lnTo>
                    <a:pt x="37" y="156"/>
                  </a:lnTo>
                  <a:lnTo>
                    <a:pt x="34" y="152"/>
                  </a:lnTo>
                  <a:lnTo>
                    <a:pt x="34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4" y="156"/>
                  </a:lnTo>
                  <a:lnTo>
                    <a:pt x="26" y="152"/>
                  </a:lnTo>
                  <a:lnTo>
                    <a:pt x="23" y="152"/>
                  </a:lnTo>
                  <a:lnTo>
                    <a:pt x="23" y="149"/>
                  </a:lnTo>
                  <a:lnTo>
                    <a:pt x="23" y="145"/>
                  </a:lnTo>
                  <a:lnTo>
                    <a:pt x="19" y="145"/>
                  </a:lnTo>
                  <a:lnTo>
                    <a:pt x="23" y="145"/>
                  </a:lnTo>
                  <a:lnTo>
                    <a:pt x="26" y="149"/>
                  </a:lnTo>
                  <a:lnTo>
                    <a:pt x="26" y="149"/>
                  </a:lnTo>
                  <a:lnTo>
                    <a:pt x="30" y="149"/>
                  </a:lnTo>
                  <a:lnTo>
                    <a:pt x="26" y="149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23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9" y="134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4" y="126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9"/>
                  </a:lnTo>
                  <a:lnTo>
                    <a:pt x="0" y="119"/>
                  </a:lnTo>
                  <a:lnTo>
                    <a:pt x="4" y="115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8" y="112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0"/>
                  </a:lnTo>
                  <a:lnTo>
                    <a:pt x="15" y="97"/>
                  </a:lnTo>
                  <a:lnTo>
                    <a:pt x="15" y="93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9" y="86"/>
                  </a:lnTo>
                  <a:lnTo>
                    <a:pt x="19" y="82"/>
                  </a:lnTo>
                  <a:lnTo>
                    <a:pt x="19" y="78"/>
                  </a:lnTo>
                  <a:lnTo>
                    <a:pt x="15" y="71"/>
                  </a:lnTo>
                  <a:lnTo>
                    <a:pt x="19" y="71"/>
                  </a:lnTo>
                  <a:lnTo>
                    <a:pt x="23" y="71"/>
                  </a:lnTo>
                  <a:lnTo>
                    <a:pt x="26" y="71"/>
                  </a:lnTo>
                  <a:lnTo>
                    <a:pt x="30" y="67"/>
                  </a:lnTo>
                  <a:lnTo>
                    <a:pt x="30" y="60"/>
                  </a:lnTo>
                  <a:lnTo>
                    <a:pt x="34" y="52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4" y="41"/>
                  </a:lnTo>
                  <a:lnTo>
                    <a:pt x="37" y="34"/>
                  </a:lnTo>
                  <a:lnTo>
                    <a:pt x="34" y="34"/>
                  </a:lnTo>
                  <a:lnTo>
                    <a:pt x="37" y="30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15"/>
                  </a:lnTo>
                  <a:lnTo>
                    <a:pt x="52" y="11"/>
                  </a:lnTo>
                  <a:lnTo>
                    <a:pt x="56" y="11"/>
                  </a:lnTo>
                  <a:lnTo>
                    <a:pt x="60" y="8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8"/>
                  </a:lnTo>
                  <a:lnTo>
                    <a:pt x="67" y="4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close/>
                  <a:moveTo>
                    <a:pt x="23" y="156"/>
                  </a:moveTo>
                  <a:lnTo>
                    <a:pt x="26" y="160"/>
                  </a:lnTo>
                  <a:lnTo>
                    <a:pt x="26" y="160"/>
                  </a:lnTo>
                  <a:lnTo>
                    <a:pt x="30" y="160"/>
                  </a:lnTo>
                  <a:lnTo>
                    <a:pt x="26" y="156"/>
                  </a:lnTo>
                  <a:lnTo>
                    <a:pt x="23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29"/>
            <p:cNvSpPr>
              <a:spLocks noEditPoints="1"/>
            </p:cNvSpPr>
            <p:nvPr/>
          </p:nvSpPr>
          <p:spPr bwMode="auto">
            <a:xfrm>
              <a:off x="5983653" y="2985548"/>
              <a:ext cx="47606" cy="81058"/>
            </a:xfrm>
            <a:custGeom>
              <a:avLst/>
              <a:gdLst>
                <a:gd name="T0" fmla="*/ 0 w 37"/>
                <a:gd name="T1" fmla="*/ 26 h 63"/>
                <a:gd name="T2" fmla="*/ 4 w 37"/>
                <a:gd name="T3" fmla="*/ 22 h 63"/>
                <a:gd name="T4" fmla="*/ 0 w 37"/>
                <a:gd name="T5" fmla="*/ 26 h 63"/>
                <a:gd name="T6" fmla="*/ 0 w 37"/>
                <a:gd name="T7" fmla="*/ 30 h 63"/>
                <a:gd name="T8" fmla="*/ 8 w 37"/>
                <a:gd name="T9" fmla="*/ 4 h 63"/>
                <a:gd name="T10" fmla="*/ 0 w 37"/>
                <a:gd name="T11" fmla="*/ 0 h 63"/>
                <a:gd name="T12" fmla="*/ 8 w 37"/>
                <a:gd name="T13" fmla="*/ 0 h 63"/>
                <a:gd name="T14" fmla="*/ 8 w 37"/>
                <a:gd name="T15" fmla="*/ 4 h 63"/>
                <a:gd name="T16" fmla="*/ 8 w 37"/>
                <a:gd name="T17" fmla="*/ 4 h 63"/>
                <a:gd name="T18" fmla="*/ 12 w 37"/>
                <a:gd name="T19" fmla="*/ 4 h 63"/>
                <a:gd name="T20" fmla="*/ 15 w 37"/>
                <a:gd name="T21" fmla="*/ 7 h 63"/>
                <a:gd name="T22" fmla="*/ 15 w 37"/>
                <a:gd name="T23" fmla="*/ 7 h 63"/>
                <a:gd name="T24" fmla="*/ 12 w 37"/>
                <a:gd name="T25" fmla="*/ 7 h 63"/>
                <a:gd name="T26" fmla="*/ 8 w 37"/>
                <a:gd name="T27" fmla="*/ 4 h 63"/>
                <a:gd name="T28" fmla="*/ 8 w 37"/>
                <a:gd name="T29" fmla="*/ 4 h 63"/>
                <a:gd name="T30" fmla="*/ 12 w 37"/>
                <a:gd name="T31" fmla="*/ 4 h 63"/>
                <a:gd name="T32" fmla="*/ 8 w 37"/>
                <a:gd name="T33" fmla="*/ 7 h 63"/>
                <a:gd name="T34" fmla="*/ 8 w 37"/>
                <a:gd name="T35" fmla="*/ 7 h 63"/>
                <a:gd name="T36" fmla="*/ 8 w 37"/>
                <a:gd name="T37" fmla="*/ 11 h 63"/>
                <a:gd name="T38" fmla="*/ 4 w 37"/>
                <a:gd name="T39" fmla="*/ 15 h 63"/>
                <a:gd name="T40" fmla="*/ 4 w 37"/>
                <a:gd name="T41" fmla="*/ 11 h 63"/>
                <a:gd name="T42" fmla="*/ 0 w 37"/>
                <a:gd name="T43" fmla="*/ 15 h 63"/>
                <a:gd name="T44" fmla="*/ 4 w 37"/>
                <a:gd name="T45" fmla="*/ 15 h 63"/>
                <a:gd name="T46" fmla="*/ 4 w 37"/>
                <a:gd name="T47" fmla="*/ 19 h 63"/>
                <a:gd name="T48" fmla="*/ 4 w 37"/>
                <a:gd name="T49" fmla="*/ 26 h 63"/>
                <a:gd name="T50" fmla="*/ 0 w 37"/>
                <a:gd name="T51" fmla="*/ 33 h 63"/>
                <a:gd name="T52" fmla="*/ 4 w 37"/>
                <a:gd name="T53" fmla="*/ 41 h 63"/>
                <a:gd name="T54" fmla="*/ 4 w 37"/>
                <a:gd name="T55" fmla="*/ 48 h 63"/>
                <a:gd name="T56" fmla="*/ 8 w 37"/>
                <a:gd name="T57" fmla="*/ 59 h 63"/>
                <a:gd name="T58" fmla="*/ 15 w 37"/>
                <a:gd name="T59" fmla="*/ 59 h 63"/>
                <a:gd name="T60" fmla="*/ 26 w 37"/>
                <a:gd name="T61" fmla="*/ 59 h 63"/>
                <a:gd name="T62" fmla="*/ 34 w 37"/>
                <a:gd name="T63" fmla="*/ 48 h 63"/>
                <a:gd name="T64" fmla="*/ 37 w 37"/>
                <a:gd name="T65" fmla="*/ 45 h 63"/>
                <a:gd name="T66" fmla="*/ 37 w 37"/>
                <a:gd name="T67" fmla="*/ 41 h 63"/>
                <a:gd name="T68" fmla="*/ 37 w 37"/>
                <a:gd name="T69" fmla="*/ 37 h 63"/>
                <a:gd name="T70" fmla="*/ 30 w 37"/>
                <a:gd name="T71" fmla="*/ 26 h 63"/>
                <a:gd name="T72" fmla="*/ 26 w 37"/>
                <a:gd name="T73" fmla="*/ 22 h 63"/>
                <a:gd name="T74" fmla="*/ 23 w 37"/>
                <a:gd name="T75" fmla="*/ 22 h 63"/>
                <a:gd name="T76" fmla="*/ 26 w 37"/>
                <a:gd name="T77" fmla="*/ 19 h 63"/>
                <a:gd name="T78" fmla="*/ 23 w 37"/>
                <a:gd name="T79" fmla="*/ 15 h 63"/>
                <a:gd name="T80" fmla="*/ 19 w 37"/>
                <a:gd name="T81" fmla="*/ 11 h 63"/>
                <a:gd name="T82" fmla="*/ 19 w 37"/>
                <a:gd name="T83" fmla="*/ 11 h 63"/>
                <a:gd name="T84" fmla="*/ 12 w 37"/>
                <a:gd name="T85" fmla="*/ 7 h 63"/>
                <a:gd name="T86" fmla="*/ 12 w 37"/>
                <a:gd name="T8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" h="63">
                  <a:moveTo>
                    <a:pt x="0" y="3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0"/>
                  </a:lnTo>
                  <a:close/>
                  <a:moveTo>
                    <a:pt x="8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8" y="7"/>
                  </a:move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8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12" y="63"/>
                  </a:lnTo>
                  <a:lnTo>
                    <a:pt x="15" y="59"/>
                  </a:lnTo>
                  <a:lnTo>
                    <a:pt x="23" y="59"/>
                  </a:lnTo>
                  <a:lnTo>
                    <a:pt x="26" y="59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7" y="37"/>
                  </a:lnTo>
                  <a:lnTo>
                    <a:pt x="34" y="33"/>
                  </a:lnTo>
                  <a:lnTo>
                    <a:pt x="30" y="26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30"/>
            <p:cNvSpPr>
              <a:spLocks noEditPoints="1"/>
            </p:cNvSpPr>
            <p:nvPr/>
          </p:nvSpPr>
          <p:spPr bwMode="auto">
            <a:xfrm>
              <a:off x="5722468" y="2494055"/>
              <a:ext cx="595711" cy="530092"/>
            </a:xfrm>
            <a:custGeom>
              <a:avLst/>
              <a:gdLst>
                <a:gd name="T0" fmla="*/ 155 w 463"/>
                <a:gd name="T1" fmla="*/ 37 h 412"/>
                <a:gd name="T2" fmla="*/ 181 w 463"/>
                <a:gd name="T3" fmla="*/ 48 h 412"/>
                <a:gd name="T4" fmla="*/ 189 w 463"/>
                <a:gd name="T5" fmla="*/ 82 h 412"/>
                <a:gd name="T6" fmla="*/ 240 w 463"/>
                <a:gd name="T7" fmla="*/ 100 h 412"/>
                <a:gd name="T8" fmla="*/ 300 w 463"/>
                <a:gd name="T9" fmla="*/ 111 h 412"/>
                <a:gd name="T10" fmla="*/ 322 w 463"/>
                <a:gd name="T11" fmla="*/ 93 h 412"/>
                <a:gd name="T12" fmla="*/ 348 w 463"/>
                <a:gd name="T13" fmla="*/ 111 h 412"/>
                <a:gd name="T14" fmla="*/ 370 w 463"/>
                <a:gd name="T15" fmla="*/ 93 h 412"/>
                <a:gd name="T16" fmla="*/ 392 w 463"/>
                <a:gd name="T17" fmla="*/ 78 h 412"/>
                <a:gd name="T18" fmla="*/ 429 w 463"/>
                <a:gd name="T19" fmla="*/ 67 h 412"/>
                <a:gd name="T20" fmla="*/ 444 w 463"/>
                <a:gd name="T21" fmla="*/ 70 h 412"/>
                <a:gd name="T22" fmla="*/ 459 w 463"/>
                <a:gd name="T23" fmla="*/ 85 h 412"/>
                <a:gd name="T24" fmla="*/ 437 w 463"/>
                <a:gd name="T25" fmla="*/ 107 h 412"/>
                <a:gd name="T26" fmla="*/ 422 w 463"/>
                <a:gd name="T27" fmla="*/ 152 h 412"/>
                <a:gd name="T28" fmla="*/ 407 w 463"/>
                <a:gd name="T29" fmla="*/ 178 h 412"/>
                <a:gd name="T30" fmla="*/ 400 w 463"/>
                <a:gd name="T31" fmla="*/ 189 h 412"/>
                <a:gd name="T32" fmla="*/ 385 w 463"/>
                <a:gd name="T33" fmla="*/ 159 h 412"/>
                <a:gd name="T34" fmla="*/ 377 w 463"/>
                <a:gd name="T35" fmla="*/ 167 h 412"/>
                <a:gd name="T36" fmla="*/ 381 w 463"/>
                <a:gd name="T37" fmla="*/ 152 h 412"/>
                <a:gd name="T38" fmla="*/ 377 w 463"/>
                <a:gd name="T39" fmla="*/ 133 h 412"/>
                <a:gd name="T40" fmla="*/ 344 w 463"/>
                <a:gd name="T41" fmla="*/ 126 h 412"/>
                <a:gd name="T42" fmla="*/ 333 w 463"/>
                <a:gd name="T43" fmla="*/ 119 h 412"/>
                <a:gd name="T44" fmla="*/ 322 w 463"/>
                <a:gd name="T45" fmla="*/ 115 h 412"/>
                <a:gd name="T46" fmla="*/ 329 w 463"/>
                <a:gd name="T47" fmla="*/ 133 h 412"/>
                <a:gd name="T48" fmla="*/ 333 w 463"/>
                <a:gd name="T49" fmla="*/ 167 h 412"/>
                <a:gd name="T50" fmla="*/ 337 w 463"/>
                <a:gd name="T51" fmla="*/ 197 h 412"/>
                <a:gd name="T52" fmla="*/ 326 w 463"/>
                <a:gd name="T53" fmla="*/ 193 h 412"/>
                <a:gd name="T54" fmla="*/ 322 w 463"/>
                <a:gd name="T55" fmla="*/ 193 h 412"/>
                <a:gd name="T56" fmla="*/ 303 w 463"/>
                <a:gd name="T57" fmla="*/ 215 h 412"/>
                <a:gd name="T58" fmla="*/ 285 w 463"/>
                <a:gd name="T59" fmla="*/ 226 h 412"/>
                <a:gd name="T60" fmla="*/ 255 w 463"/>
                <a:gd name="T61" fmla="*/ 260 h 412"/>
                <a:gd name="T62" fmla="*/ 222 w 463"/>
                <a:gd name="T63" fmla="*/ 286 h 412"/>
                <a:gd name="T64" fmla="*/ 207 w 463"/>
                <a:gd name="T65" fmla="*/ 315 h 412"/>
                <a:gd name="T66" fmla="*/ 203 w 463"/>
                <a:gd name="T67" fmla="*/ 378 h 412"/>
                <a:gd name="T68" fmla="*/ 196 w 463"/>
                <a:gd name="T69" fmla="*/ 393 h 412"/>
                <a:gd name="T70" fmla="*/ 178 w 463"/>
                <a:gd name="T71" fmla="*/ 408 h 412"/>
                <a:gd name="T72" fmla="*/ 141 w 463"/>
                <a:gd name="T73" fmla="*/ 371 h 412"/>
                <a:gd name="T74" fmla="*/ 118 w 463"/>
                <a:gd name="T75" fmla="*/ 334 h 412"/>
                <a:gd name="T76" fmla="*/ 100 w 463"/>
                <a:gd name="T77" fmla="*/ 297 h 412"/>
                <a:gd name="T78" fmla="*/ 85 w 463"/>
                <a:gd name="T79" fmla="*/ 252 h 412"/>
                <a:gd name="T80" fmla="*/ 78 w 463"/>
                <a:gd name="T81" fmla="*/ 219 h 412"/>
                <a:gd name="T82" fmla="*/ 74 w 463"/>
                <a:gd name="T83" fmla="*/ 197 h 412"/>
                <a:gd name="T84" fmla="*/ 74 w 463"/>
                <a:gd name="T85" fmla="*/ 185 h 412"/>
                <a:gd name="T86" fmla="*/ 59 w 463"/>
                <a:gd name="T87" fmla="*/ 208 h 412"/>
                <a:gd name="T88" fmla="*/ 11 w 463"/>
                <a:gd name="T89" fmla="*/ 185 h 412"/>
                <a:gd name="T90" fmla="*/ 22 w 463"/>
                <a:gd name="T91" fmla="*/ 185 h 412"/>
                <a:gd name="T92" fmla="*/ 26 w 463"/>
                <a:gd name="T93" fmla="*/ 178 h 412"/>
                <a:gd name="T94" fmla="*/ 0 w 463"/>
                <a:gd name="T95" fmla="*/ 167 h 412"/>
                <a:gd name="T96" fmla="*/ 33 w 463"/>
                <a:gd name="T97" fmla="*/ 152 h 412"/>
                <a:gd name="T98" fmla="*/ 33 w 463"/>
                <a:gd name="T99" fmla="*/ 130 h 412"/>
                <a:gd name="T100" fmla="*/ 11 w 463"/>
                <a:gd name="T101" fmla="*/ 111 h 412"/>
                <a:gd name="T102" fmla="*/ 37 w 463"/>
                <a:gd name="T103" fmla="*/ 96 h 412"/>
                <a:gd name="T104" fmla="*/ 78 w 463"/>
                <a:gd name="T105" fmla="*/ 56 h 412"/>
                <a:gd name="T106" fmla="*/ 92 w 463"/>
                <a:gd name="T107" fmla="*/ 22 h 412"/>
                <a:gd name="T108" fmla="*/ 137 w 463"/>
                <a:gd name="T109" fmla="*/ 7 h 412"/>
                <a:gd name="T110" fmla="*/ 333 w 463"/>
                <a:gd name="T111" fmla="*/ 197 h 412"/>
                <a:gd name="T112" fmla="*/ 329 w 463"/>
                <a:gd name="T113" fmla="*/ 19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3" h="412">
                  <a:moveTo>
                    <a:pt x="148" y="15"/>
                  </a:moveTo>
                  <a:lnTo>
                    <a:pt x="148" y="15"/>
                  </a:lnTo>
                  <a:lnTo>
                    <a:pt x="148" y="18"/>
                  </a:lnTo>
                  <a:lnTo>
                    <a:pt x="152" y="22"/>
                  </a:lnTo>
                  <a:lnTo>
                    <a:pt x="152" y="26"/>
                  </a:lnTo>
                  <a:lnTo>
                    <a:pt x="155" y="30"/>
                  </a:lnTo>
                  <a:lnTo>
                    <a:pt x="152" y="30"/>
                  </a:lnTo>
                  <a:lnTo>
                    <a:pt x="155" y="33"/>
                  </a:lnTo>
                  <a:lnTo>
                    <a:pt x="155" y="33"/>
                  </a:lnTo>
                  <a:lnTo>
                    <a:pt x="155" y="37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63" y="41"/>
                  </a:lnTo>
                  <a:lnTo>
                    <a:pt x="166" y="41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4" y="41"/>
                  </a:lnTo>
                  <a:lnTo>
                    <a:pt x="178" y="44"/>
                  </a:lnTo>
                  <a:lnTo>
                    <a:pt x="181" y="44"/>
                  </a:lnTo>
                  <a:lnTo>
                    <a:pt x="181" y="48"/>
                  </a:lnTo>
                  <a:lnTo>
                    <a:pt x="185" y="48"/>
                  </a:lnTo>
                  <a:lnTo>
                    <a:pt x="185" y="52"/>
                  </a:lnTo>
                  <a:lnTo>
                    <a:pt x="185" y="52"/>
                  </a:lnTo>
                  <a:lnTo>
                    <a:pt x="185" y="56"/>
                  </a:lnTo>
                  <a:lnTo>
                    <a:pt x="185" y="63"/>
                  </a:lnTo>
                  <a:lnTo>
                    <a:pt x="185" y="70"/>
                  </a:lnTo>
                  <a:lnTo>
                    <a:pt x="181" y="74"/>
                  </a:lnTo>
                  <a:lnTo>
                    <a:pt x="181" y="78"/>
                  </a:lnTo>
                  <a:lnTo>
                    <a:pt x="185" y="78"/>
                  </a:lnTo>
                  <a:lnTo>
                    <a:pt x="189" y="82"/>
                  </a:lnTo>
                  <a:lnTo>
                    <a:pt x="189" y="82"/>
                  </a:lnTo>
                  <a:lnTo>
                    <a:pt x="192" y="82"/>
                  </a:lnTo>
                  <a:lnTo>
                    <a:pt x="200" y="85"/>
                  </a:lnTo>
                  <a:lnTo>
                    <a:pt x="207" y="89"/>
                  </a:lnTo>
                  <a:lnTo>
                    <a:pt x="211" y="93"/>
                  </a:lnTo>
                  <a:lnTo>
                    <a:pt x="218" y="96"/>
                  </a:lnTo>
                  <a:lnTo>
                    <a:pt x="222" y="96"/>
                  </a:lnTo>
                  <a:lnTo>
                    <a:pt x="226" y="96"/>
                  </a:lnTo>
                  <a:lnTo>
                    <a:pt x="229" y="100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52" y="100"/>
                  </a:lnTo>
                  <a:lnTo>
                    <a:pt x="259" y="104"/>
                  </a:lnTo>
                  <a:lnTo>
                    <a:pt x="259" y="107"/>
                  </a:lnTo>
                  <a:lnTo>
                    <a:pt x="263" y="107"/>
                  </a:lnTo>
                  <a:lnTo>
                    <a:pt x="274" y="111"/>
                  </a:lnTo>
                  <a:lnTo>
                    <a:pt x="274" y="111"/>
                  </a:lnTo>
                  <a:lnTo>
                    <a:pt x="281" y="111"/>
                  </a:lnTo>
                  <a:lnTo>
                    <a:pt x="296" y="115"/>
                  </a:lnTo>
                  <a:lnTo>
                    <a:pt x="300" y="111"/>
                  </a:lnTo>
                  <a:lnTo>
                    <a:pt x="303" y="115"/>
                  </a:lnTo>
                  <a:lnTo>
                    <a:pt x="315" y="115"/>
                  </a:lnTo>
                  <a:lnTo>
                    <a:pt x="318" y="107"/>
                  </a:lnTo>
                  <a:lnTo>
                    <a:pt x="315" y="100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5" y="93"/>
                  </a:lnTo>
                  <a:lnTo>
                    <a:pt x="318" y="89"/>
                  </a:lnTo>
                  <a:lnTo>
                    <a:pt x="322" y="89"/>
                  </a:lnTo>
                  <a:lnTo>
                    <a:pt x="322" y="93"/>
                  </a:lnTo>
                  <a:lnTo>
                    <a:pt x="322" y="96"/>
                  </a:lnTo>
                  <a:lnTo>
                    <a:pt x="326" y="96"/>
                  </a:lnTo>
                  <a:lnTo>
                    <a:pt x="326" y="96"/>
                  </a:lnTo>
                  <a:lnTo>
                    <a:pt x="326" y="100"/>
                  </a:lnTo>
                  <a:lnTo>
                    <a:pt x="326" y="104"/>
                  </a:lnTo>
                  <a:lnTo>
                    <a:pt x="329" y="107"/>
                  </a:lnTo>
                  <a:lnTo>
                    <a:pt x="333" y="107"/>
                  </a:lnTo>
                  <a:lnTo>
                    <a:pt x="337" y="107"/>
                  </a:lnTo>
                  <a:lnTo>
                    <a:pt x="344" y="111"/>
                  </a:lnTo>
                  <a:lnTo>
                    <a:pt x="348" y="111"/>
                  </a:lnTo>
                  <a:lnTo>
                    <a:pt x="352" y="107"/>
                  </a:lnTo>
                  <a:lnTo>
                    <a:pt x="355" y="107"/>
                  </a:lnTo>
                  <a:lnTo>
                    <a:pt x="359" y="107"/>
                  </a:lnTo>
                  <a:lnTo>
                    <a:pt x="366" y="107"/>
                  </a:lnTo>
                  <a:lnTo>
                    <a:pt x="370" y="107"/>
                  </a:lnTo>
                  <a:lnTo>
                    <a:pt x="377" y="104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0" y="96"/>
                  </a:lnTo>
                  <a:lnTo>
                    <a:pt x="370" y="93"/>
                  </a:lnTo>
                  <a:lnTo>
                    <a:pt x="370" y="89"/>
                  </a:lnTo>
                  <a:lnTo>
                    <a:pt x="374" y="89"/>
                  </a:lnTo>
                  <a:lnTo>
                    <a:pt x="377" y="89"/>
                  </a:lnTo>
                  <a:lnTo>
                    <a:pt x="381" y="89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9" y="85"/>
                  </a:lnTo>
                  <a:lnTo>
                    <a:pt x="389" y="82"/>
                  </a:lnTo>
                  <a:lnTo>
                    <a:pt x="392" y="82"/>
                  </a:lnTo>
                  <a:lnTo>
                    <a:pt x="392" y="78"/>
                  </a:lnTo>
                  <a:lnTo>
                    <a:pt x="396" y="74"/>
                  </a:lnTo>
                  <a:lnTo>
                    <a:pt x="400" y="74"/>
                  </a:lnTo>
                  <a:lnTo>
                    <a:pt x="407" y="74"/>
                  </a:lnTo>
                  <a:lnTo>
                    <a:pt x="411" y="70"/>
                  </a:lnTo>
                  <a:lnTo>
                    <a:pt x="411" y="67"/>
                  </a:lnTo>
                  <a:lnTo>
                    <a:pt x="411" y="67"/>
                  </a:lnTo>
                  <a:lnTo>
                    <a:pt x="415" y="63"/>
                  </a:lnTo>
                  <a:lnTo>
                    <a:pt x="418" y="67"/>
                  </a:lnTo>
                  <a:lnTo>
                    <a:pt x="422" y="67"/>
                  </a:lnTo>
                  <a:lnTo>
                    <a:pt x="429" y="67"/>
                  </a:lnTo>
                  <a:lnTo>
                    <a:pt x="429" y="67"/>
                  </a:lnTo>
                  <a:lnTo>
                    <a:pt x="429" y="63"/>
                  </a:lnTo>
                  <a:lnTo>
                    <a:pt x="437" y="59"/>
                  </a:lnTo>
                  <a:lnTo>
                    <a:pt x="440" y="59"/>
                  </a:lnTo>
                  <a:lnTo>
                    <a:pt x="440" y="63"/>
                  </a:lnTo>
                  <a:lnTo>
                    <a:pt x="444" y="63"/>
                  </a:lnTo>
                  <a:lnTo>
                    <a:pt x="444" y="63"/>
                  </a:lnTo>
                  <a:lnTo>
                    <a:pt x="440" y="67"/>
                  </a:lnTo>
                  <a:lnTo>
                    <a:pt x="444" y="70"/>
                  </a:lnTo>
                  <a:lnTo>
                    <a:pt x="444" y="70"/>
                  </a:lnTo>
                  <a:lnTo>
                    <a:pt x="448" y="70"/>
                  </a:lnTo>
                  <a:lnTo>
                    <a:pt x="448" y="70"/>
                  </a:lnTo>
                  <a:lnTo>
                    <a:pt x="452" y="74"/>
                  </a:lnTo>
                  <a:lnTo>
                    <a:pt x="452" y="78"/>
                  </a:lnTo>
                  <a:lnTo>
                    <a:pt x="448" y="78"/>
                  </a:lnTo>
                  <a:lnTo>
                    <a:pt x="448" y="82"/>
                  </a:lnTo>
                  <a:lnTo>
                    <a:pt x="452" y="82"/>
                  </a:lnTo>
                  <a:lnTo>
                    <a:pt x="455" y="82"/>
                  </a:lnTo>
                  <a:lnTo>
                    <a:pt x="459" y="82"/>
                  </a:lnTo>
                  <a:lnTo>
                    <a:pt x="459" y="85"/>
                  </a:lnTo>
                  <a:lnTo>
                    <a:pt x="463" y="89"/>
                  </a:lnTo>
                  <a:lnTo>
                    <a:pt x="459" y="89"/>
                  </a:lnTo>
                  <a:lnTo>
                    <a:pt x="459" y="93"/>
                  </a:lnTo>
                  <a:lnTo>
                    <a:pt x="459" y="96"/>
                  </a:lnTo>
                  <a:lnTo>
                    <a:pt x="455" y="96"/>
                  </a:lnTo>
                  <a:lnTo>
                    <a:pt x="452" y="93"/>
                  </a:lnTo>
                  <a:lnTo>
                    <a:pt x="448" y="96"/>
                  </a:lnTo>
                  <a:lnTo>
                    <a:pt x="444" y="96"/>
                  </a:lnTo>
                  <a:lnTo>
                    <a:pt x="440" y="100"/>
                  </a:lnTo>
                  <a:lnTo>
                    <a:pt x="437" y="107"/>
                  </a:lnTo>
                  <a:lnTo>
                    <a:pt x="433" y="107"/>
                  </a:lnTo>
                  <a:lnTo>
                    <a:pt x="429" y="115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26" y="126"/>
                  </a:lnTo>
                  <a:lnTo>
                    <a:pt x="422" y="133"/>
                  </a:lnTo>
                  <a:lnTo>
                    <a:pt x="422" y="133"/>
                  </a:lnTo>
                  <a:lnTo>
                    <a:pt x="426" y="137"/>
                  </a:lnTo>
                  <a:lnTo>
                    <a:pt x="422" y="145"/>
                  </a:lnTo>
                  <a:lnTo>
                    <a:pt x="422" y="152"/>
                  </a:lnTo>
                  <a:lnTo>
                    <a:pt x="418" y="156"/>
                  </a:lnTo>
                  <a:lnTo>
                    <a:pt x="415" y="156"/>
                  </a:lnTo>
                  <a:lnTo>
                    <a:pt x="411" y="156"/>
                  </a:lnTo>
                  <a:lnTo>
                    <a:pt x="407" y="156"/>
                  </a:lnTo>
                  <a:lnTo>
                    <a:pt x="411" y="163"/>
                  </a:lnTo>
                  <a:lnTo>
                    <a:pt x="411" y="167"/>
                  </a:lnTo>
                  <a:lnTo>
                    <a:pt x="411" y="171"/>
                  </a:lnTo>
                  <a:lnTo>
                    <a:pt x="407" y="171"/>
                  </a:lnTo>
                  <a:lnTo>
                    <a:pt x="407" y="174"/>
                  </a:lnTo>
                  <a:lnTo>
                    <a:pt x="407" y="178"/>
                  </a:lnTo>
                  <a:lnTo>
                    <a:pt x="407" y="182"/>
                  </a:lnTo>
                  <a:lnTo>
                    <a:pt x="403" y="185"/>
                  </a:lnTo>
                  <a:lnTo>
                    <a:pt x="403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93"/>
                  </a:lnTo>
                  <a:lnTo>
                    <a:pt x="400" y="193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400" y="189"/>
                  </a:lnTo>
                  <a:lnTo>
                    <a:pt x="396" y="185"/>
                  </a:lnTo>
                  <a:lnTo>
                    <a:pt x="396" y="182"/>
                  </a:lnTo>
                  <a:lnTo>
                    <a:pt x="396" y="174"/>
                  </a:lnTo>
                  <a:lnTo>
                    <a:pt x="392" y="174"/>
                  </a:lnTo>
                  <a:lnTo>
                    <a:pt x="392" y="171"/>
                  </a:lnTo>
                  <a:lnTo>
                    <a:pt x="392" y="167"/>
                  </a:lnTo>
                  <a:lnTo>
                    <a:pt x="392" y="163"/>
                  </a:lnTo>
                  <a:lnTo>
                    <a:pt x="392" y="163"/>
                  </a:lnTo>
                  <a:lnTo>
                    <a:pt x="389" y="163"/>
                  </a:lnTo>
                  <a:lnTo>
                    <a:pt x="385" y="159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3"/>
                  </a:lnTo>
                  <a:lnTo>
                    <a:pt x="385" y="167"/>
                  </a:lnTo>
                  <a:lnTo>
                    <a:pt x="381" y="171"/>
                  </a:lnTo>
                  <a:lnTo>
                    <a:pt x="385" y="171"/>
                  </a:lnTo>
                  <a:lnTo>
                    <a:pt x="385" y="171"/>
                  </a:lnTo>
                  <a:lnTo>
                    <a:pt x="381" y="171"/>
                  </a:lnTo>
                  <a:lnTo>
                    <a:pt x="377" y="171"/>
                  </a:lnTo>
                  <a:lnTo>
                    <a:pt x="377" y="167"/>
                  </a:lnTo>
                  <a:lnTo>
                    <a:pt x="377" y="167"/>
                  </a:lnTo>
                  <a:lnTo>
                    <a:pt x="374" y="163"/>
                  </a:lnTo>
                  <a:lnTo>
                    <a:pt x="374" y="159"/>
                  </a:lnTo>
                  <a:lnTo>
                    <a:pt x="374" y="159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7" y="152"/>
                  </a:lnTo>
                  <a:lnTo>
                    <a:pt x="377" y="156"/>
                  </a:lnTo>
                  <a:lnTo>
                    <a:pt x="381" y="156"/>
                  </a:lnTo>
                  <a:lnTo>
                    <a:pt x="381" y="152"/>
                  </a:lnTo>
                  <a:lnTo>
                    <a:pt x="381" y="152"/>
                  </a:lnTo>
                  <a:lnTo>
                    <a:pt x="385" y="148"/>
                  </a:lnTo>
                  <a:lnTo>
                    <a:pt x="385" y="145"/>
                  </a:lnTo>
                  <a:lnTo>
                    <a:pt x="385" y="141"/>
                  </a:lnTo>
                  <a:lnTo>
                    <a:pt x="389" y="137"/>
                  </a:lnTo>
                  <a:lnTo>
                    <a:pt x="385" y="137"/>
                  </a:lnTo>
                  <a:lnTo>
                    <a:pt x="385" y="133"/>
                  </a:lnTo>
                  <a:lnTo>
                    <a:pt x="381" y="137"/>
                  </a:lnTo>
                  <a:lnTo>
                    <a:pt x="381" y="133"/>
                  </a:lnTo>
                  <a:lnTo>
                    <a:pt x="377" y="133"/>
                  </a:lnTo>
                  <a:lnTo>
                    <a:pt x="374" y="133"/>
                  </a:lnTo>
                  <a:lnTo>
                    <a:pt x="366" y="133"/>
                  </a:lnTo>
                  <a:lnTo>
                    <a:pt x="363" y="133"/>
                  </a:lnTo>
                  <a:lnTo>
                    <a:pt x="355" y="133"/>
                  </a:lnTo>
                  <a:lnTo>
                    <a:pt x="352" y="133"/>
                  </a:lnTo>
                  <a:lnTo>
                    <a:pt x="352" y="133"/>
                  </a:lnTo>
                  <a:lnTo>
                    <a:pt x="348" y="133"/>
                  </a:lnTo>
                  <a:lnTo>
                    <a:pt x="348" y="130"/>
                  </a:lnTo>
                  <a:lnTo>
                    <a:pt x="344" y="126"/>
                  </a:lnTo>
                  <a:lnTo>
                    <a:pt x="344" y="126"/>
                  </a:lnTo>
                  <a:lnTo>
                    <a:pt x="344" y="122"/>
                  </a:lnTo>
                  <a:lnTo>
                    <a:pt x="344" y="119"/>
                  </a:lnTo>
                  <a:lnTo>
                    <a:pt x="340" y="119"/>
                  </a:lnTo>
                  <a:lnTo>
                    <a:pt x="340" y="119"/>
                  </a:lnTo>
                  <a:lnTo>
                    <a:pt x="337" y="119"/>
                  </a:lnTo>
                  <a:lnTo>
                    <a:pt x="337" y="119"/>
                  </a:lnTo>
                  <a:lnTo>
                    <a:pt x="333" y="115"/>
                  </a:lnTo>
                  <a:lnTo>
                    <a:pt x="333" y="115"/>
                  </a:lnTo>
                  <a:lnTo>
                    <a:pt x="329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29" y="119"/>
                  </a:lnTo>
                  <a:lnTo>
                    <a:pt x="326" y="115"/>
                  </a:lnTo>
                  <a:lnTo>
                    <a:pt x="326" y="115"/>
                  </a:lnTo>
                  <a:lnTo>
                    <a:pt x="326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15"/>
                  </a:lnTo>
                  <a:lnTo>
                    <a:pt x="322" y="115"/>
                  </a:lnTo>
                  <a:lnTo>
                    <a:pt x="322" y="119"/>
                  </a:lnTo>
                  <a:lnTo>
                    <a:pt x="318" y="122"/>
                  </a:lnTo>
                  <a:lnTo>
                    <a:pt x="318" y="126"/>
                  </a:lnTo>
                  <a:lnTo>
                    <a:pt x="326" y="130"/>
                  </a:lnTo>
                  <a:lnTo>
                    <a:pt x="329" y="130"/>
                  </a:lnTo>
                  <a:lnTo>
                    <a:pt x="333" y="130"/>
                  </a:lnTo>
                  <a:lnTo>
                    <a:pt x="329" y="130"/>
                  </a:lnTo>
                  <a:lnTo>
                    <a:pt x="333" y="133"/>
                  </a:lnTo>
                  <a:lnTo>
                    <a:pt x="329" y="137"/>
                  </a:lnTo>
                  <a:lnTo>
                    <a:pt x="329" y="133"/>
                  </a:lnTo>
                  <a:lnTo>
                    <a:pt x="326" y="137"/>
                  </a:lnTo>
                  <a:lnTo>
                    <a:pt x="326" y="141"/>
                  </a:lnTo>
                  <a:lnTo>
                    <a:pt x="322" y="141"/>
                  </a:lnTo>
                  <a:lnTo>
                    <a:pt x="322" y="148"/>
                  </a:lnTo>
                  <a:lnTo>
                    <a:pt x="326" y="152"/>
                  </a:lnTo>
                  <a:lnTo>
                    <a:pt x="329" y="152"/>
                  </a:lnTo>
                  <a:lnTo>
                    <a:pt x="333" y="156"/>
                  </a:lnTo>
                  <a:lnTo>
                    <a:pt x="333" y="163"/>
                  </a:lnTo>
                  <a:lnTo>
                    <a:pt x="333" y="167"/>
                  </a:lnTo>
                  <a:lnTo>
                    <a:pt x="333" y="167"/>
                  </a:lnTo>
                  <a:lnTo>
                    <a:pt x="333" y="174"/>
                  </a:lnTo>
                  <a:lnTo>
                    <a:pt x="340" y="178"/>
                  </a:lnTo>
                  <a:lnTo>
                    <a:pt x="340" y="182"/>
                  </a:lnTo>
                  <a:lnTo>
                    <a:pt x="340" y="185"/>
                  </a:lnTo>
                  <a:lnTo>
                    <a:pt x="340" y="189"/>
                  </a:lnTo>
                  <a:lnTo>
                    <a:pt x="340" y="189"/>
                  </a:lnTo>
                  <a:lnTo>
                    <a:pt x="340" y="193"/>
                  </a:lnTo>
                  <a:lnTo>
                    <a:pt x="340" y="197"/>
                  </a:lnTo>
                  <a:lnTo>
                    <a:pt x="337" y="193"/>
                  </a:lnTo>
                  <a:lnTo>
                    <a:pt x="337" y="197"/>
                  </a:lnTo>
                  <a:lnTo>
                    <a:pt x="337" y="193"/>
                  </a:lnTo>
                  <a:lnTo>
                    <a:pt x="333" y="193"/>
                  </a:lnTo>
                  <a:lnTo>
                    <a:pt x="333" y="189"/>
                  </a:lnTo>
                  <a:lnTo>
                    <a:pt x="333" y="189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33" y="193"/>
                  </a:lnTo>
                  <a:lnTo>
                    <a:pt x="329" y="193"/>
                  </a:lnTo>
                  <a:lnTo>
                    <a:pt x="329" y="193"/>
                  </a:lnTo>
                  <a:lnTo>
                    <a:pt x="326" y="193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6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2" y="185"/>
                  </a:lnTo>
                  <a:lnTo>
                    <a:pt x="326" y="185"/>
                  </a:lnTo>
                  <a:lnTo>
                    <a:pt x="322" y="189"/>
                  </a:lnTo>
                  <a:lnTo>
                    <a:pt x="322" y="189"/>
                  </a:lnTo>
                  <a:lnTo>
                    <a:pt x="322" y="193"/>
                  </a:lnTo>
                  <a:lnTo>
                    <a:pt x="318" y="193"/>
                  </a:lnTo>
                  <a:lnTo>
                    <a:pt x="311" y="197"/>
                  </a:lnTo>
                  <a:lnTo>
                    <a:pt x="307" y="200"/>
                  </a:lnTo>
                  <a:lnTo>
                    <a:pt x="307" y="200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7" y="208"/>
                  </a:lnTo>
                  <a:lnTo>
                    <a:pt x="307" y="211"/>
                  </a:lnTo>
                  <a:lnTo>
                    <a:pt x="307" y="211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5"/>
                  </a:lnTo>
                  <a:lnTo>
                    <a:pt x="303" y="219"/>
                  </a:lnTo>
                  <a:lnTo>
                    <a:pt x="296" y="222"/>
                  </a:lnTo>
                  <a:lnTo>
                    <a:pt x="296" y="222"/>
                  </a:lnTo>
                  <a:lnTo>
                    <a:pt x="289" y="230"/>
                  </a:lnTo>
                  <a:lnTo>
                    <a:pt x="289" y="226"/>
                  </a:lnTo>
                  <a:lnTo>
                    <a:pt x="289" y="226"/>
                  </a:lnTo>
                  <a:lnTo>
                    <a:pt x="285" y="226"/>
                  </a:lnTo>
                  <a:lnTo>
                    <a:pt x="285" y="226"/>
                  </a:lnTo>
                  <a:lnTo>
                    <a:pt x="281" y="226"/>
                  </a:lnTo>
                  <a:lnTo>
                    <a:pt x="281" y="226"/>
                  </a:lnTo>
                  <a:lnTo>
                    <a:pt x="281" y="230"/>
                  </a:lnTo>
                  <a:lnTo>
                    <a:pt x="281" y="230"/>
                  </a:lnTo>
                  <a:lnTo>
                    <a:pt x="285" y="230"/>
                  </a:lnTo>
                  <a:lnTo>
                    <a:pt x="285" y="230"/>
                  </a:lnTo>
                  <a:lnTo>
                    <a:pt x="274" y="237"/>
                  </a:lnTo>
                  <a:lnTo>
                    <a:pt x="270" y="245"/>
                  </a:lnTo>
                  <a:lnTo>
                    <a:pt x="255" y="256"/>
                  </a:lnTo>
                  <a:lnTo>
                    <a:pt x="255" y="260"/>
                  </a:lnTo>
                  <a:lnTo>
                    <a:pt x="252" y="263"/>
                  </a:lnTo>
                  <a:lnTo>
                    <a:pt x="244" y="267"/>
                  </a:lnTo>
                  <a:lnTo>
                    <a:pt x="240" y="267"/>
                  </a:lnTo>
                  <a:lnTo>
                    <a:pt x="240" y="271"/>
                  </a:lnTo>
                  <a:lnTo>
                    <a:pt x="240" y="274"/>
                  </a:lnTo>
                  <a:lnTo>
                    <a:pt x="237" y="278"/>
                  </a:lnTo>
                  <a:lnTo>
                    <a:pt x="233" y="282"/>
                  </a:lnTo>
                  <a:lnTo>
                    <a:pt x="226" y="282"/>
                  </a:lnTo>
                  <a:lnTo>
                    <a:pt x="222" y="282"/>
                  </a:lnTo>
                  <a:lnTo>
                    <a:pt x="222" y="286"/>
                  </a:lnTo>
                  <a:lnTo>
                    <a:pt x="218" y="289"/>
                  </a:lnTo>
                  <a:lnTo>
                    <a:pt x="215" y="289"/>
                  </a:lnTo>
                  <a:lnTo>
                    <a:pt x="215" y="289"/>
                  </a:lnTo>
                  <a:lnTo>
                    <a:pt x="211" y="289"/>
                  </a:lnTo>
                  <a:lnTo>
                    <a:pt x="207" y="293"/>
                  </a:lnTo>
                  <a:lnTo>
                    <a:pt x="207" y="297"/>
                  </a:lnTo>
                  <a:lnTo>
                    <a:pt x="207" y="300"/>
                  </a:lnTo>
                  <a:lnTo>
                    <a:pt x="207" y="308"/>
                  </a:lnTo>
                  <a:lnTo>
                    <a:pt x="207" y="312"/>
                  </a:lnTo>
                  <a:lnTo>
                    <a:pt x="207" y="315"/>
                  </a:lnTo>
                  <a:lnTo>
                    <a:pt x="207" y="326"/>
                  </a:lnTo>
                  <a:lnTo>
                    <a:pt x="211" y="330"/>
                  </a:lnTo>
                  <a:lnTo>
                    <a:pt x="211" y="334"/>
                  </a:lnTo>
                  <a:lnTo>
                    <a:pt x="207" y="345"/>
                  </a:lnTo>
                  <a:lnTo>
                    <a:pt x="203" y="352"/>
                  </a:lnTo>
                  <a:lnTo>
                    <a:pt x="203" y="360"/>
                  </a:lnTo>
                  <a:lnTo>
                    <a:pt x="203" y="360"/>
                  </a:lnTo>
                  <a:lnTo>
                    <a:pt x="207" y="371"/>
                  </a:lnTo>
                  <a:lnTo>
                    <a:pt x="207" y="375"/>
                  </a:lnTo>
                  <a:lnTo>
                    <a:pt x="203" y="378"/>
                  </a:lnTo>
                  <a:lnTo>
                    <a:pt x="200" y="375"/>
                  </a:lnTo>
                  <a:lnTo>
                    <a:pt x="196" y="378"/>
                  </a:lnTo>
                  <a:lnTo>
                    <a:pt x="196" y="378"/>
                  </a:lnTo>
                  <a:lnTo>
                    <a:pt x="196" y="382"/>
                  </a:lnTo>
                  <a:lnTo>
                    <a:pt x="192" y="386"/>
                  </a:lnTo>
                  <a:lnTo>
                    <a:pt x="189" y="389"/>
                  </a:lnTo>
                  <a:lnTo>
                    <a:pt x="192" y="389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2" y="393"/>
                  </a:lnTo>
                  <a:lnTo>
                    <a:pt x="185" y="393"/>
                  </a:lnTo>
                  <a:lnTo>
                    <a:pt x="185" y="393"/>
                  </a:lnTo>
                  <a:lnTo>
                    <a:pt x="181" y="397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1"/>
                  </a:lnTo>
                  <a:lnTo>
                    <a:pt x="178" y="404"/>
                  </a:lnTo>
                  <a:lnTo>
                    <a:pt x="178" y="408"/>
                  </a:lnTo>
                  <a:lnTo>
                    <a:pt x="170" y="412"/>
                  </a:lnTo>
                  <a:lnTo>
                    <a:pt x="163" y="408"/>
                  </a:lnTo>
                  <a:lnTo>
                    <a:pt x="159" y="408"/>
                  </a:lnTo>
                  <a:lnTo>
                    <a:pt x="155" y="401"/>
                  </a:lnTo>
                  <a:lnTo>
                    <a:pt x="148" y="389"/>
                  </a:lnTo>
                  <a:lnTo>
                    <a:pt x="148" y="386"/>
                  </a:lnTo>
                  <a:lnTo>
                    <a:pt x="148" y="378"/>
                  </a:lnTo>
                  <a:lnTo>
                    <a:pt x="144" y="371"/>
                  </a:lnTo>
                  <a:lnTo>
                    <a:pt x="144" y="371"/>
                  </a:lnTo>
                  <a:lnTo>
                    <a:pt x="141" y="371"/>
                  </a:lnTo>
                  <a:lnTo>
                    <a:pt x="141" y="363"/>
                  </a:lnTo>
                  <a:lnTo>
                    <a:pt x="137" y="360"/>
                  </a:lnTo>
                  <a:lnTo>
                    <a:pt x="133" y="356"/>
                  </a:lnTo>
                  <a:lnTo>
                    <a:pt x="129" y="352"/>
                  </a:lnTo>
                  <a:lnTo>
                    <a:pt x="129" y="352"/>
                  </a:lnTo>
                  <a:lnTo>
                    <a:pt x="126" y="345"/>
                  </a:lnTo>
                  <a:lnTo>
                    <a:pt x="122" y="341"/>
                  </a:lnTo>
                  <a:lnTo>
                    <a:pt x="122" y="341"/>
                  </a:lnTo>
                  <a:lnTo>
                    <a:pt x="122" y="334"/>
                  </a:lnTo>
                  <a:lnTo>
                    <a:pt x="118" y="334"/>
                  </a:lnTo>
                  <a:lnTo>
                    <a:pt x="115" y="326"/>
                  </a:lnTo>
                  <a:lnTo>
                    <a:pt x="115" y="323"/>
                  </a:lnTo>
                  <a:lnTo>
                    <a:pt x="115" y="319"/>
                  </a:lnTo>
                  <a:lnTo>
                    <a:pt x="111" y="315"/>
                  </a:lnTo>
                  <a:lnTo>
                    <a:pt x="111" y="312"/>
                  </a:lnTo>
                  <a:lnTo>
                    <a:pt x="111" y="312"/>
                  </a:lnTo>
                  <a:lnTo>
                    <a:pt x="107" y="304"/>
                  </a:lnTo>
                  <a:lnTo>
                    <a:pt x="107" y="304"/>
                  </a:lnTo>
                  <a:lnTo>
                    <a:pt x="103" y="304"/>
                  </a:lnTo>
                  <a:lnTo>
                    <a:pt x="100" y="297"/>
                  </a:lnTo>
                  <a:lnTo>
                    <a:pt x="100" y="297"/>
                  </a:lnTo>
                  <a:lnTo>
                    <a:pt x="100" y="293"/>
                  </a:lnTo>
                  <a:lnTo>
                    <a:pt x="96" y="289"/>
                  </a:lnTo>
                  <a:lnTo>
                    <a:pt x="96" y="289"/>
                  </a:lnTo>
                  <a:lnTo>
                    <a:pt x="92" y="282"/>
                  </a:lnTo>
                  <a:lnTo>
                    <a:pt x="92" y="274"/>
                  </a:lnTo>
                  <a:lnTo>
                    <a:pt x="85" y="260"/>
                  </a:lnTo>
                  <a:lnTo>
                    <a:pt x="85" y="256"/>
                  </a:lnTo>
                  <a:lnTo>
                    <a:pt x="81" y="252"/>
                  </a:lnTo>
                  <a:lnTo>
                    <a:pt x="85" y="252"/>
                  </a:lnTo>
                  <a:lnTo>
                    <a:pt x="81" y="248"/>
                  </a:lnTo>
                  <a:lnTo>
                    <a:pt x="81" y="245"/>
                  </a:lnTo>
                  <a:lnTo>
                    <a:pt x="85" y="245"/>
                  </a:lnTo>
                  <a:lnTo>
                    <a:pt x="81" y="241"/>
                  </a:lnTo>
                  <a:lnTo>
                    <a:pt x="81" y="237"/>
                  </a:lnTo>
                  <a:lnTo>
                    <a:pt x="78" y="230"/>
                  </a:lnTo>
                  <a:lnTo>
                    <a:pt x="74" y="226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78" y="208"/>
                  </a:lnTo>
                  <a:lnTo>
                    <a:pt x="74" y="208"/>
                  </a:lnTo>
                  <a:lnTo>
                    <a:pt x="74" y="200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81" y="197"/>
                  </a:lnTo>
                  <a:lnTo>
                    <a:pt x="78" y="197"/>
                  </a:lnTo>
                  <a:lnTo>
                    <a:pt x="74" y="197"/>
                  </a:lnTo>
                  <a:lnTo>
                    <a:pt x="70" y="197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89"/>
                  </a:lnTo>
                  <a:lnTo>
                    <a:pt x="70" y="189"/>
                  </a:lnTo>
                  <a:lnTo>
                    <a:pt x="74" y="189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74" y="185"/>
                  </a:lnTo>
                  <a:lnTo>
                    <a:pt x="74" y="185"/>
                  </a:lnTo>
                  <a:lnTo>
                    <a:pt x="70" y="185"/>
                  </a:lnTo>
                  <a:lnTo>
                    <a:pt x="66" y="182"/>
                  </a:lnTo>
                  <a:lnTo>
                    <a:pt x="66" y="185"/>
                  </a:lnTo>
                  <a:lnTo>
                    <a:pt x="66" y="189"/>
                  </a:lnTo>
                  <a:lnTo>
                    <a:pt x="63" y="193"/>
                  </a:lnTo>
                  <a:lnTo>
                    <a:pt x="66" y="197"/>
                  </a:lnTo>
                  <a:lnTo>
                    <a:pt x="66" y="200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59" y="208"/>
                  </a:lnTo>
                  <a:lnTo>
                    <a:pt x="48" y="211"/>
                  </a:lnTo>
                  <a:lnTo>
                    <a:pt x="44" y="215"/>
                  </a:lnTo>
                  <a:lnTo>
                    <a:pt x="41" y="211"/>
                  </a:lnTo>
                  <a:lnTo>
                    <a:pt x="26" y="204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22" y="197"/>
                  </a:lnTo>
                  <a:lnTo>
                    <a:pt x="18" y="197"/>
                  </a:lnTo>
                  <a:lnTo>
                    <a:pt x="11" y="189"/>
                  </a:lnTo>
                  <a:lnTo>
                    <a:pt x="11" y="185"/>
                  </a:lnTo>
                  <a:lnTo>
                    <a:pt x="11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5"/>
                  </a:lnTo>
                  <a:lnTo>
                    <a:pt x="15" y="189"/>
                  </a:lnTo>
                  <a:lnTo>
                    <a:pt x="18" y="189"/>
                  </a:lnTo>
                  <a:lnTo>
                    <a:pt x="18" y="189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85"/>
                  </a:lnTo>
                  <a:lnTo>
                    <a:pt x="29" y="182"/>
                  </a:lnTo>
                  <a:lnTo>
                    <a:pt x="33" y="182"/>
                  </a:lnTo>
                  <a:lnTo>
                    <a:pt x="37" y="178"/>
                  </a:lnTo>
                  <a:lnTo>
                    <a:pt x="37" y="178"/>
                  </a:lnTo>
                  <a:lnTo>
                    <a:pt x="37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4"/>
                  </a:lnTo>
                  <a:lnTo>
                    <a:pt x="33" y="178"/>
                  </a:lnTo>
                  <a:lnTo>
                    <a:pt x="26" y="178"/>
                  </a:lnTo>
                  <a:lnTo>
                    <a:pt x="22" y="178"/>
                  </a:lnTo>
                  <a:lnTo>
                    <a:pt x="18" y="182"/>
                  </a:lnTo>
                  <a:lnTo>
                    <a:pt x="7" y="178"/>
                  </a:lnTo>
                  <a:lnTo>
                    <a:pt x="4" y="171"/>
                  </a:lnTo>
                  <a:lnTo>
                    <a:pt x="0" y="171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7" y="163"/>
                  </a:lnTo>
                  <a:lnTo>
                    <a:pt x="4" y="163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7" y="156"/>
                  </a:lnTo>
                  <a:lnTo>
                    <a:pt x="11" y="156"/>
                  </a:lnTo>
                  <a:lnTo>
                    <a:pt x="11" y="156"/>
                  </a:lnTo>
                  <a:lnTo>
                    <a:pt x="22" y="156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7" y="156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52"/>
                  </a:lnTo>
                  <a:lnTo>
                    <a:pt x="41" y="148"/>
                  </a:lnTo>
                  <a:lnTo>
                    <a:pt x="37" y="137"/>
                  </a:lnTo>
                  <a:lnTo>
                    <a:pt x="33" y="133"/>
                  </a:lnTo>
                  <a:lnTo>
                    <a:pt x="33" y="133"/>
                  </a:lnTo>
                  <a:lnTo>
                    <a:pt x="33" y="130"/>
                  </a:lnTo>
                  <a:lnTo>
                    <a:pt x="29" y="130"/>
                  </a:lnTo>
                  <a:lnTo>
                    <a:pt x="26" y="130"/>
                  </a:lnTo>
                  <a:lnTo>
                    <a:pt x="22" y="122"/>
                  </a:lnTo>
                  <a:lnTo>
                    <a:pt x="22" y="119"/>
                  </a:lnTo>
                  <a:lnTo>
                    <a:pt x="22" y="115"/>
                  </a:lnTo>
                  <a:lnTo>
                    <a:pt x="18" y="115"/>
                  </a:lnTo>
                  <a:lnTo>
                    <a:pt x="15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04"/>
                  </a:lnTo>
                  <a:lnTo>
                    <a:pt x="15" y="104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29" y="93"/>
                  </a:lnTo>
                  <a:lnTo>
                    <a:pt x="29" y="96"/>
                  </a:lnTo>
                  <a:lnTo>
                    <a:pt x="33" y="96"/>
                  </a:lnTo>
                  <a:lnTo>
                    <a:pt x="37" y="96"/>
                  </a:lnTo>
                  <a:lnTo>
                    <a:pt x="48" y="93"/>
                  </a:lnTo>
                  <a:lnTo>
                    <a:pt x="52" y="89"/>
                  </a:lnTo>
                  <a:lnTo>
                    <a:pt x="55" y="82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6" y="67"/>
                  </a:lnTo>
                  <a:lnTo>
                    <a:pt x="70" y="63"/>
                  </a:lnTo>
                  <a:lnTo>
                    <a:pt x="74" y="59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2"/>
                  </a:lnTo>
                  <a:lnTo>
                    <a:pt x="78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3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6" y="18"/>
                  </a:lnTo>
                  <a:lnTo>
                    <a:pt x="103" y="11"/>
                  </a:lnTo>
                  <a:lnTo>
                    <a:pt x="107" y="7"/>
                  </a:lnTo>
                  <a:lnTo>
                    <a:pt x="111" y="4"/>
                  </a:lnTo>
                  <a:lnTo>
                    <a:pt x="115" y="0"/>
                  </a:lnTo>
                  <a:lnTo>
                    <a:pt x="118" y="0"/>
                  </a:lnTo>
                  <a:lnTo>
                    <a:pt x="126" y="7"/>
                  </a:lnTo>
                  <a:lnTo>
                    <a:pt x="129" y="4"/>
                  </a:lnTo>
                  <a:lnTo>
                    <a:pt x="137" y="7"/>
                  </a:lnTo>
                  <a:lnTo>
                    <a:pt x="137" y="11"/>
                  </a:lnTo>
                  <a:lnTo>
                    <a:pt x="141" y="11"/>
                  </a:lnTo>
                  <a:lnTo>
                    <a:pt x="148" y="15"/>
                  </a:lnTo>
                  <a:lnTo>
                    <a:pt x="148" y="15"/>
                  </a:lnTo>
                  <a:lnTo>
                    <a:pt x="148" y="15"/>
                  </a:lnTo>
                  <a:close/>
                  <a:moveTo>
                    <a:pt x="333" y="197"/>
                  </a:move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7"/>
                  </a:lnTo>
                  <a:close/>
                  <a:moveTo>
                    <a:pt x="333" y="193"/>
                  </a:moveTo>
                  <a:lnTo>
                    <a:pt x="329" y="193"/>
                  </a:lnTo>
                  <a:lnTo>
                    <a:pt x="329" y="197"/>
                  </a:lnTo>
                  <a:lnTo>
                    <a:pt x="333" y="197"/>
                  </a:lnTo>
                  <a:lnTo>
                    <a:pt x="333" y="197"/>
                  </a:lnTo>
                  <a:lnTo>
                    <a:pt x="333" y="193"/>
                  </a:lnTo>
                  <a:lnTo>
                    <a:pt x="333" y="193"/>
                  </a:lnTo>
                  <a:close/>
                  <a:moveTo>
                    <a:pt x="329" y="193"/>
                  </a:moveTo>
                  <a:lnTo>
                    <a:pt x="329" y="197"/>
                  </a:lnTo>
                  <a:lnTo>
                    <a:pt x="329" y="197"/>
                  </a:lnTo>
                  <a:lnTo>
                    <a:pt x="329" y="197"/>
                  </a:lnTo>
                  <a:lnTo>
                    <a:pt x="329" y="193"/>
                  </a:lnTo>
                  <a:lnTo>
                    <a:pt x="329" y="193"/>
                  </a:lnTo>
                  <a:close/>
                  <a:moveTo>
                    <a:pt x="322" y="197"/>
                  </a:moveTo>
                  <a:lnTo>
                    <a:pt x="322" y="197"/>
                  </a:lnTo>
                  <a:lnTo>
                    <a:pt x="326" y="197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2" y="1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31"/>
            <p:cNvSpPr>
              <a:spLocks noEditPoints="1"/>
            </p:cNvSpPr>
            <p:nvPr/>
          </p:nvSpPr>
          <p:spPr bwMode="auto">
            <a:xfrm>
              <a:off x="6131617" y="2636870"/>
              <a:ext cx="105504" cy="128663"/>
            </a:xfrm>
            <a:custGeom>
              <a:avLst/>
              <a:gdLst>
                <a:gd name="T0" fmla="*/ 22 w 22"/>
                <a:gd name="T1" fmla="*/ 24 h 27"/>
                <a:gd name="T2" fmla="*/ 20 w 22"/>
                <a:gd name="T3" fmla="*/ 25 h 27"/>
                <a:gd name="T4" fmla="*/ 21 w 22"/>
                <a:gd name="T5" fmla="*/ 27 h 27"/>
                <a:gd name="T6" fmla="*/ 19 w 22"/>
                <a:gd name="T7" fmla="*/ 24 h 27"/>
                <a:gd name="T8" fmla="*/ 19 w 22"/>
                <a:gd name="T9" fmla="*/ 23 h 27"/>
                <a:gd name="T10" fmla="*/ 18 w 22"/>
                <a:gd name="T11" fmla="*/ 23 h 27"/>
                <a:gd name="T12" fmla="*/ 18 w 22"/>
                <a:gd name="T13" fmla="*/ 21 h 27"/>
                <a:gd name="T14" fmla="*/ 16 w 22"/>
                <a:gd name="T15" fmla="*/ 17 h 27"/>
                <a:gd name="T16" fmla="*/ 16 w 22"/>
                <a:gd name="T17" fmla="*/ 17 h 27"/>
                <a:gd name="T18" fmla="*/ 13 w 22"/>
                <a:gd name="T19" fmla="*/ 17 h 27"/>
                <a:gd name="T20" fmla="*/ 11 w 22"/>
                <a:gd name="T21" fmla="*/ 15 h 27"/>
                <a:gd name="T22" fmla="*/ 12 w 22"/>
                <a:gd name="T23" fmla="*/ 18 h 27"/>
                <a:gd name="T24" fmla="*/ 12 w 22"/>
                <a:gd name="T25" fmla="*/ 19 h 27"/>
                <a:gd name="T26" fmla="*/ 11 w 22"/>
                <a:gd name="T27" fmla="*/ 22 h 27"/>
                <a:gd name="T28" fmla="*/ 11 w 22"/>
                <a:gd name="T29" fmla="*/ 20 h 27"/>
                <a:gd name="T30" fmla="*/ 10 w 22"/>
                <a:gd name="T31" fmla="*/ 21 h 27"/>
                <a:gd name="T32" fmla="*/ 10 w 22"/>
                <a:gd name="T33" fmla="*/ 19 h 27"/>
                <a:gd name="T34" fmla="*/ 9 w 22"/>
                <a:gd name="T35" fmla="*/ 19 h 27"/>
                <a:gd name="T36" fmla="*/ 9 w 22"/>
                <a:gd name="T37" fmla="*/ 21 h 27"/>
                <a:gd name="T38" fmla="*/ 9 w 22"/>
                <a:gd name="T39" fmla="*/ 22 h 27"/>
                <a:gd name="T40" fmla="*/ 8 w 22"/>
                <a:gd name="T41" fmla="*/ 22 h 27"/>
                <a:gd name="T42" fmla="*/ 7 w 22"/>
                <a:gd name="T43" fmla="*/ 21 h 27"/>
                <a:gd name="T44" fmla="*/ 6 w 22"/>
                <a:gd name="T45" fmla="*/ 19 h 27"/>
                <a:gd name="T46" fmla="*/ 4 w 22"/>
                <a:gd name="T47" fmla="*/ 15 h 27"/>
                <a:gd name="T48" fmla="*/ 4 w 22"/>
                <a:gd name="T49" fmla="*/ 12 h 27"/>
                <a:gd name="T50" fmla="*/ 1 w 22"/>
                <a:gd name="T51" fmla="*/ 10 h 27"/>
                <a:gd name="T52" fmla="*/ 2 w 22"/>
                <a:gd name="T53" fmla="*/ 7 h 27"/>
                <a:gd name="T54" fmla="*/ 4 w 22"/>
                <a:gd name="T55" fmla="*/ 6 h 27"/>
                <a:gd name="T56" fmla="*/ 3 w 22"/>
                <a:gd name="T57" fmla="*/ 5 h 27"/>
                <a:gd name="T58" fmla="*/ 0 w 22"/>
                <a:gd name="T59" fmla="*/ 3 h 27"/>
                <a:gd name="T60" fmla="*/ 1 w 22"/>
                <a:gd name="T61" fmla="*/ 1 h 27"/>
                <a:gd name="T62" fmla="*/ 1 w 22"/>
                <a:gd name="T63" fmla="*/ 0 h 27"/>
                <a:gd name="T64" fmla="*/ 2 w 22"/>
                <a:gd name="T65" fmla="*/ 1 h 27"/>
                <a:gd name="T66" fmla="*/ 4 w 22"/>
                <a:gd name="T67" fmla="*/ 2 h 27"/>
                <a:gd name="T68" fmla="*/ 4 w 22"/>
                <a:gd name="T69" fmla="*/ 1 h 27"/>
                <a:gd name="T70" fmla="*/ 6 w 22"/>
                <a:gd name="T71" fmla="*/ 2 h 27"/>
                <a:gd name="T72" fmla="*/ 7 w 22"/>
                <a:gd name="T73" fmla="*/ 3 h 27"/>
                <a:gd name="T74" fmla="*/ 8 w 22"/>
                <a:gd name="T75" fmla="*/ 5 h 27"/>
                <a:gd name="T76" fmla="*/ 9 w 22"/>
                <a:gd name="T77" fmla="*/ 6 h 27"/>
                <a:gd name="T78" fmla="*/ 13 w 22"/>
                <a:gd name="T79" fmla="*/ 6 h 27"/>
                <a:gd name="T80" fmla="*/ 17 w 22"/>
                <a:gd name="T81" fmla="*/ 6 h 27"/>
                <a:gd name="T82" fmla="*/ 18 w 22"/>
                <a:gd name="T83" fmla="*/ 7 h 27"/>
                <a:gd name="T84" fmla="*/ 18 w 22"/>
                <a:gd name="T85" fmla="*/ 9 h 27"/>
                <a:gd name="T86" fmla="*/ 17 w 22"/>
                <a:gd name="T87" fmla="*/ 11 h 27"/>
                <a:gd name="T88" fmla="*/ 16 w 22"/>
                <a:gd name="T89" fmla="*/ 11 h 27"/>
                <a:gd name="T90" fmla="*/ 15 w 22"/>
                <a:gd name="T91" fmla="*/ 13 h 27"/>
                <a:gd name="T92" fmla="*/ 16 w 22"/>
                <a:gd name="T93" fmla="*/ 15 h 27"/>
                <a:gd name="T94" fmla="*/ 17 w 22"/>
                <a:gd name="T95" fmla="*/ 16 h 27"/>
                <a:gd name="T96" fmla="*/ 17 w 22"/>
                <a:gd name="T97" fmla="*/ 16 h 27"/>
                <a:gd name="T98" fmla="*/ 18 w 22"/>
                <a:gd name="T99" fmla="*/ 14 h 27"/>
                <a:gd name="T100" fmla="*/ 19 w 22"/>
                <a:gd name="T101" fmla="*/ 14 h 27"/>
                <a:gd name="T102" fmla="*/ 20 w 22"/>
                <a:gd name="T103" fmla="*/ 15 h 27"/>
                <a:gd name="T104" fmla="*/ 21 w 22"/>
                <a:gd name="T105" fmla="*/ 17 h 27"/>
                <a:gd name="T106" fmla="*/ 22 w 22"/>
                <a:gd name="T107" fmla="*/ 21 h 27"/>
                <a:gd name="T108" fmla="*/ 22 w 22"/>
                <a:gd name="T109" fmla="*/ 22 h 27"/>
                <a:gd name="T110" fmla="*/ 16 w 22"/>
                <a:gd name="T111" fmla="*/ 18 h 27"/>
                <a:gd name="T112" fmla="*/ 16 w 22"/>
                <a:gd name="T113" fmla="*/ 19 h 27"/>
                <a:gd name="T114" fmla="*/ 14 w 22"/>
                <a:gd name="T115" fmla="*/ 19 h 27"/>
                <a:gd name="T116" fmla="*/ 15 w 22"/>
                <a:gd name="T117" fmla="*/ 19 h 27"/>
                <a:gd name="T118" fmla="*/ 14 w 22"/>
                <a:gd name="T119" fmla="*/ 18 h 27"/>
                <a:gd name="T120" fmla="*/ 12 w 22"/>
                <a:gd name="T121" fmla="*/ 18 h 27"/>
                <a:gd name="T122" fmla="*/ 14 w 22"/>
                <a:gd name="T123" fmla="*/ 1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" h="27">
                  <a:moveTo>
                    <a:pt x="22" y="22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16" y="19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lose/>
                  <a:moveTo>
                    <a:pt x="14" y="18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lose/>
                  <a:moveTo>
                    <a:pt x="13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8"/>
                    <a:pt x="14" y="18"/>
                    <a:pt x="14" y="1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2"/>
            <p:cNvSpPr>
              <a:spLocks/>
            </p:cNvSpPr>
            <p:nvPr/>
          </p:nvSpPr>
          <p:spPr bwMode="auto">
            <a:xfrm>
              <a:off x="6141910" y="2603418"/>
              <a:ext cx="65619" cy="33452"/>
            </a:xfrm>
            <a:custGeom>
              <a:avLst/>
              <a:gdLst>
                <a:gd name="T0" fmla="*/ 0 w 51"/>
                <a:gd name="T1" fmla="*/ 11 h 26"/>
                <a:gd name="T2" fmla="*/ 3 w 51"/>
                <a:gd name="T3" fmla="*/ 11 h 26"/>
                <a:gd name="T4" fmla="*/ 7 w 51"/>
                <a:gd name="T5" fmla="*/ 4 h 26"/>
                <a:gd name="T6" fmla="*/ 14 w 51"/>
                <a:gd name="T7" fmla="*/ 0 h 26"/>
                <a:gd name="T8" fmla="*/ 22 w 51"/>
                <a:gd name="T9" fmla="*/ 0 h 26"/>
                <a:gd name="T10" fmla="*/ 22 w 51"/>
                <a:gd name="T11" fmla="*/ 0 h 26"/>
                <a:gd name="T12" fmla="*/ 29 w 51"/>
                <a:gd name="T13" fmla="*/ 4 h 26"/>
                <a:gd name="T14" fmla="*/ 33 w 51"/>
                <a:gd name="T15" fmla="*/ 4 h 26"/>
                <a:gd name="T16" fmla="*/ 37 w 51"/>
                <a:gd name="T17" fmla="*/ 4 h 26"/>
                <a:gd name="T18" fmla="*/ 40 w 51"/>
                <a:gd name="T19" fmla="*/ 4 h 26"/>
                <a:gd name="T20" fmla="*/ 44 w 51"/>
                <a:gd name="T21" fmla="*/ 4 h 26"/>
                <a:gd name="T22" fmla="*/ 44 w 51"/>
                <a:gd name="T23" fmla="*/ 4 h 26"/>
                <a:gd name="T24" fmla="*/ 44 w 51"/>
                <a:gd name="T25" fmla="*/ 8 h 26"/>
                <a:gd name="T26" fmla="*/ 44 w 51"/>
                <a:gd name="T27" fmla="*/ 11 h 26"/>
                <a:gd name="T28" fmla="*/ 48 w 51"/>
                <a:gd name="T29" fmla="*/ 15 h 26"/>
                <a:gd name="T30" fmla="*/ 48 w 51"/>
                <a:gd name="T31" fmla="*/ 19 h 26"/>
                <a:gd name="T32" fmla="*/ 51 w 51"/>
                <a:gd name="T33" fmla="*/ 19 h 26"/>
                <a:gd name="T34" fmla="*/ 44 w 51"/>
                <a:gd name="T35" fmla="*/ 22 h 26"/>
                <a:gd name="T36" fmla="*/ 40 w 51"/>
                <a:gd name="T37" fmla="*/ 22 h 26"/>
                <a:gd name="T38" fmla="*/ 33 w 51"/>
                <a:gd name="T39" fmla="*/ 22 h 26"/>
                <a:gd name="T40" fmla="*/ 29 w 51"/>
                <a:gd name="T41" fmla="*/ 22 h 26"/>
                <a:gd name="T42" fmla="*/ 26 w 51"/>
                <a:gd name="T43" fmla="*/ 22 h 26"/>
                <a:gd name="T44" fmla="*/ 22 w 51"/>
                <a:gd name="T45" fmla="*/ 26 h 26"/>
                <a:gd name="T46" fmla="*/ 18 w 51"/>
                <a:gd name="T47" fmla="*/ 26 h 26"/>
                <a:gd name="T48" fmla="*/ 11 w 51"/>
                <a:gd name="T49" fmla="*/ 22 h 26"/>
                <a:gd name="T50" fmla="*/ 7 w 51"/>
                <a:gd name="T51" fmla="*/ 22 h 26"/>
                <a:gd name="T52" fmla="*/ 3 w 51"/>
                <a:gd name="T53" fmla="*/ 22 h 26"/>
                <a:gd name="T54" fmla="*/ 0 w 51"/>
                <a:gd name="T55" fmla="*/ 19 h 26"/>
                <a:gd name="T56" fmla="*/ 0 w 51"/>
                <a:gd name="T57" fmla="*/ 15 h 26"/>
                <a:gd name="T58" fmla="*/ 0 w 51"/>
                <a:gd name="T59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26">
                  <a:moveTo>
                    <a:pt x="0" y="11"/>
                  </a:moveTo>
                  <a:lnTo>
                    <a:pt x="3" y="11"/>
                  </a:lnTo>
                  <a:lnTo>
                    <a:pt x="7" y="4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11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51" y="19"/>
                  </a:lnTo>
                  <a:lnTo>
                    <a:pt x="44" y="22"/>
                  </a:lnTo>
                  <a:lnTo>
                    <a:pt x="40" y="22"/>
                  </a:lnTo>
                  <a:lnTo>
                    <a:pt x="33" y="22"/>
                  </a:lnTo>
                  <a:lnTo>
                    <a:pt x="29" y="22"/>
                  </a:lnTo>
                  <a:lnTo>
                    <a:pt x="26" y="22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3"/>
            <p:cNvSpPr>
              <a:spLocks/>
            </p:cNvSpPr>
            <p:nvPr/>
          </p:nvSpPr>
          <p:spPr bwMode="auto">
            <a:xfrm>
              <a:off x="5955347" y="2560960"/>
              <a:ext cx="176269" cy="81058"/>
            </a:xfrm>
            <a:custGeom>
              <a:avLst/>
              <a:gdLst>
                <a:gd name="T0" fmla="*/ 4 w 137"/>
                <a:gd name="T1" fmla="*/ 0 h 63"/>
                <a:gd name="T2" fmla="*/ 11 w 137"/>
                <a:gd name="T3" fmla="*/ 4 h 63"/>
                <a:gd name="T4" fmla="*/ 15 w 137"/>
                <a:gd name="T5" fmla="*/ 4 h 63"/>
                <a:gd name="T6" fmla="*/ 22 w 137"/>
                <a:gd name="T7" fmla="*/ 0 h 63"/>
                <a:gd name="T8" fmla="*/ 30 w 137"/>
                <a:gd name="T9" fmla="*/ 4 h 63"/>
                <a:gd name="T10" fmla="*/ 37 w 137"/>
                <a:gd name="T11" fmla="*/ 4 h 63"/>
                <a:gd name="T12" fmla="*/ 45 w 137"/>
                <a:gd name="T13" fmla="*/ 11 h 63"/>
                <a:gd name="T14" fmla="*/ 52 w 137"/>
                <a:gd name="T15" fmla="*/ 15 h 63"/>
                <a:gd name="T16" fmla="*/ 56 w 137"/>
                <a:gd name="T17" fmla="*/ 18 h 63"/>
                <a:gd name="T18" fmla="*/ 56 w 137"/>
                <a:gd name="T19" fmla="*/ 15 h 63"/>
                <a:gd name="T20" fmla="*/ 59 w 137"/>
                <a:gd name="T21" fmla="*/ 15 h 63"/>
                <a:gd name="T22" fmla="*/ 67 w 137"/>
                <a:gd name="T23" fmla="*/ 15 h 63"/>
                <a:gd name="T24" fmla="*/ 71 w 137"/>
                <a:gd name="T25" fmla="*/ 22 h 63"/>
                <a:gd name="T26" fmla="*/ 82 w 137"/>
                <a:gd name="T27" fmla="*/ 22 h 63"/>
                <a:gd name="T28" fmla="*/ 82 w 137"/>
                <a:gd name="T29" fmla="*/ 33 h 63"/>
                <a:gd name="T30" fmla="*/ 89 w 137"/>
                <a:gd name="T31" fmla="*/ 33 h 63"/>
                <a:gd name="T32" fmla="*/ 93 w 137"/>
                <a:gd name="T33" fmla="*/ 33 h 63"/>
                <a:gd name="T34" fmla="*/ 104 w 137"/>
                <a:gd name="T35" fmla="*/ 30 h 63"/>
                <a:gd name="T36" fmla="*/ 108 w 137"/>
                <a:gd name="T37" fmla="*/ 33 h 63"/>
                <a:gd name="T38" fmla="*/ 115 w 137"/>
                <a:gd name="T39" fmla="*/ 41 h 63"/>
                <a:gd name="T40" fmla="*/ 122 w 137"/>
                <a:gd name="T41" fmla="*/ 41 h 63"/>
                <a:gd name="T42" fmla="*/ 130 w 137"/>
                <a:gd name="T43" fmla="*/ 37 h 63"/>
                <a:gd name="T44" fmla="*/ 134 w 137"/>
                <a:gd name="T45" fmla="*/ 41 h 63"/>
                <a:gd name="T46" fmla="*/ 137 w 137"/>
                <a:gd name="T47" fmla="*/ 55 h 63"/>
                <a:gd name="T48" fmla="*/ 122 w 137"/>
                <a:gd name="T49" fmla="*/ 63 h 63"/>
                <a:gd name="T50" fmla="*/ 115 w 137"/>
                <a:gd name="T51" fmla="*/ 63 h 63"/>
                <a:gd name="T52" fmla="*/ 93 w 137"/>
                <a:gd name="T53" fmla="*/ 59 h 63"/>
                <a:gd name="T54" fmla="*/ 82 w 137"/>
                <a:gd name="T55" fmla="*/ 55 h 63"/>
                <a:gd name="T56" fmla="*/ 78 w 137"/>
                <a:gd name="T57" fmla="*/ 52 h 63"/>
                <a:gd name="T58" fmla="*/ 59 w 137"/>
                <a:gd name="T59" fmla="*/ 52 h 63"/>
                <a:gd name="T60" fmla="*/ 48 w 137"/>
                <a:gd name="T61" fmla="*/ 48 h 63"/>
                <a:gd name="T62" fmla="*/ 41 w 137"/>
                <a:gd name="T63" fmla="*/ 44 h 63"/>
                <a:gd name="T64" fmla="*/ 30 w 137"/>
                <a:gd name="T65" fmla="*/ 41 h 63"/>
                <a:gd name="T66" fmla="*/ 19 w 137"/>
                <a:gd name="T67" fmla="*/ 33 h 63"/>
                <a:gd name="T68" fmla="*/ 8 w 137"/>
                <a:gd name="T69" fmla="*/ 30 h 63"/>
                <a:gd name="T70" fmla="*/ 4 w 137"/>
                <a:gd name="T71" fmla="*/ 26 h 63"/>
                <a:gd name="T72" fmla="*/ 0 w 137"/>
                <a:gd name="T73" fmla="*/ 22 h 63"/>
                <a:gd name="T74" fmla="*/ 4 w 137"/>
                <a:gd name="T75" fmla="*/ 11 h 63"/>
                <a:gd name="T76" fmla="*/ 4 w 137"/>
                <a:gd name="T7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7" h="63">
                  <a:moveTo>
                    <a:pt x="4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1"/>
                  </a:lnTo>
                  <a:lnTo>
                    <a:pt x="52" y="15"/>
                  </a:lnTo>
                  <a:lnTo>
                    <a:pt x="52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78" y="30"/>
                  </a:lnTo>
                  <a:lnTo>
                    <a:pt x="82" y="33"/>
                  </a:lnTo>
                  <a:lnTo>
                    <a:pt x="85" y="33"/>
                  </a:lnTo>
                  <a:lnTo>
                    <a:pt x="89" y="33"/>
                  </a:lnTo>
                  <a:lnTo>
                    <a:pt x="89" y="33"/>
                  </a:lnTo>
                  <a:lnTo>
                    <a:pt x="93" y="33"/>
                  </a:lnTo>
                  <a:lnTo>
                    <a:pt x="97" y="30"/>
                  </a:lnTo>
                  <a:lnTo>
                    <a:pt x="104" y="30"/>
                  </a:lnTo>
                  <a:lnTo>
                    <a:pt x="108" y="30"/>
                  </a:lnTo>
                  <a:lnTo>
                    <a:pt x="108" y="33"/>
                  </a:lnTo>
                  <a:lnTo>
                    <a:pt x="115" y="37"/>
                  </a:lnTo>
                  <a:lnTo>
                    <a:pt x="115" y="41"/>
                  </a:lnTo>
                  <a:lnTo>
                    <a:pt x="119" y="41"/>
                  </a:lnTo>
                  <a:lnTo>
                    <a:pt x="122" y="41"/>
                  </a:lnTo>
                  <a:lnTo>
                    <a:pt x="126" y="41"/>
                  </a:lnTo>
                  <a:lnTo>
                    <a:pt x="130" y="37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8"/>
                  </a:lnTo>
                  <a:lnTo>
                    <a:pt x="137" y="55"/>
                  </a:lnTo>
                  <a:lnTo>
                    <a:pt x="134" y="63"/>
                  </a:lnTo>
                  <a:lnTo>
                    <a:pt x="122" y="63"/>
                  </a:lnTo>
                  <a:lnTo>
                    <a:pt x="119" y="59"/>
                  </a:lnTo>
                  <a:lnTo>
                    <a:pt x="115" y="63"/>
                  </a:lnTo>
                  <a:lnTo>
                    <a:pt x="100" y="59"/>
                  </a:lnTo>
                  <a:lnTo>
                    <a:pt x="93" y="59"/>
                  </a:lnTo>
                  <a:lnTo>
                    <a:pt x="93" y="59"/>
                  </a:lnTo>
                  <a:lnTo>
                    <a:pt x="82" y="55"/>
                  </a:lnTo>
                  <a:lnTo>
                    <a:pt x="78" y="55"/>
                  </a:lnTo>
                  <a:lnTo>
                    <a:pt x="78" y="52"/>
                  </a:lnTo>
                  <a:lnTo>
                    <a:pt x="71" y="48"/>
                  </a:lnTo>
                  <a:lnTo>
                    <a:pt x="59" y="52"/>
                  </a:lnTo>
                  <a:lnTo>
                    <a:pt x="59" y="48"/>
                  </a:lnTo>
                  <a:lnTo>
                    <a:pt x="48" y="48"/>
                  </a:lnTo>
                  <a:lnTo>
                    <a:pt x="45" y="44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0" y="41"/>
                  </a:lnTo>
                  <a:lnTo>
                    <a:pt x="26" y="37"/>
                  </a:lnTo>
                  <a:lnTo>
                    <a:pt x="19" y="33"/>
                  </a:lnTo>
                  <a:lnTo>
                    <a:pt x="11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1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34"/>
            <p:cNvSpPr>
              <a:spLocks/>
            </p:cNvSpPr>
            <p:nvPr/>
          </p:nvSpPr>
          <p:spPr bwMode="auto">
            <a:xfrm>
              <a:off x="5551345" y="2418143"/>
              <a:ext cx="294639" cy="290779"/>
            </a:xfrm>
            <a:custGeom>
              <a:avLst/>
              <a:gdLst>
                <a:gd name="T0" fmla="*/ 137 w 229"/>
                <a:gd name="T1" fmla="*/ 218 h 226"/>
                <a:gd name="T2" fmla="*/ 155 w 229"/>
                <a:gd name="T3" fmla="*/ 215 h 226"/>
                <a:gd name="T4" fmla="*/ 166 w 229"/>
                <a:gd name="T5" fmla="*/ 211 h 226"/>
                <a:gd name="T6" fmla="*/ 174 w 229"/>
                <a:gd name="T7" fmla="*/ 211 h 226"/>
                <a:gd name="T8" fmla="*/ 166 w 229"/>
                <a:gd name="T9" fmla="*/ 192 h 226"/>
                <a:gd name="T10" fmla="*/ 155 w 229"/>
                <a:gd name="T11" fmla="*/ 181 h 226"/>
                <a:gd name="T12" fmla="*/ 148 w 229"/>
                <a:gd name="T13" fmla="*/ 174 h 226"/>
                <a:gd name="T14" fmla="*/ 144 w 229"/>
                <a:gd name="T15" fmla="*/ 163 h 226"/>
                <a:gd name="T16" fmla="*/ 155 w 229"/>
                <a:gd name="T17" fmla="*/ 152 h 226"/>
                <a:gd name="T18" fmla="*/ 166 w 229"/>
                <a:gd name="T19" fmla="*/ 155 h 226"/>
                <a:gd name="T20" fmla="*/ 188 w 229"/>
                <a:gd name="T21" fmla="*/ 141 h 226"/>
                <a:gd name="T22" fmla="*/ 203 w 229"/>
                <a:gd name="T23" fmla="*/ 122 h 226"/>
                <a:gd name="T24" fmla="*/ 207 w 229"/>
                <a:gd name="T25" fmla="*/ 111 h 226"/>
                <a:gd name="T26" fmla="*/ 214 w 229"/>
                <a:gd name="T27" fmla="*/ 92 h 226"/>
                <a:gd name="T28" fmla="*/ 222 w 229"/>
                <a:gd name="T29" fmla="*/ 81 h 226"/>
                <a:gd name="T30" fmla="*/ 229 w 229"/>
                <a:gd name="T31" fmla="*/ 74 h 226"/>
                <a:gd name="T32" fmla="*/ 214 w 229"/>
                <a:gd name="T33" fmla="*/ 70 h 226"/>
                <a:gd name="T34" fmla="*/ 196 w 229"/>
                <a:gd name="T35" fmla="*/ 55 h 226"/>
                <a:gd name="T36" fmla="*/ 192 w 229"/>
                <a:gd name="T37" fmla="*/ 37 h 226"/>
                <a:gd name="T38" fmla="*/ 192 w 229"/>
                <a:gd name="T39" fmla="*/ 26 h 226"/>
                <a:gd name="T40" fmla="*/ 181 w 229"/>
                <a:gd name="T41" fmla="*/ 14 h 226"/>
                <a:gd name="T42" fmla="*/ 170 w 229"/>
                <a:gd name="T43" fmla="*/ 7 h 226"/>
                <a:gd name="T44" fmla="*/ 170 w 229"/>
                <a:gd name="T45" fmla="*/ 0 h 226"/>
                <a:gd name="T46" fmla="*/ 151 w 229"/>
                <a:gd name="T47" fmla="*/ 7 h 226"/>
                <a:gd name="T48" fmla="*/ 148 w 229"/>
                <a:gd name="T49" fmla="*/ 37 h 226"/>
                <a:gd name="T50" fmla="*/ 144 w 229"/>
                <a:gd name="T51" fmla="*/ 48 h 226"/>
                <a:gd name="T52" fmla="*/ 137 w 229"/>
                <a:gd name="T53" fmla="*/ 55 h 226"/>
                <a:gd name="T54" fmla="*/ 133 w 229"/>
                <a:gd name="T55" fmla="*/ 63 h 226"/>
                <a:gd name="T56" fmla="*/ 129 w 229"/>
                <a:gd name="T57" fmla="*/ 77 h 226"/>
                <a:gd name="T58" fmla="*/ 122 w 229"/>
                <a:gd name="T59" fmla="*/ 85 h 226"/>
                <a:gd name="T60" fmla="*/ 114 w 229"/>
                <a:gd name="T61" fmla="*/ 85 h 226"/>
                <a:gd name="T62" fmla="*/ 107 w 229"/>
                <a:gd name="T63" fmla="*/ 92 h 226"/>
                <a:gd name="T64" fmla="*/ 92 w 229"/>
                <a:gd name="T65" fmla="*/ 100 h 226"/>
                <a:gd name="T66" fmla="*/ 85 w 229"/>
                <a:gd name="T67" fmla="*/ 107 h 226"/>
                <a:gd name="T68" fmla="*/ 88 w 229"/>
                <a:gd name="T69" fmla="*/ 122 h 226"/>
                <a:gd name="T70" fmla="*/ 70 w 229"/>
                <a:gd name="T71" fmla="*/ 126 h 226"/>
                <a:gd name="T72" fmla="*/ 48 w 229"/>
                <a:gd name="T73" fmla="*/ 129 h 226"/>
                <a:gd name="T74" fmla="*/ 0 w 229"/>
                <a:gd name="T75" fmla="*/ 126 h 226"/>
                <a:gd name="T76" fmla="*/ 18 w 229"/>
                <a:gd name="T77" fmla="*/ 144 h 226"/>
                <a:gd name="T78" fmla="*/ 29 w 229"/>
                <a:gd name="T79" fmla="*/ 152 h 226"/>
                <a:gd name="T80" fmla="*/ 37 w 229"/>
                <a:gd name="T81" fmla="*/ 163 h 226"/>
                <a:gd name="T82" fmla="*/ 44 w 229"/>
                <a:gd name="T83" fmla="*/ 174 h 226"/>
                <a:gd name="T84" fmla="*/ 29 w 229"/>
                <a:gd name="T85" fmla="*/ 178 h 226"/>
                <a:gd name="T86" fmla="*/ 22 w 229"/>
                <a:gd name="T87" fmla="*/ 189 h 226"/>
                <a:gd name="T88" fmla="*/ 22 w 229"/>
                <a:gd name="T89" fmla="*/ 200 h 226"/>
                <a:gd name="T90" fmla="*/ 33 w 229"/>
                <a:gd name="T91" fmla="*/ 200 h 226"/>
                <a:gd name="T92" fmla="*/ 40 w 229"/>
                <a:gd name="T93" fmla="*/ 200 h 226"/>
                <a:gd name="T94" fmla="*/ 48 w 229"/>
                <a:gd name="T95" fmla="*/ 200 h 226"/>
                <a:gd name="T96" fmla="*/ 55 w 229"/>
                <a:gd name="T97" fmla="*/ 200 h 226"/>
                <a:gd name="T98" fmla="*/ 62 w 229"/>
                <a:gd name="T99" fmla="*/ 200 h 226"/>
                <a:gd name="T100" fmla="*/ 74 w 229"/>
                <a:gd name="T101" fmla="*/ 196 h 226"/>
                <a:gd name="T102" fmla="*/ 85 w 229"/>
                <a:gd name="T103" fmla="*/ 196 h 226"/>
                <a:gd name="T104" fmla="*/ 99 w 229"/>
                <a:gd name="T105" fmla="*/ 196 h 226"/>
                <a:gd name="T106" fmla="*/ 103 w 229"/>
                <a:gd name="T107" fmla="*/ 204 h 226"/>
                <a:gd name="T108" fmla="*/ 111 w 229"/>
                <a:gd name="T109" fmla="*/ 204 h 226"/>
                <a:gd name="T110" fmla="*/ 114 w 229"/>
                <a:gd name="T111" fmla="*/ 215 h 226"/>
                <a:gd name="T112" fmla="*/ 114 w 229"/>
                <a:gd name="T113" fmla="*/ 218 h 226"/>
                <a:gd name="T114" fmla="*/ 129 w 229"/>
                <a:gd name="T115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9" h="226">
                  <a:moveTo>
                    <a:pt x="133" y="226"/>
                  </a:moveTo>
                  <a:lnTo>
                    <a:pt x="133" y="222"/>
                  </a:lnTo>
                  <a:lnTo>
                    <a:pt x="137" y="218"/>
                  </a:lnTo>
                  <a:lnTo>
                    <a:pt x="137" y="218"/>
                  </a:lnTo>
                  <a:lnTo>
                    <a:pt x="140" y="215"/>
                  </a:lnTo>
                  <a:lnTo>
                    <a:pt x="144" y="215"/>
                  </a:lnTo>
                  <a:lnTo>
                    <a:pt x="144" y="215"/>
                  </a:lnTo>
                  <a:lnTo>
                    <a:pt x="155" y="215"/>
                  </a:lnTo>
                  <a:lnTo>
                    <a:pt x="162" y="211"/>
                  </a:lnTo>
                  <a:lnTo>
                    <a:pt x="162" y="211"/>
                  </a:lnTo>
                  <a:lnTo>
                    <a:pt x="166" y="211"/>
                  </a:lnTo>
                  <a:lnTo>
                    <a:pt x="166" y="211"/>
                  </a:lnTo>
                  <a:lnTo>
                    <a:pt x="170" y="215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11"/>
                  </a:lnTo>
                  <a:lnTo>
                    <a:pt x="174" y="207"/>
                  </a:lnTo>
                  <a:lnTo>
                    <a:pt x="170" y="196"/>
                  </a:lnTo>
                  <a:lnTo>
                    <a:pt x="166" y="192"/>
                  </a:lnTo>
                  <a:lnTo>
                    <a:pt x="166" y="192"/>
                  </a:lnTo>
                  <a:lnTo>
                    <a:pt x="166" y="189"/>
                  </a:lnTo>
                  <a:lnTo>
                    <a:pt x="162" y="189"/>
                  </a:lnTo>
                  <a:lnTo>
                    <a:pt x="159" y="189"/>
                  </a:lnTo>
                  <a:lnTo>
                    <a:pt x="155" y="181"/>
                  </a:lnTo>
                  <a:lnTo>
                    <a:pt x="155" y="178"/>
                  </a:lnTo>
                  <a:lnTo>
                    <a:pt x="155" y="174"/>
                  </a:lnTo>
                  <a:lnTo>
                    <a:pt x="151" y="174"/>
                  </a:lnTo>
                  <a:lnTo>
                    <a:pt x="148" y="174"/>
                  </a:lnTo>
                  <a:lnTo>
                    <a:pt x="144" y="174"/>
                  </a:lnTo>
                  <a:lnTo>
                    <a:pt x="144" y="174"/>
                  </a:lnTo>
                  <a:lnTo>
                    <a:pt x="144" y="170"/>
                  </a:lnTo>
                  <a:lnTo>
                    <a:pt x="144" y="163"/>
                  </a:lnTo>
                  <a:lnTo>
                    <a:pt x="148" y="163"/>
                  </a:lnTo>
                  <a:lnTo>
                    <a:pt x="151" y="155"/>
                  </a:lnTo>
                  <a:lnTo>
                    <a:pt x="151" y="155"/>
                  </a:lnTo>
                  <a:lnTo>
                    <a:pt x="155" y="152"/>
                  </a:lnTo>
                  <a:lnTo>
                    <a:pt x="159" y="152"/>
                  </a:lnTo>
                  <a:lnTo>
                    <a:pt x="162" y="152"/>
                  </a:lnTo>
                  <a:lnTo>
                    <a:pt x="162" y="155"/>
                  </a:lnTo>
                  <a:lnTo>
                    <a:pt x="166" y="155"/>
                  </a:lnTo>
                  <a:lnTo>
                    <a:pt x="170" y="155"/>
                  </a:lnTo>
                  <a:lnTo>
                    <a:pt x="181" y="152"/>
                  </a:lnTo>
                  <a:lnTo>
                    <a:pt x="185" y="148"/>
                  </a:lnTo>
                  <a:lnTo>
                    <a:pt x="188" y="141"/>
                  </a:lnTo>
                  <a:lnTo>
                    <a:pt x="196" y="133"/>
                  </a:lnTo>
                  <a:lnTo>
                    <a:pt x="196" y="129"/>
                  </a:lnTo>
                  <a:lnTo>
                    <a:pt x="199" y="126"/>
                  </a:lnTo>
                  <a:lnTo>
                    <a:pt x="203" y="122"/>
                  </a:lnTo>
                  <a:lnTo>
                    <a:pt x="207" y="118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07" y="111"/>
                  </a:lnTo>
                  <a:lnTo>
                    <a:pt x="211" y="107"/>
                  </a:lnTo>
                  <a:lnTo>
                    <a:pt x="214" y="103"/>
                  </a:lnTo>
                  <a:lnTo>
                    <a:pt x="214" y="100"/>
                  </a:lnTo>
                  <a:lnTo>
                    <a:pt x="214" y="92"/>
                  </a:lnTo>
                  <a:lnTo>
                    <a:pt x="214" y="89"/>
                  </a:lnTo>
                  <a:lnTo>
                    <a:pt x="214" y="89"/>
                  </a:lnTo>
                  <a:lnTo>
                    <a:pt x="218" y="81"/>
                  </a:lnTo>
                  <a:lnTo>
                    <a:pt x="222" y="81"/>
                  </a:lnTo>
                  <a:lnTo>
                    <a:pt x="225" y="81"/>
                  </a:lnTo>
                  <a:lnTo>
                    <a:pt x="225" y="81"/>
                  </a:lnTo>
                  <a:lnTo>
                    <a:pt x="229" y="77"/>
                  </a:lnTo>
                  <a:lnTo>
                    <a:pt x="229" y="74"/>
                  </a:lnTo>
                  <a:lnTo>
                    <a:pt x="225" y="74"/>
                  </a:lnTo>
                  <a:lnTo>
                    <a:pt x="222" y="74"/>
                  </a:lnTo>
                  <a:lnTo>
                    <a:pt x="214" y="74"/>
                  </a:lnTo>
                  <a:lnTo>
                    <a:pt x="214" y="70"/>
                  </a:lnTo>
                  <a:lnTo>
                    <a:pt x="207" y="66"/>
                  </a:lnTo>
                  <a:lnTo>
                    <a:pt x="203" y="66"/>
                  </a:lnTo>
                  <a:lnTo>
                    <a:pt x="196" y="63"/>
                  </a:lnTo>
                  <a:lnTo>
                    <a:pt x="196" y="55"/>
                  </a:lnTo>
                  <a:lnTo>
                    <a:pt x="192" y="48"/>
                  </a:lnTo>
                  <a:lnTo>
                    <a:pt x="188" y="40"/>
                  </a:lnTo>
                  <a:lnTo>
                    <a:pt x="188" y="37"/>
                  </a:lnTo>
                  <a:lnTo>
                    <a:pt x="192" y="37"/>
                  </a:lnTo>
                  <a:lnTo>
                    <a:pt x="192" y="33"/>
                  </a:lnTo>
                  <a:lnTo>
                    <a:pt x="196" y="29"/>
                  </a:lnTo>
                  <a:lnTo>
                    <a:pt x="196" y="26"/>
                  </a:lnTo>
                  <a:lnTo>
                    <a:pt x="192" y="26"/>
                  </a:lnTo>
                  <a:lnTo>
                    <a:pt x="192" y="22"/>
                  </a:lnTo>
                  <a:lnTo>
                    <a:pt x="188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7" y="14"/>
                  </a:lnTo>
                  <a:lnTo>
                    <a:pt x="174" y="14"/>
                  </a:lnTo>
                  <a:lnTo>
                    <a:pt x="170" y="14"/>
                  </a:lnTo>
                  <a:lnTo>
                    <a:pt x="170" y="7"/>
                  </a:lnTo>
                  <a:lnTo>
                    <a:pt x="177" y="3"/>
                  </a:lnTo>
                  <a:lnTo>
                    <a:pt x="177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2" y="0"/>
                  </a:lnTo>
                  <a:lnTo>
                    <a:pt x="159" y="3"/>
                  </a:lnTo>
                  <a:lnTo>
                    <a:pt x="155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55" y="22"/>
                  </a:lnTo>
                  <a:lnTo>
                    <a:pt x="159" y="26"/>
                  </a:lnTo>
                  <a:lnTo>
                    <a:pt x="148" y="37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48" y="48"/>
                  </a:lnTo>
                  <a:lnTo>
                    <a:pt x="144" y="48"/>
                  </a:lnTo>
                  <a:lnTo>
                    <a:pt x="137" y="48"/>
                  </a:lnTo>
                  <a:lnTo>
                    <a:pt x="133" y="48"/>
                  </a:lnTo>
                  <a:lnTo>
                    <a:pt x="133" y="55"/>
                  </a:lnTo>
                  <a:lnTo>
                    <a:pt x="137" y="55"/>
                  </a:lnTo>
                  <a:lnTo>
                    <a:pt x="140" y="59"/>
                  </a:lnTo>
                  <a:lnTo>
                    <a:pt x="140" y="63"/>
                  </a:lnTo>
                  <a:lnTo>
                    <a:pt x="137" y="63"/>
                  </a:lnTo>
                  <a:lnTo>
                    <a:pt x="133" y="63"/>
                  </a:lnTo>
                  <a:lnTo>
                    <a:pt x="129" y="66"/>
                  </a:lnTo>
                  <a:lnTo>
                    <a:pt x="129" y="70"/>
                  </a:lnTo>
                  <a:lnTo>
                    <a:pt x="129" y="74"/>
                  </a:lnTo>
                  <a:lnTo>
                    <a:pt x="129" y="77"/>
                  </a:lnTo>
                  <a:lnTo>
                    <a:pt x="129" y="77"/>
                  </a:lnTo>
                  <a:lnTo>
                    <a:pt x="129" y="85"/>
                  </a:lnTo>
                  <a:lnTo>
                    <a:pt x="125" y="89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2" y="89"/>
                  </a:lnTo>
                  <a:lnTo>
                    <a:pt x="114" y="89"/>
                  </a:lnTo>
                  <a:lnTo>
                    <a:pt x="114" y="85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03" y="92"/>
                  </a:lnTo>
                  <a:lnTo>
                    <a:pt x="107" y="92"/>
                  </a:lnTo>
                  <a:lnTo>
                    <a:pt x="103" y="96"/>
                  </a:lnTo>
                  <a:lnTo>
                    <a:pt x="99" y="100"/>
                  </a:lnTo>
                  <a:lnTo>
                    <a:pt x="96" y="96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3"/>
                  </a:lnTo>
                  <a:lnTo>
                    <a:pt x="88" y="103"/>
                  </a:lnTo>
                  <a:lnTo>
                    <a:pt x="85" y="107"/>
                  </a:lnTo>
                  <a:lnTo>
                    <a:pt x="85" y="111"/>
                  </a:lnTo>
                  <a:lnTo>
                    <a:pt x="85" y="115"/>
                  </a:lnTo>
                  <a:lnTo>
                    <a:pt x="85" y="118"/>
                  </a:lnTo>
                  <a:lnTo>
                    <a:pt x="88" y="122"/>
                  </a:lnTo>
                  <a:lnTo>
                    <a:pt x="85" y="122"/>
                  </a:lnTo>
                  <a:lnTo>
                    <a:pt x="81" y="126"/>
                  </a:lnTo>
                  <a:lnTo>
                    <a:pt x="74" y="126"/>
                  </a:lnTo>
                  <a:lnTo>
                    <a:pt x="70" y="126"/>
                  </a:lnTo>
                  <a:lnTo>
                    <a:pt x="59" y="126"/>
                  </a:lnTo>
                  <a:lnTo>
                    <a:pt x="55" y="129"/>
                  </a:lnTo>
                  <a:lnTo>
                    <a:pt x="51" y="129"/>
                  </a:lnTo>
                  <a:lnTo>
                    <a:pt x="48" y="129"/>
                  </a:lnTo>
                  <a:lnTo>
                    <a:pt x="40" y="129"/>
                  </a:lnTo>
                  <a:lnTo>
                    <a:pt x="22" y="133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11" y="137"/>
                  </a:lnTo>
                  <a:lnTo>
                    <a:pt x="11" y="141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2" y="148"/>
                  </a:lnTo>
                  <a:lnTo>
                    <a:pt x="25" y="148"/>
                  </a:lnTo>
                  <a:lnTo>
                    <a:pt x="29" y="148"/>
                  </a:lnTo>
                  <a:lnTo>
                    <a:pt x="29" y="152"/>
                  </a:lnTo>
                  <a:lnTo>
                    <a:pt x="33" y="152"/>
                  </a:lnTo>
                  <a:lnTo>
                    <a:pt x="33" y="155"/>
                  </a:lnTo>
                  <a:lnTo>
                    <a:pt x="37" y="159"/>
                  </a:lnTo>
                  <a:lnTo>
                    <a:pt x="37" y="163"/>
                  </a:lnTo>
                  <a:lnTo>
                    <a:pt x="37" y="166"/>
                  </a:lnTo>
                  <a:lnTo>
                    <a:pt x="40" y="166"/>
                  </a:lnTo>
                  <a:lnTo>
                    <a:pt x="44" y="166"/>
                  </a:lnTo>
                  <a:lnTo>
                    <a:pt x="44" y="174"/>
                  </a:lnTo>
                  <a:lnTo>
                    <a:pt x="44" y="178"/>
                  </a:lnTo>
                  <a:lnTo>
                    <a:pt x="40" y="174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25" y="181"/>
                  </a:lnTo>
                  <a:lnTo>
                    <a:pt x="22" y="181"/>
                  </a:lnTo>
                  <a:lnTo>
                    <a:pt x="22" y="185"/>
                  </a:lnTo>
                  <a:lnTo>
                    <a:pt x="22" y="189"/>
                  </a:lnTo>
                  <a:lnTo>
                    <a:pt x="22" y="192"/>
                  </a:lnTo>
                  <a:lnTo>
                    <a:pt x="22" y="196"/>
                  </a:lnTo>
                  <a:lnTo>
                    <a:pt x="22" y="200"/>
                  </a:lnTo>
                  <a:lnTo>
                    <a:pt x="22" y="200"/>
                  </a:lnTo>
                  <a:lnTo>
                    <a:pt x="22" y="204"/>
                  </a:lnTo>
                  <a:lnTo>
                    <a:pt x="25" y="204"/>
                  </a:lnTo>
                  <a:lnTo>
                    <a:pt x="29" y="200"/>
                  </a:lnTo>
                  <a:lnTo>
                    <a:pt x="33" y="200"/>
                  </a:lnTo>
                  <a:lnTo>
                    <a:pt x="33" y="200"/>
                  </a:lnTo>
                  <a:lnTo>
                    <a:pt x="37" y="200"/>
                  </a:lnTo>
                  <a:lnTo>
                    <a:pt x="37" y="200"/>
                  </a:lnTo>
                  <a:lnTo>
                    <a:pt x="40" y="200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8" y="200"/>
                  </a:lnTo>
                  <a:lnTo>
                    <a:pt x="48" y="200"/>
                  </a:lnTo>
                  <a:lnTo>
                    <a:pt x="48" y="196"/>
                  </a:lnTo>
                  <a:lnTo>
                    <a:pt x="51" y="196"/>
                  </a:lnTo>
                  <a:lnTo>
                    <a:pt x="55" y="200"/>
                  </a:lnTo>
                  <a:lnTo>
                    <a:pt x="55" y="200"/>
                  </a:lnTo>
                  <a:lnTo>
                    <a:pt x="55" y="196"/>
                  </a:lnTo>
                  <a:lnTo>
                    <a:pt x="59" y="196"/>
                  </a:lnTo>
                  <a:lnTo>
                    <a:pt x="59" y="200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6" y="200"/>
                  </a:lnTo>
                  <a:lnTo>
                    <a:pt x="70" y="196"/>
                  </a:lnTo>
                  <a:lnTo>
                    <a:pt x="74" y="196"/>
                  </a:lnTo>
                  <a:lnTo>
                    <a:pt x="77" y="196"/>
                  </a:lnTo>
                  <a:lnTo>
                    <a:pt x="81" y="196"/>
                  </a:lnTo>
                  <a:lnTo>
                    <a:pt x="81" y="196"/>
                  </a:lnTo>
                  <a:lnTo>
                    <a:pt x="85" y="196"/>
                  </a:lnTo>
                  <a:lnTo>
                    <a:pt x="85" y="196"/>
                  </a:lnTo>
                  <a:lnTo>
                    <a:pt x="88" y="196"/>
                  </a:lnTo>
                  <a:lnTo>
                    <a:pt x="92" y="196"/>
                  </a:lnTo>
                  <a:lnTo>
                    <a:pt x="99" y="196"/>
                  </a:lnTo>
                  <a:lnTo>
                    <a:pt x="99" y="196"/>
                  </a:lnTo>
                  <a:lnTo>
                    <a:pt x="103" y="200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11" y="204"/>
                  </a:lnTo>
                  <a:lnTo>
                    <a:pt x="111" y="207"/>
                  </a:lnTo>
                  <a:lnTo>
                    <a:pt x="114" y="211"/>
                  </a:lnTo>
                  <a:lnTo>
                    <a:pt x="114" y="215"/>
                  </a:lnTo>
                  <a:lnTo>
                    <a:pt x="114" y="215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4" y="218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25" y="222"/>
                  </a:lnTo>
                  <a:lnTo>
                    <a:pt x="129" y="226"/>
                  </a:lnTo>
                  <a:lnTo>
                    <a:pt x="129" y="226"/>
                  </a:lnTo>
                  <a:lnTo>
                    <a:pt x="133" y="2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5770074" y="2402703"/>
              <a:ext cx="156969" cy="114511"/>
            </a:xfrm>
            <a:custGeom>
              <a:avLst/>
              <a:gdLst>
                <a:gd name="T0" fmla="*/ 59 w 122"/>
                <a:gd name="T1" fmla="*/ 89 h 89"/>
                <a:gd name="T2" fmla="*/ 70 w 122"/>
                <a:gd name="T3" fmla="*/ 78 h 89"/>
                <a:gd name="T4" fmla="*/ 78 w 122"/>
                <a:gd name="T5" fmla="*/ 71 h 89"/>
                <a:gd name="T6" fmla="*/ 89 w 122"/>
                <a:gd name="T7" fmla="*/ 78 h 89"/>
                <a:gd name="T8" fmla="*/ 100 w 122"/>
                <a:gd name="T9" fmla="*/ 78 h 89"/>
                <a:gd name="T10" fmla="*/ 104 w 122"/>
                <a:gd name="T11" fmla="*/ 82 h 89"/>
                <a:gd name="T12" fmla="*/ 115 w 122"/>
                <a:gd name="T13" fmla="*/ 82 h 89"/>
                <a:gd name="T14" fmla="*/ 118 w 122"/>
                <a:gd name="T15" fmla="*/ 82 h 89"/>
                <a:gd name="T16" fmla="*/ 118 w 122"/>
                <a:gd name="T17" fmla="*/ 75 h 89"/>
                <a:gd name="T18" fmla="*/ 115 w 122"/>
                <a:gd name="T19" fmla="*/ 67 h 89"/>
                <a:gd name="T20" fmla="*/ 111 w 122"/>
                <a:gd name="T21" fmla="*/ 52 h 89"/>
                <a:gd name="T22" fmla="*/ 104 w 122"/>
                <a:gd name="T23" fmla="*/ 49 h 89"/>
                <a:gd name="T24" fmla="*/ 96 w 122"/>
                <a:gd name="T25" fmla="*/ 38 h 89"/>
                <a:gd name="T26" fmla="*/ 85 w 122"/>
                <a:gd name="T27" fmla="*/ 30 h 89"/>
                <a:gd name="T28" fmla="*/ 81 w 122"/>
                <a:gd name="T29" fmla="*/ 26 h 89"/>
                <a:gd name="T30" fmla="*/ 66 w 122"/>
                <a:gd name="T31" fmla="*/ 26 h 89"/>
                <a:gd name="T32" fmla="*/ 63 w 122"/>
                <a:gd name="T33" fmla="*/ 23 h 89"/>
                <a:gd name="T34" fmla="*/ 59 w 122"/>
                <a:gd name="T35" fmla="*/ 15 h 89"/>
                <a:gd name="T36" fmla="*/ 48 w 122"/>
                <a:gd name="T37" fmla="*/ 0 h 89"/>
                <a:gd name="T38" fmla="*/ 44 w 122"/>
                <a:gd name="T39" fmla="*/ 0 h 89"/>
                <a:gd name="T40" fmla="*/ 41 w 122"/>
                <a:gd name="T41" fmla="*/ 0 h 89"/>
                <a:gd name="T42" fmla="*/ 37 w 122"/>
                <a:gd name="T43" fmla="*/ 4 h 89"/>
                <a:gd name="T44" fmla="*/ 29 w 122"/>
                <a:gd name="T45" fmla="*/ 0 h 89"/>
                <a:gd name="T46" fmla="*/ 29 w 122"/>
                <a:gd name="T47" fmla="*/ 0 h 89"/>
                <a:gd name="T48" fmla="*/ 18 w 122"/>
                <a:gd name="T49" fmla="*/ 8 h 89"/>
                <a:gd name="T50" fmla="*/ 7 w 122"/>
                <a:gd name="T51" fmla="*/ 15 h 89"/>
                <a:gd name="T52" fmla="*/ 0 w 122"/>
                <a:gd name="T53" fmla="*/ 26 h 89"/>
                <a:gd name="T54" fmla="*/ 7 w 122"/>
                <a:gd name="T55" fmla="*/ 26 h 89"/>
                <a:gd name="T56" fmla="*/ 11 w 122"/>
                <a:gd name="T57" fmla="*/ 30 h 89"/>
                <a:gd name="T58" fmla="*/ 22 w 122"/>
                <a:gd name="T59" fmla="*/ 34 h 89"/>
                <a:gd name="T60" fmla="*/ 26 w 122"/>
                <a:gd name="T61" fmla="*/ 38 h 89"/>
                <a:gd name="T62" fmla="*/ 22 w 122"/>
                <a:gd name="T63" fmla="*/ 45 h 89"/>
                <a:gd name="T64" fmla="*/ 18 w 122"/>
                <a:gd name="T65" fmla="*/ 49 h 89"/>
                <a:gd name="T66" fmla="*/ 22 w 122"/>
                <a:gd name="T67" fmla="*/ 60 h 89"/>
                <a:gd name="T68" fmla="*/ 26 w 122"/>
                <a:gd name="T69" fmla="*/ 75 h 89"/>
                <a:gd name="T70" fmla="*/ 37 w 122"/>
                <a:gd name="T71" fmla="*/ 78 h 89"/>
                <a:gd name="T72" fmla="*/ 44 w 122"/>
                <a:gd name="T73" fmla="*/ 86 h 89"/>
                <a:gd name="T74" fmla="*/ 55 w 122"/>
                <a:gd name="T75" fmla="*/ 86 h 89"/>
                <a:gd name="T76" fmla="*/ 59 w 122"/>
                <a:gd name="T7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89">
                  <a:moveTo>
                    <a:pt x="59" y="89"/>
                  </a:moveTo>
                  <a:lnTo>
                    <a:pt x="59" y="89"/>
                  </a:lnTo>
                  <a:lnTo>
                    <a:pt x="66" y="82"/>
                  </a:lnTo>
                  <a:lnTo>
                    <a:pt x="70" y="78"/>
                  </a:lnTo>
                  <a:lnTo>
                    <a:pt x="74" y="75"/>
                  </a:lnTo>
                  <a:lnTo>
                    <a:pt x="78" y="71"/>
                  </a:lnTo>
                  <a:lnTo>
                    <a:pt x="81" y="71"/>
                  </a:lnTo>
                  <a:lnTo>
                    <a:pt x="89" y="78"/>
                  </a:lnTo>
                  <a:lnTo>
                    <a:pt x="92" y="75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4" y="82"/>
                  </a:lnTo>
                  <a:lnTo>
                    <a:pt x="111" y="86"/>
                  </a:lnTo>
                  <a:lnTo>
                    <a:pt x="115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22" y="82"/>
                  </a:lnTo>
                  <a:lnTo>
                    <a:pt x="118" y="75"/>
                  </a:lnTo>
                  <a:lnTo>
                    <a:pt x="118" y="67"/>
                  </a:lnTo>
                  <a:lnTo>
                    <a:pt x="115" y="67"/>
                  </a:lnTo>
                  <a:lnTo>
                    <a:pt x="111" y="60"/>
                  </a:lnTo>
                  <a:lnTo>
                    <a:pt x="111" y="52"/>
                  </a:lnTo>
                  <a:lnTo>
                    <a:pt x="107" y="49"/>
                  </a:lnTo>
                  <a:lnTo>
                    <a:pt x="104" y="49"/>
                  </a:lnTo>
                  <a:lnTo>
                    <a:pt x="100" y="41"/>
                  </a:lnTo>
                  <a:lnTo>
                    <a:pt x="96" y="38"/>
                  </a:lnTo>
                  <a:lnTo>
                    <a:pt x="89" y="34"/>
                  </a:lnTo>
                  <a:lnTo>
                    <a:pt x="85" y="30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3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8"/>
                  </a:lnTo>
                  <a:lnTo>
                    <a:pt x="18" y="8"/>
                  </a:lnTo>
                  <a:lnTo>
                    <a:pt x="7" y="12"/>
                  </a:lnTo>
                  <a:lnTo>
                    <a:pt x="7" y="15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2" y="38"/>
                  </a:lnTo>
                  <a:lnTo>
                    <a:pt x="26" y="38"/>
                  </a:lnTo>
                  <a:lnTo>
                    <a:pt x="26" y="41"/>
                  </a:lnTo>
                  <a:lnTo>
                    <a:pt x="22" y="45"/>
                  </a:lnTo>
                  <a:lnTo>
                    <a:pt x="22" y="49"/>
                  </a:lnTo>
                  <a:lnTo>
                    <a:pt x="18" y="49"/>
                  </a:lnTo>
                  <a:lnTo>
                    <a:pt x="18" y="52"/>
                  </a:lnTo>
                  <a:lnTo>
                    <a:pt x="22" y="60"/>
                  </a:lnTo>
                  <a:lnTo>
                    <a:pt x="26" y="67"/>
                  </a:lnTo>
                  <a:lnTo>
                    <a:pt x="26" y="75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4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5" y="86"/>
                  </a:lnTo>
                  <a:lnTo>
                    <a:pt x="59" y="86"/>
                  </a:lnTo>
                  <a:lnTo>
                    <a:pt x="59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36"/>
            <p:cNvSpPr>
              <a:spLocks/>
            </p:cNvSpPr>
            <p:nvPr/>
          </p:nvSpPr>
          <p:spPr bwMode="auto">
            <a:xfrm>
              <a:off x="5532047" y="2374398"/>
              <a:ext cx="280486" cy="214868"/>
            </a:xfrm>
            <a:custGeom>
              <a:avLst/>
              <a:gdLst>
                <a:gd name="T0" fmla="*/ 200 w 218"/>
                <a:gd name="T1" fmla="*/ 15 h 167"/>
                <a:gd name="T2" fmla="*/ 211 w 218"/>
                <a:gd name="T3" fmla="*/ 15 h 167"/>
                <a:gd name="T4" fmla="*/ 211 w 218"/>
                <a:gd name="T5" fmla="*/ 22 h 167"/>
                <a:gd name="T6" fmla="*/ 203 w 218"/>
                <a:gd name="T7" fmla="*/ 30 h 167"/>
                <a:gd name="T8" fmla="*/ 177 w 218"/>
                <a:gd name="T9" fmla="*/ 34 h 167"/>
                <a:gd name="T10" fmla="*/ 166 w 218"/>
                <a:gd name="T11" fmla="*/ 41 h 167"/>
                <a:gd name="T12" fmla="*/ 174 w 218"/>
                <a:gd name="T13" fmla="*/ 60 h 167"/>
                <a:gd name="T14" fmla="*/ 166 w 218"/>
                <a:gd name="T15" fmla="*/ 78 h 167"/>
                <a:gd name="T16" fmla="*/ 152 w 218"/>
                <a:gd name="T17" fmla="*/ 82 h 167"/>
                <a:gd name="T18" fmla="*/ 152 w 218"/>
                <a:gd name="T19" fmla="*/ 89 h 167"/>
                <a:gd name="T20" fmla="*/ 152 w 218"/>
                <a:gd name="T21" fmla="*/ 97 h 167"/>
                <a:gd name="T22" fmla="*/ 144 w 218"/>
                <a:gd name="T23" fmla="*/ 104 h 167"/>
                <a:gd name="T24" fmla="*/ 144 w 218"/>
                <a:gd name="T25" fmla="*/ 111 h 167"/>
                <a:gd name="T26" fmla="*/ 137 w 218"/>
                <a:gd name="T27" fmla="*/ 119 h 167"/>
                <a:gd name="T28" fmla="*/ 129 w 218"/>
                <a:gd name="T29" fmla="*/ 123 h 167"/>
                <a:gd name="T30" fmla="*/ 126 w 218"/>
                <a:gd name="T31" fmla="*/ 123 h 167"/>
                <a:gd name="T32" fmla="*/ 118 w 218"/>
                <a:gd name="T33" fmla="*/ 130 h 167"/>
                <a:gd name="T34" fmla="*/ 107 w 218"/>
                <a:gd name="T35" fmla="*/ 134 h 167"/>
                <a:gd name="T36" fmla="*/ 103 w 218"/>
                <a:gd name="T37" fmla="*/ 137 h 167"/>
                <a:gd name="T38" fmla="*/ 100 w 218"/>
                <a:gd name="T39" fmla="*/ 149 h 167"/>
                <a:gd name="T40" fmla="*/ 100 w 218"/>
                <a:gd name="T41" fmla="*/ 156 h 167"/>
                <a:gd name="T42" fmla="*/ 85 w 218"/>
                <a:gd name="T43" fmla="*/ 160 h 167"/>
                <a:gd name="T44" fmla="*/ 66 w 218"/>
                <a:gd name="T45" fmla="*/ 163 h 167"/>
                <a:gd name="T46" fmla="*/ 37 w 218"/>
                <a:gd name="T47" fmla="*/ 167 h 167"/>
                <a:gd name="T48" fmla="*/ 29 w 218"/>
                <a:gd name="T49" fmla="*/ 141 h 167"/>
                <a:gd name="T50" fmla="*/ 26 w 218"/>
                <a:gd name="T51" fmla="*/ 126 h 167"/>
                <a:gd name="T52" fmla="*/ 7 w 218"/>
                <a:gd name="T53" fmla="*/ 119 h 167"/>
                <a:gd name="T54" fmla="*/ 3 w 218"/>
                <a:gd name="T55" fmla="*/ 104 h 167"/>
                <a:gd name="T56" fmla="*/ 7 w 218"/>
                <a:gd name="T57" fmla="*/ 93 h 167"/>
                <a:gd name="T58" fmla="*/ 0 w 218"/>
                <a:gd name="T59" fmla="*/ 85 h 167"/>
                <a:gd name="T60" fmla="*/ 0 w 218"/>
                <a:gd name="T61" fmla="*/ 78 h 167"/>
                <a:gd name="T62" fmla="*/ 7 w 218"/>
                <a:gd name="T63" fmla="*/ 71 h 167"/>
                <a:gd name="T64" fmla="*/ 3 w 218"/>
                <a:gd name="T65" fmla="*/ 67 h 167"/>
                <a:gd name="T66" fmla="*/ 7 w 218"/>
                <a:gd name="T67" fmla="*/ 60 h 167"/>
                <a:gd name="T68" fmla="*/ 11 w 218"/>
                <a:gd name="T69" fmla="*/ 60 h 167"/>
                <a:gd name="T70" fmla="*/ 18 w 218"/>
                <a:gd name="T71" fmla="*/ 60 h 167"/>
                <a:gd name="T72" fmla="*/ 26 w 218"/>
                <a:gd name="T73" fmla="*/ 63 h 167"/>
                <a:gd name="T74" fmla="*/ 33 w 218"/>
                <a:gd name="T75" fmla="*/ 63 h 167"/>
                <a:gd name="T76" fmla="*/ 40 w 218"/>
                <a:gd name="T77" fmla="*/ 56 h 167"/>
                <a:gd name="T78" fmla="*/ 52 w 218"/>
                <a:gd name="T79" fmla="*/ 48 h 167"/>
                <a:gd name="T80" fmla="*/ 55 w 218"/>
                <a:gd name="T81" fmla="*/ 45 h 167"/>
                <a:gd name="T82" fmla="*/ 59 w 218"/>
                <a:gd name="T83" fmla="*/ 34 h 167"/>
                <a:gd name="T84" fmla="*/ 59 w 218"/>
                <a:gd name="T85" fmla="*/ 30 h 167"/>
                <a:gd name="T86" fmla="*/ 66 w 218"/>
                <a:gd name="T87" fmla="*/ 26 h 167"/>
                <a:gd name="T88" fmla="*/ 77 w 218"/>
                <a:gd name="T89" fmla="*/ 22 h 167"/>
                <a:gd name="T90" fmla="*/ 85 w 218"/>
                <a:gd name="T91" fmla="*/ 22 h 167"/>
                <a:gd name="T92" fmla="*/ 96 w 218"/>
                <a:gd name="T93" fmla="*/ 26 h 167"/>
                <a:gd name="T94" fmla="*/ 103 w 218"/>
                <a:gd name="T95" fmla="*/ 26 h 167"/>
                <a:gd name="T96" fmla="*/ 114 w 218"/>
                <a:gd name="T97" fmla="*/ 30 h 167"/>
                <a:gd name="T98" fmla="*/ 122 w 218"/>
                <a:gd name="T99" fmla="*/ 22 h 167"/>
                <a:gd name="T100" fmla="*/ 129 w 218"/>
                <a:gd name="T101" fmla="*/ 26 h 167"/>
                <a:gd name="T102" fmla="*/ 133 w 218"/>
                <a:gd name="T103" fmla="*/ 22 h 167"/>
                <a:gd name="T104" fmla="*/ 137 w 218"/>
                <a:gd name="T105" fmla="*/ 19 h 167"/>
                <a:gd name="T106" fmla="*/ 144 w 218"/>
                <a:gd name="T107" fmla="*/ 19 h 167"/>
                <a:gd name="T108" fmla="*/ 144 w 218"/>
                <a:gd name="T109" fmla="*/ 11 h 167"/>
                <a:gd name="T110" fmla="*/ 148 w 218"/>
                <a:gd name="T111" fmla="*/ 0 h 167"/>
                <a:gd name="T112" fmla="*/ 159 w 218"/>
                <a:gd name="T113" fmla="*/ 4 h 167"/>
                <a:gd name="T114" fmla="*/ 159 w 218"/>
                <a:gd name="T115" fmla="*/ 11 h 167"/>
                <a:gd name="T116" fmla="*/ 163 w 218"/>
                <a:gd name="T117" fmla="*/ 19 h 167"/>
                <a:gd name="T118" fmla="*/ 166 w 218"/>
                <a:gd name="T119" fmla="*/ 30 h 167"/>
                <a:gd name="T120" fmla="*/ 174 w 218"/>
                <a:gd name="T121" fmla="*/ 34 h 167"/>
                <a:gd name="T122" fmla="*/ 181 w 218"/>
                <a:gd name="T123" fmla="*/ 30 h 167"/>
                <a:gd name="T124" fmla="*/ 189 w 218"/>
                <a:gd name="T125" fmla="*/ 22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" h="167">
                  <a:moveTo>
                    <a:pt x="189" y="22"/>
                  </a:moveTo>
                  <a:lnTo>
                    <a:pt x="196" y="19"/>
                  </a:lnTo>
                  <a:lnTo>
                    <a:pt x="200" y="15"/>
                  </a:lnTo>
                  <a:lnTo>
                    <a:pt x="200" y="19"/>
                  </a:lnTo>
                  <a:lnTo>
                    <a:pt x="207" y="19"/>
                  </a:lnTo>
                  <a:lnTo>
                    <a:pt x="211" y="15"/>
                  </a:lnTo>
                  <a:lnTo>
                    <a:pt x="218" y="15"/>
                  </a:lnTo>
                  <a:lnTo>
                    <a:pt x="218" y="19"/>
                  </a:lnTo>
                  <a:lnTo>
                    <a:pt x="211" y="22"/>
                  </a:lnTo>
                  <a:lnTo>
                    <a:pt x="214" y="22"/>
                  </a:lnTo>
                  <a:lnTo>
                    <a:pt x="211" y="30"/>
                  </a:lnTo>
                  <a:lnTo>
                    <a:pt x="203" y="30"/>
                  </a:lnTo>
                  <a:lnTo>
                    <a:pt x="189" y="34"/>
                  </a:lnTo>
                  <a:lnTo>
                    <a:pt x="185" y="34"/>
                  </a:lnTo>
                  <a:lnTo>
                    <a:pt x="177" y="34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66" y="41"/>
                  </a:lnTo>
                  <a:lnTo>
                    <a:pt x="163" y="45"/>
                  </a:lnTo>
                  <a:lnTo>
                    <a:pt x="170" y="56"/>
                  </a:lnTo>
                  <a:lnTo>
                    <a:pt x="174" y="60"/>
                  </a:lnTo>
                  <a:lnTo>
                    <a:pt x="163" y="71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2" y="82"/>
                  </a:lnTo>
                  <a:lnTo>
                    <a:pt x="148" y="82"/>
                  </a:lnTo>
                  <a:lnTo>
                    <a:pt x="148" y="89"/>
                  </a:lnTo>
                  <a:lnTo>
                    <a:pt x="152" y="89"/>
                  </a:lnTo>
                  <a:lnTo>
                    <a:pt x="155" y="93"/>
                  </a:lnTo>
                  <a:lnTo>
                    <a:pt x="155" y="97"/>
                  </a:lnTo>
                  <a:lnTo>
                    <a:pt x="152" y="97"/>
                  </a:lnTo>
                  <a:lnTo>
                    <a:pt x="148" y="97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4" y="119"/>
                  </a:lnTo>
                  <a:lnTo>
                    <a:pt x="140" y="123"/>
                  </a:lnTo>
                  <a:lnTo>
                    <a:pt x="137" y="119"/>
                  </a:lnTo>
                  <a:lnTo>
                    <a:pt x="137" y="119"/>
                  </a:lnTo>
                  <a:lnTo>
                    <a:pt x="137" y="123"/>
                  </a:lnTo>
                  <a:lnTo>
                    <a:pt x="129" y="123"/>
                  </a:lnTo>
                  <a:lnTo>
                    <a:pt x="129" y="119"/>
                  </a:lnTo>
                  <a:lnTo>
                    <a:pt x="126" y="123"/>
                  </a:lnTo>
                  <a:lnTo>
                    <a:pt x="126" y="123"/>
                  </a:lnTo>
                  <a:lnTo>
                    <a:pt x="118" y="126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4"/>
                  </a:lnTo>
                  <a:lnTo>
                    <a:pt x="111" y="130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7"/>
                  </a:lnTo>
                  <a:lnTo>
                    <a:pt x="103" y="137"/>
                  </a:lnTo>
                  <a:lnTo>
                    <a:pt x="100" y="141"/>
                  </a:lnTo>
                  <a:lnTo>
                    <a:pt x="100" y="145"/>
                  </a:lnTo>
                  <a:lnTo>
                    <a:pt x="100" y="149"/>
                  </a:lnTo>
                  <a:lnTo>
                    <a:pt x="100" y="152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96" y="160"/>
                  </a:lnTo>
                  <a:lnTo>
                    <a:pt x="89" y="160"/>
                  </a:lnTo>
                  <a:lnTo>
                    <a:pt x="85" y="160"/>
                  </a:lnTo>
                  <a:lnTo>
                    <a:pt x="74" y="160"/>
                  </a:lnTo>
                  <a:lnTo>
                    <a:pt x="70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5" y="163"/>
                  </a:lnTo>
                  <a:lnTo>
                    <a:pt x="37" y="167"/>
                  </a:lnTo>
                  <a:lnTo>
                    <a:pt x="15" y="160"/>
                  </a:lnTo>
                  <a:lnTo>
                    <a:pt x="29" y="145"/>
                  </a:lnTo>
                  <a:lnTo>
                    <a:pt x="29" y="141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6" y="126"/>
                  </a:lnTo>
                  <a:lnTo>
                    <a:pt x="11" y="126"/>
                  </a:lnTo>
                  <a:lnTo>
                    <a:pt x="11" y="123"/>
                  </a:lnTo>
                  <a:lnTo>
                    <a:pt x="7" y="119"/>
                  </a:lnTo>
                  <a:lnTo>
                    <a:pt x="11" y="119"/>
                  </a:lnTo>
                  <a:lnTo>
                    <a:pt x="7" y="111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3" y="93"/>
                  </a:lnTo>
                  <a:lnTo>
                    <a:pt x="3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0" y="78"/>
                  </a:lnTo>
                  <a:lnTo>
                    <a:pt x="0" y="74"/>
                  </a:lnTo>
                  <a:lnTo>
                    <a:pt x="3" y="74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3" y="67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11" y="60"/>
                  </a:lnTo>
                  <a:lnTo>
                    <a:pt x="15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26" y="63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37" y="56"/>
                  </a:lnTo>
                  <a:lnTo>
                    <a:pt x="40" y="56"/>
                  </a:lnTo>
                  <a:lnTo>
                    <a:pt x="37" y="52"/>
                  </a:lnTo>
                  <a:lnTo>
                    <a:pt x="44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5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5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0" y="26"/>
                  </a:lnTo>
                  <a:lnTo>
                    <a:pt x="100" y="22"/>
                  </a:lnTo>
                  <a:lnTo>
                    <a:pt x="103" y="26"/>
                  </a:lnTo>
                  <a:lnTo>
                    <a:pt x="107" y="30"/>
                  </a:lnTo>
                  <a:lnTo>
                    <a:pt x="111" y="30"/>
                  </a:lnTo>
                  <a:lnTo>
                    <a:pt x="114" y="30"/>
                  </a:lnTo>
                  <a:lnTo>
                    <a:pt x="118" y="26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9" y="26"/>
                  </a:lnTo>
                  <a:lnTo>
                    <a:pt x="133" y="26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3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40" y="19"/>
                  </a:lnTo>
                  <a:lnTo>
                    <a:pt x="144" y="19"/>
                  </a:lnTo>
                  <a:lnTo>
                    <a:pt x="144" y="15"/>
                  </a:lnTo>
                  <a:lnTo>
                    <a:pt x="144" y="11"/>
                  </a:lnTo>
                  <a:lnTo>
                    <a:pt x="144" y="11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8" y="0"/>
                  </a:lnTo>
                  <a:lnTo>
                    <a:pt x="155" y="0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59" y="8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63" y="11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2"/>
                  </a:lnTo>
                  <a:lnTo>
                    <a:pt x="163" y="30"/>
                  </a:lnTo>
                  <a:lnTo>
                    <a:pt x="166" y="30"/>
                  </a:lnTo>
                  <a:lnTo>
                    <a:pt x="166" y="34"/>
                  </a:lnTo>
                  <a:lnTo>
                    <a:pt x="170" y="34"/>
                  </a:lnTo>
                  <a:lnTo>
                    <a:pt x="174" y="34"/>
                  </a:lnTo>
                  <a:lnTo>
                    <a:pt x="177" y="34"/>
                  </a:lnTo>
                  <a:lnTo>
                    <a:pt x="177" y="30"/>
                  </a:lnTo>
                  <a:lnTo>
                    <a:pt x="181" y="30"/>
                  </a:lnTo>
                  <a:lnTo>
                    <a:pt x="185" y="26"/>
                  </a:lnTo>
                  <a:lnTo>
                    <a:pt x="185" y="22"/>
                  </a:lnTo>
                  <a:lnTo>
                    <a:pt x="189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37"/>
            <p:cNvSpPr>
              <a:spLocks noEditPoints="1"/>
            </p:cNvSpPr>
            <p:nvPr/>
          </p:nvSpPr>
          <p:spPr bwMode="auto">
            <a:xfrm>
              <a:off x="4435835" y="1921504"/>
              <a:ext cx="133810" cy="95211"/>
            </a:xfrm>
            <a:custGeom>
              <a:avLst/>
              <a:gdLst>
                <a:gd name="T0" fmla="*/ 22 w 28"/>
                <a:gd name="T1" fmla="*/ 19 h 20"/>
                <a:gd name="T2" fmla="*/ 22 w 28"/>
                <a:gd name="T3" fmla="*/ 18 h 20"/>
                <a:gd name="T4" fmla="*/ 20 w 28"/>
                <a:gd name="T5" fmla="*/ 18 h 20"/>
                <a:gd name="T6" fmla="*/ 20 w 28"/>
                <a:gd name="T7" fmla="*/ 19 h 20"/>
                <a:gd name="T8" fmla="*/ 26 w 28"/>
                <a:gd name="T9" fmla="*/ 16 h 20"/>
                <a:gd name="T10" fmla="*/ 26 w 28"/>
                <a:gd name="T11" fmla="*/ 14 h 20"/>
                <a:gd name="T12" fmla="*/ 18 w 28"/>
                <a:gd name="T13" fmla="*/ 12 h 20"/>
                <a:gd name="T14" fmla="*/ 15 w 28"/>
                <a:gd name="T15" fmla="*/ 15 h 20"/>
                <a:gd name="T16" fmla="*/ 13 w 28"/>
                <a:gd name="T17" fmla="*/ 14 h 20"/>
                <a:gd name="T18" fmla="*/ 13 w 28"/>
                <a:gd name="T19" fmla="*/ 12 h 20"/>
                <a:gd name="T20" fmla="*/ 14 w 28"/>
                <a:gd name="T21" fmla="*/ 12 h 20"/>
                <a:gd name="T22" fmla="*/ 15 w 28"/>
                <a:gd name="T23" fmla="*/ 12 h 20"/>
                <a:gd name="T24" fmla="*/ 16 w 28"/>
                <a:gd name="T25" fmla="*/ 10 h 20"/>
                <a:gd name="T26" fmla="*/ 17 w 28"/>
                <a:gd name="T27" fmla="*/ 13 h 20"/>
                <a:gd name="T28" fmla="*/ 17 w 28"/>
                <a:gd name="T29" fmla="*/ 14 h 20"/>
                <a:gd name="T30" fmla="*/ 15 w 28"/>
                <a:gd name="T31" fmla="*/ 16 h 20"/>
                <a:gd name="T32" fmla="*/ 17 w 28"/>
                <a:gd name="T33" fmla="*/ 16 h 20"/>
                <a:gd name="T34" fmla="*/ 13 w 28"/>
                <a:gd name="T35" fmla="*/ 16 h 20"/>
                <a:gd name="T36" fmla="*/ 15 w 28"/>
                <a:gd name="T37" fmla="*/ 16 h 20"/>
                <a:gd name="T38" fmla="*/ 15 w 28"/>
                <a:gd name="T39" fmla="*/ 17 h 20"/>
                <a:gd name="T40" fmla="*/ 14 w 28"/>
                <a:gd name="T41" fmla="*/ 18 h 20"/>
                <a:gd name="T42" fmla="*/ 12 w 28"/>
                <a:gd name="T43" fmla="*/ 17 h 20"/>
                <a:gd name="T44" fmla="*/ 9 w 28"/>
                <a:gd name="T45" fmla="*/ 12 h 20"/>
                <a:gd name="T46" fmla="*/ 10 w 28"/>
                <a:gd name="T47" fmla="*/ 12 h 20"/>
                <a:gd name="T48" fmla="*/ 10 w 28"/>
                <a:gd name="T49" fmla="*/ 17 h 20"/>
                <a:gd name="T50" fmla="*/ 10 w 28"/>
                <a:gd name="T51" fmla="*/ 17 h 20"/>
                <a:gd name="T52" fmla="*/ 11 w 28"/>
                <a:gd name="T53" fmla="*/ 15 h 20"/>
                <a:gd name="T54" fmla="*/ 10 w 28"/>
                <a:gd name="T55" fmla="*/ 13 h 20"/>
                <a:gd name="T56" fmla="*/ 9 w 28"/>
                <a:gd name="T57" fmla="*/ 16 h 20"/>
                <a:gd name="T58" fmla="*/ 7 w 28"/>
                <a:gd name="T59" fmla="*/ 14 h 20"/>
                <a:gd name="T60" fmla="*/ 12 w 28"/>
                <a:gd name="T61" fmla="*/ 2 h 20"/>
                <a:gd name="T62" fmla="*/ 3 w 28"/>
                <a:gd name="T63" fmla="*/ 6 h 20"/>
                <a:gd name="T64" fmla="*/ 3 w 28"/>
                <a:gd name="T65" fmla="*/ 7 h 20"/>
                <a:gd name="T66" fmla="*/ 2 w 28"/>
                <a:gd name="T67" fmla="*/ 6 h 20"/>
                <a:gd name="T68" fmla="*/ 6 w 28"/>
                <a:gd name="T69" fmla="*/ 5 h 20"/>
                <a:gd name="T70" fmla="*/ 8 w 28"/>
                <a:gd name="T71" fmla="*/ 5 h 20"/>
                <a:gd name="T72" fmla="*/ 9 w 28"/>
                <a:gd name="T73" fmla="*/ 1 h 20"/>
                <a:gd name="T74" fmla="*/ 7 w 28"/>
                <a:gd name="T75" fmla="*/ 2 h 20"/>
                <a:gd name="T76" fmla="*/ 5 w 28"/>
                <a:gd name="T77" fmla="*/ 4 h 20"/>
                <a:gd name="T78" fmla="*/ 2 w 28"/>
                <a:gd name="T79" fmla="*/ 5 h 20"/>
                <a:gd name="T80" fmla="*/ 1 w 28"/>
                <a:gd name="T81" fmla="*/ 6 h 20"/>
                <a:gd name="T82" fmla="*/ 6 w 28"/>
                <a:gd name="T83" fmla="*/ 16 h 20"/>
                <a:gd name="T84" fmla="*/ 6 w 28"/>
                <a:gd name="T85" fmla="*/ 15 h 20"/>
                <a:gd name="T86" fmla="*/ 7 w 28"/>
                <a:gd name="T87" fmla="*/ 12 h 20"/>
                <a:gd name="T88" fmla="*/ 9 w 28"/>
                <a:gd name="T89" fmla="*/ 11 h 20"/>
                <a:gd name="T90" fmla="*/ 10 w 28"/>
                <a:gd name="T91" fmla="*/ 9 h 20"/>
                <a:gd name="T92" fmla="*/ 11 w 28"/>
                <a:gd name="T93" fmla="*/ 9 h 20"/>
                <a:gd name="T94" fmla="*/ 9 w 28"/>
                <a:gd name="T95" fmla="*/ 8 h 20"/>
                <a:gd name="T96" fmla="*/ 8 w 28"/>
                <a:gd name="T97" fmla="*/ 6 h 20"/>
                <a:gd name="T98" fmla="*/ 5 w 28"/>
                <a:gd name="T99" fmla="*/ 5 h 20"/>
                <a:gd name="T100" fmla="*/ 5 w 28"/>
                <a:gd name="T101" fmla="*/ 7 h 20"/>
                <a:gd name="T102" fmla="*/ 4 w 28"/>
                <a:gd name="T103" fmla="*/ 8 h 20"/>
                <a:gd name="T104" fmla="*/ 4 w 28"/>
                <a:gd name="T105" fmla="*/ 6 h 20"/>
                <a:gd name="T106" fmla="*/ 2 w 28"/>
                <a:gd name="T107" fmla="*/ 8 h 20"/>
                <a:gd name="T108" fmla="*/ 1 w 28"/>
                <a:gd name="T109" fmla="*/ 9 h 20"/>
                <a:gd name="T110" fmla="*/ 0 w 28"/>
                <a:gd name="T111" fmla="*/ 10 h 20"/>
                <a:gd name="T112" fmla="*/ 0 w 28"/>
                <a:gd name="T113" fmla="*/ 12 h 20"/>
                <a:gd name="T114" fmla="*/ 2 w 28"/>
                <a:gd name="T115" fmla="*/ 14 h 20"/>
                <a:gd name="T116" fmla="*/ 3 w 28"/>
                <a:gd name="T1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20">
                  <a:moveTo>
                    <a:pt x="20" y="19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6" y="14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lose/>
                  <a:moveTo>
                    <a:pt x="18" y="1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5" y="16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lose/>
                  <a:moveTo>
                    <a:pt x="13" y="16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lose/>
                  <a:moveTo>
                    <a:pt x="9" y="12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lose/>
                  <a:moveTo>
                    <a:pt x="9" y="16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11" y="15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5"/>
                    <a:pt x="11" y="15"/>
                  </a:cubicBezTo>
                  <a:close/>
                  <a:moveTo>
                    <a:pt x="7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11" y="3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lose/>
                  <a:moveTo>
                    <a:pt x="3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2" y="7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lose/>
                  <a:moveTo>
                    <a:pt x="6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6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38"/>
            <p:cNvSpPr>
              <a:spLocks noEditPoints="1"/>
            </p:cNvSpPr>
            <p:nvPr/>
          </p:nvSpPr>
          <p:spPr bwMode="auto">
            <a:xfrm>
              <a:off x="4368931" y="1467324"/>
              <a:ext cx="428448" cy="449035"/>
            </a:xfrm>
            <a:custGeom>
              <a:avLst/>
              <a:gdLst>
                <a:gd name="T0" fmla="*/ 86 w 90"/>
                <a:gd name="T1" fmla="*/ 12 h 94"/>
                <a:gd name="T2" fmla="*/ 89 w 90"/>
                <a:gd name="T3" fmla="*/ 7 h 94"/>
                <a:gd name="T4" fmla="*/ 83 w 90"/>
                <a:gd name="T5" fmla="*/ 5 h 94"/>
                <a:gd name="T6" fmla="*/ 79 w 90"/>
                <a:gd name="T7" fmla="*/ 5 h 94"/>
                <a:gd name="T8" fmla="*/ 76 w 90"/>
                <a:gd name="T9" fmla="*/ 0 h 94"/>
                <a:gd name="T10" fmla="*/ 73 w 90"/>
                <a:gd name="T11" fmla="*/ 6 h 94"/>
                <a:gd name="T12" fmla="*/ 67 w 90"/>
                <a:gd name="T13" fmla="*/ 9 h 94"/>
                <a:gd name="T14" fmla="*/ 65 w 90"/>
                <a:gd name="T15" fmla="*/ 4 h 94"/>
                <a:gd name="T16" fmla="*/ 62 w 90"/>
                <a:gd name="T17" fmla="*/ 10 h 94"/>
                <a:gd name="T18" fmla="*/ 57 w 90"/>
                <a:gd name="T19" fmla="*/ 11 h 94"/>
                <a:gd name="T20" fmla="*/ 51 w 90"/>
                <a:gd name="T21" fmla="*/ 16 h 94"/>
                <a:gd name="T22" fmla="*/ 49 w 90"/>
                <a:gd name="T23" fmla="*/ 18 h 94"/>
                <a:gd name="T24" fmla="*/ 44 w 90"/>
                <a:gd name="T25" fmla="*/ 18 h 94"/>
                <a:gd name="T26" fmla="*/ 40 w 90"/>
                <a:gd name="T27" fmla="*/ 23 h 94"/>
                <a:gd name="T28" fmla="*/ 39 w 90"/>
                <a:gd name="T29" fmla="*/ 26 h 94"/>
                <a:gd name="T30" fmla="*/ 35 w 90"/>
                <a:gd name="T31" fmla="*/ 29 h 94"/>
                <a:gd name="T32" fmla="*/ 35 w 90"/>
                <a:gd name="T33" fmla="*/ 32 h 94"/>
                <a:gd name="T34" fmla="*/ 31 w 90"/>
                <a:gd name="T35" fmla="*/ 37 h 94"/>
                <a:gd name="T36" fmla="*/ 30 w 90"/>
                <a:gd name="T37" fmla="*/ 40 h 94"/>
                <a:gd name="T38" fmla="*/ 28 w 90"/>
                <a:gd name="T39" fmla="*/ 46 h 94"/>
                <a:gd name="T40" fmla="*/ 23 w 90"/>
                <a:gd name="T41" fmla="*/ 51 h 94"/>
                <a:gd name="T42" fmla="*/ 18 w 90"/>
                <a:gd name="T43" fmla="*/ 57 h 94"/>
                <a:gd name="T44" fmla="*/ 24 w 90"/>
                <a:gd name="T45" fmla="*/ 57 h 94"/>
                <a:gd name="T46" fmla="*/ 16 w 90"/>
                <a:gd name="T47" fmla="*/ 59 h 94"/>
                <a:gd name="T48" fmla="*/ 14 w 90"/>
                <a:gd name="T49" fmla="*/ 63 h 94"/>
                <a:gd name="T50" fmla="*/ 10 w 90"/>
                <a:gd name="T51" fmla="*/ 64 h 94"/>
                <a:gd name="T52" fmla="*/ 8 w 90"/>
                <a:gd name="T53" fmla="*/ 67 h 94"/>
                <a:gd name="T54" fmla="*/ 1 w 90"/>
                <a:gd name="T55" fmla="*/ 68 h 94"/>
                <a:gd name="T56" fmla="*/ 2 w 90"/>
                <a:gd name="T57" fmla="*/ 72 h 94"/>
                <a:gd name="T58" fmla="*/ 7 w 90"/>
                <a:gd name="T59" fmla="*/ 73 h 94"/>
                <a:gd name="T60" fmla="*/ 8 w 90"/>
                <a:gd name="T61" fmla="*/ 75 h 94"/>
                <a:gd name="T62" fmla="*/ 2 w 90"/>
                <a:gd name="T63" fmla="*/ 77 h 94"/>
                <a:gd name="T64" fmla="*/ 8 w 90"/>
                <a:gd name="T65" fmla="*/ 79 h 94"/>
                <a:gd name="T66" fmla="*/ 4 w 90"/>
                <a:gd name="T67" fmla="*/ 84 h 94"/>
                <a:gd name="T68" fmla="*/ 6 w 90"/>
                <a:gd name="T69" fmla="*/ 88 h 94"/>
                <a:gd name="T70" fmla="*/ 10 w 90"/>
                <a:gd name="T71" fmla="*/ 94 h 94"/>
                <a:gd name="T72" fmla="*/ 18 w 90"/>
                <a:gd name="T73" fmla="*/ 87 h 94"/>
                <a:gd name="T74" fmla="*/ 22 w 90"/>
                <a:gd name="T75" fmla="*/ 85 h 94"/>
                <a:gd name="T76" fmla="*/ 28 w 90"/>
                <a:gd name="T77" fmla="*/ 88 h 94"/>
                <a:gd name="T78" fmla="*/ 28 w 90"/>
                <a:gd name="T79" fmla="*/ 66 h 94"/>
                <a:gd name="T80" fmla="*/ 34 w 90"/>
                <a:gd name="T81" fmla="*/ 40 h 94"/>
                <a:gd name="T82" fmla="*/ 45 w 90"/>
                <a:gd name="T83" fmla="*/ 25 h 94"/>
                <a:gd name="T84" fmla="*/ 53 w 90"/>
                <a:gd name="T85" fmla="*/ 18 h 94"/>
                <a:gd name="T86" fmla="*/ 69 w 90"/>
                <a:gd name="T87" fmla="*/ 20 h 94"/>
                <a:gd name="T88" fmla="*/ 79 w 90"/>
                <a:gd name="T89" fmla="*/ 10 h 94"/>
                <a:gd name="T90" fmla="*/ 3 w 90"/>
                <a:gd name="T91" fmla="*/ 81 h 94"/>
                <a:gd name="T92" fmla="*/ 1 w 90"/>
                <a:gd name="T93" fmla="*/ 80 h 94"/>
                <a:gd name="T94" fmla="*/ 4 w 90"/>
                <a:gd name="T95" fmla="*/ 67 h 94"/>
                <a:gd name="T96" fmla="*/ 15 w 90"/>
                <a:gd name="T97" fmla="*/ 58 h 94"/>
                <a:gd name="T98" fmla="*/ 26 w 90"/>
                <a:gd name="T99" fmla="*/ 44 h 94"/>
                <a:gd name="T100" fmla="*/ 27 w 90"/>
                <a:gd name="T101" fmla="*/ 30 h 94"/>
                <a:gd name="T102" fmla="*/ 33 w 90"/>
                <a:gd name="T103" fmla="*/ 23 h 94"/>
                <a:gd name="T104" fmla="*/ 36 w 90"/>
                <a:gd name="T105" fmla="*/ 20 h 94"/>
                <a:gd name="T106" fmla="*/ 35 w 90"/>
                <a:gd name="T107" fmla="*/ 22 h 94"/>
                <a:gd name="T108" fmla="*/ 44 w 90"/>
                <a:gd name="T109" fmla="*/ 16 h 94"/>
                <a:gd name="T110" fmla="*/ 44 w 90"/>
                <a:gd name="T111" fmla="*/ 16 h 94"/>
                <a:gd name="T112" fmla="*/ 49 w 90"/>
                <a:gd name="T113" fmla="*/ 12 h 94"/>
                <a:gd name="T114" fmla="*/ 51 w 90"/>
                <a:gd name="T115" fmla="*/ 10 h 94"/>
                <a:gd name="T116" fmla="*/ 62 w 90"/>
                <a:gd name="T117" fmla="*/ 6 h 94"/>
                <a:gd name="T118" fmla="*/ 62 w 90"/>
                <a:gd name="T119" fmla="*/ 5 h 94"/>
                <a:gd name="T120" fmla="*/ 71 w 90"/>
                <a:gd name="T121" fmla="*/ 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94">
                  <a:moveTo>
                    <a:pt x="83" y="17"/>
                  </a:moveTo>
                  <a:cubicBezTo>
                    <a:pt x="84" y="17"/>
                    <a:pt x="84" y="17"/>
                    <a:pt x="84" y="17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8" y="11"/>
                    <a:pt x="88" y="11"/>
                    <a:pt x="88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3"/>
                    <a:pt x="80" y="3"/>
                    <a:pt x="80" y="3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9" y="6"/>
                    <a:pt x="79" y="6"/>
                    <a:pt x="79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7" y="58"/>
                    <a:pt x="17" y="58"/>
                    <a:pt x="17" y="58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4"/>
                    <a:pt x="9" y="74"/>
                    <a:pt x="9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8" y="94"/>
                    <a:pt x="8" y="94"/>
                    <a:pt x="8" y="94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2"/>
                    <a:pt x="14" y="92"/>
                    <a:pt x="14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88"/>
                    <a:pt x="21" y="88"/>
                    <a:pt x="21" y="88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9" y="82"/>
                    <a:pt x="29" y="82"/>
                    <a:pt x="29" y="82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3" y="17"/>
                    <a:pt x="83" y="17"/>
                    <a:pt x="83" y="17"/>
                  </a:cubicBezTo>
                  <a:close/>
                  <a:moveTo>
                    <a:pt x="4" y="87"/>
                  </a:moveTo>
                  <a:cubicBezTo>
                    <a:pt x="4" y="87"/>
                    <a:pt x="4" y="87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4" y="87"/>
                    <a:pt x="4" y="87"/>
                    <a:pt x="4" y="87"/>
                  </a:cubicBezTo>
                  <a:close/>
                  <a:moveTo>
                    <a:pt x="2" y="82"/>
                  </a:moveTo>
                  <a:cubicBezTo>
                    <a:pt x="2" y="82"/>
                    <a:pt x="2" y="82"/>
                    <a:pt x="2" y="82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2" y="82"/>
                    <a:pt x="2" y="82"/>
                    <a:pt x="2" y="82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81"/>
                    <a:pt x="3" y="81"/>
                    <a:pt x="3" y="81"/>
                  </a:cubicBezTo>
                  <a:close/>
                  <a:moveTo>
                    <a:pt x="2" y="80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0"/>
                    <a:pt x="2" y="80"/>
                    <a:pt x="2" y="80"/>
                  </a:cubicBezTo>
                  <a:close/>
                  <a:moveTo>
                    <a:pt x="1" y="77"/>
                  </a:moveTo>
                  <a:cubicBezTo>
                    <a:pt x="0" y="77"/>
                    <a:pt x="0" y="77"/>
                    <a:pt x="0" y="77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7"/>
                    <a:pt x="1" y="77"/>
                  </a:cubicBezTo>
                  <a:close/>
                  <a:moveTo>
                    <a:pt x="1" y="78"/>
                  </a:move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lose/>
                  <a:moveTo>
                    <a:pt x="2" y="79"/>
                  </a:moveTo>
                  <a:cubicBezTo>
                    <a:pt x="2" y="79"/>
                    <a:pt x="3" y="79"/>
                    <a:pt x="3" y="79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9"/>
                    <a:pt x="2" y="79"/>
                    <a:pt x="2" y="79"/>
                  </a:cubicBezTo>
                  <a:close/>
                  <a:moveTo>
                    <a:pt x="1" y="8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80"/>
                    <a:pt x="1" y="80"/>
                    <a:pt x="1" y="80"/>
                  </a:cubicBezTo>
                  <a:close/>
                  <a:moveTo>
                    <a:pt x="0" y="7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0" y="75"/>
                    <a:pt x="0" y="75"/>
                    <a:pt x="0" y="75"/>
                  </a:cubicBezTo>
                  <a:close/>
                  <a:moveTo>
                    <a:pt x="0" y="69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69"/>
                    <a:pt x="0" y="69"/>
                    <a:pt x="0" y="69"/>
                  </a:cubicBezTo>
                  <a:close/>
                  <a:moveTo>
                    <a:pt x="0" y="68"/>
                  </a:moveTo>
                  <a:cubicBezTo>
                    <a:pt x="1" y="69"/>
                    <a:pt x="1" y="69"/>
                    <a:pt x="1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68"/>
                    <a:pt x="0" y="68"/>
                    <a:pt x="0" y="68"/>
                  </a:cubicBezTo>
                  <a:close/>
                  <a:moveTo>
                    <a:pt x="3" y="66"/>
                  </a:moveTo>
                  <a:cubicBezTo>
                    <a:pt x="3" y="67"/>
                    <a:pt x="3" y="67"/>
                    <a:pt x="3" y="67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6"/>
                    <a:pt x="3" y="66"/>
                    <a:pt x="3" y="66"/>
                  </a:cubicBezTo>
                  <a:close/>
                  <a:moveTo>
                    <a:pt x="4" y="66"/>
                  </a:moveTo>
                  <a:cubicBezTo>
                    <a:pt x="4" y="66"/>
                    <a:pt x="4" y="66"/>
                    <a:pt x="4" y="6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lose/>
                  <a:moveTo>
                    <a:pt x="12" y="61"/>
                  </a:moveTo>
                  <a:cubicBezTo>
                    <a:pt x="12" y="61"/>
                    <a:pt x="12" y="60"/>
                    <a:pt x="12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2" y="61"/>
                    <a:pt x="12" y="61"/>
                    <a:pt x="12" y="61"/>
                  </a:cubicBezTo>
                  <a:close/>
                  <a:moveTo>
                    <a:pt x="12" y="60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lose/>
                  <a:moveTo>
                    <a:pt x="13" y="58"/>
                  </a:move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8"/>
                    <a:pt x="13" y="58"/>
                    <a:pt x="13" y="58"/>
                  </a:cubicBezTo>
                  <a:close/>
                  <a:moveTo>
                    <a:pt x="13" y="60"/>
                  </a:moveTo>
                  <a:cubicBezTo>
                    <a:pt x="13" y="59"/>
                    <a:pt x="13" y="59"/>
                    <a:pt x="13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3" y="60"/>
                    <a:pt x="13" y="60"/>
                    <a:pt x="13" y="60"/>
                  </a:cubicBezTo>
                  <a:close/>
                  <a:moveTo>
                    <a:pt x="24" y="48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4" y="48"/>
                    <a:pt x="24" y="48"/>
                    <a:pt x="24" y="48"/>
                  </a:cubicBezTo>
                  <a:close/>
                  <a:moveTo>
                    <a:pt x="24" y="50"/>
                  </a:moveTo>
                  <a:cubicBezTo>
                    <a:pt x="23" y="50"/>
                    <a:pt x="23" y="50"/>
                    <a:pt x="23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lose/>
                  <a:moveTo>
                    <a:pt x="26" y="43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27" y="42"/>
                  </a:moveTo>
                  <a:cubicBezTo>
                    <a:pt x="28" y="41"/>
                    <a:pt x="28" y="41"/>
                    <a:pt x="28" y="41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lose/>
                  <a:moveTo>
                    <a:pt x="27" y="40"/>
                  </a:move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0"/>
                    <a:pt x="27" y="40"/>
                    <a:pt x="27" y="40"/>
                  </a:cubicBezTo>
                  <a:close/>
                  <a:moveTo>
                    <a:pt x="32" y="33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2" y="33"/>
                    <a:pt x="32" y="33"/>
                    <a:pt x="32" y="33"/>
                  </a:cubicBezTo>
                  <a:close/>
                  <a:moveTo>
                    <a:pt x="27" y="29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lose/>
                  <a:moveTo>
                    <a:pt x="28" y="27"/>
                  </a:move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lose/>
                  <a:moveTo>
                    <a:pt x="29" y="26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lose/>
                  <a:moveTo>
                    <a:pt x="32" y="25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2" y="25"/>
                    <a:pt x="32" y="25"/>
                    <a:pt x="32" y="25"/>
                  </a:cubicBezTo>
                  <a:close/>
                  <a:moveTo>
                    <a:pt x="33" y="23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3" y="23"/>
                    <a:pt x="33" y="23"/>
                    <a:pt x="33" y="23"/>
                  </a:cubicBezTo>
                  <a:close/>
                  <a:moveTo>
                    <a:pt x="34" y="2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4" y="23"/>
                    <a:pt x="34" y="23"/>
                    <a:pt x="34" y="23"/>
                  </a:cubicBezTo>
                  <a:close/>
                  <a:moveTo>
                    <a:pt x="35" y="19"/>
                  </a:moveTo>
                  <a:cubicBezTo>
                    <a:pt x="35" y="20"/>
                    <a:pt x="35" y="20"/>
                    <a:pt x="35" y="20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9"/>
                    <a:pt x="35" y="19"/>
                    <a:pt x="35" y="19"/>
                  </a:cubicBezTo>
                  <a:close/>
                  <a:moveTo>
                    <a:pt x="36" y="2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40" y="21"/>
                    <a:pt x="40" y="21"/>
                    <a:pt x="40" y="21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39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9" y="19"/>
                    <a:pt x="39" y="19"/>
                    <a:pt x="39" y="19"/>
                  </a:cubicBezTo>
                  <a:close/>
                  <a:moveTo>
                    <a:pt x="41" y="21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1" y="21"/>
                    <a:pt x="41" y="21"/>
                    <a:pt x="41" y="21"/>
                  </a:cubicBezTo>
                  <a:close/>
                  <a:moveTo>
                    <a:pt x="44" y="16"/>
                  </a:move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6"/>
                    <a:pt x="44" y="16"/>
                    <a:pt x="44" y="16"/>
                  </a:cubicBezTo>
                  <a:close/>
                  <a:moveTo>
                    <a:pt x="4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4" y="14"/>
                    <a:pt x="44" y="14"/>
                    <a:pt x="44" y="14"/>
                  </a:cubicBezTo>
                  <a:close/>
                  <a:moveTo>
                    <a:pt x="48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lose/>
                  <a:moveTo>
                    <a:pt x="46" y="11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6" y="11"/>
                    <a:pt x="46" y="11"/>
                  </a:cubicBezTo>
                  <a:close/>
                  <a:moveTo>
                    <a:pt x="49" y="12"/>
                  </a:moveTo>
                  <a:cubicBezTo>
                    <a:pt x="49" y="11"/>
                    <a:pt x="49" y="11"/>
                    <a:pt x="49" y="11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9" y="12"/>
                    <a:pt x="49" y="12"/>
                    <a:pt x="49" y="12"/>
                  </a:cubicBezTo>
                  <a:close/>
                  <a:moveTo>
                    <a:pt x="48" y="12"/>
                  </a:move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2"/>
                    <a:pt x="48" y="12"/>
                    <a:pt x="48" y="12"/>
                  </a:cubicBezTo>
                  <a:close/>
                  <a:moveTo>
                    <a:pt x="51" y="10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close/>
                  <a:moveTo>
                    <a:pt x="53" y="11"/>
                  </a:moveTo>
                  <a:cubicBezTo>
                    <a:pt x="53" y="11"/>
                    <a:pt x="53" y="11"/>
                    <a:pt x="53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3" y="11"/>
                    <a:pt x="53" y="11"/>
                    <a:pt x="53" y="11"/>
                  </a:cubicBezTo>
                  <a:close/>
                  <a:moveTo>
                    <a:pt x="60" y="8"/>
                  </a:moveTo>
                  <a:cubicBezTo>
                    <a:pt x="59" y="8"/>
                    <a:pt x="59" y="8"/>
                    <a:pt x="59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lose/>
                  <a:moveTo>
                    <a:pt x="61" y="8"/>
                  </a:moveTo>
                  <a:cubicBezTo>
                    <a:pt x="60" y="7"/>
                    <a:pt x="60" y="7"/>
                    <a:pt x="60" y="7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59" y="6"/>
                  </a:moveTo>
                  <a:cubicBezTo>
                    <a:pt x="59" y="6"/>
                    <a:pt x="59" y="6"/>
                    <a:pt x="59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6"/>
                    <a:pt x="59" y="6"/>
                    <a:pt x="59" y="6"/>
                  </a:cubicBezTo>
                  <a:close/>
                  <a:moveTo>
                    <a:pt x="62" y="5"/>
                  </a:moveTo>
                  <a:cubicBezTo>
                    <a:pt x="62" y="5"/>
                    <a:pt x="63" y="4"/>
                    <a:pt x="63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2" y="5"/>
                    <a:pt x="62" y="5"/>
                    <a:pt x="62" y="5"/>
                  </a:cubicBezTo>
                  <a:close/>
                  <a:moveTo>
                    <a:pt x="64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4" y="3"/>
                    <a:pt x="64" y="3"/>
                  </a:cubicBezTo>
                  <a:close/>
                  <a:moveTo>
                    <a:pt x="66" y="1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6" y="1"/>
                    <a:pt x="66" y="1"/>
                    <a:pt x="66" y="1"/>
                  </a:cubicBezTo>
                  <a:close/>
                  <a:moveTo>
                    <a:pt x="67" y="2"/>
                  </a:moveTo>
                  <a:cubicBezTo>
                    <a:pt x="67" y="2"/>
                    <a:pt x="67" y="2"/>
                    <a:pt x="67" y="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2"/>
                    <a:pt x="68" y="2"/>
                    <a:pt x="68" y="2"/>
                  </a:cubicBez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39"/>
            <p:cNvSpPr>
              <a:spLocks noEditPoints="1"/>
            </p:cNvSpPr>
            <p:nvPr/>
          </p:nvSpPr>
          <p:spPr bwMode="auto">
            <a:xfrm>
              <a:off x="4488589" y="1553527"/>
              <a:ext cx="213581" cy="434881"/>
            </a:xfrm>
            <a:custGeom>
              <a:avLst/>
              <a:gdLst>
                <a:gd name="T0" fmla="*/ 7 w 166"/>
                <a:gd name="T1" fmla="*/ 241 h 338"/>
                <a:gd name="T2" fmla="*/ 18 w 166"/>
                <a:gd name="T3" fmla="*/ 226 h 338"/>
                <a:gd name="T4" fmla="*/ 22 w 166"/>
                <a:gd name="T5" fmla="*/ 197 h 338"/>
                <a:gd name="T6" fmla="*/ 11 w 166"/>
                <a:gd name="T7" fmla="*/ 163 h 338"/>
                <a:gd name="T8" fmla="*/ 26 w 166"/>
                <a:gd name="T9" fmla="*/ 137 h 338"/>
                <a:gd name="T10" fmla="*/ 33 w 166"/>
                <a:gd name="T11" fmla="*/ 97 h 338"/>
                <a:gd name="T12" fmla="*/ 48 w 166"/>
                <a:gd name="T13" fmla="*/ 74 h 338"/>
                <a:gd name="T14" fmla="*/ 55 w 166"/>
                <a:gd name="T15" fmla="*/ 45 h 338"/>
                <a:gd name="T16" fmla="*/ 70 w 166"/>
                <a:gd name="T17" fmla="*/ 30 h 338"/>
                <a:gd name="T18" fmla="*/ 78 w 166"/>
                <a:gd name="T19" fmla="*/ 22 h 338"/>
                <a:gd name="T20" fmla="*/ 96 w 166"/>
                <a:gd name="T21" fmla="*/ 19 h 338"/>
                <a:gd name="T22" fmla="*/ 103 w 166"/>
                <a:gd name="T23" fmla="*/ 8 h 338"/>
                <a:gd name="T24" fmla="*/ 111 w 166"/>
                <a:gd name="T25" fmla="*/ 4 h 338"/>
                <a:gd name="T26" fmla="*/ 141 w 166"/>
                <a:gd name="T27" fmla="*/ 19 h 338"/>
                <a:gd name="T28" fmla="*/ 148 w 166"/>
                <a:gd name="T29" fmla="*/ 30 h 338"/>
                <a:gd name="T30" fmla="*/ 155 w 166"/>
                <a:gd name="T31" fmla="*/ 52 h 338"/>
                <a:gd name="T32" fmla="*/ 155 w 166"/>
                <a:gd name="T33" fmla="*/ 78 h 338"/>
                <a:gd name="T34" fmla="*/ 159 w 166"/>
                <a:gd name="T35" fmla="*/ 89 h 338"/>
                <a:gd name="T36" fmla="*/ 144 w 166"/>
                <a:gd name="T37" fmla="*/ 89 h 338"/>
                <a:gd name="T38" fmla="*/ 133 w 166"/>
                <a:gd name="T39" fmla="*/ 93 h 338"/>
                <a:gd name="T40" fmla="*/ 129 w 166"/>
                <a:gd name="T41" fmla="*/ 104 h 338"/>
                <a:gd name="T42" fmla="*/ 129 w 166"/>
                <a:gd name="T43" fmla="*/ 108 h 338"/>
                <a:gd name="T44" fmla="*/ 133 w 166"/>
                <a:gd name="T45" fmla="*/ 119 h 338"/>
                <a:gd name="T46" fmla="*/ 126 w 166"/>
                <a:gd name="T47" fmla="*/ 134 h 338"/>
                <a:gd name="T48" fmla="*/ 115 w 166"/>
                <a:gd name="T49" fmla="*/ 149 h 338"/>
                <a:gd name="T50" fmla="*/ 103 w 166"/>
                <a:gd name="T51" fmla="*/ 156 h 338"/>
                <a:gd name="T52" fmla="*/ 92 w 166"/>
                <a:gd name="T53" fmla="*/ 160 h 338"/>
                <a:gd name="T54" fmla="*/ 85 w 166"/>
                <a:gd name="T55" fmla="*/ 174 h 338"/>
                <a:gd name="T56" fmla="*/ 81 w 166"/>
                <a:gd name="T57" fmla="*/ 189 h 338"/>
                <a:gd name="T58" fmla="*/ 81 w 166"/>
                <a:gd name="T59" fmla="*/ 204 h 338"/>
                <a:gd name="T60" fmla="*/ 85 w 166"/>
                <a:gd name="T61" fmla="*/ 215 h 338"/>
                <a:gd name="T62" fmla="*/ 100 w 166"/>
                <a:gd name="T63" fmla="*/ 226 h 338"/>
                <a:gd name="T64" fmla="*/ 100 w 166"/>
                <a:gd name="T65" fmla="*/ 249 h 338"/>
                <a:gd name="T66" fmla="*/ 85 w 166"/>
                <a:gd name="T67" fmla="*/ 245 h 338"/>
                <a:gd name="T68" fmla="*/ 70 w 166"/>
                <a:gd name="T69" fmla="*/ 245 h 338"/>
                <a:gd name="T70" fmla="*/ 81 w 166"/>
                <a:gd name="T71" fmla="*/ 249 h 338"/>
                <a:gd name="T72" fmla="*/ 100 w 166"/>
                <a:gd name="T73" fmla="*/ 252 h 338"/>
                <a:gd name="T74" fmla="*/ 92 w 166"/>
                <a:gd name="T75" fmla="*/ 256 h 338"/>
                <a:gd name="T76" fmla="*/ 85 w 166"/>
                <a:gd name="T77" fmla="*/ 264 h 338"/>
                <a:gd name="T78" fmla="*/ 78 w 166"/>
                <a:gd name="T79" fmla="*/ 271 h 338"/>
                <a:gd name="T80" fmla="*/ 78 w 166"/>
                <a:gd name="T81" fmla="*/ 282 h 338"/>
                <a:gd name="T82" fmla="*/ 81 w 166"/>
                <a:gd name="T83" fmla="*/ 301 h 338"/>
                <a:gd name="T84" fmla="*/ 66 w 166"/>
                <a:gd name="T85" fmla="*/ 319 h 338"/>
                <a:gd name="T86" fmla="*/ 48 w 166"/>
                <a:gd name="T87" fmla="*/ 330 h 338"/>
                <a:gd name="T88" fmla="*/ 29 w 166"/>
                <a:gd name="T89" fmla="*/ 330 h 338"/>
                <a:gd name="T90" fmla="*/ 29 w 166"/>
                <a:gd name="T91" fmla="*/ 315 h 338"/>
                <a:gd name="T92" fmla="*/ 15 w 166"/>
                <a:gd name="T93" fmla="*/ 297 h 338"/>
                <a:gd name="T94" fmla="*/ 7 w 166"/>
                <a:gd name="T95" fmla="*/ 282 h 338"/>
                <a:gd name="T96" fmla="*/ 7 w 166"/>
                <a:gd name="T97" fmla="*/ 275 h 338"/>
                <a:gd name="T98" fmla="*/ 0 w 166"/>
                <a:gd name="T99" fmla="*/ 264 h 338"/>
                <a:gd name="T100" fmla="*/ 103 w 166"/>
                <a:gd name="T101" fmla="*/ 252 h 338"/>
                <a:gd name="T102" fmla="*/ 4 w 166"/>
                <a:gd name="T103" fmla="*/ 278 h 338"/>
                <a:gd name="T104" fmla="*/ 115 w 166"/>
                <a:gd name="T105" fmla="*/ 271 h 338"/>
                <a:gd name="T106" fmla="*/ 118 w 166"/>
                <a:gd name="T107" fmla="*/ 282 h 338"/>
                <a:gd name="T108" fmla="*/ 107 w 166"/>
                <a:gd name="T109" fmla="*/ 304 h 338"/>
                <a:gd name="T110" fmla="*/ 115 w 166"/>
                <a:gd name="T111" fmla="*/ 293 h 338"/>
                <a:gd name="T112" fmla="*/ 107 w 166"/>
                <a:gd name="T113" fmla="*/ 286 h 338"/>
                <a:gd name="T114" fmla="*/ 107 w 166"/>
                <a:gd name="T115" fmla="*/ 301 h 338"/>
                <a:gd name="T116" fmla="*/ 81 w 166"/>
                <a:gd name="T117" fmla="*/ 319 h 338"/>
                <a:gd name="T118" fmla="*/ 85 w 166"/>
                <a:gd name="T119" fmla="*/ 29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" h="338">
                  <a:moveTo>
                    <a:pt x="4" y="256"/>
                  </a:moveTo>
                  <a:lnTo>
                    <a:pt x="7" y="260"/>
                  </a:lnTo>
                  <a:lnTo>
                    <a:pt x="7" y="260"/>
                  </a:lnTo>
                  <a:lnTo>
                    <a:pt x="11" y="260"/>
                  </a:lnTo>
                  <a:lnTo>
                    <a:pt x="7" y="249"/>
                  </a:lnTo>
                  <a:lnTo>
                    <a:pt x="7" y="245"/>
                  </a:lnTo>
                  <a:lnTo>
                    <a:pt x="7" y="241"/>
                  </a:lnTo>
                  <a:lnTo>
                    <a:pt x="11" y="241"/>
                  </a:lnTo>
                  <a:lnTo>
                    <a:pt x="7" y="238"/>
                  </a:lnTo>
                  <a:lnTo>
                    <a:pt x="7" y="238"/>
                  </a:lnTo>
                  <a:lnTo>
                    <a:pt x="15" y="238"/>
                  </a:lnTo>
                  <a:lnTo>
                    <a:pt x="15" y="234"/>
                  </a:lnTo>
                  <a:lnTo>
                    <a:pt x="15" y="230"/>
                  </a:lnTo>
                  <a:lnTo>
                    <a:pt x="18" y="226"/>
                  </a:lnTo>
                  <a:lnTo>
                    <a:pt x="15" y="223"/>
                  </a:lnTo>
                  <a:lnTo>
                    <a:pt x="15" y="215"/>
                  </a:lnTo>
                  <a:lnTo>
                    <a:pt x="11" y="212"/>
                  </a:lnTo>
                  <a:lnTo>
                    <a:pt x="11" y="208"/>
                  </a:lnTo>
                  <a:lnTo>
                    <a:pt x="18" y="208"/>
                  </a:lnTo>
                  <a:lnTo>
                    <a:pt x="18" y="200"/>
                  </a:lnTo>
                  <a:lnTo>
                    <a:pt x="22" y="197"/>
                  </a:lnTo>
                  <a:lnTo>
                    <a:pt x="15" y="193"/>
                  </a:lnTo>
                  <a:lnTo>
                    <a:pt x="11" y="189"/>
                  </a:lnTo>
                  <a:lnTo>
                    <a:pt x="11" y="186"/>
                  </a:lnTo>
                  <a:lnTo>
                    <a:pt x="11" y="178"/>
                  </a:lnTo>
                  <a:lnTo>
                    <a:pt x="11" y="174"/>
                  </a:lnTo>
                  <a:lnTo>
                    <a:pt x="7" y="171"/>
                  </a:lnTo>
                  <a:lnTo>
                    <a:pt x="11" y="163"/>
                  </a:lnTo>
                  <a:lnTo>
                    <a:pt x="7" y="156"/>
                  </a:lnTo>
                  <a:lnTo>
                    <a:pt x="7" y="149"/>
                  </a:lnTo>
                  <a:lnTo>
                    <a:pt x="7" y="141"/>
                  </a:lnTo>
                  <a:lnTo>
                    <a:pt x="11" y="137"/>
                  </a:lnTo>
                  <a:lnTo>
                    <a:pt x="15" y="134"/>
                  </a:lnTo>
                  <a:lnTo>
                    <a:pt x="18" y="137"/>
                  </a:lnTo>
                  <a:lnTo>
                    <a:pt x="26" y="137"/>
                  </a:lnTo>
                  <a:lnTo>
                    <a:pt x="29" y="134"/>
                  </a:lnTo>
                  <a:lnTo>
                    <a:pt x="29" y="126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33" y="108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7" y="93"/>
                  </a:lnTo>
                  <a:lnTo>
                    <a:pt x="37" y="85"/>
                  </a:lnTo>
                  <a:lnTo>
                    <a:pt x="33" y="85"/>
                  </a:lnTo>
                  <a:lnTo>
                    <a:pt x="33" y="82"/>
                  </a:lnTo>
                  <a:lnTo>
                    <a:pt x="37" y="78"/>
                  </a:lnTo>
                  <a:lnTo>
                    <a:pt x="44" y="78"/>
                  </a:lnTo>
                  <a:lnTo>
                    <a:pt x="48" y="74"/>
                  </a:lnTo>
                  <a:lnTo>
                    <a:pt x="48" y="74"/>
                  </a:lnTo>
                  <a:lnTo>
                    <a:pt x="52" y="67"/>
                  </a:lnTo>
                  <a:lnTo>
                    <a:pt x="55" y="59"/>
                  </a:lnTo>
                  <a:lnTo>
                    <a:pt x="59" y="56"/>
                  </a:lnTo>
                  <a:lnTo>
                    <a:pt x="55" y="52"/>
                  </a:lnTo>
                  <a:lnTo>
                    <a:pt x="55" y="52"/>
                  </a:lnTo>
                  <a:lnTo>
                    <a:pt x="55" y="45"/>
                  </a:lnTo>
                  <a:lnTo>
                    <a:pt x="55" y="41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2" y="19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0" y="19"/>
                  </a:lnTo>
                  <a:lnTo>
                    <a:pt x="103" y="19"/>
                  </a:lnTo>
                  <a:lnTo>
                    <a:pt x="103" y="15"/>
                  </a:lnTo>
                  <a:lnTo>
                    <a:pt x="100" y="15"/>
                  </a:lnTo>
                  <a:lnTo>
                    <a:pt x="100" y="11"/>
                  </a:lnTo>
                  <a:lnTo>
                    <a:pt x="103" y="8"/>
                  </a:lnTo>
                  <a:lnTo>
                    <a:pt x="103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3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2" y="11"/>
                  </a:lnTo>
                  <a:lnTo>
                    <a:pt x="126" y="15"/>
                  </a:lnTo>
                  <a:lnTo>
                    <a:pt x="133" y="15"/>
                  </a:lnTo>
                  <a:lnTo>
                    <a:pt x="133" y="15"/>
                  </a:lnTo>
                  <a:lnTo>
                    <a:pt x="137" y="19"/>
                  </a:lnTo>
                  <a:lnTo>
                    <a:pt x="141" y="19"/>
                  </a:lnTo>
                  <a:lnTo>
                    <a:pt x="141" y="22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52" y="30"/>
                  </a:lnTo>
                  <a:lnTo>
                    <a:pt x="148" y="30"/>
                  </a:lnTo>
                  <a:lnTo>
                    <a:pt x="152" y="37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55" y="41"/>
                  </a:lnTo>
                  <a:lnTo>
                    <a:pt x="155" y="45"/>
                  </a:lnTo>
                  <a:lnTo>
                    <a:pt x="152" y="48"/>
                  </a:lnTo>
                  <a:lnTo>
                    <a:pt x="155" y="52"/>
                  </a:lnTo>
                  <a:lnTo>
                    <a:pt x="155" y="56"/>
                  </a:lnTo>
                  <a:lnTo>
                    <a:pt x="155" y="59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55" y="71"/>
                  </a:lnTo>
                  <a:lnTo>
                    <a:pt x="155" y="74"/>
                  </a:lnTo>
                  <a:lnTo>
                    <a:pt x="155" y="78"/>
                  </a:lnTo>
                  <a:lnTo>
                    <a:pt x="159" y="78"/>
                  </a:lnTo>
                  <a:lnTo>
                    <a:pt x="163" y="82"/>
                  </a:lnTo>
                  <a:lnTo>
                    <a:pt x="166" y="85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63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5" y="89"/>
                  </a:lnTo>
                  <a:lnTo>
                    <a:pt x="152" y="89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4" y="85"/>
                  </a:lnTo>
                  <a:lnTo>
                    <a:pt x="144" y="89"/>
                  </a:lnTo>
                  <a:lnTo>
                    <a:pt x="141" y="85"/>
                  </a:lnTo>
                  <a:lnTo>
                    <a:pt x="141" y="89"/>
                  </a:lnTo>
                  <a:lnTo>
                    <a:pt x="141" y="89"/>
                  </a:lnTo>
                  <a:lnTo>
                    <a:pt x="137" y="93"/>
                  </a:lnTo>
                  <a:lnTo>
                    <a:pt x="137" y="93"/>
                  </a:lnTo>
                  <a:lnTo>
                    <a:pt x="133" y="93"/>
                  </a:lnTo>
                  <a:lnTo>
                    <a:pt x="133" y="93"/>
                  </a:lnTo>
                  <a:lnTo>
                    <a:pt x="133" y="97"/>
                  </a:lnTo>
                  <a:lnTo>
                    <a:pt x="137" y="97"/>
                  </a:lnTo>
                  <a:lnTo>
                    <a:pt x="133" y="100"/>
                  </a:lnTo>
                  <a:lnTo>
                    <a:pt x="129" y="97"/>
                  </a:lnTo>
                  <a:lnTo>
                    <a:pt x="129" y="100"/>
                  </a:lnTo>
                  <a:lnTo>
                    <a:pt x="129" y="100"/>
                  </a:lnTo>
                  <a:lnTo>
                    <a:pt x="129" y="104"/>
                  </a:lnTo>
                  <a:lnTo>
                    <a:pt x="129" y="104"/>
                  </a:lnTo>
                  <a:lnTo>
                    <a:pt x="129" y="100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29" y="104"/>
                  </a:lnTo>
                  <a:lnTo>
                    <a:pt x="129" y="108"/>
                  </a:lnTo>
                  <a:lnTo>
                    <a:pt x="129" y="108"/>
                  </a:lnTo>
                  <a:lnTo>
                    <a:pt x="129" y="111"/>
                  </a:lnTo>
                  <a:lnTo>
                    <a:pt x="129" y="115"/>
                  </a:lnTo>
                  <a:lnTo>
                    <a:pt x="126" y="115"/>
                  </a:lnTo>
                  <a:lnTo>
                    <a:pt x="129" y="119"/>
                  </a:lnTo>
                  <a:lnTo>
                    <a:pt x="129" y="119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33" y="123"/>
                  </a:lnTo>
                  <a:lnTo>
                    <a:pt x="133" y="123"/>
                  </a:lnTo>
                  <a:lnTo>
                    <a:pt x="129" y="126"/>
                  </a:lnTo>
                  <a:lnTo>
                    <a:pt x="129" y="126"/>
                  </a:lnTo>
                  <a:lnTo>
                    <a:pt x="126" y="130"/>
                  </a:lnTo>
                  <a:lnTo>
                    <a:pt x="126" y="134"/>
                  </a:lnTo>
                  <a:lnTo>
                    <a:pt x="122" y="141"/>
                  </a:lnTo>
                  <a:lnTo>
                    <a:pt x="122" y="141"/>
                  </a:lnTo>
                  <a:lnTo>
                    <a:pt x="118" y="141"/>
                  </a:lnTo>
                  <a:lnTo>
                    <a:pt x="115" y="141"/>
                  </a:lnTo>
                  <a:lnTo>
                    <a:pt x="115" y="145"/>
                  </a:lnTo>
                  <a:lnTo>
                    <a:pt x="118" y="145"/>
                  </a:lnTo>
                  <a:lnTo>
                    <a:pt x="115" y="149"/>
                  </a:lnTo>
                  <a:lnTo>
                    <a:pt x="111" y="152"/>
                  </a:lnTo>
                  <a:lnTo>
                    <a:pt x="111" y="152"/>
                  </a:lnTo>
                  <a:lnTo>
                    <a:pt x="107" y="149"/>
                  </a:lnTo>
                  <a:lnTo>
                    <a:pt x="107" y="149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103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60"/>
                  </a:lnTo>
                  <a:lnTo>
                    <a:pt x="96" y="160"/>
                  </a:lnTo>
                  <a:lnTo>
                    <a:pt x="96" y="156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89" y="167"/>
                  </a:lnTo>
                  <a:lnTo>
                    <a:pt x="89" y="167"/>
                  </a:lnTo>
                  <a:lnTo>
                    <a:pt x="85" y="167"/>
                  </a:lnTo>
                  <a:lnTo>
                    <a:pt x="89" y="171"/>
                  </a:lnTo>
                  <a:lnTo>
                    <a:pt x="85" y="174"/>
                  </a:lnTo>
                  <a:lnTo>
                    <a:pt x="81" y="174"/>
                  </a:lnTo>
                  <a:lnTo>
                    <a:pt x="78" y="174"/>
                  </a:lnTo>
                  <a:lnTo>
                    <a:pt x="81" y="178"/>
                  </a:lnTo>
                  <a:lnTo>
                    <a:pt x="81" y="182"/>
                  </a:lnTo>
                  <a:lnTo>
                    <a:pt x="81" y="182"/>
                  </a:lnTo>
                  <a:lnTo>
                    <a:pt x="81" y="186"/>
                  </a:lnTo>
                  <a:lnTo>
                    <a:pt x="81" y="189"/>
                  </a:lnTo>
                  <a:lnTo>
                    <a:pt x="85" y="193"/>
                  </a:lnTo>
                  <a:lnTo>
                    <a:pt x="85" y="197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0"/>
                  </a:lnTo>
                  <a:lnTo>
                    <a:pt x="78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8"/>
                  </a:lnTo>
                  <a:lnTo>
                    <a:pt x="78" y="212"/>
                  </a:lnTo>
                  <a:lnTo>
                    <a:pt x="81" y="215"/>
                  </a:lnTo>
                  <a:lnTo>
                    <a:pt x="81" y="215"/>
                  </a:lnTo>
                  <a:lnTo>
                    <a:pt x="85" y="215"/>
                  </a:lnTo>
                  <a:lnTo>
                    <a:pt x="85" y="219"/>
                  </a:lnTo>
                  <a:lnTo>
                    <a:pt x="85" y="219"/>
                  </a:lnTo>
                  <a:lnTo>
                    <a:pt x="89" y="219"/>
                  </a:lnTo>
                  <a:lnTo>
                    <a:pt x="92" y="219"/>
                  </a:lnTo>
                  <a:lnTo>
                    <a:pt x="92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26"/>
                  </a:lnTo>
                  <a:lnTo>
                    <a:pt x="103" y="230"/>
                  </a:lnTo>
                  <a:lnTo>
                    <a:pt x="103" y="234"/>
                  </a:lnTo>
                  <a:lnTo>
                    <a:pt x="107" y="234"/>
                  </a:lnTo>
                  <a:lnTo>
                    <a:pt x="103" y="241"/>
                  </a:lnTo>
                  <a:lnTo>
                    <a:pt x="100" y="245"/>
                  </a:lnTo>
                  <a:lnTo>
                    <a:pt x="100" y="249"/>
                  </a:lnTo>
                  <a:lnTo>
                    <a:pt x="96" y="249"/>
                  </a:lnTo>
                  <a:lnTo>
                    <a:pt x="92" y="245"/>
                  </a:lnTo>
                  <a:lnTo>
                    <a:pt x="92" y="245"/>
                  </a:lnTo>
                  <a:lnTo>
                    <a:pt x="89" y="245"/>
                  </a:lnTo>
                  <a:lnTo>
                    <a:pt x="89" y="241"/>
                  </a:lnTo>
                  <a:lnTo>
                    <a:pt x="89" y="245"/>
                  </a:lnTo>
                  <a:lnTo>
                    <a:pt x="85" y="245"/>
                  </a:lnTo>
                  <a:lnTo>
                    <a:pt x="85" y="241"/>
                  </a:lnTo>
                  <a:lnTo>
                    <a:pt x="81" y="241"/>
                  </a:lnTo>
                  <a:lnTo>
                    <a:pt x="81" y="245"/>
                  </a:lnTo>
                  <a:lnTo>
                    <a:pt x="78" y="245"/>
                  </a:lnTo>
                  <a:lnTo>
                    <a:pt x="78" y="245"/>
                  </a:lnTo>
                  <a:lnTo>
                    <a:pt x="74" y="245"/>
                  </a:lnTo>
                  <a:lnTo>
                    <a:pt x="70" y="245"/>
                  </a:lnTo>
                  <a:lnTo>
                    <a:pt x="70" y="245"/>
                  </a:lnTo>
                  <a:lnTo>
                    <a:pt x="70" y="249"/>
                  </a:lnTo>
                  <a:lnTo>
                    <a:pt x="74" y="249"/>
                  </a:lnTo>
                  <a:lnTo>
                    <a:pt x="74" y="249"/>
                  </a:lnTo>
                  <a:lnTo>
                    <a:pt x="78" y="245"/>
                  </a:lnTo>
                  <a:lnTo>
                    <a:pt x="81" y="245"/>
                  </a:lnTo>
                  <a:lnTo>
                    <a:pt x="81" y="249"/>
                  </a:lnTo>
                  <a:lnTo>
                    <a:pt x="85" y="249"/>
                  </a:lnTo>
                  <a:lnTo>
                    <a:pt x="89" y="252"/>
                  </a:lnTo>
                  <a:lnTo>
                    <a:pt x="89" y="249"/>
                  </a:lnTo>
                  <a:lnTo>
                    <a:pt x="92" y="249"/>
                  </a:lnTo>
                  <a:lnTo>
                    <a:pt x="96" y="249"/>
                  </a:lnTo>
                  <a:lnTo>
                    <a:pt x="100" y="249"/>
                  </a:lnTo>
                  <a:lnTo>
                    <a:pt x="100" y="252"/>
                  </a:lnTo>
                  <a:lnTo>
                    <a:pt x="100" y="256"/>
                  </a:lnTo>
                  <a:lnTo>
                    <a:pt x="100" y="256"/>
                  </a:lnTo>
                  <a:lnTo>
                    <a:pt x="96" y="256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2" y="256"/>
                  </a:lnTo>
                  <a:lnTo>
                    <a:pt x="92" y="256"/>
                  </a:lnTo>
                  <a:lnTo>
                    <a:pt x="89" y="256"/>
                  </a:lnTo>
                  <a:lnTo>
                    <a:pt x="92" y="260"/>
                  </a:lnTo>
                  <a:lnTo>
                    <a:pt x="89" y="260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1" y="267"/>
                  </a:lnTo>
                  <a:lnTo>
                    <a:pt x="81" y="267"/>
                  </a:lnTo>
                  <a:lnTo>
                    <a:pt x="78" y="267"/>
                  </a:lnTo>
                  <a:lnTo>
                    <a:pt x="78" y="267"/>
                  </a:lnTo>
                  <a:lnTo>
                    <a:pt x="81" y="267"/>
                  </a:lnTo>
                  <a:lnTo>
                    <a:pt x="85" y="271"/>
                  </a:lnTo>
                  <a:lnTo>
                    <a:pt x="78" y="271"/>
                  </a:lnTo>
                  <a:lnTo>
                    <a:pt x="81" y="275"/>
                  </a:lnTo>
                  <a:lnTo>
                    <a:pt x="81" y="275"/>
                  </a:lnTo>
                  <a:lnTo>
                    <a:pt x="81" y="278"/>
                  </a:lnTo>
                  <a:lnTo>
                    <a:pt x="85" y="282"/>
                  </a:lnTo>
                  <a:lnTo>
                    <a:pt x="81" y="282"/>
                  </a:lnTo>
                  <a:lnTo>
                    <a:pt x="78" y="282"/>
                  </a:lnTo>
                  <a:lnTo>
                    <a:pt x="78" y="282"/>
                  </a:lnTo>
                  <a:lnTo>
                    <a:pt x="78" y="286"/>
                  </a:lnTo>
                  <a:lnTo>
                    <a:pt x="81" y="289"/>
                  </a:lnTo>
                  <a:lnTo>
                    <a:pt x="78" y="289"/>
                  </a:lnTo>
                  <a:lnTo>
                    <a:pt x="81" y="293"/>
                  </a:lnTo>
                  <a:lnTo>
                    <a:pt x="78" y="297"/>
                  </a:lnTo>
                  <a:lnTo>
                    <a:pt x="78" y="301"/>
                  </a:lnTo>
                  <a:lnTo>
                    <a:pt x="81" y="301"/>
                  </a:lnTo>
                  <a:lnTo>
                    <a:pt x="78" y="304"/>
                  </a:lnTo>
                  <a:lnTo>
                    <a:pt x="78" y="312"/>
                  </a:lnTo>
                  <a:lnTo>
                    <a:pt x="74" y="312"/>
                  </a:lnTo>
                  <a:lnTo>
                    <a:pt x="74" y="319"/>
                  </a:lnTo>
                  <a:lnTo>
                    <a:pt x="70" y="323"/>
                  </a:lnTo>
                  <a:lnTo>
                    <a:pt x="70" y="323"/>
                  </a:lnTo>
                  <a:lnTo>
                    <a:pt x="66" y="319"/>
                  </a:lnTo>
                  <a:lnTo>
                    <a:pt x="63" y="323"/>
                  </a:lnTo>
                  <a:lnTo>
                    <a:pt x="55" y="319"/>
                  </a:lnTo>
                  <a:lnTo>
                    <a:pt x="55" y="319"/>
                  </a:lnTo>
                  <a:lnTo>
                    <a:pt x="55" y="323"/>
                  </a:lnTo>
                  <a:lnTo>
                    <a:pt x="48" y="323"/>
                  </a:lnTo>
                  <a:lnTo>
                    <a:pt x="48" y="330"/>
                  </a:lnTo>
                  <a:lnTo>
                    <a:pt x="48" y="330"/>
                  </a:lnTo>
                  <a:lnTo>
                    <a:pt x="48" y="334"/>
                  </a:lnTo>
                  <a:lnTo>
                    <a:pt x="44" y="334"/>
                  </a:lnTo>
                  <a:lnTo>
                    <a:pt x="41" y="334"/>
                  </a:lnTo>
                  <a:lnTo>
                    <a:pt x="33" y="338"/>
                  </a:lnTo>
                  <a:lnTo>
                    <a:pt x="29" y="338"/>
                  </a:lnTo>
                  <a:lnTo>
                    <a:pt x="29" y="334"/>
                  </a:lnTo>
                  <a:lnTo>
                    <a:pt x="29" y="330"/>
                  </a:lnTo>
                  <a:lnTo>
                    <a:pt x="29" y="327"/>
                  </a:lnTo>
                  <a:lnTo>
                    <a:pt x="26" y="323"/>
                  </a:lnTo>
                  <a:lnTo>
                    <a:pt x="26" y="323"/>
                  </a:lnTo>
                  <a:lnTo>
                    <a:pt x="22" y="319"/>
                  </a:lnTo>
                  <a:lnTo>
                    <a:pt x="22" y="319"/>
                  </a:lnTo>
                  <a:lnTo>
                    <a:pt x="29" y="319"/>
                  </a:lnTo>
                  <a:lnTo>
                    <a:pt x="29" y="315"/>
                  </a:lnTo>
                  <a:lnTo>
                    <a:pt x="29" y="312"/>
                  </a:lnTo>
                  <a:lnTo>
                    <a:pt x="26" y="312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8" y="304"/>
                  </a:lnTo>
                  <a:lnTo>
                    <a:pt x="18" y="301"/>
                  </a:lnTo>
                  <a:lnTo>
                    <a:pt x="15" y="297"/>
                  </a:lnTo>
                  <a:lnTo>
                    <a:pt x="15" y="293"/>
                  </a:lnTo>
                  <a:lnTo>
                    <a:pt x="11" y="289"/>
                  </a:lnTo>
                  <a:lnTo>
                    <a:pt x="7" y="289"/>
                  </a:lnTo>
                  <a:lnTo>
                    <a:pt x="7" y="289"/>
                  </a:lnTo>
                  <a:lnTo>
                    <a:pt x="7" y="286"/>
                  </a:lnTo>
                  <a:lnTo>
                    <a:pt x="7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11" y="275"/>
                  </a:lnTo>
                  <a:lnTo>
                    <a:pt x="11" y="275"/>
                  </a:lnTo>
                  <a:lnTo>
                    <a:pt x="7" y="275"/>
                  </a:lnTo>
                  <a:lnTo>
                    <a:pt x="7" y="271"/>
                  </a:lnTo>
                  <a:lnTo>
                    <a:pt x="7" y="271"/>
                  </a:lnTo>
                  <a:lnTo>
                    <a:pt x="7" y="275"/>
                  </a:lnTo>
                  <a:lnTo>
                    <a:pt x="11" y="275"/>
                  </a:lnTo>
                  <a:lnTo>
                    <a:pt x="7" y="278"/>
                  </a:lnTo>
                  <a:lnTo>
                    <a:pt x="7" y="275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7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4" y="256"/>
                  </a:lnTo>
                  <a:close/>
                  <a:moveTo>
                    <a:pt x="100" y="249"/>
                  </a:moveTo>
                  <a:lnTo>
                    <a:pt x="103" y="252"/>
                  </a:lnTo>
                  <a:lnTo>
                    <a:pt x="103" y="252"/>
                  </a:lnTo>
                  <a:lnTo>
                    <a:pt x="103" y="249"/>
                  </a:lnTo>
                  <a:lnTo>
                    <a:pt x="107" y="245"/>
                  </a:lnTo>
                  <a:lnTo>
                    <a:pt x="107" y="245"/>
                  </a:lnTo>
                  <a:lnTo>
                    <a:pt x="103" y="245"/>
                  </a:lnTo>
                  <a:lnTo>
                    <a:pt x="100" y="249"/>
                  </a:lnTo>
                  <a:lnTo>
                    <a:pt x="100" y="249"/>
                  </a:lnTo>
                  <a:close/>
                  <a:moveTo>
                    <a:pt x="4" y="278"/>
                  </a:moveTo>
                  <a:lnTo>
                    <a:pt x="4" y="282"/>
                  </a:lnTo>
                  <a:lnTo>
                    <a:pt x="7" y="282"/>
                  </a:lnTo>
                  <a:lnTo>
                    <a:pt x="7" y="278"/>
                  </a:lnTo>
                  <a:lnTo>
                    <a:pt x="4" y="278"/>
                  </a:lnTo>
                  <a:lnTo>
                    <a:pt x="4" y="278"/>
                  </a:lnTo>
                  <a:close/>
                  <a:moveTo>
                    <a:pt x="115" y="267"/>
                  </a:moveTo>
                  <a:lnTo>
                    <a:pt x="115" y="271"/>
                  </a:lnTo>
                  <a:lnTo>
                    <a:pt x="118" y="271"/>
                  </a:lnTo>
                  <a:lnTo>
                    <a:pt x="115" y="267"/>
                  </a:lnTo>
                  <a:lnTo>
                    <a:pt x="115" y="267"/>
                  </a:lnTo>
                  <a:lnTo>
                    <a:pt x="115" y="267"/>
                  </a:lnTo>
                  <a:close/>
                  <a:moveTo>
                    <a:pt x="115" y="282"/>
                  </a:moveTo>
                  <a:lnTo>
                    <a:pt x="118" y="286"/>
                  </a:lnTo>
                  <a:lnTo>
                    <a:pt x="118" y="282"/>
                  </a:lnTo>
                  <a:lnTo>
                    <a:pt x="122" y="282"/>
                  </a:lnTo>
                  <a:lnTo>
                    <a:pt x="122" y="282"/>
                  </a:lnTo>
                  <a:lnTo>
                    <a:pt x="118" y="282"/>
                  </a:lnTo>
                  <a:lnTo>
                    <a:pt x="115" y="282"/>
                  </a:lnTo>
                  <a:lnTo>
                    <a:pt x="115" y="282"/>
                  </a:lnTo>
                  <a:close/>
                  <a:moveTo>
                    <a:pt x="103" y="304"/>
                  </a:moveTo>
                  <a:lnTo>
                    <a:pt x="107" y="304"/>
                  </a:lnTo>
                  <a:lnTo>
                    <a:pt x="107" y="304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11" y="297"/>
                  </a:lnTo>
                  <a:lnTo>
                    <a:pt x="111" y="297"/>
                  </a:lnTo>
                  <a:lnTo>
                    <a:pt x="115" y="293"/>
                  </a:lnTo>
                  <a:lnTo>
                    <a:pt x="115" y="293"/>
                  </a:lnTo>
                  <a:lnTo>
                    <a:pt x="111" y="289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6"/>
                  </a:lnTo>
                  <a:lnTo>
                    <a:pt x="115" y="282"/>
                  </a:lnTo>
                  <a:lnTo>
                    <a:pt x="111" y="286"/>
                  </a:lnTo>
                  <a:lnTo>
                    <a:pt x="107" y="286"/>
                  </a:lnTo>
                  <a:lnTo>
                    <a:pt x="107" y="286"/>
                  </a:lnTo>
                  <a:lnTo>
                    <a:pt x="103" y="289"/>
                  </a:lnTo>
                  <a:lnTo>
                    <a:pt x="103" y="293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01"/>
                  </a:lnTo>
                  <a:lnTo>
                    <a:pt x="107" y="301"/>
                  </a:lnTo>
                  <a:lnTo>
                    <a:pt x="107" y="301"/>
                  </a:lnTo>
                  <a:lnTo>
                    <a:pt x="103" y="304"/>
                  </a:lnTo>
                  <a:lnTo>
                    <a:pt x="103" y="304"/>
                  </a:lnTo>
                  <a:lnTo>
                    <a:pt x="103" y="304"/>
                  </a:lnTo>
                  <a:close/>
                  <a:moveTo>
                    <a:pt x="81" y="315"/>
                  </a:move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1" y="319"/>
                  </a:lnTo>
                  <a:lnTo>
                    <a:pt x="85" y="312"/>
                  </a:lnTo>
                  <a:lnTo>
                    <a:pt x="85" y="308"/>
                  </a:lnTo>
                  <a:lnTo>
                    <a:pt x="85" y="304"/>
                  </a:lnTo>
                  <a:lnTo>
                    <a:pt x="89" y="297"/>
                  </a:lnTo>
                  <a:lnTo>
                    <a:pt x="85" y="297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1" y="304"/>
                  </a:lnTo>
                  <a:lnTo>
                    <a:pt x="81" y="308"/>
                  </a:lnTo>
                  <a:lnTo>
                    <a:pt x="81" y="3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40"/>
            <p:cNvSpPr>
              <a:spLocks noEditPoints="1"/>
            </p:cNvSpPr>
            <p:nvPr/>
          </p:nvSpPr>
          <p:spPr bwMode="auto">
            <a:xfrm>
              <a:off x="4626258" y="1511069"/>
              <a:ext cx="214868" cy="343531"/>
            </a:xfrm>
            <a:custGeom>
              <a:avLst/>
              <a:gdLst>
                <a:gd name="T0" fmla="*/ 41 w 45"/>
                <a:gd name="T1" fmla="*/ 60 h 72"/>
                <a:gd name="T2" fmla="*/ 42 w 45"/>
                <a:gd name="T3" fmla="*/ 49 h 72"/>
                <a:gd name="T4" fmla="*/ 39 w 45"/>
                <a:gd name="T5" fmla="*/ 41 h 72"/>
                <a:gd name="T6" fmla="*/ 37 w 45"/>
                <a:gd name="T7" fmla="*/ 36 h 72"/>
                <a:gd name="T8" fmla="*/ 36 w 45"/>
                <a:gd name="T9" fmla="*/ 28 h 72"/>
                <a:gd name="T10" fmla="*/ 35 w 45"/>
                <a:gd name="T11" fmla="*/ 18 h 72"/>
                <a:gd name="T12" fmla="*/ 29 w 45"/>
                <a:gd name="T13" fmla="*/ 14 h 72"/>
                <a:gd name="T14" fmla="*/ 28 w 45"/>
                <a:gd name="T15" fmla="*/ 9 h 72"/>
                <a:gd name="T16" fmla="*/ 29 w 45"/>
                <a:gd name="T17" fmla="*/ 3 h 72"/>
                <a:gd name="T18" fmla="*/ 22 w 45"/>
                <a:gd name="T19" fmla="*/ 0 h 72"/>
                <a:gd name="T20" fmla="*/ 19 w 45"/>
                <a:gd name="T21" fmla="*/ 2 h 72"/>
                <a:gd name="T22" fmla="*/ 18 w 45"/>
                <a:gd name="T23" fmla="*/ 8 h 72"/>
                <a:gd name="T24" fmla="*/ 15 w 45"/>
                <a:gd name="T25" fmla="*/ 10 h 72"/>
                <a:gd name="T26" fmla="*/ 10 w 45"/>
                <a:gd name="T27" fmla="*/ 12 h 72"/>
                <a:gd name="T28" fmla="*/ 3 w 45"/>
                <a:gd name="T29" fmla="*/ 7 h 72"/>
                <a:gd name="T30" fmla="*/ 1 w 45"/>
                <a:gd name="T31" fmla="*/ 9 h 72"/>
                <a:gd name="T32" fmla="*/ 7 w 45"/>
                <a:gd name="T33" fmla="*/ 13 h 72"/>
                <a:gd name="T34" fmla="*/ 10 w 45"/>
                <a:gd name="T35" fmla="*/ 15 h 72"/>
                <a:gd name="T36" fmla="*/ 11 w 45"/>
                <a:gd name="T37" fmla="*/ 20 h 72"/>
                <a:gd name="T38" fmla="*/ 13 w 45"/>
                <a:gd name="T39" fmla="*/ 24 h 72"/>
                <a:gd name="T40" fmla="*/ 13 w 45"/>
                <a:gd name="T41" fmla="*/ 30 h 72"/>
                <a:gd name="T42" fmla="*/ 17 w 45"/>
                <a:gd name="T43" fmla="*/ 33 h 72"/>
                <a:gd name="T44" fmla="*/ 20 w 45"/>
                <a:gd name="T45" fmla="*/ 37 h 72"/>
                <a:gd name="T46" fmla="*/ 21 w 45"/>
                <a:gd name="T47" fmla="*/ 40 h 72"/>
                <a:gd name="T48" fmla="*/ 17 w 45"/>
                <a:gd name="T49" fmla="*/ 42 h 72"/>
                <a:gd name="T50" fmla="*/ 14 w 45"/>
                <a:gd name="T51" fmla="*/ 44 h 72"/>
                <a:gd name="T52" fmla="*/ 13 w 45"/>
                <a:gd name="T53" fmla="*/ 48 h 72"/>
                <a:gd name="T54" fmla="*/ 10 w 45"/>
                <a:gd name="T55" fmla="*/ 48 h 72"/>
                <a:gd name="T56" fmla="*/ 9 w 45"/>
                <a:gd name="T57" fmla="*/ 51 h 72"/>
                <a:gd name="T58" fmla="*/ 7 w 45"/>
                <a:gd name="T59" fmla="*/ 51 h 72"/>
                <a:gd name="T60" fmla="*/ 7 w 45"/>
                <a:gd name="T61" fmla="*/ 55 h 72"/>
                <a:gd name="T62" fmla="*/ 7 w 45"/>
                <a:gd name="T63" fmla="*/ 57 h 72"/>
                <a:gd name="T64" fmla="*/ 9 w 45"/>
                <a:gd name="T65" fmla="*/ 62 h 72"/>
                <a:gd name="T66" fmla="*/ 8 w 45"/>
                <a:gd name="T67" fmla="*/ 67 h 72"/>
                <a:gd name="T68" fmla="*/ 12 w 45"/>
                <a:gd name="T69" fmla="*/ 68 h 72"/>
                <a:gd name="T70" fmla="*/ 15 w 45"/>
                <a:gd name="T71" fmla="*/ 69 h 72"/>
                <a:gd name="T72" fmla="*/ 16 w 45"/>
                <a:gd name="T73" fmla="*/ 72 h 72"/>
                <a:gd name="T74" fmla="*/ 19 w 45"/>
                <a:gd name="T75" fmla="*/ 71 h 72"/>
                <a:gd name="T76" fmla="*/ 25 w 45"/>
                <a:gd name="T77" fmla="*/ 69 h 72"/>
                <a:gd name="T78" fmla="*/ 27 w 45"/>
                <a:gd name="T79" fmla="*/ 68 h 72"/>
                <a:gd name="T80" fmla="*/ 28 w 45"/>
                <a:gd name="T81" fmla="*/ 68 h 72"/>
                <a:gd name="T82" fmla="*/ 31 w 45"/>
                <a:gd name="T83" fmla="*/ 67 h 72"/>
                <a:gd name="T84" fmla="*/ 34 w 45"/>
                <a:gd name="T85" fmla="*/ 67 h 72"/>
                <a:gd name="T86" fmla="*/ 18 w 45"/>
                <a:gd name="T87" fmla="*/ 38 h 72"/>
                <a:gd name="T88" fmla="*/ 19 w 45"/>
                <a:gd name="T89" fmla="*/ 38 h 72"/>
                <a:gd name="T90" fmla="*/ 6 w 45"/>
                <a:gd name="T91" fmla="*/ 50 h 72"/>
                <a:gd name="T92" fmla="*/ 6 w 45"/>
                <a:gd name="T93" fmla="*/ 50 h 72"/>
                <a:gd name="T94" fmla="*/ 15 w 45"/>
                <a:gd name="T95" fmla="*/ 71 h 72"/>
                <a:gd name="T96" fmla="*/ 14 w 45"/>
                <a:gd name="T97" fmla="*/ 69 h 72"/>
                <a:gd name="T98" fmla="*/ 11 w 45"/>
                <a:gd name="T99" fmla="*/ 69 h 72"/>
                <a:gd name="T100" fmla="*/ 9 w 45"/>
                <a:gd name="T101" fmla="*/ 68 h 72"/>
                <a:gd name="T102" fmla="*/ 3 w 45"/>
                <a:gd name="T103" fmla="*/ 68 h 72"/>
                <a:gd name="T104" fmla="*/ 5 w 45"/>
                <a:gd name="T105" fmla="*/ 71 h 72"/>
                <a:gd name="T106" fmla="*/ 3 w 45"/>
                <a:gd name="T107" fmla="*/ 7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5" h="72">
                  <a:moveTo>
                    <a:pt x="36" y="67"/>
                  </a:moveTo>
                  <a:cubicBezTo>
                    <a:pt x="35" y="66"/>
                    <a:pt x="35" y="66"/>
                    <a:pt x="35" y="66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8"/>
                    <a:pt x="35" y="67"/>
                    <a:pt x="36" y="6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7" y="49"/>
                  </a:moveTo>
                  <a:cubicBezTo>
                    <a:pt x="7" y="49"/>
                    <a:pt x="7" y="49"/>
                    <a:pt x="7" y="49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49"/>
                    <a:pt x="7" y="49"/>
                    <a:pt x="7" y="49"/>
                  </a:cubicBezTo>
                  <a:close/>
                  <a:moveTo>
                    <a:pt x="6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lose/>
                  <a:moveTo>
                    <a:pt x="15" y="71"/>
                  </a:moveTo>
                  <a:cubicBezTo>
                    <a:pt x="16" y="71"/>
                    <a:pt x="16" y="71"/>
                    <a:pt x="16" y="7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lose/>
                  <a:moveTo>
                    <a:pt x="14" y="70"/>
                  </a:moveTo>
                  <a:cubicBezTo>
                    <a:pt x="14" y="70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lose/>
                  <a:moveTo>
                    <a:pt x="12" y="69"/>
                  </a:move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2" y="69"/>
                    <a:pt x="12" y="69"/>
                  </a:cubicBezTo>
                  <a:close/>
                  <a:moveTo>
                    <a:pt x="11" y="68"/>
                  </a:moveTo>
                  <a:cubicBezTo>
                    <a:pt x="11" y="69"/>
                    <a:pt x="11" y="69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8"/>
                    <a:pt x="11" y="68"/>
                    <a:pt x="11" y="68"/>
                  </a:cubicBezTo>
                  <a:close/>
                  <a:moveTo>
                    <a:pt x="9" y="68"/>
                  </a:move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lose/>
                  <a:moveTo>
                    <a:pt x="3" y="69"/>
                  </a:move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41"/>
            <p:cNvSpPr>
              <a:spLocks noEditPoints="1"/>
            </p:cNvSpPr>
            <p:nvPr/>
          </p:nvSpPr>
          <p:spPr bwMode="auto">
            <a:xfrm>
              <a:off x="4688015" y="1859746"/>
              <a:ext cx="109364" cy="65619"/>
            </a:xfrm>
            <a:custGeom>
              <a:avLst/>
              <a:gdLst>
                <a:gd name="T0" fmla="*/ 85 w 85"/>
                <a:gd name="T1" fmla="*/ 48 h 51"/>
                <a:gd name="T2" fmla="*/ 85 w 85"/>
                <a:gd name="T3" fmla="*/ 44 h 51"/>
                <a:gd name="T4" fmla="*/ 78 w 85"/>
                <a:gd name="T5" fmla="*/ 29 h 51"/>
                <a:gd name="T6" fmla="*/ 82 w 85"/>
                <a:gd name="T7" fmla="*/ 14 h 51"/>
                <a:gd name="T8" fmla="*/ 85 w 85"/>
                <a:gd name="T9" fmla="*/ 7 h 51"/>
                <a:gd name="T10" fmla="*/ 85 w 85"/>
                <a:gd name="T11" fmla="*/ 7 h 51"/>
                <a:gd name="T12" fmla="*/ 85 w 85"/>
                <a:gd name="T13" fmla="*/ 7 h 51"/>
                <a:gd name="T14" fmla="*/ 63 w 85"/>
                <a:gd name="T15" fmla="*/ 3 h 51"/>
                <a:gd name="T16" fmla="*/ 56 w 85"/>
                <a:gd name="T17" fmla="*/ 0 h 51"/>
                <a:gd name="T18" fmla="*/ 48 w 85"/>
                <a:gd name="T19" fmla="*/ 0 h 51"/>
                <a:gd name="T20" fmla="*/ 48 w 85"/>
                <a:gd name="T21" fmla="*/ 0 h 51"/>
                <a:gd name="T22" fmla="*/ 48 w 85"/>
                <a:gd name="T23" fmla="*/ 3 h 51"/>
                <a:gd name="T24" fmla="*/ 45 w 85"/>
                <a:gd name="T25" fmla="*/ 3 h 51"/>
                <a:gd name="T26" fmla="*/ 37 w 85"/>
                <a:gd name="T27" fmla="*/ 3 h 51"/>
                <a:gd name="T28" fmla="*/ 34 w 85"/>
                <a:gd name="T29" fmla="*/ 7 h 51"/>
                <a:gd name="T30" fmla="*/ 30 w 85"/>
                <a:gd name="T31" fmla="*/ 7 h 51"/>
                <a:gd name="T32" fmla="*/ 23 w 85"/>
                <a:gd name="T33" fmla="*/ 11 h 51"/>
                <a:gd name="T34" fmla="*/ 23 w 85"/>
                <a:gd name="T35" fmla="*/ 22 h 51"/>
                <a:gd name="T36" fmla="*/ 23 w 85"/>
                <a:gd name="T37" fmla="*/ 22 h 51"/>
                <a:gd name="T38" fmla="*/ 26 w 85"/>
                <a:gd name="T39" fmla="*/ 26 h 51"/>
                <a:gd name="T40" fmla="*/ 23 w 85"/>
                <a:gd name="T41" fmla="*/ 29 h 51"/>
                <a:gd name="T42" fmla="*/ 30 w 85"/>
                <a:gd name="T43" fmla="*/ 37 h 51"/>
                <a:gd name="T44" fmla="*/ 34 w 85"/>
                <a:gd name="T45" fmla="*/ 33 h 51"/>
                <a:gd name="T46" fmla="*/ 37 w 85"/>
                <a:gd name="T47" fmla="*/ 33 h 51"/>
                <a:gd name="T48" fmla="*/ 34 w 85"/>
                <a:gd name="T49" fmla="*/ 44 h 51"/>
                <a:gd name="T50" fmla="*/ 41 w 85"/>
                <a:gd name="T51" fmla="*/ 40 h 51"/>
                <a:gd name="T52" fmla="*/ 48 w 85"/>
                <a:gd name="T53" fmla="*/ 40 h 51"/>
                <a:gd name="T54" fmla="*/ 52 w 85"/>
                <a:gd name="T55" fmla="*/ 37 h 51"/>
                <a:gd name="T56" fmla="*/ 56 w 85"/>
                <a:gd name="T57" fmla="*/ 40 h 51"/>
                <a:gd name="T58" fmla="*/ 63 w 85"/>
                <a:gd name="T59" fmla="*/ 44 h 51"/>
                <a:gd name="T60" fmla="*/ 67 w 85"/>
                <a:gd name="T61" fmla="*/ 51 h 51"/>
                <a:gd name="T62" fmla="*/ 78 w 85"/>
                <a:gd name="T63" fmla="*/ 51 h 51"/>
                <a:gd name="T64" fmla="*/ 82 w 85"/>
                <a:gd name="T65" fmla="*/ 51 h 51"/>
                <a:gd name="T66" fmla="*/ 19 w 85"/>
                <a:gd name="T67" fmla="*/ 18 h 51"/>
                <a:gd name="T68" fmla="*/ 15 w 85"/>
                <a:gd name="T69" fmla="*/ 18 h 51"/>
                <a:gd name="T70" fmla="*/ 15 w 85"/>
                <a:gd name="T71" fmla="*/ 18 h 51"/>
                <a:gd name="T72" fmla="*/ 8 w 85"/>
                <a:gd name="T73" fmla="*/ 22 h 51"/>
                <a:gd name="T74" fmla="*/ 0 w 85"/>
                <a:gd name="T75" fmla="*/ 22 h 51"/>
                <a:gd name="T76" fmla="*/ 4 w 85"/>
                <a:gd name="T77" fmla="*/ 18 h 51"/>
                <a:gd name="T78" fmla="*/ 8 w 85"/>
                <a:gd name="T79" fmla="*/ 18 h 51"/>
                <a:gd name="T80" fmla="*/ 11 w 85"/>
                <a:gd name="T81" fmla="*/ 18 h 51"/>
                <a:gd name="T82" fmla="*/ 15 w 85"/>
                <a:gd name="T83" fmla="*/ 22 h 51"/>
                <a:gd name="T84" fmla="*/ 11 w 85"/>
                <a:gd name="T85" fmla="*/ 22 h 51"/>
                <a:gd name="T86" fmla="*/ 8 w 85"/>
                <a:gd name="T87" fmla="*/ 26 h 51"/>
                <a:gd name="T88" fmla="*/ 15 w 85"/>
                <a:gd name="T89" fmla="*/ 26 h 51"/>
                <a:gd name="T90" fmla="*/ 23 w 85"/>
                <a:gd name="T91" fmla="*/ 29 h 51"/>
                <a:gd name="T92" fmla="*/ 15 w 85"/>
                <a:gd name="T93" fmla="*/ 26 h 51"/>
                <a:gd name="T94" fmla="*/ 0 w 85"/>
                <a:gd name="T95" fmla="*/ 44 h 51"/>
                <a:gd name="T96" fmla="*/ 4 w 85"/>
                <a:gd name="T97" fmla="*/ 40 h 51"/>
                <a:gd name="T98" fmla="*/ 8 w 85"/>
                <a:gd name="T99" fmla="*/ 37 h 51"/>
                <a:gd name="T100" fmla="*/ 15 w 85"/>
                <a:gd name="T101" fmla="*/ 33 h 51"/>
                <a:gd name="T102" fmla="*/ 19 w 85"/>
                <a:gd name="T103" fmla="*/ 29 h 51"/>
                <a:gd name="T104" fmla="*/ 19 w 85"/>
                <a:gd name="T105" fmla="*/ 29 h 51"/>
                <a:gd name="T106" fmla="*/ 15 w 85"/>
                <a:gd name="T107" fmla="*/ 26 h 51"/>
                <a:gd name="T108" fmla="*/ 8 w 85"/>
                <a:gd name="T109" fmla="*/ 26 h 51"/>
                <a:gd name="T110" fmla="*/ 4 w 85"/>
                <a:gd name="T111" fmla="*/ 29 h 51"/>
                <a:gd name="T112" fmla="*/ 0 w 85"/>
                <a:gd name="T113" fmla="*/ 29 h 51"/>
                <a:gd name="T114" fmla="*/ 0 w 85"/>
                <a:gd name="T115" fmla="*/ 29 h 51"/>
                <a:gd name="T116" fmla="*/ 0 w 85"/>
                <a:gd name="T117" fmla="*/ 29 h 51"/>
                <a:gd name="T118" fmla="*/ 0 w 85"/>
                <a:gd name="T119" fmla="*/ 33 h 51"/>
                <a:gd name="T120" fmla="*/ 0 w 85"/>
                <a:gd name="T121" fmla="*/ 37 h 51"/>
                <a:gd name="T122" fmla="*/ 4 w 85"/>
                <a:gd name="T123" fmla="*/ 40 h 51"/>
                <a:gd name="T124" fmla="*/ 0 w 85"/>
                <a:gd name="T125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" h="51">
                  <a:moveTo>
                    <a:pt x="82" y="51"/>
                  </a:moveTo>
                  <a:lnTo>
                    <a:pt x="85" y="48"/>
                  </a:lnTo>
                  <a:lnTo>
                    <a:pt x="82" y="44"/>
                  </a:lnTo>
                  <a:lnTo>
                    <a:pt x="85" y="44"/>
                  </a:lnTo>
                  <a:lnTo>
                    <a:pt x="85" y="40"/>
                  </a:lnTo>
                  <a:lnTo>
                    <a:pt x="78" y="29"/>
                  </a:lnTo>
                  <a:lnTo>
                    <a:pt x="78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71" y="7"/>
                  </a:lnTo>
                  <a:lnTo>
                    <a:pt x="63" y="3"/>
                  </a:lnTo>
                  <a:lnTo>
                    <a:pt x="60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7" y="7"/>
                  </a:lnTo>
                  <a:lnTo>
                    <a:pt x="34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19" y="14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23" y="29"/>
                  </a:lnTo>
                  <a:lnTo>
                    <a:pt x="26" y="33"/>
                  </a:lnTo>
                  <a:lnTo>
                    <a:pt x="30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7" y="40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2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7" y="48"/>
                  </a:lnTo>
                  <a:lnTo>
                    <a:pt x="67" y="51"/>
                  </a:lnTo>
                  <a:lnTo>
                    <a:pt x="71" y="51"/>
                  </a:lnTo>
                  <a:lnTo>
                    <a:pt x="78" y="51"/>
                  </a:lnTo>
                  <a:lnTo>
                    <a:pt x="82" y="51"/>
                  </a:lnTo>
                  <a:lnTo>
                    <a:pt x="82" y="51"/>
                  </a:lnTo>
                  <a:close/>
                  <a:moveTo>
                    <a:pt x="15" y="18"/>
                  </a:moveTo>
                  <a:lnTo>
                    <a:pt x="19" y="18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close/>
                  <a:moveTo>
                    <a:pt x="8" y="26"/>
                  </a:moveTo>
                  <a:lnTo>
                    <a:pt x="8" y="22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1" y="18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8" y="26"/>
                  </a:lnTo>
                  <a:close/>
                  <a:moveTo>
                    <a:pt x="15" y="26"/>
                  </a:moveTo>
                  <a:lnTo>
                    <a:pt x="15" y="26"/>
                  </a:lnTo>
                  <a:lnTo>
                    <a:pt x="19" y="26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5" y="26"/>
                  </a:lnTo>
                  <a:lnTo>
                    <a:pt x="15" y="26"/>
                  </a:lnTo>
                  <a:close/>
                  <a:moveTo>
                    <a:pt x="0" y="44"/>
                  </a:moveTo>
                  <a:lnTo>
                    <a:pt x="0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5" y="29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42"/>
            <p:cNvSpPr>
              <a:spLocks/>
            </p:cNvSpPr>
            <p:nvPr/>
          </p:nvSpPr>
          <p:spPr bwMode="auto">
            <a:xfrm>
              <a:off x="4673862" y="1907351"/>
              <a:ext cx="133810" cy="66905"/>
            </a:xfrm>
            <a:custGeom>
              <a:avLst/>
              <a:gdLst>
                <a:gd name="T0" fmla="*/ 104 w 104"/>
                <a:gd name="T1" fmla="*/ 37 h 52"/>
                <a:gd name="T2" fmla="*/ 100 w 104"/>
                <a:gd name="T3" fmla="*/ 29 h 52"/>
                <a:gd name="T4" fmla="*/ 96 w 104"/>
                <a:gd name="T5" fmla="*/ 26 h 52"/>
                <a:gd name="T6" fmla="*/ 96 w 104"/>
                <a:gd name="T7" fmla="*/ 22 h 52"/>
                <a:gd name="T8" fmla="*/ 96 w 104"/>
                <a:gd name="T9" fmla="*/ 18 h 52"/>
                <a:gd name="T10" fmla="*/ 89 w 104"/>
                <a:gd name="T11" fmla="*/ 14 h 52"/>
                <a:gd name="T12" fmla="*/ 78 w 104"/>
                <a:gd name="T13" fmla="*/ 14 h 52"/>
                <a:gd name="T14" fmla="*/ 74 w 104"/>
                <a:gd name="T15" fmla="*/ 7 h 52"/>
                <a:gd name="T16" fmla="*/ 67 w 104"/>
                <a:gd name="T17" fmla="*/ 3 h 52"/>
                <a:gd name="T18" fmla="*/ 63 w 104"/>
                <a:gd name="T19" fmla="*/ 0 h 52"/>
                <a:gd name="T20" fmla="*/ 59 w 104"/>
                <a:gd name="T21" fmla="*/ 3 h 52"/>
                <a:gd name="T22" fmla="*/ 52 w 104"/>
                <a:gd name="T23" fmla="*/ 3 h 52"/>
                <a:gd name="T24" fmla="*/ 45 w 104"/>
                <a:gd name="T25" fmla="*/ 7 h 52"/>
                <a:gd name="T26" fmla="*/ 48 w 104"/>
                <a:gd name="T27" fmla="*/ 14 h 52"/>
                <a:gd name="T28" fmla="*/ 41 w 104"/>
                <a:gd name="T29" fmla="*/ 26 h 52"/>
                <a:gd name="T30" fmla="*/ 34 w 104"/>
                <a:gd name="T31" fmla="*/ 22 h 52"/>
                <a:gd name="T32" fmla="*/ 26 w 104"/>
                <a:gd name="T33" fmla="*/ 11 h 52"/>
                <a:gd name="T34" fmla="*/ 22 w 104"/>
                <a:gd name="T35" fmla="*/ 7 h 52"/>
                <a:gd name="T36" fmla="*/ 15 w 104"/>
                <a:gd name="T37" fmla="*/ 11 h 52"/>
                <a:gd name="T38" fmla="*/ 11 w 104"/>
                <a:gd name="T39" fmla="*/ 14 h 52"/>
                <a:gd name="T40" fmla="*/ 8 w 104"/>
                <a:gd name="T41" fmla="*/ 18 h 52"/>
                <a:gd name="T42" fmla="*/ 8 w 104"/>
                <a:gd name="T43" fmla="*/ 26 h 52"/>
                <a:gd name="T44" fmla="*/ 4 w 104"/>
                <a:gd name="T45" fmla="*/ 33 h 52"/>
                <a:gd name="T46" fmla="*/ 0 w 104"/>
                <a:gd name="T47" fmla="*/ 37 h 52"/>
                <a:gd name="T48" fmla="*/ 4 w 104"/>
                <a:gd name="T49" fmla="*/ 44 h 52"/>
                <a:gd name="T50" fmla="*/ 8 w 104"/>
                <a:gd name="T51" fmla="*/ 44 h 52"/>
                <a:gd name="T52" fmla="*/ 11 w 104"/>
                <a:gd name="T53" fmla="*/ 40 h 52"/>
                <a:gd name="T54" fmla="*/ 26 w 104"/>
                <a:gd name="T55" fmla="*/ 37 h 52"/>
                <a:gd name="T56" fmla="*/ 34 w 104"/>
                <a:gd name="T57" fmla="*/ 40 h 52"/>
                <a:gd name="T58" fmla="*/ 37 w 104"/>
                <a:gd name="T59" fmla="*/ 37 h 52"/>
                <a:gd name="T60" fmla="*/ 41 w 104"/>
                <a:gd name="T61" fmla="*/ 37 h 52"/>
                <a:gd name="T62" fmla="*/ 48 w 104"/>
                <a:gd name="T63" fmla="*/ 40 h 52"/>
                <a:gd name="T64" fmla="*/ 56 w 104"/>
                <a:gd name="T65" fmla="*/ 37 h 52"/>
                <a:gd name="T66" fmla="*/ 67 w 104"/>
                <a:gd name="T67" fmla="*/ 40 h 52"/>
                <a:gd name="T68" fmla="*/ 74 w 104"/>
                <a:gd name="T69" fmla="*/ 48 h 52"/>
                <a:gd name="T70" fmla="*/ 85 w 104"/>
                <a:gd name="T71" fmla="*/ 52 h 52"/>
                <a:gd name="T72" fmla="*/ 85 w 104"/>
                <a:gd name="T73" fmla="*/ 52 h 52"/>
                <a:gd name="T74" fmla="*/ 96 w 104"/>
                <a:gd name="T75" fmla="*/ 48 h 52"/>
                <a:gd name="T76" fmla="*/ 100 w 104"/>
                <a:gd name="T77" fmla="*/ 44 h 52"/>
                <a:gd name="T78" fmla="*/ 104 w 104"/>
                <a:gd name="T7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52">
                  <a:moveTo>
                    <a:pt x="104" y="40"/>
                  </a:moveTo>
                  <a:lnTo>
                    <a:pt x="104" y="37"/>
                  </a:lnTo>
                  <a:lnTo>
                    <a:pt x="104" y="33"/>
                  </a:lnTo>
                  <a:lnTo>
                    <a:pt x="100" y="29"/>
                  </a:lnTo>
                  <a:lnTo>
                    <a:pt x="100" y="29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4"/>
                  </a:lnTo>
                  <a:lnTo>
                    <a:pt x="89" y="14"/>
                  </a:lnTo>
                  <a:lnTo>
                    <a:pt x="82" y="14"/>
                  </a:lnTo>
                  <a:lnTo>
                    <a:pt x="78" y="14"/>
                  </a:lnTo>
                  <a:lnTo>
                    <a:pt x="78" y="11"/>
                  </a:lnTo>
                  <a:lnTo>
                    <a:pt x="74" y="7"/>
                  </a:lnTo>
                  <a:lnTo>
                    <a:pt x="71" y="7"/>
                  </a:lnTo>
                  <a:lnTo>
                    <a:pt x="67" y="3"/>
                  </a:lnTo>
                  <a:lnTo>
                    <a:pt x="67" y="3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5" y="7"/>
                  </a:lnTo>
                  <a:lnTo>
                    <a:pt x="45" y="11"/>
                  </a:lnTo>
                  <a:lnTo>
                    <a:pt x="48" y="14"/>
                  </a:lnTo>
                  <a:lnTo>
                    <a:pt x="45" y="22"/>
                  </a:lnTo>
                  <a:lnTo>
                    <a:pt x="41" y="26"/>
                  </a:lnTo>
                  <a:lnTo>
                    <a:pt x="37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9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26"/>
                  </a:lnTo>
                  <a:lnTo>
                    <a:pt x="4" y="29"/>
                  </a:lnTo>
                  <a:lnTo>
                    <a:pt x="4" y="33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1" y="40"/>
                  </a:lnTo>
                  <a:lnTo>
                    <a:pt x="19" y="37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5" y="40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6" y="37"/>
                  </a:lnTo>
                  <a:lnTo>
                    <a:pt x="63" y="40"/>
                  </a:lnTo>
                  <a:lnTo>
                    <a:pt x="67" y="40"/>
                  </a:lnTo>
                  <a:lnTo>
                    <a:pt x="71" y="48"/>
                  </a:lnTo>
                  <a:lnTo>
                    <a:pt x="74" y="48"/>
                  </a:lnTo>
                  <a:lnTo>
                    <a:pt x="78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85" y="52"/>
                  </a:lnTo>
                  <a:lnTo>
                    <a:pt x="93" y="52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0"/>
                  </a:lnTo>
                  <a:lnTo>
                    <a:pt x="10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43"/>
            <p:cNvSpPr>
              <a:spLocks/>
            </p:cNvSpPr>
            <p:nvPr/>
          </p:nvSpPr>
          <p:spPr bwMode="auto">
            <a:xfrm>
              <a:off x="4679009" y="1954956"/>
              <a:ext cx="104218" cy="66905"/>
            </a:xfrm>
            <a:custGeom>
              <a:avLst/>
              <a:gdLst>
                <a:gd name="T0" fmla="*/ 26 w 81"/>
                <a:gd name="T1" fmla="*/ 41 h 52"/>
                <a:gd name="T2" fmla="*/ 26 w 81"/>
                <a:gd name="T3" fmla="*/ 33 h 52"/>
                <a:gd name="T4" fmla="*/ 30 w 81"/>
                <a:gd name="T5" fmla="*/ 29 h 52"/>
                <a:gd name="T6" fmla="*/ 26 w 81"/>
                <a:gd name="T7" fmla="*/ 29 h 52"/>
                <a:gd name="T8" fmla="*/ 26 w 81"/>
                <a:gd name="T9" fmla="*/ 29 h 52"/>
                <a:gd name="T10" fmla="*/ 22 w 81"/>
                <a:gd name="T11" fmla="*/ 26 h 52"/>
                <a:gd name="T12" fmla="*/ 22 w 81"/>
                <a:gd name="T13" fmla="*/ 26 h 52"/>
                <a:gd name="T14" fmla="*/ 15 w 81"/>
                <a:gd name="T15" fmla="*/ 26 h 52"/>
                <a:gd name="T16" fmla="*/ 11 w 81"/>
                <a:gd name="T17" fmla="*/ 26 h 52"/>
                <a:gd name="T18" fmla="*/ 7 w 81"/>
                <a:gd name="T19" fmla="*/ 18 h 52"/>
                <a:gd name="T20" fmla="*/ 0 w 81"/>
                <a:gd name="T21" fmla="*/ 18 h 52"/>
                <a:gd name="T22" fmla="*/ 0 w 81"/>
                <a:gd name="T23" fmla="*/ 18 h 52"/>
                <a:gd name="T24" fmla="*/ 0 w 81"/>
                <a:gd name="T25" fmla="*/ 18 h 52"/>
                <a:gd name="T26" fmla="*/ 0 w 81"/>
                <a:gd name="T27" fmla="*/ 15 h 52"/>
                <a:gd name="T28" fmla="*/ 0 w 81"/>
                <a:gd name="T29" fmla="*/ 11 h 52"/>
                <a:gd name="T30" fmla="*/ 4 w 81"/>
                <a:gd name="T31" fmla="*/ 7 h 52"/>
                <a:gd name="T32" fmla="*/ 4 w 81"/>
                <a:gd name="T33" fmla="*/ 7 h 52"/>
                <a:gd name="T34" fmla="*/ 7 w 81"/>
                <a:gd name="T35" fmla="*/ 3 h 52"/>
                <a:gd name="T36" fmla="*/ 15 w 81"/>
                <a:gd name="T37" fmla="*/ 0 h 52"/>
                <a:gd name="T38" fmla="*/ 22 w 81"/>
                <a:gd name="T39" fmla="*/ 0 h 52"/>
                <a:gd name="T40" fmla="*/ 26 w 81"/>
                <a:gd name="T41" fmla="*/ 0 h 52"/>
                <a:gd name="T42" fmla="*/ 30 w 81"/>
                <a:gd name="T43" fmla="*/ 3 h 52"/>
                <a:gd name="T44" fmla="*/ 33 w 81"/>
                <a:gd name="T45" fmla="*/ 0 h 52"/>
                <a:gd name="T46" fmla="*/ 33 w 81"/>
                <a:gd name="T47" fmla="*/ 0 h 52"/>
                <a:gd name="T48" fmla="*/ 37 w 81"/>
                <a:gd name="T49" fmla="*/ 0 h 52"/>
                <a:gd name="T50" fmla="*/ 37 w 81"/>
                <a:gd name="T51" fmla="*/ 0 h 52"/>
                <a:gd name="T52" fmla="*/ 41 w 81"/>
                <a:gd name="T53" fmla="*/ 3 h 52"/>
                <a:gd name="T54" fmla="*/ 44 w 81"/>
                <a:gd name="T55" fmla="*/ 3 h 52"/>
                <a:gd name="T56" fmla="*/ 48 w 81"/>
                <a:gd name="T57" fmla="*/ 3 h 52"/>
                <a:gd name="T58" fmla="*/ 52 w 81"/>
                <a:gd name="T59" fmla="*/ 0 h 52"/>
                <a:gd name="T60" fmla="*/ 59 w 81"/>
                <a:gd name="T61" fmla="*/ 3 h 52"/>
                <a:gd name="T62" fmla="*/ 63 w 81"/>
                <a:gd name="T63" fmla="*/ 3 h 52"/>
                <a:gd name="T64" fmla="*/ 67 w 81"/>
                <a:gd name="T65" fmla="*/ 11 h 52"/>
                <a:gd name="T66" fmla="*/ 70 w 81"/>
                <a:gd name="T67" fmla="*/ 11 h 52"/>
                <a:gd name="T68" fmla="*/ 74 w 81"/>
                <a:gd name="T69" fmla="*/ 15 h 52"/>
                <a:gd name="T70" fmla="*/ 81 w 81"/>
                <a:gd name="T71" fmla="*/ 15 h 52"/>
                <a:gd name="T72" fmla="*/ 81 w 81"/>
                <a:gd name="T73" fmla="*/ 15 h 52"/>
                <a:gd name="T74" fmla="*/ 78 w 81"/>
                <a:gd name="T75" fmla="*/ 22 h 52"/>
                <a:gd name="T76" fmla="*/ 81 w 81"/>
                <a:gd name="T77" fmla="*/ 22 h 52"/>
                <a:gd name="T78" fmla="*/ 81 w 81"/>
                <a:gd name="T79" fmla="*/ 26 h 52"/>
                <a:gd name="T80" fmla="*/ 74 w 81"/>
                <a:gd name="T81" fmla="*/ 26 h 52"/>
                <a:gd name="T82" fmla="*/ 70 w 81"/>
                <a:gd name="T83" fmla="*/ 33 h 52"/>
                <a:gd name="T84" fmla="*/ 70 w 81"/>
                <a:gd name="T85" fmla="*/ 33 h 52"/>
                <a:gd name="T86" fmla="*/ 70 w 81"/>
                <a:gd name="T87" fmla="*/ 37 h 52"/>
                <a:gd name="T88" fmla="*/ 74 w 81"/>
                <a:gd name="T89" fmla="*/ 37 h 52"/>
                <a:gd name="T90" fmla="*/ 74 w 81"/>
                <a:gd name="T91" fmla="*/ 41 h 52"/>
                <a:gd name="T92" fmla="*/ 70 w 81"/>
                <a:gd name="T93" fmla="*/ 41 h 52"/>
                <a:gd name="T94" fmla="*/ 67 w 81"/>
                <a:gd name="T95" fmla="*/ 41 h 52"/>
                <a:gd name="T96" fmla="*/ 67 w 81"/>
                <a:gd name="T97" fmla="*/ 41 h 52"/>
                <a:gd name="T98" fmla="*/ 63 w 81"/>
                <a:gd name="T99" fmla="*/ 44 h 52"/>
                <a:gd name="T100" fmla="*/ 59 w 81"/>
                <a:gd name="T101" fmla="*/ 44 h 52"/>
                <a:gd name="T102" fmla="*/ 59 w 81"/>
                <a:gd name="T103" fmla="*/ 48 h 52"/>
                <a:gd name="T104" fmla="*/ 59 w 81"/>
                <a:gd name="T105" fmla="*/ 48 h 52"/>
                <a:gd name="T106" fmla="*/ 52 w 81"/>
                <a:gd name="T107" fmla="*/ 52 h 52"/>
                <a:gd name="T108" fmla="*/ 48 w 81"/>
                <a:gd name="T109" fmla="*/ 48 h 52"/>
                <a:gd name="T110" fmla="*/ 44 w 81"/>
                <a:gd name="T111" fmla="*/ 52 h 52"/>
                <a:gd name="T112" fmla="*/ 41 w 81"/>
                <a:gd name="T113" fmla="*/ 52 h 52"/>
                <a:gd name="T114" fmla="*/ 37 w 81"/>
                <a:gd name="T115" fmla="*/ 52 h 52"/>
                <a:gd name="T116" fmla="*/ 37 w 81"/>
                <a:gd name="T117" fmla="*/ 48 h 52"/>
                <a:gd name="T118" fmla="*/ 37 w 81"/>
                <a:gd name="T119" fmla="*/ 41 h 52"/>
                <a:gd name="T120" fmla="*/ 33 w 81"/>
                <a:gd name="T121" fmla="*/ 41 h 52"/>
                <a:gd name="T122" fmla="*/ 30 w 81"/>
                <a:gd name="T123" fmla="*/ 37 h 52"/>
                <a:gd name="T124" fmla="*/ 26 w 81"/>
                <a:gd name="T125" fmla="*/ 4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" h="52">
                  <a:moveTo>
                    <a:pt x="26" y="41"/>
                  </a:moveTo>
                  <a:lnTo>
                    <a:pt x="26" y="33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70" y="33"/>
                  </a:lnTo>
                  <a:lnTo>
                    <a:pt x="70" y="33"/>
                  </a:lnTo>
                  <a:lnTo>
                    <a:pt x="70" y="37"/>
                  </a:lnTo>
                  <a:lnTo>
                    <a:pt x="74" y="37"/>
                  </a:lnTo>
                  <a:lnTo>
                    <a:pt x="74" y="41"/>
                  </a:lnTo>
                  <a:lnTo>
                    <a:pt x="70" y="41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4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7" y="48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0" y="37"/>
                  </a:lnTo>
                  <a:lnTo>
                    <a:pt x="26" y="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44"/>
            <p:cNvSpPr>
              <a:spLocks/>
            </p:cNvSpPr>
            <p:nvPr/>
          </p:nvSpPr>
          <p:spPr bwMode="auto">
            <a:xfrm>
              <a:off x="4731760" y="1958817"/>
              <a:ext cx="176269" cy="124804"/>
            </a:xfrm>
            <a:custGeom>
              <a:avLst/>
              <a:gdLst>
                <a:gd name="T0" fmla="*/ 3 w 137"/>
                <a:gd name="T1" fmla="*/ 49 h 97"/>
                <a:gd name="T2" fmla="*/ 11 w 137"/>
                <a:gd name="T3" fmla="*/ 49 h 97"/>
                <a:gd name="T4" fmla="*/ 18 w 137"/>
                <a:gd name="T5" fmla="*/ 45 h 97"/>
                <a:gd name="T6" fmla="*/ 22 w 137"/>
                <a:gd name="T7" fmla="*/ 41 h 97"/>
                <a:gd name="T8" fmla="*/ 26 w 137"/>
                <a:gd name="T9" fmla="*/ 38 h 97"/>
                <a:gd name="T10" fmla="*/ 33 w 137"/>
                <a:gd name="T11" fmla="*/ 38 h 97"/>
                <a:gd name="T12" fmla="*/ 29 w 137"/>
                <a:gd name="T13" fmla="*/ 34 h 97"/>
                <a:gd name="T14" fmla="*/ 29 w 137"/>
                <a:gd name="T15" fmla="*/ 30 h 97"/>
                <a:gd name="T16" fmla="*/ 40 w 137"/>
                <a:gd name="T17" fmla="*/ 23 h 97"/>
                <a:gd name="T18" fmla="*/ 37 w 137"/>
                <a:gd name="T19" fmla="*/ 19 h 97"/>
                <a:gd name="T20" fmla="*/ 48 w 137"/>
                <a:gd name="T21" fmla="*/ 12 h 97"/>
                <a:gd name="T22" fmla="*/ 55 w 137"/>
                <a:gd name="T23" fmla="*/ 4 h 97"/>
                <a:gd name="T24" fmla="*/ 59 w 137"/>
                <a:gd name="T25" fmla="*/ 0 h 97"/>
                <a:gd name="T26" fmla="*/ 66 w 137"/>
                <a:gd name="T27" fmla="*/ 4 h 97"/>
                <a:gd name="T28" fmla="*/ 70 w 137"/>
                <a:gd name="T29" fmla="*/ 4 h 97"/>
                <a:gd name="T30" fmla="*/ 77 w 137"/>
                <a:gd name="T31" fmla="*/ 4 h 97"/>
                <a:gd name="T32" fmla="*/ 85 w 137"/>
                <a:gd name="T33" fmla="*/ 4 h 97"/>
                <a:gd name="T34" fmla="*/ 92 w 137"/>
                <a:gd name="T35" fmla="*/ 8 h 97"/>
                <a:gd name="T36" fmla="*/ 103 w 137"/>
                <a:gd name="T37" fmla="*/ 8 h 97"/>
                <a:gd name="T38" fmla="*/ 103 w 137"/>
                <a:gd name="T39" fmla="*/ 15 h 97"/>
                <a:gd name="T40" fmla="*/ 103 w 137"/>
                <a:gd name="T41" fmla="*/ 23 h 97"/>
                <a:gd name="T42" fmla="*/ 111 w 137"/>
                <a:gd name="T43" fmla="*/ 30 h 97"/>
                <a:gd name="T44" fmla="*/ 118 w 137"/>
                <a:gd name="T45" fmla="*/ 38 h 97"/>
                <a:gd name="T46" fmla="*/ 126 w 137"/>
                <a:gd name="T47" fmla="*/ 45 h 97"/>
                <a:gd name="T48" fmla="*/ 133 w 137"/>
                <a:gd name="T49" fmla="*/ 52 h 97"/>
                <a:gd name="T50" fmla="*/ 133 w 137"/>
                <a:gd name="T51" fmla="*/ 56 h 97"/>
                <a:gd name="T52" fmla="*/ 122 w 137"/>
                <a:gd name="T53" fmla="*/ 64 h 97"/>
                <a:gd name="T54" fmla="*/ 118 w 137"/>
                <a:gd name="T55" fmla="*/ 64 h 97"/>
                <a:gd name="T56" fmla="*/ 122 w 137"/>
                <a:gd name="T57" fmla="*/ 71 h 97"/>
                <a:gd name="T58" fmla="*/ 126 w 137"/>
                <a:gd name="T59" fmla="*/ 78 h 97"/>
                <a:gd name="T60" fmla="*/ 126 w 137"/>
                <a:gd name="T61" fmla="*/ 82 h 97"/>
                <a:gd name="T62" fmla="*/ 111 w 137"/>
                <a:gd name="T63" fmla="*/ 86 h 97"/>
                <a:gd name="T64" fmla="*/ 111 w 137"/>
                <a:gd name="T65" fmla="*/ 97 h 97"/>
                <a:gd name="T66" fmla="*/ 103 w 137"/>
                <a:gd name="T67" fmla="*/ 93 h 97"/>
                <a:gd name="T68" fmla="*/ 96 w 137"/>
                <a:gd name="T69" fmla="*/ 93 h 97"/>
                <a:gd name="T70" fmla="*/ 89 w 137"/>
                <a:gd name="T71" fmla="*/ 97 h 97"/>
                <a:gd name="T72" fmla="*/ 85 w 137"/>
                <a:gd name="T73" fmla="*/ 93 h 97"/>
                <a:gd name="T74" fmla="*/ 77 w 137"/>
                <a:gd name="T75" fmla="*/ 97 h 97"/>
                <a:gd name="T76" fmla="*/ 70 w 137"/>
                <a:gd name="T77" fmla="*/ 93 h 97"/>
                <a:gd name="T78" fmla="*/ 66 w 137"/>
                <a:gd name="T79" fmla="*/ 93 h 97"/>
                <a:gd name="T80" fmla="*/ 55 w 137"/>
                <a:gd name="T81" fmla="*/ 93 h 97"/>
                <a:gd name="T82" fmla="*/ 51 w 137"/>
                <a:gd name="T83" fmla="*/ 89 h 97"/>
                <a:gd name="T84" fmla="*/ 37 w 137"/>
                <a:gd name="T85" fmla="*/ 89 h 97"/>
                <a:gd name="T86" fmla="*/ 33 w 137"/>
                <a:gd name="T87" fmla="*/ 89 h 97"/>
                <a:gd name="T88" fmla="*/ 14 w 137"/>
                <a:gd name="T89" fmla="*/ 93 h 97"/>
                <a:gd name="T90" fmla="*/ 7 w 137"/>
                <a:gd name="T91" fmla="*/ 89 h 97"/>
                <a:gd name="T92" fmla="*/ 7 w 137"/>
                <a:gd name="T93" fmla="*/ 89 h 97"/>
                <a:gd name="T94" fmla="*/ 0 w 137"/>
                <a:gd name="T95" fmla="*/ 82 h 97"/>
                <a:gd name="T96" fmla="*/ 7 w 137"/>
                <a:gd name="T97" fmla="*/ 75 h 97"/>
                <a:gd name="T98" fmla="*/ 3 w 137"/>
                <a:gd name="T99" fmla="*/ 64 h 97"/>
                <a:gd name="T100" fmla="*/ 3 w 137"/>
                <a:gd name="T101" fmla="*/ 60 h 97"/>
                <a:gd name="T102" fmla="*/ 0 w 137"/>
                <a:gd name="T10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97">
                  <a:moveTo>
                    <a:pt x="0" y="49"/>
                  </a:moveTo>
                  <a:lnTo>
                    <a:pt x="3" y="49"/>
                  </a:lnTo>
                  <a:lnTo>
                    <a:pt x="7" y="45"/>
                  </a:lnTo>
                  <a:lnTo>
                    <a:pt x="11" y="49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9" y="38"/>
                  </a:lnTo>
                  <a:lnTo>
                    <a:pt x="33" y="38"/>
                  </a:lnTo>
                  <a:lnTo>
                    <a:pt x="33" y="34"/>
                  </a:lnTo>
                  <a:lnTo>
                    <a:pt x="29" y="34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37" y="19"/>
                  </a:lnTo>
                  <a:lnTo>
                    <a:pt x="40" y="12"/>
                  </a:lnTo>
                  <a:lnTo>
                    <a:pt x="48" y="12"/>
                  </a:lnTo>
                  <a:lnTo>
                    <a:pt x="51" y="8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4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4" y="4"/>
                  </a:lnTo>
                  <a:lnTo>
                    <a:pt x="77" y="4"/>
                  </a:lnTo>
                  <a:lnTo>
                    <a:pt x="81" y="8"/>
                  </a:lnTo>
                  <a:lnTo>
                    <a:pt x="85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3" y="8"/>
                  </a:lnTo>
                  <a:lnTo>
                    <a:pt x="103" y="12"/>
                  </a:lnTo>
                  <a:lnTo>
                    <a:pt x="103" y="15"/>
                  </a:lnTo>
                  <a:lnTo>
                    <a:pt x="103" y="19"/>
                  </a:lnTo>
                  <a:lnTo>
                    <a:pt x="103" y="23"/>
                  </a:lnTo>
                  <a:lnTo>
                    <a:pt x="107" y="26"/>
                  </a:lnTo>
                  <a:lnTo>
                    <a:pt x="111" y="30"/>
                  </a:lnTo>
                  <a:lnTo>
                    <a:pt x="114" y="38"/>
                  </a:lnTo>
                  <a:lnTo>
                    <a:pt x="118" y="38"/>
                  </a:lnTo>
                  <a:lnTo>
                    <a:pt x="118" y="45"/>
                  </a:lnTo>
                  <a:lnTo>
                    <a:pt x="126" y="45"/>
                  </a:lnTo>
                  <a:lnTo>
                    <a:pt x="133" y="49"/>
                  </a:lnTo>
                  <a:lnTo>
                    <a:pt x="133" y="52"/>
                  </a:lnTo>
                  <a:lnTo>
                    <a:pt x="137" y="56"/>
                  </a:lnTo>
                  <a:lnTo>
                    <a:pt x="133" y="56"/>
                  </a:lnTo>
                  <a:lnTo>
                    <a:pt x="129" y="64"/>
                  </a:lnTo>
                  <a:lnTo>
                    <a:pt x="122" y="64"/>
                  </a:lnTo>
                  <a:lnTo>
                    <a:pt x="118" y="60"/>
                  </a:lnTo>
                  <a:lnTo>
                    <a:pt x="118" y="64"/>
                  </a:lnTo>
                  <a:lnTo>
                    <a:pt x="118" y="67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18" y="86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3" y="93"/>
                  </a:lnTo>
                  <a:lnTo>
                    <a:pt x="100" y="93"/>
                  </a:lnTo>
                  <a:lnTo>
                    <a:pt x="96" y="93"/>
                  </a:lnTo>
                  <a:lnTo>
                    <a:pt x="92" y="93"/>
                  </a:lnTo>
                  <a:lnTo>
                    <a:pt x="89" y="97"/>
                  </a:lnTo>
                  <a:lnTo>
                    <a:pt x="85" y="97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77" y="97"/>
                  </a:lnTo>
                  <a:lnTo>
                    <a:pt x="74" y="93"/>
                  </a:lnTo>
                  <a:lnTo>
                    <a:pt x="70" y="93"/>
                  </a:lnTo>
                  <a:lnTo>
                    <a:pt x="66" y="93"/>
                  </a:lnTo>
                  <a:lnTo>
                    <a:pt x="66" y="93"/>
                  </a:lnTo>
                  <a:lnTo>
                    <a:pt x="63" y="93"/>
                  </a:lnTo>
                  <a:lnTo>
                    <a:pt x="55" y="93"/>
                  </a:lnTo>
                  <a:lnTo>
                    <a:pt x="55" y="93"/>
                  </a:lnTo>
                  <a:lnTo>
                    <a:pt x="51" y="89"/>
                  </a:lnTo>
                  <a:lnTo>
                    <a:pt x="44" y="89"/>
                  </a:lnTo>
                  <a:lnTo>
                    <a:pt x="37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3" y="86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7" y="75"/>
                  </a:lnTo>
                  <a:lnTo>
                    <a:pt x="7" y="67"/>
                  </a:lnTo>
                  <a:lnTo>
                    <a:pt x="3" y="64"/>
                  </a:lnTo>
                  <a:lnTo>
                    <a:pt x="3" y="60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45"/>
            <p:cNvSpPr>
              <a:spLocks/>
            </p:cNvSpPr>
            <p:nvPr/>
          </p:nvSpPr>
          <p:spPr bwMode="auto">
            <a:xfrm>
              <a:off x="4717610" y="2059174"/>
              <a:ext cx="347390" cy="195568"/>
            </a:xfrm>
            <a:custGeom>
              <a:avLst/>
              <a:gdLst>
                <a:gd name="T0" fmla="*/ 40 w 270"/>
                <a:gd name="T1" fmla="*/ 11 h 152"/>
                <a:gd name="T2" fmla="*/ 62 w 270"/>
                <a:gd name="T3" fmla="*/ 11 h 152"/>
                <a:gd name="T4" fmla="*/ 77 w 270"/>
                <a:gd name="T5" fmla="*/ 15 h 152"/>
                <a:gd name="T6" fmla="*/ 96 w 270"/>
                <a:gd name="T7" fmla="*/ 15 h 152"/>
                <a:gd name="T8" fmla="*/ 111 w 270"/>
                <a:gd name="T9" fmla="*/ 15 h 152"/>
                <a:gd name="T10" fmla="*/ 122 w 270"/>
                <a:gd name="T11" fmla="*/ 8 h 152"/>
                <a:gd name="T12" fmla="*/ 140 w 270"/>
                <a:gd name="T13" fmla="*/ 0 h 152"/>
                <a:gd name="T14" fmla="*/ 170 w 270"/>
                <a:gd name="T15" fmla="*/ 0 h 152"/>
                <a:gd name="T16" fmla="*/ 185 w 270"/>
                <a:gd name="T17" fmla="*/ 15 h 152"/>
                <a:gd name="T18" fmla="*/ 196 w 270"/>
                <a:gd name="T19" fmla="*/ 30 h 152"/>
                <a:gd name="T20" fmla="*/ 218 w 270"/>
                <a:gd name="T21" fmla="*/ 37 h 152"/>
                <a:gd name="T22" fmla="*/ 237 w 270"/>
                <a:gd name="T23" fmla="*/ 45 h 152"/>
                <a:gd name="T24" fmla="*/ 255 w 270"/>
                <a:gd name="T25" fmla="*/ 45 h 152"/>
                <a:gd name="T26" fmla="*/ 270 w 270"/>
                <a:gd name="T27" fmla="*/ 52 h 152"/>
                <a:gd name="T28" fmla="*/ 266 w 270"/>
                <a:gd name="T29" fmla="*/ 71 h 152"/>
                <a:gd name="T30" fmla="*/ 255 w 270"/>
                <a:gd name="T31" fmla="*/ 86 h 152"/>
                <a:gd name="T32" fmla="*/ 248 w 270"/>
                <a:gd name="T33" fmla="*/ 97 h 152"/>
                <a:gd name="T34" fmla="*/ 233 w 270"/>
                <a:gd name="T35" fmla="*/ 104 h 152"/>
                <a:gd name="T36" fmla="*/ 218 w 270"/>
                <a:gd name="T37" fmla="*/ 108 h 152"/>
                <a:gd name="T38" fmla="*/ 203 w 270"/>
                <a:gd name="T39" fmla="*/ 108 h 152"/>
                <a:gd name="T40" fmla="*/ 203 w 270"/>
                <a:gd name="T41" fmla="*/ 119 h 152"/>
                <a:gd name="T42" fmla="*/ 203 w 270"/>
                <a:gd name="T43" fmla="*/ 112 h 152"/>
                <a:gd name="T44" fmla="*/ 192 w 270"/>
                <a:gd name="T45" fmla="*/ 119 h 152"/>
                <a:gd name="T46" fmla="*/ 181 w 270"/>
                <a:gd name="T47" fmla="*/ 123 h 152"/>
                <a:gd name="T48" fmla="*/ 192 w 270"/>
                <a:gd name="T49" fmla="*/ 126 h 152"/>
                <a:gd name="T50" fmla="*/ 196 w 270"/>
                <a:gd name="T51" fmla="*/ 130 h 152"/>
                <a:gd name="T52" fmla="*/ 203 w 270"/>
                <a:gd name="T53" fmla="*/ 134 h 152"/>
                <a:gd name="T54" fmla="*/ 196 w 270"/>
                <a:gd name="T55" fmla="*/ 119 h 152"/>
                <a:gd name="T56" fmla="*/ 211 w 270"/>
                <a:gd name="T57" fmla="*/ 134 h 152"/>
                <a:gd name="T58" fmla="*/ 222 w 270"/>
                <a:gd name="T59" fmla="*/ 130 h 152"/>
                <a:gd name="T60" fmla="*/ 225 w 270"/>
                <a:gd name="T61" fmla="*/ 138 h 152"/>
                <a:gd name="T62" fmla="*/ 199 w 270"/>
                <a:gd name="T63" fmla="*/ 145 h 152"/>
                <a:gd name="T64" fmla="*/ 177 w 270"/>
                <a:gd name="T65" fmla="*/ 149 h 152"/>
                <a:gd name="T66" fmla="*/ 170 w 270"/>
                <a:gd name="T67" fmla="*/ 134 h 152"/>
                <a:gd name="T68" fmla="*/ 177 w 270"/>
                <a:gd name="T69" fmla="*/ 126 h 152"/>
                <a:gd name="T70" fmla="*/ 174 w 270"/>
                <a:gd name="T71" fmla="*/ 123 h 152"/>
                <a:gd name="T72" fmla="*/ 159 w 270"/>
                <a:gd name="T73" fmla="*/ 119 h 152"/>
                <a:gd name="T74" fmla="*/ 151 w 270"/>
                <a:gd name="T75" fmla="*/ 115 h 152"/>
                <a:gd name="T76" fmla="*/ 155 w 270"/>
                <a:gd name="T77" fmla="*/ 112 h 152"/>
                <a:gd name="T78" fmla="*/ 151 w 270"/>
                <a:gd name="T79" fmla="*/ 108 h 152"/>
                <a:gd name="T80" fmla="*/ 144 w 270"/>
                <a:gd name="T81" fmla="*/ 112 h 152"/>
                <a:gd name="T82" fmla="*/ 133 w 270"/>
                <a:gd name="T83" fmla="*/ 119 h 152"/>
                <a:gd name="T84" fmla="*/ 122 w 270"/>
                <a:gd name="T85" fmla="*/ 130 h 152"/>
                <a:gd name="T86" fmla="*/ 122 w 270"/>
                <a:gd name="T87" fmla="*/ 138 h 152"/>
                <a:gd name="T88" fmla="*/ 103 w 270"/>
                <a:gd name="T89" fmla="*/ 138 h 152"/>
                <a:gd name="T90" fmla="*/ 103 w 270"/>
                <a:gd name="T91" fmla="*/ 130 h 152"/>
                <a:gd name="T92" fmla="*/ 111 w 270"/>
                <a:gd name="T93" fmla="*/ 115 h 152"/>
                <a:gd name="T94" fmla="*/ 122 w 270"/>
                <a:gd name="T95" fmla="*/ 112 h 152"/>
                <a:gd name="T96" fmla="*/ 111 w 270"/>
                <a:gd name="T97" fmla="*/ 97 h 152"/>
                <a:gd name="T98" fmla="*/ 100 w 270"/>
                <a:gd name="T99" fmla="*/ 82 h 152"/>
                <a:gd name="T100" fmla="*/ 81 w 270"/>
                <a:gd name="T101" fmla="*/ 78 h 152"/>
                <a:gd name="T102" fmla="*/ 70 w 270"/>
                <a:gd name="T103" fmla="*/ 75 h 152"/>
                <a:gd name="T104" fmla="*/ 66 w 270"/>
                <a:gd name="T105" fmla="*/ 86 h 152"/>
                <a:gd name="T106" fmla="*/ 44 w 270"/>
                <a:gd name="T107" fmla="*/ 93 h 152"/>
                <a:gd name="T108" fmla="*/ 22 w 270"/>
                <a:gd name="T109" fmla="*/ 89 h 152"/>
                <a:gd name="T110" fmla="*/ 7 w 270"/>
                <a:gd name="T111" fmla="*/ 86 h 152"/>
                <a:gd name="T112" fmla="*/ 3 w 270"/>
                <a:gd name="T113" fmla="*/ 67 h 152"/>
                <a:gd name="T114" fmla="*/ 18 w 270"/>
                <a:gd name="T115" fmla="*/ 45 h 152"/>
                <a:gd name="T116" fmla="*/ 22 w 270"/>
                <a:gd name="T117" fmla="*/ 34 h 152"/>
                <a:gd name="T118" fmla="*/ 18 w 270"/>
                <a:gd name="T119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152">
                  <a:moveTo>
                    <a:pt x="18" y="11"/>
                  </a:moveTo>
                  <a:lnTo>
                    <a:pt x="18" y="11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40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55" y="11"/>
                  </a:lnTo>
                  <a:lnTo>
                    <a:pt x="62" y="11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81" y="15"/>
                  </a:lnTo>
                  <a:lnTo>
                    <a:pt x="85" y="15"/>
                  </a:lnTo>
                  <a:lnTo>
                    <a:pt x="88" y="19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6" y="19"/>
                  </a:lnTo>
                  <a:lnTo>
                    <a:pt x="100" y="19"/>
                  </a:lnTo>
                  <a:lnTo>
                    <a:pt x="103" y="15"/>
                  </a:lnTo>
                  <a:lnTo>
                    <a:pt x="107" y="15"/>
                  </a:lnTo>
                  <a:lnTo>
                    <a:pt x="111" y="15"/>
                  </a:lnTo>
                  <a:lnTo>
                    <a:pt x="114" y="15"/>
                  </a:lnTo>
                  <a:lnTo>
                    <a:pt x="118" y="19"/>
                  </a:lnTo>
                  <a:lnTo>
                    <a:pt x="122" y="19"/>
                  </a:lnTo>
                  <a:lnTo>
                    <a:pt x="122" y="11"/>
                  </a:lnTo>
                  <a:lnTo>
                    <a:pt x="122" y="8"/>
                  </a:lnTo>
                  <a:lnTo>
                    <a:pt x="129" y="8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0" y="4"/>
                  </a:lnTo>
                  <a:lnTo>
                    <a:pt x="140" y="0"/>
                  </a:lnTo>
                  <a:lnTo>
                    <a:pt x="144" y="0"/>
                  </a:lnTo>
                  <a:lnTo>
                    <a:pt x="151" y="0"/>
                  </a:lnTo>
                  <a:lnTo>
                    <a:pt x="159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0" y="8"/>
                  </a:lnTo>
                  <a:lnTo>
                    <a:pt x="174" y="8"/>
                  </a:lnTo>
                  <a:lnTo>
                    <a:pt x="174" y="11"/>
                  </a:lnTo>
                  <a:lnTo>
                    <a:pt x="177" y="19"/>
                  </a:lnTo>
                  <a:lnTo>
                    <a:pt x="185" y="15"/>
                  </a:lnTo>
                  <a:lnTo>
                    <a:pt x="188" y="19"/>
                  </a:lnTo>
                  <a:lnTo>
                    <a:pt x="188" y="23"/>
                  </a:lnTo>
                  <a:lnTo>
                    <a:pt x="192" y="23"/>
                  </a:lnTo>
                  <a:lnTo>
                    <a:pt x="192" y="26"/>
                  </a:lnTo>
                  <a:lnTo>
                    <a:pt x="196" y="30"/>
                  </a:lnTo>
                  <a:lnTo>
                    <a:pt x="203" y="37"/>
                  </a:lnTo>
                  <a:lnTo>
                    <a:pt x="203" y="34"/>
                  </a:lnTo>
                  <a:lnTo>
                    <a:pt x="211" y="37"/>
                  </a:lnTo>
                  <a:lnTo>
                    <a:pt x="214" y="37"/>
                  </a:lnTo>
                  <a:lnTo>
                    <a:pt x="218" y="37"/>
                  </a:lnTo>
                  <a:lnTo>
                    <a:pt x="222" y="34"/>
                  </a:lnTo>
                  <a:lnTo>
                    <a:pt x="225" y="34"/>
                  </a:lnTo>
                  <a:lnTo>
                    <a:pt x="229" y="41"/>
                  </a:lnTo>
                  <a:lnTo>
                    <a:pt x="233" y="45"/>
                  </a:lnTo>
                  <a:lnTo>
                    <a:pt x="237" y="45"/>
                  </a:lnTo>
                  <a:lnTo>
                    <a:pt x="237" y="45"/>
                  </a:lnTo>
                  <a:lnTo>
                    <a:pt x="244" y="45"/>
                  </a:lnTo>
                  <a:lnTo>
                    <a:pt x="248" y="45"/>
                  </a:lnTo>
                  <a:lnTo>
                    <a:pt x="251" y="49"/>
                  </a:lnTo>
                  <a:lnTo>
                    <a:pt x="255" y="45"/>
                  </a:lnTo>
                  <a:lnTo>
                    <a:pt x="259" y="49"/>
                  </a:lnTo>
                  <a:lnTo>
                    <a:pt x="262" y="49"/>
                  </a:lnTo>
                  <a:lnTo>
                    <a:pt x="266" y="49"/>
                  </a:lnTo>
                  <a:lnTo>
                    <a:pt x="266" y="52"/>
                  </a:lnTo>
                  <a:lnTo>
                    <a:pt x="270" y="52"/>
                  </a:lnTo>
                  <a:lnTo>
                    <a:pt x="270" y="56"/>
                  </a:lnTo>
                  <a:lnTo>
                    <a:pt x="266" y="60"/>
                  </a:lnTo>
                  <a:lnTo>
                    <a:pt x="262" y="60"/>
                  </a:lnTo>
                  <a:lnTo>
                    <a:pt x="262" y="67"/>
                  </a:lnTo>
                  <a:lnTo>
                    <a:pt x="266" y="71"/>
                  </a:lnTo>
                  <a:lnTo>
                    <a:pt x="270" y="75"/>
                  </a:lnTo>
                  <a:lnTo>
                    <a:pt x="266" y="78"/>
                  </a:lnTo>
                  <a:lnTo>
                    <a:pt x="266" y="82"/>
                  </a:lnTo>
                  <a:lnTo>
                    <a:pt x="262" y="86"/>
                  </a:lnTo>
                  <a:lnTo>
                    <a:pt x="255" y="86"/>
                  </a:lnTo>
                  <a:lnTo>
                    <a:pt x="251" y="89"/>
                  </a:lnTo>
                  <a:lnTo>
                    <a:pt x="251" y="93"/>
                  </a:lnTo>
                  <a:lnTo>
                    <a:pt x="248" y="97"/>
                  </a:lnTo>
                  <a:lnTo>
                    <a:pt x="248" y="101"/>
                  </a:lnTo>
                  <a:lnTo>
                    <a:pt x="248" y="97"/>
                  </a:lnTo>
                  <a:lnTo>
                    <a:pt x="244" y="97"/>
                  </a:lnTo>
                  <a:lnTo>
                    <a:pt x="240" y="101"/>
                  </a:lnTo>
                  <a:lnTo>
                    <a:pt x="237" y="101"/>
                  </a:lnTo>
                  <a:lnTo>
                    <a:pt x="233" y="101"/>
                  </a:lnTo>
                  <a:lnTo>
                    <a:pt x="233" y="104"/>
                  </a:lnTo>
                  <a:lnTo>
                    <a:pt x="229" y="104"/>
                  </a:lnTo>
                  <a:lnTo>
                    <a:pt x="225" y="104"/>
                  </a:lnTo>
                  <a:lnTo>
                    <a:pt x="222" y="108"/>
                  </a:lnTo>
                  <a:lnTo>
                    <a:pt x="222" y="108"/>
                  </a:lnTo>
                  <a:lnTo>
                    <a:pt x="218" y="108"/>
                  </a:lnTo>
                  <a:lnTo>
                    <a:pt x="218" y="112"/>
                  </a:lnTo>
                  <a:lnTo>
                    <a:pt x="211" y="108"/>
                  </a:lnTo>
                  <a:lnTo>
                    <a:pt x="207" y="112"/>
                  </a:lnTo>
                  <a:lnTo>
                    <a:pt x="207" y="112"/>
                  </a:lnTo>
                  <a:lnTo>
                    <a:pt x="203" y="108"/>
                  </a:lnTo>
                  <a:lnTo>
                    <a:pt x="203" y="108"/>
                  </a:lnTo>
                  <a:lnTo>
                    <a:pt x="203" y="112"/>
                  </a:lnTo>
                  <a:lnTo>
                    <a:pt x="207" y="112"/>
                  </a:lnTo>
                  <a:lnTo>
                    <a:pt x="203" y="115"/>
                  </a:lnTo>
                  <a:lnTo>
                    <a:pt x="203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199" y="119"/>
                  </a:lnTo>
                  <a:lnTo>
                    <a:pt x="203" y="115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9" y="112"/>
                  </a:lnTo>
                  <a:lnTo>
                    <a:pt x="196" y="119"/>
                  </a:lnTo>
                  <a:lnTo>
                    <a:pt x="192" y="119"/>
                  </a:lnTo>
                  <a:lnTo>
                    <a:pt x="192" y="119"/>
                  </a:lnTo>
                  <a:lnTo>
                    <a:pt x="188" y="119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1" y="119"/>
                  </a:lnTo>
                  <a:lnTo>
                    <a:pt x="181" y="123"/>
                  </a:lnTo>
                  <a:lnTo>
                    <a:pt x="181" y="123"/>
                  </a:lnTo>
                  <a:lnTo>
                    <a:pt x="188" y="123"/>
                  </a:lnTo>
                  <a:lnTo>
                    <a:pt x="188" y="123"/>
                  </a:lnTo>
                  <a:lnTo>
                    <a:pt x="192" y="126"/>
                  </a:lnTo>
                  <a:lnTo>
                    <a:pt x="192" y="126"/>
                  </a:lnTo>
                  <a:lnTo>
                    <a:pt x="196" y="126"/>
                  </a:lnTo>
                  <a:lnTo>
                    <a:pt x="192" y="126"/>
                  </a:lnTo>
                  <a:lnTo>
                    <a:pt x="192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6" y="130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3" y="134"/>
                  </a:lnTo>
                  <a:lnTo>
                    <a:pt x="207" y="138"/>
                  </a:lnTo>
                  <a:lnTo>
                    <a:pt x="207" y="134"/>
                  </a:lnTo>
                  <a:lnTo>
                    <a:pt x="203" y="130"/>
                  </a:lnTo>
                  <a:lnTo>
                    <a:pt x="196" y="123"/>
                  </a:lnTo>
                  <a:lnTo>
                    <a:pt x="196" y="119"/>
                  </a:lnTo>
                  <a:lnTo>
                    <a:pt x="196" y="119"/>
                  </a:lnTo>
                  <a:lnTo>
                    <a:pt x="199" y="123"/>
                  </a:lnTo>
                  <a:lnTo>
                    <a:pt x="199" y="126"/>
                  </a:lnTo>
                  <a:lnTo>
                    <a:pt x="207" y="134"/>
                  </a:lnTo>
                  <a:lnTo>
                    <a:pt x="211" y="134"/>
                  </a:lnTo>
                  <a:lnTo>
                    <a:pt x="211" y="134"/>
                  </a:lnTo>
                  <a:lnTo>
                    <a:pt x="214" y="134"/>
                  </a:lnTo>
                  <a:lnTo>
                    <a:pt x="218" y="134"/>
                  </a:lnTo>
                  <a:lnTo>
                    <a:pt x="218" y="130"/>
                  </a:lnTo>
                  <a:lnTo>
                    <a:pt x="222" y="130"/>
                  </a:lnTo>
                  <a:lnTo>
                    <a:pt x="229" y="130"/>
                  </a:lnTo>
                  <a:lnTo>
                    <a:pt x="225" y="134"/>
                  </a:lnTo>
                  <a:lnTo>
                    <a:pt x="225" y="134"/>
                  </a:lnTo>
                  <a:lnTo>
                    <a:pt x="225" y="138"/>
                  </a:lnTo>
                  <a:lnTo>
                    <a:pt x="225" y="138"/>
                  </a:lnTo>
                  <a:lnTo>
                    <a:pt x="218" y="141"/>
                  </a:lnTo>
                  <a:lnTo>
                    <a:pt x="211" y="138"/>
                  </a:lnTo>
                  <a:lnTo>
                    <a:pt x="207" y="141"/>
                  </a:lnTo>
                  <a:lnTo>
                    <a:pt x="207" y="145"/>
                  </a:lnTo>
                  <a:lnTo>
                    <a:pt x="199" y="145"/>
                  </a:lnTo>
                  <a:lnTo>
                    <a:pt x="192" y="149"/>
                  </a:lnTo>
                  <a:lnTo>
                    <a:pt x="188" y="152"/>
                  </a:lnTo>
                  <a:lnTo>
                    <a:pt x="181" y="152"/>
                  </a:lnTo>
                  <a:lnTo>
                    <a:pt x="177" y="149"/>
                  </a:lnTo>
                  <a:lnTo>
                    <a:pt x="177" y="149"/>
                  </a:lnTo>
                  <a:lnTo>
                    <a:pt x="181" y="141"/>
                  </a:lnTo>
                  <a:lnTo>
                    <a:pt x="181" y="141"/>
                  </a:lnTo>
                  <a:lnTo>
                    <a:pt x="177" y="138"/>
                  </a:lnTo>
                  <a:lnTo>
                    <a:pt x="174" y="138"/>
                  </a:lnTo>
                  <a:lnTo>
                    <a:pt x="170" y="134"/>
                  </a:lnTo>
                  <a:lnTo>
                    <a:pt x="166" y="138"/>
                  </a:lnTo>
                  <a:lnTo>
                    <a:pt x="166" y="138"/>
                  </a:lnTo>
                  <a:lnTo>
                    <a:pt x="170" y="130"/>
                  </a:lnTo>
                  <a:lnTo>
                    <a:pt x="174" y="130"/>
                  </a:lnTo>
                  <a:lnTo>
                    <a:pt x="177" y="126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7" y="123"/>
                  </a:lnTo>
                  <a:lnTo>
                    <a:pt x="177" y="119"/>
                  </a:lnTo>
                  <a:lnTo>
                    <a:pt x="174" y="123"/>
                  </a:lnTo>
                  <a:lnTo>
                    <a:pt x="174" y="123"/>
                  </a:lnTo>
                  <a:lnTo>
                    <a:pt x="170" y="119"/>
                  </a:lnTo>
                  <a:lnTo>
                    <a:pt x="166" y="119"/>
                  </a:lnTo>
                  <a:lnTo>
                    <a:pt x="162" y="123"/>
                  </a:lnTo>
                  <a:lnTo>
                    <a:pt x="159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9"/>
                  </a:lnTo>
                  <a:lnTo>
                    <a:pt x="155" y="115"/>
                  </a:lnTo>
                  <a:lnTo>
                    <a:pt x="151" y="115"/>
                  </a:lnTo>
                  <a:lnTo>
                    <a:pt x="144" y="115"/>
                  </a:lnTo>
                  <a:lnTo>
                    <a:pt x="144" y="112"/>
                  </a:lnTo>
                  <a:lnTo>
                    <a:pt x="148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9" y="112"/>
                  </a:lnTo>
                  <a:lnTo>
                    <a:pt x="162" y="112"/>
                  </a:lnTo>
                  <a:lnTo>
                    <a:pt x="155" y="112"/>
                  </a:lnTo>
                  <a:lnTo>
                    <a:pt x="155" y="112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7" y="112"/>
                  </a:lnTo>
                  <a:lnTo>
                    <a:pt x="133" y="115"/>
                  </a:lnTo>
                  <a:lnTo>
                    <a:pt x="133" y="119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9" y="123"/>
                  </a:lnTo>
                  <a:lnTo>
                    <a:pt x="125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8"/>
                  </a:lnTo>
                  <a:lnTo>
                    <a:pt x="122" y="138"/>
                  </a:lnTo>
                  <a:lnTo>
                    <a:pt x="118" y="134"/>
                  </a:lnTo>
                  <a:lnTo>
                    <a:pt x="114" y="134"/>
                  </a:lnTo>
                  <a:lnTo>
                    <a:pt x="111" y="138"/>
                  </a:lnTo>
                  <a:lnTo>
                    <a:pt x="103" y="138"/>
                  </a:lnTo>
                  <a:lnTo>
                    <a:pt x="100" y="138"/>
                  </a:lnTo>
                  <a:lnTo>
                    <a:pt x="96" y="134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107" y="123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15"/>
                  </a:lnTo>
                  <a:lnTo>
                    <a:pt x="111" y="115"/>
                  </a:lnTo>
                  <a:lnTo>
                    <a:pt x="114" y="112"/>
                  </a:lnTo>
                  <a:lnTo>
                    <a:pt x="118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2"/>
                  </a:lnTo>
                  <a:lnTo>
                    <a:pt x="122" y="108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1" y="101"/>
                  </a:lnTo>
                  <a:lnTo>
                    <a:pt x="111" y="97"/>
                  </a:lnTo>
                  <a:lnTo>
                    <a:pt x="107" y="97"/>
                  </a:lnTo>
                  <a:lnTo>
                    <a:pt x="107" y="93"/>
                  </a:lnTo>
                  <a:lnTo>
                    <a:pt x="107" y="89"/>
                  </a:lnTo>
                  <a:lnTo>
                    <a:pt x="103" y="86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2" y="82"/>
                  </a:lnTo>
                  <a:lnTo>
                    <a:pt x="85" y="78"/>
                  </a:lnTo>
                  <a:lnTo>
                    <a:pt x="81" y="78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5"/>
                  </a:lnTo>
                  <a:lnTo>
                    <a:pt x="74" y="78"/>
                  </a:lnTo>
                  <a:lnTo>
                    <a:pt x="70" y="75"/>
                  </a:lnTo>
                  <a:lnTo>
                    <a:pt x="70" y="78"/>
                  </a:lnTo>
                  <a:lnTo>
                    <a:pt x="66" y="75"/>
                  </a:lnTo>
                  <a:lnTo>
                    <a:pt x="66" y="78"/>
                  </a:lnTo>
                  <a:lnTo>
                    <a:pt x="66" y="82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59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4" y="93"/>
                  </a:lnTo>
                  <a:lnTo>
                    <a:pt x="37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22" y="89"/>
                  </a:lnTo>
                  <a:lnTo>
                    <a:pt x="18" y="86"/>
                  </a:lnTo>
                  <a:lnTo>
                    <a:pt x="14" y="86"/>
                  </a:lnTo>
                  <a:lnTo>
                    <a:pt x="11" y="86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3" y="8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3" y="67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18" y="49"/>
                  </a:lnTo>
                  <a:lnTo>
                    <a:pt x="18" y="45"/>
                  </a:lnTo>
                  <a:lnTo>
                    <a:pt x="22" y="41"/>
                  </a:lnTo>
                  <a:lnTo>
                    <a:pt x="25" y="41"/>
                  </a:lnTo>
                  <a:lnTo>
                    <a:pt x="25" y="37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18" y="15"/>
                  </a:lnTo>
                  <a:lnTo>
                    <a:pt x="1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46"/>
            <p:cNvSpPr>
              <a:spLocks/>
            </p:cNvSpPr>
            <p:nvPr/>
          </p:nvSpPr>
          <p:spPr bwMode="auto">
            <a:xfrm>
              <a:off x="4802526" y="2155670"/>
              <a:ext cx="72051" cy="75912"/>
            </a:xfrm>
            <a:custGeom>
              <a:avLst/>
              <a:gdLst>
                <a:gd name="T0" fmla="*/ 0 w 56"/>
                <a:gd name="T1" fmla="*/ 11 h 59"/>
                <a:gd name="T2" fmla="*/ 0 w 56"/>
                <a:gd name="T3" fmla="*/ 7 h 59"/>
                <a:gd name="T4" fmla="*/ 0 w 56"/>
                <a:gd name="T5" fmla="*/ 3 h 59"/>
                <a:gd name="T6" fmla="*/ 0 w 56"/>
                <a:gd name="T7" fmla="*/ 0 h 59"/>
                <a:gd name="T8" fmla="*/ 4 w 56"/>
                <a:gd name="T9" fmla="*/ 3 h 59"/>
                <a:gd name="T10" fmla="*/ 4 w 56"/>
                <a:gd name="T11" fmla="*/ 0 h 59"/>
                <a:gd name="T12" fmla="*/ 8 w 56"/>
                <a:gd name="T13" fmla="*/ 3 h 59"/>
                <a:gd name="T14" fmla="*/ 8 w 56"/>
                <a:gd name="T15" fmla="*/ 0 h 59"/>
                <a:gd name="T16" fmla="*/ 11 w 56"/>
                <a:gd name="T17" fmla="*/ 0 h 59"/>
                <a:gd name="T18" fmla="*/ 11 w 56"/>
                <a:gd name="T19" fmla="*/ 0 h 59"/>
                <a:gd name="T20" fmla="*/ 15 w 56"/>
                <a:gd name="T21" fmla="*/ 3 h 59"/>
                <a:gd name="T22" fmla="*/ 19 w 56"/>
                <a:gd name="T23" fmla="*/ 3 h 59"/>
                <a:gd name="T24" fmla="*/ 26 w 56"/>
                <a:gd name="T25" fmla="*/ 7 h 59"/>
                <a:gd name="T26" fmla="*/ 30 w 56"/>
                <a:gd name="T27" fmla="*/ 7 h 59"/>
                <a:gd name="T28" fmla="*/ 30 w 56"/>
                <a:gd name="T29" fmla="*/ 7 h 59"/>
                <a:gd name="T30" fmla="*/ 34 w 56"/>
                <a:gd name="T31" fmla="*/ 7 h 59"/>
                <a:gd name="T32" fmla="*/ 37 w 56"/>
                <a:gd name="T33" fmla="*/ 11 h 59"/>
                <a:gd name="T34" fmla="*/ 41 w 56"/>
                <a:gd name="T35" fmla="*/ 14 h 59"/>
                <a:gd name="T36" fmla="*/ 41 w 56"/>
                <a:gd name="T37" fmla="*/ 18 h 59"/>
                <a:gd name="T38" fmla="*/ 41 w 56"/>
                <a:gd name="T39" fmla="*/ 22 h 59"/>
                <a:gd name="T40" fmla="*/ 45 w 56"/>
                <a:gd name="T41" fmla="*/ 22 h 59"/>
                <a:gd name="T42" fmla="*/ 45 w 56"/>
                <a:gd name="T43" fmla="*/ 26 h 59"/>
                <a:gd name="T44" fmla="*/ 52 w 56"/>
                <a:gd name="T45" fmla="*/ 29 h 59"/>
                <a:gd name="T46" fmla="*/ 56 w 56"/>
                <a:gd name="T47" fmla="*/ 29 h 59"/>
                <a:gd name="T48" fmla="*/ 56 w 56"/>
                <a:gd name="T49" fmla="*/ 33 h 59"/>
                <a:gd name="T50" fmla="*/ 56 w 56"/>
                <a:gd name="T51" fmla="*/ 37 h 59"/>
                <a:gd name="T52" fmla="*/ 56 w 56"/>
                <a:gd name="T53" fmla="*/ 40 h 59"/>
                <a:gd name="T54" fmla="*/ 56 w 56"/>
                <a:gd name="T55" fmla="*/ 40 h 59"/>
                <a:gd name="T56" fmla="*/ 52 w 56"/>
                <a:gd name="T57" fmla="*/ 40 h 59"/>
                <a:gd name="T58" fmla="*/ 48 w 56"/>
                <a:gd name="T59" fmla="*/ 37 h 59"/>
                <a:gd name="T60" fmla="*/ 45 w 56"/>
                <a:gd name="T61" fmla="*/ 40 h 59"/>
                <a:gd name="T62" fmla="*/ 41 w 56"/>
                <a:gd name="T63" fmla="*/ 40 h 59"/>
                <a:gd name="T64" fmla="*/ 41 w 56"/>
                <a:gd name="T65" fmla="*/ 44 h 59"/>
                <a:gd name="T66" fmla="*/ 41 w 56"/>
                <a:gd name="T67" fmla="*/ 48 h 59"/>
                <a:gd name="T68" fmla="*/ 41 w 56"/>
                <a:gd name="T69" fmla="*/ 48 h 59"/>
                <a:gd name="T70" fmla="*/ 37 w 56"/>
                <a:gd name="T71" fmla="*/ 55 h 59"/>
                <a:gd name="T72" fmla="*/ 37 w 56"/>
                <a:gd name="T73" fmla="*/ 55 h 59"/>
                <a:gd name="T74" fmla="*/ 34 w 56"/>
                <a:gd name="T75" fmla="*/ 55 h 59"/>
                <a:gd name="T76" fmla="*/ 30 w 56"/>
                <a:gd name="T77" fmla="*/ 59 h 59"/>
                <a:gd name="T78" fmla="*/ 30 w 56"/>
                <a:gd name="T79" fmla="*/ 55 h 59"/>
                <a:gd name="T80" fmla="*/ 30 w 56"/>
                <a:gd name="T81" fmla="*/ 51 h 59"/>
                <a:gd name="T82" fmla="*/ 30 w 56"/>
                <a:gd name="T83" fmla="*/ 40 h 59"/>
                <a:gd name="T84" fmla="*/ 26 w 56"/>
                <a:gd name="T85" fmla="*/ 33 h 59"/>
                <a:gd name="T86" fmla="*/ 26 w 56"/>
                <a:gd name="T87" fmla="*/ 29 h 59"/>
                <a:gd name="T88" fmla="*/ 15 w 56"/>
                <a:gd name="T89" fmla="*/ 26 h 59"/>
                <a:gd name="T90" fmla="*/ 15 w 56"/>
                <a:gd name="T91" fmla="*/ 22 h 59"/>
                <a:gd name="T92" fmla="*/ 11 w 56"/>
                <a:gd name="T93" fmla="*/ 14 h 59"/>
                <a:gd name="T94" fmla="*/ 8 w 56"/>
                <a:gd name="T95" fmla="*/ 11 h 59"/>
                <a:gd name="T96" fmla="*/ 0 w 56"/>
                <a:gd name="T9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" h="59">
                  <a:moveTo>
                    <a:pt x="0" y="11"/>
                  </a:move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7"/>
                  </a:lnTo>
                  <a:lnTo>
                    <a:pt x="37" y="11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5" y="26"/>
                  </a:lnTo>
                  <a:lnTo>
                    <a:pt x="52" y="29"/>
                  </a:lnTo>
                  <a:lnTo>
                    <a:pt x="56" y="29"/>
                  </a:lnTo>
                  <a:lnTo>
                    <a:pt x="56" y="33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48" y="37"/>
                  </a:lnTo>
                  <a:lnTo>
                    <a:pt x="45" y="40"/>
                  </a:lnTo>
                  <a:lnTo>
                    <a:pt x="41" y="40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0" y="59"/>
                  </a:lnTo>
                  <a:lnTo>
                    <a:pt x="30" y="55"/>
                  </a:lnTo>
                  <a:lnTo>
                    <a:pt x="30" y="51"/>
                  </a:lnTo>
                  <a:lnTo>
                    <a:pt x="30" y="40"/>
                  </a:lnTo>
                  <a:lnTo>
                    <a:pt x="26" y="33"/>
                  </a:lnTo>
                  <a:lnTo>
                    <a:pt x="26" y="29"/>
                  </a:lnTo>
                  <a:lnTo>
                    <a:pt x="15" y="26"/>
                  </a:lnTo>
                  <a:lnTo>
                    <a:pt x="15" y="22"/>
                  </a:lnTo>
                  <a:lnTo>
                    <a:pt x="11" y="14"/>
                  </a:lnTo>
                  <a:lnTo>
                    <a:pt x="8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4688015" y="2169824"/>
              <a:ext cx="186562" cy="104218"/>
            </a:xfrm>
            <a:custGeom>
              <a:avLst/>
              <a:gdLst>
                <a:gd name="T0" fmla="*/ 34 w 145"/>
                <a:gd name="T1" fmla="*/ 0 h 81"/>
                <a:gd name="T2" fmla="*/ 41 w 145"/>
                <a:gd name="T3" fmla="*/ 0 h 81"/>
                <a:gd name="T4" fmla="*/ 52 w 145"/>
                <a:gd name="T5" fmla="*/ 3 h 81"/>
                <a:gd name="T6" fmla="*/ 56 w 145"/>
                <a:gd name="T7" fmla="*/ 7 h 81"/>
                <a:gd name="T8" fmla="*/ 67 w 145"/>
                <a:gd name="T9" fmla="*/ 7 h 81"/>
                <a:gd name="T10" fmla="*/ 71 w 145"/>
                <a:gd name="T11" fmla="*/ 3 h 81"/>
                <a:gd name="T12" fmla="*/ 85 w 145"/>
                <a:gd name="T13" fmla="*/ 0 h 81"/>
                <a:gd name="T14" fmla="*/ 100 w 145"/>
                <a:gd name="T15" fmla="*/ 3 h 81"/>
                <a:gd name="T16" fmla="*/ 104 w 145"/>
                <a:gd name="T17" fmla="*/ 15 h 81"/>
                <a:gd name="T18" fmla="*/ 115 w 145"/>
                <a:gd name="T19" fmla="*/ 22 h 81"/>
                <a:gd name="T20" fmla="*/ 119 w 145"/>
                <a:gd name="T21" fmla="*/ 40 h 81"/>
                <a:gd name="T22" fmla="*/ 123 w 145"/>
                <a:gd name="T23" fmla="*/ 52 h 81"/>
                <a:gd name="T24" fmla="*/ 134 w 145"/>
                <a:gd name="T25" fmla="*/ 52 h 81"/>
                <a:gd name="T26" fmla="*/ 141 w 145"/>
                <a:gd name="T27" fmla="*/ 48 h 81"/>
                <a:gd name="T28" fmla="*/ 141 w 145"/>
                <a:gd name="T29" fmla="*/ 52 h 81"/>
                <a:gd name="T30" fmla="*/ 145 w 145"/>
                <a:gd name="T31" fmla="*/ 55 h 81"/>
                <a:gd name="T32" fmla="*/ 137 w 145"/>
                <a:gd name="T33" fmla="*/ 59 h 81"/>
                <a:gd name="T34" fmla="*/ 130 w 145"/>
                <a:gd name="T35" fmla="*/ 63 h 81"/>
                <a:gd name="T36" fmla="*/ 130 w 145"/>
                <a:gd name="T37" fmla="*/ 70 h 81"/>
                <a:gd name="T38" fmla="*/ 130 w 145"/>
                <a:gd name="T39" fmla="*/ 74 h 81"/>
                <a:gd name="T40" fmla="*/ 126 w 145"/>
                <a:gd name="T41" fmla="*/ 78 h 81"/>
                <a:gd name="T42" fmla="*/ 123 w 145"/>
                <a:gd name="T43" fmla="*/ 74 h 81"/>
                <a:gd name="T44" fmla="*/ 115 w 145"/>
                <a:gd name="T45" fmla="*/ 74 h 81"/>
                <a:gd name="T46" fmla="*/ 104 w 145"/>
                <a:gd name="T47" fmla="*/ 74 h 81"/>
                <a:gd name="T48" fmla="*/ 93 w 145"/>
                <a:gd name="T49" fmla="*/ 78 h 81"/>
                <a:gd name="T50" fmla="*/ 85 w 145"/>
                <a:gd name="T51" fmla="*/ 81 h 81"/>
                <a:gd name="T52" fmla="*/ 78 w 145"/>
                <a:gd name="T53" fmla="*/ 81 h 81"/>
                <a:gd name="T54" fmla="*/ 71 w 145"/>
                <a:gd name="T55" fmla="*/ 81 h 81"/>
                <a:gd name="T56" fmla="*/ 67 w 145"/>
                <a:gd name="T57" fmla="*/ 81 h 81"/>
                <a:gd name="T58" fmla="*/ 56 w 145"/>
                <a:gd name="T59" fmla="*/ 81 h 81"/>
                <a:gd name="T60" fmla="*/ 52 w 145"/>
                <a:gd name="T61" fmla="*/ 78 h 81"/>
                <a:gd name="T62" fmla="*/ 45 w 145"/>
                <a:gd name="T63" fmla="*/ 81 h 81"/>
                <a:gd name="T64" fmla="*/ 45 w 145"/>
                <a:gd name="T65" fmla="*/ 78 h 81"/>
                <a:gd name="T66" fmla="*/ 41 w 145"/>
                <a:gd name="T67" fmla="*/ 74 h 81"/>
                <a:gd name="T68" fmla="*/ 37 w 145"/>
                <a:gd name="T69" fmla="*/ 70 h 81"/>
                <a:gd name="T70" fmla="*/ 37 w 145"/>
                <a:gd name="T71" fmla="*/ 63 h 81"/>
                <a:gd name="T72" fmla="*/ 30 w 145"/>
                <a:gd name="T73" fmla="*/ 66 h 81"/>
                <a:gd name="T74" fmla="*/ 23 w 145"/>
                <a:gd name="T75" fmla="*/ 66 h 81"/>
                <a:gd name="T76" fmla="*/ 15 w 145"/>
                <a:gd name="T77" fmla="*/ 63 h 81"/>
                <a:gd name="T78" fmla="*/ 19 w 145"/>
                <a:gd name="T79" fmla="*/ 55 h 81"/>
                <a:gd name="T80" fmla="*/ 8 w 145"/>
                <a:gd name="T81" fmla="*/ 52 h 81"/>
                <a:gd name="T82" fmla="*/ 4 w 145"/>
                <a:gd name="T83" fmla="*/ 44 h 81"/>
                <a:gd name="T84" fmla="*/ 0 w 145"/>
                <a:gd name="T85" fmla="*/ 40 h 81"/>
                <a:gd name="T86" fmla="*/ 4 w 145"/>
                <a:gd name="T87" fmla="*/ 37 h 81"/>
                <a:gd name="T88" fmla="*/ 11 w 145"/>
                <a:gd name="T89" fmla="*/ 33 h 81"/>
                <a:gd name="T90" fmla="*/ 15 w 145"/>
                <a:gd name="T91" fmla="*/ 29 h 81"/>
                <a:gd name="T92" fmla="*/ 23 w 145"/>
                <a:gd name="T93" fmla="*/ 11 h 81"/>
                <a:gd name="T94" fmla="*/ 30 w 145"/>
                <a:gd name="T95" fmla="*/ 7 h 81"/>
                <a:gd name="T96" fmla="*/ 30 w 145"/>
                <a:gd name="T9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81">
                  <a:moveTo>
                    <a:pt x="30" y="0"/>
                  </a:moveTo>
                  <a:lnTo>
                    <a:pt x="34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3"/>
                  </a:lnTo>
                  <a:lnTo>
                    <a:pt x="52" y="3"/>
                  </a:lnTo>
                  <a:lnTo>
                    <a:pt x="56" y="3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71" y="3"/>
                  </a:lnTo>
                  <a:lnTo>
                    <a:pt x="82" y="3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0" y="3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15" y="18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9" y="40"/>
                  </a:lnTo>
                  <a:lnTo>
                    <a:pt x="119" y="44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34" y="52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5" y="52"/>
                  </a:lnTo>
                  <a:lnTo>
                    <a:pt x="141" y="52"/>
                  </a:lnTo>
                  <a:lnTo>
                    <a:pt x="145" y="55"/>
                  </a:lnTo>
                  <a:lnTo>
                    <a:pt x="145" y="55"/>
                  </a:lnTo>
                  <a:lnTo>
                    <a:pt x="141" y="59"/>
                  </a:lnTo>
                  <a:lnTo>
                    <a:pt x="137" y="59"/>
                  </a:lnTo>
                  <a:lnTo>
                    <a:pt x="134" y="63"/>
                  </a:lnTo>
                  <a:lnTo>
                    <a:pt x="130" y="63"/>
                  </a:lnTo>
                  <a:lnTo>
                    <a:pt x="130" y="66"/>
                  </a:lnTo>
                  <a:lnTo>
                    <a:pt x="130" y="70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3" y="74"/>
                  </a:lnTo>
                  <a:lnTo>
                    <a:pt x="119" y="78"/>
                  </a:lnTo>
                  <a:lnTo>
                    <a:pt x="115" y="74"/>
                  </a:lnTo>
                  <a:lnTo>
                    <a:pt x="111" y="74"/>
                  </a:lnTo>
                  <a:lnTo>
                    <a:pt x="104" y="74"/>
                  </a:lnTo>
                  <a:lnTo>
                    <a:pt x="100" y="74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78" y="81"/>
                  </a:lnTo>
                  <a:lnTo>
                    <a:pt x="74" y="81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67" y="81"/>
                  </a:lnTo>
                  <a:lnTo>
                    <a:pt x="60" y="81"/>
                  </a:lnTo>
                  <a:lnTo>
                    <a:pt x="56" y="81"/>
                  </a:lnTo>
                  <a:lnTo>
                    <a:pt x="52" y="81"/>
                  </a:lnTo>
                  <a:lnTo>
                    <a:pt x="52" y="78"/>
                  </a:lnTo>
                  <a:lnTo>
                    <a:pt x="48" y="78"/>
                  </a:lnTo>
                  <a:lnTo>
                    <a:pt x="45" y="81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4" y="66"/>
                  </a:lnTo>
                  <a:lnTo>
                    <a:pt x="37" y="63"/>
                  </a:lnTo>
                  <a:lnTo>
                    <a:pt x="34" y="63"/>
                  </a:lnTo>
                  <a:lnTo>
                    <a:pt x="30" y="66"/>
                  </a:lnTo>
                  <a:lnTo>
                    <a:pt x="26" y="66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5" y="29"/>
                  </a:lnTo>
                  <a:lnTo>
                    <a:pt x="19" y="22"/>
                  </a:lnTo>
                  <a:lnTo>
                    <a:pt x="23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4" y="3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4606958" y="2159531"/>
              <a:ext cx="124804" cy="72051"/>
            </a:xfrm>
            <a:custGeom>
              <a:avLst/>
              <a:gdLst>
                <a:gd name="T0" fmla="*/ 63 w 97"/>
                <a:gd name="T1" fmla="*/ 48 h 56"/>
                <a:gd name="T2" fmla="*/ 67 w 97"/>
                <a:gd name="T3" fmla="*/ 45 h 56"/>
                <a:gd name="T4" fmla="*/ 67 w 97"/>
                <a:gd name="T5" fmla="*/ 45 h 56"/>
                <a:gd name="T6" fmla="*/ 71 w 97"/>
                <a:gd name="T7" fmla="*/ 41 h 56"/>
                <a:gd name="T8" fmla="*/ 74 w 97"/>
                <a:gd name="T9" fmla="*/ 41 h 56"/>
                <a:gd name="T10" fmla="*/ 78 w 97"/>
                <a:gd name="T11" fmla="*/ 41 h 56"/>
                <a:gd name="T12" fmla="*/ 78 w 97"/>
                <a:gd name="T13" fmla="*/ 37 h 56"/>
                <a:gd name="T14" fmla="*/ 82 w 97"/>
                <a:gd name="T15" fmla="*/ 30 h 56"/>
                <a:gd name="T16" fmla="*/ 86 w 97"/>
                <a:gd name="T17" fmla="*/ 19 h 56"/>
                <a:gd name="T18" fmla="*/ 89 w 97"/>
                <a:gd name="T19" fmla="*/ 15 h 56"/>
                <a:gd name="T20" fmla="*/ 93 w 97"/>
                <a:gd name="T21" fmla="*/ 15 h 56"/>
                <a:gd name="T22" fmla="*/ 97 w 97"/>
                <a:gd name="T23" fmla="*/ 11 h 56"/>
                <a:gd name="T24" fmla="*/ 93 w 97"/>
                <a:gd name="T25" fmla="*/ 8 h 56"/>
                <a:gd name="T26" fmla="*/ 89 w 97"/>
                <a:gd name="T27" fmla="*/ 4 h 56"/>
                <a:gd name="T28" fmla="*/ 86 w 97"/>
                <a:gd name="T29" fmla="*/ 0 h 56"/>
                <a:gd name="T30" fmla="*/ 82 w 97"/>
                <a:gd name="T31" fmla="*/ 4 h 56"/>
                <a:gd name="T32" fmla="*/ 78 w 97"/>
                <a:gd name="T33" fmla="*/ 0 h 56"/>
                <a:gd name="T34" fmla="*/ 71 w 97"/>
                <a:gd name="T35" fmla="*/ 4 h 56"/>
                <a:gd name="T36" fmla="*/ 67 w 97"/>
                <a:gd name="T37" fmla="*/ 0 h 56"/>
                <a:gd name="T38" fmla="*/ 60 w 97"/>
                <a:gd name="T39" fmla="*/ 0 h 56"/>
                <a:gd name="T40" fmla="*/ 60 w 97"/>
                <a:gd name="T41" fmla="*/ 4 h 56"/>
                <a:gd name="T42" fmla="*/ 56 w 97"/>
                <a:gd name="T43" fmla="*/ 8 h 56"/>
                <a:gd name="T44" fmla="*/ 56 w 97"/>
                <a:gd name="T45" fmla="*/ 11 h 56"/>
                <a:gd name="T46" fmla="*/ 49 w 97"/>
                <a:gd name="T47" fmla="*/ 8 h 56"/>
                <a:gd name="T48" fmla="*/ 45 w 97"/>
                <a:gd name="T49" fmla="*/ 11 h 56"/>
                <a:gd name="T50" fmla="*/ 41 w 97"/>
                <a:gd name="T51" fmla="*/ 11 h 56"/>
                <a:gd name="T52" fmla="*/ 41 w 97"/>
                <a:gd name="T53" fmla="*/ 15 h 56"/>
                <a:gd name="T54" fmla="*/ 30 w 97"/>
                <a:gd name="T55" fmla="*/ 15 h 56"/>
                <a:gd name="T56" fmla="*/ 26 w 97"/>
                <a:gd name="T57" fmla="*/ 19 h 56"/>
                <a:gd name="T58" fmla="*/ 19 w 97"/>
                <a:gd name="T59" fmla="*/ 15 h 56"/>
                <a:gd name="T60" fmla="*/ 8 w 97"/>
                <a:gd name="T61" fmla="*/ 11 h 56"/>
                <a:gd name="T62" fmla="*/ 8 w 97"/>
                <a:gd name="T63" fmla="*/ 11 h 56"/>
                <a:gd name="T64" fmla="*/ 8 w 97"/>
                <a:gd name="T65" fmla="*/ 15 h 56"/>
                <a:gd name="T66" fmla="*/ 8 w 97"/>
                <a:gd name="T67" fmla="*/ 19 h 56"/>
                <a:gd name="T68" fmla="*/ 0 w 97"/>
                <a:gd name="T69" fmla="*/ 19 h 56"/>
                <a:gd name="T70" fmla="*/ 0 w 97"/>
                <a:gd name="T71" fmla="*/ 19 h 56"/>
                <a:gd name="T72" fmla="*/ 4 w 97"/>
                <a:gd name="T73" fmla="*/ 23 h 56"/>
                <a:gd name="T74" fmla="*/ 4 w 97"/>
                <a:gd name="T75" fmla="*/ 26 h 56"/>
                <a:gd name="T76" fmla="*/ 4 w 97"/>
                <a:gd name="T77" fmla="*/ 30 h 56"/>
                <a:gd name="T78" fmla="*/ 4 w 97"/>
                <a:gd name="T79" fmla="*/ 30 h 56"/>
                <a:gd name="T80" fmla="*/ 0 w 97"/>
                <a:gd name="T81" fmla="*/ 34 h 56"/>
                <a:gd name="T82" fmla="*/ 0 w 97"/>
                <a:gd name="T83" fmla="*/ 34 h 56"/>
                <a:gd name="T84" fmla="*/ 4 w 97"/>
                <a:gd name="T85" fmla="*/ 37 h 56"/>
                <a:gd name="T86" fmla="*/ 4 w 97"/>
                <a:gd name="T87" fmla="*/ 45 h 56"/>
                <a:gd name="T88" fmla="*/ 8 w 97"/>
                <a:gd name="T89" fmla="*/ 45 h 56"/>
                <a:gd name="T90" fmla="*/ 15 w 97"/>
                <a:gd name="T91" fmla="*/ 48 h 56"/>
                <a:gd name="T92" fmla="*/ 19 w 97"/>
                <a:gd name="T93" fmla="*/ 52 h 56"/>
                <a:gd name="T94" fmla="*/ 23 w 97"/>
                <a:gd name="T95" fmla="*/ 52 h 56"/>
                <a:gd name="T96" fmla="*/ 30 w 97"/>
                <a:gd name="T97" fmla="*/ 56 h 56"/>
                <a:gd name="T98" fmla="*/ 37 w 97"/>
                <a:gd name="T99" fmla="*/ 56 h 56"/>
                <a:gd name="T100" fmla="*/ 37 w 97"/>
                <a:gd name="T101" fmla="*/ 52 h 56"/>
                <a:gd name="T102" fmla="*/ 41 w 97"/>
                <a:gd name="T103" fmla="*/ 56 h 56"/>
                <a:gd name="T104" fmla="*/ 41 w 97"/>
                <a:gd name="T105" fmla="*/ 52 h 56"/>
                <a:gd name="T106" fmla="*/ 45 w 97"/>
                <a:gd name="T107" fmla="*/ 52 h 56"/>
                <a:gd name="T108" fmla="*/ 49 w 97"/>
                <a:gd name="T109" fmla="*/ 52 h 56"/>
                <a:gd name="T110" fmla="*/ 49 w 97"/>
                <a:gd name="T111" fmla="*/ 48 h 56"/>
                <a:gd name="T112" fmla="*/ 52 w 97"/>
                <a:gd name="T113" fmla="*/ 45 h 56"/>
                <a:gd name="T114" fmla="*/ 56 w 97"/>
                <a:gd name="T115" fmla="*/ 48 h 56"/>
                <a:gd name="T116" fmla="*/ 60 w 97"/>
                <a:gd name="T117" fmla="*/ 48 h 56"/>
                <a:gd name="T118" fmla="*/ 63 w 97"/>
                <a:gd name="T119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56">
                  <a:moveTo>
                    <a:pt x="63" y="48"/>
                  </a:moveTo>
                  <a:lnTo>
                    <a:pt x="67" y="45"/>
                  </a:lnTo>
                  <a:lnTo>
                    <a:pt x="67" y="45"/>
                  </a:lnTo>
                  <a:lnTo>
                    <a:pt x="71" y="41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7"/>
                  </a:lnTo>
                  <a:lnTo>
                    <a:pt x="82" y="30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9" y="4"/>
                  </a:lnTo>
                  <a:lnTo>
                    <a:pt x="86" y="0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1" y="4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49" y="8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19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7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15" y="48"/>
                  </a:lnTo>
                  <a:lnTo>
                    <a:pt x="19" y="52"/>
                  </a:lnTo>
                  <a:lnTo>
                    <a:pt x="23" y="52"/>
                  </a:lnTo>
                  <a:lnTo>
                    <a:pt x="30" y="56"/>
                  </a:lnTo>
                  <a:lnTo>
                    <a:pt x="37" y="56"/>
                  </a:lnTo>
                  <a:lnTo>
                    <a:pt x="37" y="52"/>
                  </a:lnTo>
                  <a:lnTo>
                    <a:pt x="41" y="56"/>
                  </a:lnTo>
                  <a:lnTo>
                    <a:pt x="41" y="52"/>
                  </a:lnTo>
                  <a:lnTo>
                    <a:pt x="45" y="52"/>
                  </a:lnTo>
                  <a:lnTo>
                    <a:pt x="49" y="52"/>
                  </a:lnTo>
                  <a:lnTo>
                    <a:pt x="49" y="48"/>
                  </a:lnTo>
                  <a:lnTo>
                    <a:pt x="52" y="45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49"/>
            <p:cNvSpPr>
              <a:spLocks/>
            </p:cNvSpPr>
            <p:nvPr/>
          </p:nvSpPr>
          <p:spPr bwMode="auto">
            <a:xfrm>
              <a:off x="4617251" y="2140231"/>
              <a:ext cx="104218" cy="43745"/>
            </a:xfrm>
            <a:custGeom>
              <a:avLst/>
              <a:gdLst>
                <a:gd name="T0" fmla="*/ 0 w 81"/>
                <a:gd name="T1" fmla="*/ 26 h 34"/>
                <a:gd name="T2" fmla="*/ 11 w 81"/>
                <a:gd name="T3" fmla="*/ 30 h 34"/>
                <a:gd name="T4" fmla="*/ 18 w 81"/>
                <a:gd name="T5" fmla="*/ 34 h 34"/>
                <a:gd name="T6" fmla="*/ 22 w 81"/>
                <a:gd name="T7" fmla="*/ 30 h 34"/>
                <a:gd name="T8" fmla="*/ 33 w 81"/>
                <a:gd name="T9" fmla="*/ 30 h 34"/>
                <a:gd name="T10" fmla="*/ 33 w 81"/>
                <a:gd name="T11" fmla="*/ 26 h 34"/>
                <a:gd name="T12" fmla="*/ 37 w 81"/>
                <a:gd name="T13" fmla="*/ 26 h 34"/>
                <a:gd name="T14" fmla="*/ 41 w 81"/>
                <a:gd name="T15" fmla="*/ 23 h 34"/>
                <a:gd name="T16" fmla="*/ 48 w 81"/>
                <a:gd name="T17" fmla="*/ 26 h 34"/>
                <a:gd name="T18" fmla="*/ 48 w 81"/>
                <a:gd name="T19" fmla="*/ 23 h 34"/>
                <a:gd name="T20" fmla="*/ 52 w 81"/>
                <a:gd name="T21" fmla="*/ 19 h 34"/>
                <a:gd name="T22" fmla="*/ 52 w 81"/>
                <a:gd name="T23" fmla="*/ 15 h 34"/>
                <a:gd name="T24" fmla="*/ 59 w 81"/>
                <a:gd name="T25" fmla="*/ 15 h 34"/>
                <a:gd name="T26" fmla="*/ 63 w 81"/>
                <a:gd name="T27" fmla="*/ 19 h 34"/>
                <a:gd name="T28" fmla="*/ 70 w 81"/>
                <a:gd name="T29" fmla="*/ 15 h 34"/>
                <a:gd name="T30" fmla="*/ 74 w 81"/>
                <a:gd name="T31" fmla="*/ 19 h 34"/>
                <a:gd name="T32" fmla="*/ 78 w 81"/>
                <a:gd name="T33" fmla="*/ 15 h 34"/>
                <a:gd name="T34" fmla="*/ 78 w 81"/>
                <a:gd name="T35" fmla="*/ 12 h 34"/>
                <a:gd name="T36" fmla="*/ 81 w 81"/>
                <a:gd name="T37" fmla="*/ 4 h 34"/>
                <a:gd name="T38" fmla="*/ 81 w 81"/>
                <a:gd name="T39" fmla="*/ 4 h 34"/>
                <a:gd name="T40" fmla="*/ 74 w 81"/>
                <a:gd name="T41" fmla="*/ 0 h 34"/>
                <a:gd name="T42" fmla="*/ 70 w 81"/>
                <a:gd name="T43" fmla="*/ 0 h 34"/>
                <a:gd name="T44" fmla="*/ 66 w 81"/>
                <a:gd name="T45" fmla="*/ 0 h 34"/>
                <a:gd name="T46" fmla="*/ 63 w 81"/>
                <a:gd name="T47" fmla="*/ 0 h 34"/>
                <a:gd name="T48" fmla="*/ 63 w 81"/>
                <a:gd name="T49" fmla="*/ 0 h 34"/>
                <a:gd name="T50" fmla="*/ 59 w 81"/>
                <a:gd name="T51" fmla="*/ 0 h 34"/>
                <a:gd name="T52" fmla="*/ 59 w 81"/>
                <a:gd name="T53" fmla="*/ 0 h 34"/>
                <a:gd name="T54" fmla="*/ 52 w 81"/>
                <a:gd name="T55" fmla="*/ 0 h 34"/>
                <a:gd name="T56" fmla="*/ 52 w 81"/>
                <a:gd name="T57" fmla="*/ 0 h 34"/>
                <a:gd name="T58" fmla="*/ 48 w 81"/>
                <a:gd name="T59" fmla="*/ 0 h 34"/>
                <a:gd name="T60" fmla="*/ 48 w 81"/>
                <a:gd name="T61" fmla="*/ 4 h 34"/>
                <a:gd name="T62" fmla="*/ 44 w 81"/>
                <a:gd name="T63" fmla="*/ 4 h 34"/>
                <a:gd name="T64" fmla="*/ 41 w 81"/>
                <a:gd name="T65" fmla="*/ 4 h 34"/>
                <a:gd name="T66" fmla="*/ 41 w 81"/>
                <a:gd name="T67" fmla="*/ 4 h 34"/>
                <a:gd name="T68" fmla="*/ 33 w 81"/>
                <a:gd name="T69" fmla="*/ 4 h 34"/>
                <a:gd name="T70" fmla="*/ 29 w 81"/>
                <a:gd name="T71" fmla="*/ 4 h 34"/>
                <a:gd name="T72" fmla="*/ 26 w 81"/>
                <a:gd name="T73" fmla="*/ 8 h 34"/>
                <a:gd name="T74" fmla="*/ 22 w 81"/>
                <a:gd name="T75" fmla="*/ 12 h 34"/>
                <a:gd name="T76" fmla="*/ 15 w 81"/>
                <a:gd name="T77" fmla="*/ 12 h 34"/>
                <a:gd name="T78" fmla="*/ 11 w 81"/>
                <a:gd name="T79" fmla="*/ 12 h 34"/>
                <a:gd name="T80" fmla="*/ 7 w 81"/>
                <a:gd name="T81" fmla="*/ 12 h 34"/>
                <a:gd name="T82" fmla="*/ 3 w 81"/>
                <a:gd name="T83" fmla="*/ 12 h 34"/>
                <a:gd name="T84" fmla="*/ 0 w 81"/>
                <a:gd name="T85" fmla="*/ 15 h 34"/>
                <a:gd name="T86" fmla="*/ 0 w 81"/>
                <a:gd name="T87" fmla="*/ 15 h 34"/>
                <a:gd name="T88" fmla="*/ 0 w 81"/>
                <a:gd name="T89" fmla="*/ 19 h 34"/>
                <a:gd name="T90" fmla="*/ 0 w 81"/>
                <a:gd name="T9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34">
                  <a:moveTo>
                    <a:pt x="0" y="26"/>
                  </a:moveTo>
                  <a:lnTo>
                    <a:pt x="11" y="30"/>
                  </a:lnTo>
                  <a:lnTo>
                    <a:pt x="18" y="34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7" y="26"/>
                  </a:lnTo>
                  <a:lnTo>
                    <a:pt x="41" y="23"/>
                  </a:lnTo>
                  <a:lnTo>
                    <a:pt x="48" y="26"/>
                  </a:lnTo>
                  <a:lnTo>
                    <a:pt x="48" y="23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70" y="15"/>
                  </a:lnTo>
                  <a:lnTo>
                    <a:pt x="74" y="19"/>
                  </a:lnTo>
                  <a:lnTo>
                    <a:pt x="78" y="15"/>
                  </a:lnTo>
                  <a:lnTo>
                    <a:pt x="78" y="12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6" y="8"/>
                  </a:lnTo>
                  <a:lnTo>
                    <a:pt x="22" y="12"/>
                  </a:lnTo>
                  <a:lnTo>
                    <a:pt x="15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4731760" y="2265035"/>
              <a:ext cx="123517" cy="66905"/>
            </a:xfrm>
            <a:custGeom>
              <a:avLst/>
              <a:gdLst>
                <a:gd name="T0" fmla="*/ 7 w 96"/>
                <a:gd name="T1" fmla="*/ 0 h 52"/>
                <a:gd name="T2" fmla="*/ 11 w 96"/>
                <a:gd name="T3" fmla="*/ 4 h 52"/>
                <a:gd name="T4" fmla="*/ 11 w 96"/>
                <a:gd name="T5" fmla="*/ 7 h 52"/>
                <a:gd name="T6" fmla="*/ 18 w 96"/>
                <a:gd name="T7" fmla="*/ 4 h 52"/>
                <a:gd name="T8" fmla="*/ 22 w 96"/>
                <a:gd name="T9" fmla="*/ 7 h 52"/>
                <a:gd name="T10" fmla="*/ 33 w 96"/>
                <a:gd name="T11" fmla="*/ 7 h 52"/>
                <a:gd name="T12" fmla="*/ 37 w 96"/>
                <a:gd name="T13" fmla="*/ 7 h 52"/>
                <a:gd name="T14" fmla="*/ 44 w 96"/>
                <a:gd name="T15" fmla="*/ 7 h 52"/>
                <a:gd name="T16" fmla="*/ 51 w 96"/>
                <a:gd name="T17" fmla="*/ 7 h 52"/>
                <a:gd name="T18" fmla="*/ 59 w 96"/>
                <a:gd name="T19" fmla="*/ 4 h 52"/>
                <a:gd name="T20" fmla="*/ 70 w 96"/>
                <a:gd name="T21" fmla="*/ 0 h 52"/>
                <a:gd name="T22" fmla="*/ 81 w 96"/>
                <a:gd name="T23" fmla="*/ 0 h 52"/>
                <a:gd name="T24" fmla="*/ 89 w 96"/>
                <a:gd name="T25" fmla="*/ 0 h 52"/>
                <a:gd name="T26" fmla="*/ 92 w 96"/>
                <a:gd name="T27" fmla="*/ 4 h 52"/>
                <a:gd name="T28" fmla="*/ 96 w 96"/>
                <a:gd name="T29" fmla="*/ 7 h 52"/>
                <a:gd name="T30" fmla="*/ 92 w 96"/>
                <a:gd name="T31" fmla="*/ 15 h 52"/>
                <a:gd name="T32" fmla="*/ 85 w 96"/>
                <a:gd name="T33" fmla="*/ 15 h 52"/>
                <a:gd name="T34" fmla="*/ 85 w 96"/>
                <a:gd name="T35" fmla="*/ 26 h 52"/>
                <a:gd name="T36" fmla="*/ 81 w 96"/>
                <a:gd name="T37" fmla="*/ 30 h 52"/>
                <a:gd name="T38" fmla="*/ 89 w 96"/>
                <a:gd name="T39" fmla="*/ 37 h 52"/>
                <a:gd name="T40" fmla="*/ 89 w 96"/>
                <a:gd name="T41" fmla="*/ 41 h 52"/>
                <a:gd name="T42" fmla="*/ 85 w 96"/>
                <a:gd name="T43" fmla="*/ 41 h 52"/>
                <a:gd name="T44" fmla="*/ 74 w 96"/>
                <a:gd name="T45" fmla="*/ 37 h 52"/>
                <a:gd name="T46" fmla="*/ 70 w 96"/>
                <a:gd name="T47" fmla="*/ 41 h 52"/>
                <a:gd name="T48" fmla="*/ 66 w 96"/>
                <a:gd name="T49" fmla="*/ 41 h 52"/>
                <a:gd name="T50" fmla="*/ 63 w 96"/>
                <a:gd name="T51" fmla="*/ 44 h 52"/>
                <a:gd name="T52" fmla="*/ 63 w 96"/>
                <a:gd name="T53" fmla="*/ 52 h 52"/>
                <a:gd name="T54" fmla="*/ 55 w 96"/>
                <a:gd name="T55" fmla="*/ 52 h 52"/>
                <a:gd name="T56" fmla="*/ 48 w 96"/>
                <a:gd name="T57" fmla="*/ 52 h 52"/>
                <a:gd name="T58" fmla="*/ 44 w 96"/>
                <a:gd name="T59" fmla="*/ 52 h 52"/>
                <a:gd name="T60" fmla="*/ 40 w 96"/>
                <a:gd name="T61" fmla="*/ 52 h 52"/>
                <a:gd name="T62" fmla="*/ 29 w 96"/>
                <a:gd name="T63" fmla="*/ 48 h 52"/>
                <a:gd name="T64" fmla="*/ 22 w 96"/>
                <a:gd name="T65" fmla="*/ 52 h 52"/>
                <a:gd name="T66" fmla="*/ 18 w 96"/>
                <a:gd name="T67" fmla="*/ 52 h 52"/>
                <a:gd name="T68" fmla="*/ 14 w 96"/>
                <a:gd name="T69" fmla="*/ 48 h 52"/>
                <a:gd name="T70" fmla="*/ 11 w 96"/>
                <a:gd name="T71" fmla="*/ 41 h 52"/>
                <a:gd name="T72" fmla="*/ 3 w 96"/>
                <a:gd name="T73" fmla="*/ 33 h 52"/>
                <a:gd name="T74" fmla="*/ 3 w 96"/>
                <a:gd name="T75" fmla="*/ 30 h 52"/>
                <a:gd name="T76" fmla="*/ 7 w 96"/>
                <a:gd name="T77" fmla="*/ 22 h 52"/>
                <a:gd name="T78" fmla="*/ 7 w 96"/>
                <a:gd name="T79" fmla="*/ 15 h 52"/>
                <a:gd name="T80" fmla="*/ 0 w 96"/>
                <a:gd name="T81" fmla="*/ 4 h 52"/>
                <a:gd name="T82" fmla="*/ 3 w 96"/>
                <a:gd name="T8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52">
                  <a:moveTo>
                    <a:pt x="3" y="0"/>
                  </a:moveTo>
                  <a:lnTo>
                    <a:pt x="7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7"/>
                  </a:lnTo>
                  <a:lnTo>
                    <a:pt x="51" y="7"/>
                  </a:lnTo>
                  <a:lnTo>
                    <a:pt x="51" y="7"/>
                  </a:lnTo>
                  <a:lnTo>
                    <a:pt x="55" y="4"/>
                  </a:lnTo>
                  <a:lnTo>
                    <a:pt x="59" y="4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5" y="4"/>
                  </a:lnTo>
                  <a:lnTo>
                    <a:pt x="89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7"/>
                  </a:lnTo>
                  <a:lnTo>
                    <a:pt x="96" y="11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85" y="15"/>
                  </a:lnTo>
                  <a:lnTo>
                    <a:pt x="89" y="22"/>
                  </a:lnTo>
                  <a:lnTo>
                    <a:pt x="85" y="26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5" y="30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5" y="37"/>
                  </a:lnTo>
                  <a:lnTo>
                    <a:pt x="85" y="41"/>
                  </a:lnTo>
                  <a:lnTo>
                    <a:pt x="81" y="37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0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55" y="52"/>
                  </a:lnTo>
                  <a:lnTo>
                    <a:pt x="51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3" y="52"/>
                  </a:lnTo>
                  <a:lnTo>
                    <a:pt x="29" y="48"/>
                  </a:lnTo>
                  <a:lnTo>
                    <a:pt x="29" y="52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4" y="48"/>
                  </a:lnTo>
                  <a:lnTo>
                    <a:pt x="14" y="44"/>
                  </a:lnTo>
                  <a:lnTo>
                    <a:pt x="11" y="41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7" y="33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4698308" y="2307493"/>
              <a:ext cx="56612" cy="38599"/>
            </a:xfrm>
            <a:custGeom>
              <a:avLst/>
              <a:gdLst>
                <a:gd name="T0" fmla="*/ 29 w 44"/>
                <a:gd name="T1" fmla="*/ 0 h 30"/>
                <a:gd name="T2" fmla="*/ 37 w 44"/>
                <a:gd name="T3" fmla="*/ 8 h 30"/>
                <a:gd name="T4" fmla="*/ 40 w 44"/>
                <a:gd name="T5" fmla="*/ 11 h 30"/>
                <a:gd name="T6" fmla="*/ 40 w 44"/>
                <a:gd name="T7" fmla="*/ 15 h 30"/>
                <a:gd name="T8" fmla="*/ 44 w 44"/>
                <a:gd name="T9" fmla="*/ 19 h 30"/>
                <a:gd name="T10" fmla="*/ 40 w 44"/>
                <a:gd name="T11" fmla="*/ 23 h 30"/>
                <a:gd name="T12" fmla="*/ 37 w 44"/>
                <a:gd name="T13" fmla="*/ 23 h 30"/>
                <a:gd name="T14" fmla="*/ 33 w 44"/>
                <a:gd name="T15" fmla="*/ 23 h 30"/>
                <a:gd name="T16" fmla="*/ 26 w 44"/>
                <a:gd name="T17" fmla="*/ 23 h 30"/>
                <a:gd name="T18" fmla="*/ 22 w 44"/>
                <a:gd name="T19" fmla="*/ 26 h 30"/>
                <a:gd name="T20" fmla="*/ 22 w 44"/>
                <a:gd name="T21" fmla="*/ 26 h 30"/>
                <a:gd name="T22" fmla="*/ 18 w 44"/>
                <a:gd name="T23" fmla="*/ 26 h 30"/>
                <a:gd name="T24" fmla="*/ 11 w 44"/>
                <a:gd name="T25" fmla="*/ 30 h 30"/>
                <a:gd name="T26" fmla="*/ 11 w 44"/>
                <a:gd name="T27" fmla="*/ 30 h 30"/>
                <a:gd name="T28" fmla="*/ 7 w 44"/>
                <a:gd name="T29" fmla="*/ 30 h 30"/>
                <a:gd name="T30" fmla="*/ 7 w 44"/>
                <a:gd name="T31" fmla="*/ 26 h 30"/>
                <a:gd name="T32" fmla="*/ 3 w 44"/>
                <a:gd name="T33" fmla="*/ 23 h 30"/>
                <a:gd name="T34" fmla="*/ 0 w 44"/>
                <a:gd name="T35" fmla="*/ 15 h 30"/>
                <a:gd name="T36" fmla="*/ 3 w 44"/>
                <a:gd name="T37" fmla="*/ 11 h 30"/>
                <a:gd name="T38" fmla="*/ 3 w 44"/>
                <a:gd name="T39" fmla="*/ 11 h 30"/>
                <a:gd name="T40" fmla="*/ 3 w 44"/>
                <a:gd name="T41" fmla="*/ 11 h 30"/>
                <a:gd name="T42" fmla="*/ 3 w 44"/>
                <a:gd name="T43" fmla="*/ 8 h 30"/>
                <a:gd name="T44" fmla="*/ 7 w 44"/>
                <a:gd name="T45" fmla="*/ 4 h 30"/>
                <a:gd name="T46" fmla="*/ 11 w 44"/>
                <a:gd name="T47" fmla="*/ 4 h 30"/>
                <a:gd name="T48" fmla="*/ 15 w 44"/>
                <a:gd name="T49" fmla="*/ 4 h 30"/>
                <a:gd name="T50" fmla="*/ 22 w 44"/>
                <a:gd name="T51" fmla="*/ 0 h 30"/>
                <a:gd name="T52" fmla="*/ 22 w 44"/>
                <a:gd name="T53" fmla="*/ 4 h 30"/>
                <a:gd name="T54" fmla="*/ 29 w 44"/>
                <a:gd name="T55" fmla="*/ 0 h 30"/>
                <a:gd name="T56" fmla="*/ 29 w 44"/>
                <a:gd name="T5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30">
                  <a:moveTo>
                    <a:pt x="29" y="0"/>
                  </a:moveTo>
                  <a:lnTo>
                    <a:pt x="37" y="8"/>
                  </a:lnTo>
                  <a:lnTo>
                    <a:pt x="40" y="11"/>
                  </a:lnTo>
                  <a:lnTo>
                    <a:pt x="40" y="15"/>
                  </a:lnTo>
                  <a:lnTo>
                    <a:pt x="44" y="19"/>
                  </a:lnTo>
                  <a:lnTo>
                    <a:pt x="40" y="23"/>
                  </a:lnTo>
                  <a:lnTo>
                    <a:pt x="37" y="23"/>
                  </a:lnTo>
                  <a:lnTo>
                    <a:pt x="33" y="23"/>
                  </a:lnTo>
                  <a:lnTo>
                    <a:pt x="26" y="23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0" y="15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8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4673864" y="2303634"/>
              <a:ext cx="38599" cy="65619"/>
            </a:xfrm>
            <a:custGeom>
              <a:avLst/>
              <a:gdLst>
                <a:gd name="T0" fmla="*/ 22 w 30"/>
                <a:gd name="T1" fmla="*/ 14 h 51"/>
                <a:gd name="T2" fmla="*/ 19 w 30"/>
                <a:gd name="T3" fmla="*/ 18 h 51"/>
                <a:gd name="T4" fmla="*/ 22 w 30"/>
                <a:gd name="T5" fmla="*/ 26 h 51"/>
                <a:gd name="T6" fmla="*/ 26 w 30"/>
                <a:gd name="T7" fmla="*/ 29 h 51"/>
                <a:gd name="T8" fmla="*/ 26 w 30"/>
                <a:gd name="T9" fmla="*/ 33 h 51"/>
                <a:gd name="T10" fmla="*/ 30 w 30"/>
                <a:gd name="T11" fmla="*/ 33 h 51"/>
                <a:gd name="T12" fmla="*/ 30 w 30"/>
                <a:gd name="T13" fmla="*/ 37 h 51"/>
                <a:gd name="T14" fmla="*/ 26 w 30"/>
                <a:gd name="T15" fmla="*/ 44 h 51"/>
                <a:gd name="T16" fmla="*/ 19 w 30"/>
                <a:gd name="T17" fmla="*/ 44 h 51"/>
                <a:gd name="T18" fmla="*/ 19 w 30"/>
                <a:gd name="T19" fmla="*/ 48 h 51"/>
                <a:gd name="T20" fmla="*/ 19 w 30"/>
                <a:gd name="T21" fmla="*/ 51 h 51"/>
                <a:gd name="T22" fmla="*/ 15 w 30"/>
                <a:gd name="T23" fmla="*/ 51 h 51"/>
                <a:gd name="T24" fmla="*/ 11 w 30"/>
                <a:gd name="T25" fmla="*/ 51 h 51"/>
                <a:gd name="T26" fmla="*/ 8 w 30"/>
                <a:gd name="T27" fmla="*/ 44 h 51"/>
                <a:gd name="T28" fmla="*/ 4 w 30"/>
                <a:gd name="T29" fmla="*/ 44 h 51"/>
                <a:gd name="T30" fmla="*/ 0 w 30"/>
                <a:gd name="T31" fmla="*/ 44 h 51"/>
                <a:gd name="T32" fmla="*/ 4 w 30"/>
                <a:gd name="T33" fmla="*/ 40 h 51"/>
                <a:gd name="T34" fmla="*/ 0 w 30"/>
                <a:gd name="T35" fmla="*/ 37 h 51"/>
                <a:gd name="T36" fmla="*/ 0 w 30"/>
                <a:gd name="T37" fmla="*/ 33 h 51"/>
                <a:gd name="T38" fmla="*/ 4 w 30"/>
                <a:gd name="T39" fmla="*/ 29 h 51"/>
                <a:gd name="T40" fmla="*/ 0 w 30"/>
                <a:gd name="T41" fmla="*/ 26 h 51"/>
                <a:gd name="T42" fmla="*/ 4 w 30"/>
                <a:gd name="T43" fmla="*/ 18 h 51"/>
                <a:gd name="T44" fmla="*/ 4 w 30"/>
                <a:gd name="T45" fmla="*/ 18 h 51"/>
                <a:gd name="T46" fmla="*/ 4 w 30"/>
                <a:gd name="T47" fmla="*/ 14 h 51"/>
                <a:gd name="T48" fmla="*/ 0 w 30"/>
                <a:gd name="T49" fmla="*/ 14 h 51"/>
                <a:gd name="T50" fmla="*/ 0 w 30"/>
                <a:gd name="T51" fmla="*/ 7 h 51"/>
                <a:gd name="T52" fmla="*/ 0 w 30"/>
                <a:gd name="T53" fmla="*/ 3 h 51"/>
                <a:gd name="T54" fmla="*/ 4 w 30"/>
                <a:gd name="T55" fmla="*/ 0 h 51"/>
                <a:gd name="T56" fmla="*/ 8 w 30"/>
                <a:gd name="T57" fmla="*/ 0 h 51"/>
                <a:gd name="T58" fmla="*/ 8 w 30"/>
                <a:gd name="T59" fmla="*/ 3 h 51"/>
                <a:gd name="T60" fmla="*/ 11 w 30"/>
                <a:gd name="T61" fmla="*/ 0 h 51"/>
                <a:gd name="T62" fmla="*/ 11 w 30"/>
                <a:gd name="T63" fmla="*/ 0 h 51"/>
                <a:gd name="T64" fmla="*/ 11 w 30"/>
                <a:gd name="T65" fmla="*/ 0 h 51"/>
                <a:gd name="T66" fmla="*/ 15 w 30"/>
                <a:gd name="T67" fmla="*/ 3 h 51"/>
                <a:gd name="T68" fmla="*/ 15 w 30"/>
                <a:gd name="T69" fmla="*/ 3 h 51"/>
                <a:gd name="T70" fmla="*/ 19 w 30"/>
                <a:gd name="T71" fmla="*/ 7 h 51"/>
                <a:gd name="T72" fmla="*/ 22 w 30"/>
                <a:gd name="T73" fmla="*/ 7 h 51"/>
                <a:gd name="T74" fmla="*/ 22 w 30"/>
                <a:gd name="T75" fmla="*/ 11 h 51"/>
                <a:gd name="T76" fmla="*/ 22 w 30"/>
                <a:gd name="T77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" h="51">
                  <a:moveTo>
                    <a:pt x="22" y="14"/>
                  </a:moveTo>
                  <a:lnTo>
                    <a:pt x="19" y="18"/>
                  </a:lnTo>
                  <a:lnTo>
                    <a:pt x="22" y="26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0" y="37"/>
                  </a:lnTo>
                  <a:lnTo>
                    <a:pt x="26" y="44"/>
                  </a:lnTo>
                  <a:lnTo>
                    <a:pt x="19" y="44"/>
                  </a:lnTo>
                  <a:lnTo>
                    <a:pt x="19" y="48"/>
                  </a:lnTo>
                  <a:lnTo>
                    <a:pt x="19" y="51"/>
                  </a:lnTo>
                  <a:lnTo>
                    <a:pt x="15" y="51"/>
                  </a:lnTo>
                  <a:lnTo>
                    <a:pt x="11" y="51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4" y="29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22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4659711" y="2217429"/>
              <a:ext cx="86205" cy="104218"/>
            </a:xfrm>
            <a:custGeom>
              <a:avLst/>
              <a:gdLst>
                <a:gd name="T0" fmla="*/ 0 w 67"/>
                <a:gd name="T1" fmla="*/ 7 h 81"/>
                <a:gd name="T2" fmla="*/ 8 w 67"/>
                <a:gd name="T3" fmla="*/ 7 h 81"/>
                <a:gd name="T4" fmla="*/ 11 w 67"/>
                <a:gd name="T5" fmla="*/ 0 h 81"/>
                <a:gd name="T6" fmla="*/ 19 w 67"/>
                <a:gd name="T7" fmla="*/ 3 h 81"/>
                <a:gd name="T8" fmla="*/ 26 w 67"/>
                <a:gd name="T9" fmla="*/ 7 h 81"/>
                <a:gd name="T10" fmla="*/ 30 w 67"/>
                <a:gd name="T11" fmla="*/ 15 h 81"/>
                <a:gd name="T12" fmla="*/ 41 w 67"/>
                <a:gd name="T13" fmla="*/ 18 h 81"/>
                <a:gd name="T14" fmla="*/ 37 w 67"/>
                <a:gd name="T15" fmla="*/ 26 h 81"/>
                <a:gd name="T16" fmla="*/ 45 w 67"/>
                <a:gd name="T17" fmla="*/ 29 h 81"/>
                <a:gd name="T18" fmla="*/ 52 w 67"/>
                <a:gd name="T19" fmla="*/ 29 h 81"/>
                <a:gd name="T20" fmla="*/ 59 w 67"/>
                <a:gd name="T21" fmla="*/ 26 h 81"/>
                <a:gd name="T22" fmla="*/ 59 w 67"/>
                <a:gd name="T23" fmla="*/ 33 h 81"/>
                <a:gd name="T24" fmla="*/ 56 w 67"/>
                <a:gd name="T25" fmla="*/ 41 h 81"/>
                <a:gd name="T26" fmla="*/ 63 w 67"/>
                <a:gd name="T27" fmla="*/ 52 h 81"/>
                <a:gd name="T28" fmla="*/ 63 w 67"/>
                <a:gd name="T29" fmla="*/ 59 h 81"/>
                <a:gd name="T30" fmla="*/ 59 w 67"/>
                <a:gd name="T31" fmla="*/ 67 h 81"/>
                <a:gd name="T32" fmla="*/ 59 w 67"/>
                <a:gd name="T33" fmla="*/ 70 h 81"/>
                <a:gd name="T34" fmla="*/ 52 w 67"/>
                <a:gd name="T35" fmla="*/ 74 h 81"/>
                <a:gd name="T36" fmla="*/ 45 w 67"/>
                <a:gd name="T37" fmla="*/ 74 h 81"/>
                <a:gd name="T38" fmla="*/ 37 w 67"/>
                <a:gd name="T39" fmla="*/ 74 h 81"/>
                <a:gd name="T40" fmla="*/ 33 w 67"/>
                <a:gd name="T41" fmla="*/ 81 h 81"/>
                <a:gd name="T42" fmla="*/ 33 w 67"/>
                <a:gd name="T43" fmla="*/ 78 h 81"/>
                <a:gd name="T44" fmla="*/ 30 w 67"/>
                <a:gd name="T45" fmla="*/ 74 h 81"/>
                <a:gd name="T46" fmla="*/ 26 w 67"/>
                <a:gd name="T47" fmla="*/ 70 h 81"/>
                <a:gd name="T48" fmla="*/ 22 w 67"/>
                <a:gd name="T49" fmla="*/ 67 h 81"/>
                <a:gd name="T50" fmla="*/ 26 w 67"/>
                <a:gd name="T51" fmla="*/ 63 h 81"/>
                <a:gd name="T52" fmla="*/ 22 w 67"/>
                <a:gd name="T53" fmla="*/ 59 h 81"/>
                <a:gd name="T54" fmla="*/ 15 w 67"/>
                <a:gd name="T55" fmla="*/ 55 h 81"/>
                <a:gd name="T56" fmla="*/ 11 w 67"/>
                <a:gd name="T57" fmla="*/ 52 h 81"/>
                <a:gd name="T58" fmla="*/ 11 w 67"/>
                <a:gd name="T59" fmla="*/ 48 h 81"/>
                <a:gd name="T60" fmla="*/ 8 w 67"/>
                <a:gd name="T61" fmla="*/ 41 h 81"/>
                <a:gd name="T62" fmla="*/ 11 w 67"/>
                <a:gd name="T63" fmla="*/ 41 h 81"/>
                <a:gd name="T64" fmla="*/ 11 w 67"/>
                <a:gd name="T65" fmla="*/ 37 h 81"/>
                <a:gd name="T66" fmla="*/ 4 w 67"/>
                <a:gd name="T67" fmla="*/ 33 h 81"/>
                <a:gd name="T68" fmla="*/ 8 w 67"/>
                <a:gd name="T69" fmla="*/ 29 h 81"/>
                <a:gd name="T70" fmla="*/ 4 w 67"/>
                <a:gd name="T71" fmla="*/ 26 h 81"/>
                <a:gd name="T72" fmla="*/ 4 w 67"/>
                <a:gd name="T73" fmla="*/ 26 h 81"/>
                <a:gd name="T74" fmla="*/ 4 w 67"/>
                <a:gd name="T75" fmla="*/ 22 h 81"/>
                <a:gd name="T76" fmla="*/ 8 w 67"/>
                <a:gd name="T77" fmla="*/ 18 h 81"/>
                <a:gd name="T78" fmla="*/ 4 w 67"/>
                <a:gd name="T79" fmla="*/ 18 h 81"/>
                <a:gd name="T80" fmla="*/ 0 w 67"/>
                <a:gd name="T81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81">
                  <a:moveTo>
                    <a:pt x="0" y="11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8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7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7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8" y="29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9" y="26"/>
                  </a:lnTo>
                  <a:lnTo>
                    <a:pt x="56" y="29"/>
                  </a:lnTo>
                  <a:lnTo>
                    <a:pt x="59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9" y="48"/>
                  </a:lnTo>
                  <a:lnTo>
                    <a:pt x="63" y="52"/>
                  </a:lnTo>
                  <a:lnTo>
                    <a:pt x="67" y="55"/>
                  </a:lnTo>
                  <a:lnTo>
                    <a:pt x="63" y="59"/>
                  </a:lnTo>
                  <a:lnTo>
                    <a:pt x="59" y="63"/>
                  </a:lnTo>
                  <a:lnTo>
                    <a:pt x="59" y="67"/>
                  </a:lnTo>
                  <a:lnTo>
                    <a:pt x="63" y="70"/>
                  </a:lnTo>
                  <a:lnTo>
                    <a:pt x="59" y="70"/>
                  </a:lnTo>
                  <a:lnTo>
                    <a:pt x="59" y="70"/>
                  </a:lnTo>
                  <a:lnTo>
                    <a:pt x="52" y="74"/>
                  </a:lnTo>
                  <a:lnTo>
                    <a:pt x="52" y="70"/>
                  </a:lnTo>
                  <a:lnTo>
                    <a:pt x="45" y="74"/>
                  </a:lnTo>
                  <a:lnTo>
                    <a:pt x="41" y="74"/>
                  </a:lnTo>
                  <a:lnTo>
                    <a:pt x="37" y="74"/>
                  </a:lnTo>
                  <a:lnTo>
                    <a:pt x="33" y="78"/>
                  </a:lnTo>
                  <a:lnTo>
                    <a:pt x="33" y="81"/>
                  </a:lnTo>
                  <a:lnTo>
                    <a:pt x="33" y="81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0" y="74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6" y="63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1" y="55"/>
                  </a:lnTo>
                  <a:lnTo>
                    <a:pt x="11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8" y="29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>
              <a:off x="4654564" y="2279187"/>
              <a:ext cx="38599" cy="42459"/>
            </a:xfrm>
            <a:custGeom>
              <a:avLst/>
              <a:gdLst>
                <a:gd name="T0" fmla="*/ 15 w 30"/>
                <a:gd name="T1" fmla="*/ 33 h 33"/>
                <a:gd name="T2" fmla="*/ 15 w 30"/>
                <a:gd name="T3" fmla="*/ 26 h 33"/>
                <a:gd name="T4" fmla="*/ 15 w 30"/>
                <a:gd name="T5" fmla="*/ 22 h 33"/>
                <a:gd name="T6" fmla="*/ 19 w 30"/>
                <a:gd name="T7" fmla="*/ 19 h 33"/>
                <a:gd name="T8" fmla="*/ 23 w 30"/>
                <a:gd name="T9" fmla="*/ 19 h 33"/>
                <a:gd name="T10" fmla="*/ 23 w 30"/>
                <a:gd name="T11" fmla="*/ 22 h 33"/>
                <a:gd name="T12" fmla="*/ 26 w 30"/>
                <a:gd name="T13" fmla="*/ 19 h 33"/>
                <a:gd name="T14" fmla="*/ 26 w 30"/>
                <a:gd name="T15" fmla="*/ 19 h 33"/>
                <a:gd name="T16" fmla="*/ 30 w 30"/>
                <a:gd name="T17" fmla="*/ 15 h 33"/>
                <a:gd name="T18" fmla="*/ 30 w 30"/>
                <a:gd name="T19" fmla="*/ 11 h 33"/>
                <a:gd name="T20" fmla="*/ 26 w 30"/>
                <a:gd name="T21" fmla="*/ 11 h 33"/>
                <a:gd name="T22" fmla="*/ 23 w 30"/>
                <a:gd name="T23" fmla="*/ 7 h 33"/>
                <a:gd name="T24" fmla="*/ 19 w 30"/>
                <a:gd name="T25" fmla="*/ 7 h 33"/>
                <a:gd name="T26" fmla="*/ 15 w 30"/>
                <a:gd name="T27" fmla="*/ 7 h 33"/>
                <a:gd name="T28" fmla="*/ 15 w 30"/>
                <a:gd name="T29" fmla="*/ 4 h 33"/>
                <a:gd name="T30" fmla="*/ 15 w 30"/>
                <a:gd name="T31" fmla="*/ 0 h 33"/>
                <a:gd name="T32" fmla="*/ 12 w 30"/>
                <a:gd name="T33" fmla="*/ 4 h 33"/>
                <a:gd name="T34" fmla="*/ 12 w 30"/>
                <a:gd name="T35" fmla="*/ 0 h 33"/>
                <a:gd name="T36" fmla="*/ 8 w 30"/>
                <a:gd name="T37" fmla="*/ 0 h 33"/>
                <a:gd name="T38" fmla="*/ 4 w 30"/>
                <a:gd name="T39" fmla="*/ 0 h 33"/>
                <a:gd name="T40" fmla="*/ 4 w 30"/>
                <a:gd name="T41" fmla="*/ 4 h 33"/>
                <a:gd name="T42" fmla="*/ 8 w 30"/>
                <a:gd name="T43" fmla="*/ 4 h 33"/>
                <a:gd name="T44" fmla="*/ 8 w 30"/>
                <a:gd name="T45" fmla="*/ 7 h 33"/>
                <a:gd name="T46" fmla="*/ 8 w 30"/>
                <a:gd name="T47" fmla="*/ 7 h 33"/>
                <a:gd name="T48" fmla="*/ 4 w 30"/>
                <a:gd name="T49" fmla="*/ 7 h 33"/>
                <a:gd name="T50" fmla="*/ 4 w 30"/>
                <a:gd name="T51" fmla="*/ 11 h 33"/>
                <a:gd name="T52" fmla="*/ 4 w 30"/>
                <a:gd name="T53" fmla="*/ 15 h 33"/>
                <a:gd name="T54" fmla="*/ 0 w 30"/>
                <a:gd name="T55" fmla="*/ 19 h 33"/>
                <a:gd name="T56" fmla="*/ 0 w 30"/>
                <a:gd name="T57" fmla="*/ 19 h 33"/>
                <a:gd name="T58" fmla="*/ 0 w 30"/>
                <a:gd name="T59" fmla="*/ 19 h 33"/>
                <a:gd name="T60" fmla="*/ 4 w 30"/>
                <a:gd name="T61" fmla="*/ 22 h 33"/>
                <a:gd name="T62" fmla="*/ 12 w 30"/>
                <a:gd name="T63" fmla="*/ 30 h 33"/>
                <a:gd name="T64" fmla="*/ 12 w 30"/>
                <a:gd name="T65" fmla="*/ 30 h 33"/>
                <a:gd name="T66" fmla="*/ 15 w 30"/>
                <a:gd name="T6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33">
                  <a:moveTo>
                    <a:pt x="15" y="33"/>
                  </a:moveTo>
                  <a:lnTo>
                    <a:pt x="15" y="26"/>
                  </a:lnTo>
                  <a:lnTo>
                    <a:pt x="15" y="22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4" y="2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55"/>
            <p:cNvSpPr>
              <a:spLocks noEditPoints="1"/>
            </p:cNvSpPr>
            <p:nvPr/>
          </p:nvSpPr>
          <p:spPr bwMode="auto">
            <a:xfrm>
              <a:off x="4555492" y="2217429"/>
              <a:ext cx="114511" cy="81058"/>
            </a:xfrm>
            <a:custGeom>
              <a:avLst/>
              <a:gdLst>
                <a:gd name="T0" fmla="*/ 23 w 24"/>
                <a:gd name="T1" fmla="*/ 6 h 17"/>
                <a:gd name="T2" fmla="*/ 23 w 24"/>
                <a:gd name="T3" fmla="*/ 5 h 17"/>
                <a:gd name="T4" fmla="*/ 22 w 24"/>
                <a:gd name="T5" fmla="*/ 3 h 17"/>
                <a:gd name="T6" fmla="*/ 19 w 24"/>
                <a:gd name="T7" fmla="*/ 3 h 17"/>
                <a:gd name="T8" fmla="*/ 15 w 24"/>
                <a:gd name="T9" fmla="*/ 1 h 17"/>
                <a:gd name="T10" fmla="*/ 12 w 24"/>
                <a:gd name="T11" fmla="*/ 0 h 17"/>
                <a:gd name="T12" fmla="*/ 8 w 24"/>
                <a:gd name="T13" fmla="*/ 2 h 17"/>
                <a:gd name="T14" fmla="*/ 5 w 24"/>
                <a:gd name="T15" fmla="*/ 4 h 17"/>
                <a:gd name="T16" fmla="*/ 1 w 24"/>
                <a:gd name="T17" fmla="*/ 5 h 17"/>
                <a:gd name="T18" fmla="*/ 0 w 24"/>
                <a:gd name="T19" fmla="*/ 6 h 17"/>
                <a:gd name="T20" fmla="*/ 1 w 24"/>
                <a:gd name="T21" fmla="*/ 8 h 17"/>
                <a:gd name="T22" fmla="*/ 3 w 24"/>
                <a:gd name="T23" fmla="*/ 5 h 17"/>
                <a:gd name="T24" fmla="*/ 5 w 24"/>
                <a:gd name="T25" fmla="*/ 6 h 17"/>
                <a:gd name="T26" fmla="*/ 8 w 24"/>
                <a:gd name="T27" fmla="*/ 10 h 17"/>
                <a:gd name="T28" fmla="*/ 8 w 24"/>
                <a:gd name="T29" fmla="*/ 10 h 17"/>
                <a:gd name="T30" fmla="*/ 7 w 24"/>
                <a:gd name="T31" fmla="*/ 12 h 17"/>
                <a:gd name="T32" fmla="*/ 10 w 24"/>
                <a:gd name="T33" fmla="*/ 13 h 17"/>
                <a:gd name="T34" fmla="*/ 12 w 24"/>
                <a:gd name="T35" fmla="*/ 14 h 17"/>
                <a:gd name="T36" fmla="*/ 17 w 24"/>
                <a:gd name="T37" fmla="*/ 16 h 17"/>
                <a:gd name="T38" fmla="*/ 16 w 24"/>
                <a:gd name="T39" fmla="*/ 17 h 17"/>
                <a:gd name="T40" fmla="*/ 17 w 24"/>
                <a:gd name="T41" fmla="*/ 16 h 17"/>
                <a:gd name="T42" fmla="*/ 11 w 24"/>
                <a:gd name="T43" fmla="*/ 10 h 17"/>
                <a:gd name="T44" fmla="*/ 10 w 24"/>
                <a:gd name="T45" fmla="*/ 8 h 17"/>
                <a:gd name="T46" fmla="*/ 9 w 24"/>
                <a:gd name="T47" fmla="*/ 7 h 17"/>
                <a:gd name="T48" fmla="*/ 9 w 24"/>
                <a:gd name="T49" fmla="*/ 5 h 17"/>
                <a:gd name="T50" fmla="*/ 11 w 24"/>
                <a:gd name="T51" fmla="*/ 6 h 17"/>
                <a:gd name="T52" fmla="*/ 13 w 24"/>
                <a:gd name="T53" fmla="*/ 5 h 17"/>
                <a:gd name="T54" fmla="*/ 14 w 24"/>
                <a:gd name="T55" fmla="*/ 5 h 17"/>
                <a:gd name="T56" fmla="*/ 16 w 24"/>
                <a:gd name="T57" fmla="*/ 5 h 17"/>
                <a:gd name="T58" fmla="*/ 18 w 24"/>
                <a:gd name="T59" fmla="*/ 6 h 17"/>
                <a:gd name="T60" fmla="*/ 20 w 24"/>
                <a:gd name="T61" fmla="*/ 6 h 17"/>
                <a:gd name="T62" fmla="*/ 23 w 24"/>
                <a:gd name="T63" fmla="*/ 7 h 17"/>
                <a:gd name="T64" fmla="*/ 16 w 24"/>
                <a:gd name="T65" fmla="*/ 17 h 17"/>
                <a:gd name="T66" fmla="*/ 12 w 24"/>
                <a:gd name="T67" fmla="*/ 15 h 17"/>
                <a:gd name="T68" fmla="*/ 12 w 24"/>
                <a:gd name="T69" fmla="*/ 15 h 17"/>
                <a:gd name="T70" fmla="*/ 15 w 24"/>
                <a:gd name="T71" fmla="*/ 15 h 17"/>
                <a:gd name="T72" fmla="*/ 13 w 24"/>
                <a:gd name="T73" fmla="*/ 14 h 17"/>
                <a:gd name="T74" fmla="*/ 7 w 24"/>
                <a:gd name="T75" fmla="*/ 10 h 17"/>
                <a:gd name="T76" fmla="*/ 5 w 24"/>
                <a:gd name="T77" fmla="*/ 8 h 17"/>
                <a:gd name="T78" fmla="*/ 5 w 24"/>
                <a:gd name="T79" fmla="*/ 8 h 17"/>
                <a:gd name="T80" fmla="*/ 7 w 24"/>
                <a:gd name="T81" fmla="*/ 12 h 17"/>
                <a:gd name="T82" fmla="*/ 5 w 24"/>
                <a:gd name="T83" fmla="*/ 10 h 17"/>
                <a:gd name="T84" fmla="*/ 3 w 24"/>
                <a:gd name="T85" fmla="*/ 7 h 17"/>
                <a:gd name="T86" fmla="*/ 4 w 24"/>
                <a:gd name="T87" fmla="*/ 9 h 17"/>
                <a:gd name="T88" fmla="*/ 3 w 24"/>
                <a:gd name="T89" fmla="*/ 7 h 17"/>
                <a:gd name="T90" fmla="*/ 4 w 24"/>
                <a:gd name="T91" fmla="*/ 7 h 17"/>
                <a:gd name="T92" fmla="*/ 3 w 24"/>
                <a:gd name="T93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17">
                  <a:moveTo>
                    <a:pt x="23" y="7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lose/>
                  <a:moveTo>
                    <a:pt x="14" y="16"/>
                  </a:moveTo>
                  <a:cubicBezTo>
                    <a:pt x="14" y="16"/>
                    <a:pt x="15" y="16"/>
                    <a:pt x="15" y="16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lose/>
                  <a:moveTo>
                    <a:pt x="12" y="1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3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6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5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lose/>
                  <a:moveTo>
                    <a:pt x="6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5" y="9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3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lose/>
                  <a:moveTo>
                    <a:pt x="4" y="5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>
              <a:off x="4597952" y="2240588"/>
              <a:ext cx="75912" cy="63045"/>
            </a:xfrm>
            <a:custGeom>
              <a:avLst/>
              <a:gdLst>
                <a:gd name="T0" fmla="*/ 30 w 59"/>
                <a:gd name="T1" fmla="*/ 41 h 49"/>
                <a:gd name="T2" fmla="*/ 7 w 59"/>
                <a:gd name="T3" fmla="*/ 19 h 49"/>
                <a:gd name="T4" fmla="*/ 7 w 59"/>
                <a:gd name="T5" fmla="*/ 15 h 49"/>
                <a:gd name="T6" fmla="*/ 4 w 59"/>
                <a:gd name="T7" fmla="*/ 11 h 49"/>
                <a:gd name="T8" fmla="*/ 0 w 59"/>
                <a:gd name="T9" fmla="*/ 8 h 49"/>
                <a:gd name="T10" fmla="*/ 0 w 59"/>
                <a:gd name="T11" fmla="*/ 4 h 49"/>
                <a:gd name="T12" fmla="*/ 0 w 59"/>
                <a:gd name="T13" fmla="*/ 0 h 49"/>
                <a:gd name="T14" fmla="*/ 7 w 59"/>
                <a:gd name="T15" fmla="*/ 4 h 49"/>
                <a:gd name="T16" fmla="*/ 7 w 59"/>
                <a:gd name="T17" fmla="*/ 0 h 49"/>
                <a:gd name="T18" fmla="*/ 15 w 59"/>
                <a:gd name="T19" fmla="*/ 0 h 49"/>
                <a:gd name="T20" fmla="*/ 18 w 59"/>
                <a:gd name="T21" fmla="*/ 0 h 49"/>
                <a:gd name="T22" fmla="*/ 22 w 59"/>
                <a:gd name="T23" fmla="*/ 0 h 49"/>
                <a:gd name="T24" fmla="*/ 26 w 59"/>
                <a:gd name="T25" fmla="*/ 0 h 49"/>
                <a:gd name="T26" fmla="*/ 33 w 59"/>
                <a:gd name="T27" fmla="*/ 0 h 49"/>
                <a:gd name="T28" fmla="*/ 37 w 59"/>
                <a:gd name="T29" fmla="*/ 4 h 49"/>
                <a:gd name="T30" fmla="*/ 41 w 59"/>
                <a:gd name="T31" fmla="*/ 4 h 49"/>
                <a:gd name="T32" fmla="*/ 52 w 59"/>
                <a:gd name="T33" fmla="*/ 8 h 49"/>
                <a:gd name="T34" fmla="*/ 52 w 59"/>
                <a:gd name="T35" fmla="*/ 8 h 49"/>
                <a:gd name="T36" fmla="*/ 56 w 59"/>
                <a:gd name="T37" fmla="*/ 11 h 49"/>
                <a:gd name="T38" fmla="*/ 52 w 59"/>
                <a:gd name="T39" fmla="*/ 15 h 49"/>
                <a:gd name="T40" fmla="*/ 59 w 59"/>
                <a:gd name="T41" fmla="*/ 19 h 49"/>
                <a:gd name="T42" fmla="*/ 59 w 59"/>
                <a:gd name="T43" fmla="*/ 23 h 49"/>
                <a:gd name="T44" fmla="*/ 56 w 59"/>
                <a:gd name="T45" fmla="*/ 23 h 49"/>
                <a:gd name="T46" fmla="*/ 59 w 59"/>
                <a:gd name="T47" fmla="*/ 30 h 49"/>
                <a:gd name="T48" fmla="*/ 56 w 59"/>
                <a:gd name="T49" fmla="*/ 30 h 49"/>
                <a:gd name="T50" fmla="*/ 48 w 59"/>
                <a:gd name="T51" fmla="*/ 30 h 49"/>
                <a:gd name="T52" fmla="*/ 52 w 59"/>
                <a:gd name="T53" fmla="*/ 34 h 49"/>
                <a:gd name="T54" fmla="*/ 52 w 59"/>
                <a:gd name="T55" fmla="*/ 37 h 49"/>
                <a:gd name="T56" fmla="*/ 48 w 59"/>
                <a:gd name="T57" fmla="*/ 41 h 49"/>
                <a:gd name="T58" fmla="*/ 44 w 59"/>
                <a:gd name="T59" fmla="*/ 49 h 49"/>
                <a:gd name="T60" fmla="*/ 41 w 59"/>
                <a:gd name="T61" fmla="*/ 45 h 49"/>
                <a:gd name="T62" fmla="*/ 33 w 59"/>
                <a:gd name="T63" fmla="*/ 45 h 49"/>
                <a:gd name="T64" fmla="*/ 30 w 59"/>
                <a:gd name="T65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49">
                  <a:moveTo>
                    <a:pt x="30" y="45"/>
                  </a:moveTo>
                  <a:lnTo>
                    <a:pt x="30" y="41"/>
                  </a:lnTo>
                  <a:lnTo>
                    <a:pt x="18" y="30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6" y="19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6"/>
                  </a:lnTo>
                  <a:lnTo>
                    <a:pt x="59" y="30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8" y="34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5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7" y="45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4550346" y="2203276"/>
              <a:ext cx="61758" cy="37313"/>
            </a:xfrm>
            <a:custGeom>
              <a:avLst/>
              <a:gdLst>
                <a:gd name="T0" fmla="*/ 4 w 48"/>
                <a:gd name="T1" fmla="*/ 29 h 29"/>
                <a:gd name="T2" fmla="*/ 7 w 48"/>
                <a:gd name="T3" fmla="*/ 29 h 29"/>
                <a:gd name="T4" fmla="*/ 11 w 48"/>
                <a:gd name="T5" fmla="*/ 26 h 29"/>
                <a:gd name="T6" fmla="*/ 15 w 48"/>
                <a:gd name="T7" fmla="*/ 26 h 29"/>
                <a:gd name="T8" fmla="*/ 22 w 48"/>
                <a:gd name="T9" fmla="*/ 26 h 29"/>
                <a:gd name="T10" fmla="*/ 26 w 48"/>
                <a:gd name="T11" fmla="*/ 26 h 29"/>
                <a:gd name="T12" fmla="*/ 26 w 48"/>
                <a:gd name="T13" fmla="*/ 22 h 29"/>
                <a:gd name="T14" fmla="*/ 33 w 48"/>
                <a:gd name="T15" fmla="*/ 18 h 29"/>
                <a:gd name="T16" fmla="*/ 33 w 48"/>
                <a:gd name="T17" fmla="*/ 14 h 29"/>
                <a:gd name="T18" fmla="*/ 41 w 48"/>
                <a:gd name="T19" fmla="*/ 11 h 29"/>
                <a:gd name="T20" fmla="*/ 48 w 48"/>
                <a:gd name="T21" fmla="*/ 11 h 29"/>
                <a:gd name="T22" fmla="*/ 48 w 48"/>
                <a:gd name="T23" fmla="*/ 3 h 29"/>
                <a:gd name="T24" fmla="*/ 44 w 48"/>
                <a:gd name="T25" fmla="*/ 0 h 29"/>
                <a:gd name="T26" fmla="*/ 41 w 48"/>
                <a:gd name="T27" fmla="*/ 3 h 29"/>
                <a:gd name="T28" fmla="*/ 33 w 48"/>
                <a:gd name="T29" fmla="*/ 7 h 29"/>
                <a:gd name="T30" fmla="*/ 33 w 48"/>
                <a:gd name="T31" fmla="*/ 7 h 29"/>
                <a:gd name="T32" fmla="*/ 30 w 48"/>
                <a:gd name="T33" fmla="*/ 7 h 29"/>
                <a:gd name="T34" fmla="*/ 26 w 48"/>
                <a:gd name="T35" fmla="*/ 7 h 29"/>
                <a:gd name="T36" fmla="*/ 22 w 48"/>
                <a:gd name="T37" fmla="*/ 7 h 29"/>
                <a:gd name="T38" fmla="*/ 18 w 48"/>
                <a:gd name="T39" fmla="*/ 7 h 29"/>
                <a:gd name="T40" fmla="*/ 15 w 48"/>
                <a:gd name="T41" fmla="*/ 7 h 29"/>
                <a:gd name="T42" fmla="*/ 7 w 48"/>
                <a:gd name="T43" fmla="*/ 7 h 29"/>
                <a:gd name="T44" fmla="*/ 7 w 48"/>
                <a:gd name="T45" fmla="*/ 7 h 29"/>
                <a:gd name="T46" fmla="*/ 4 w 48"/>
                <a:gd name="T47" fmla="*/ 11 h 29"/>
                <a:gd name="T48" fmla="*/ 4 w 48"/>
                <a:gd name="T49" fmla="*/ 14 h 29"/>
                <a:gd name="T50" fmla="*/ 0 w 48"/>
                <a:gd name="T51" fmla="*/ 18 h 29"/>
                <a:gd name="T52" fmla="*/ 4 w 48"/>
                <a:gd name="T53" fmla="*/ 22 h 29"/>
                <a:gd name="T54" fmla="*/ 4 w 48"/>
                <a:gd name="T55" fmla="*/ 22 h 29"/>
                <a:gd name="T56" fmla="*/ 7 w 48"/>
                <a:gd name="T57" fmla="*/ 22 h 29"/>
                <a:gd name="T58" fmla="*/ 7 w 48"/>
                <a:gd name="T59" fmla="*/ 26 h 29"/>
                <a:gd name="T60" fmla="*/ 4 w 48"/>
                <a:gd name="T61" fmla="*/ 26 h 29"/>
                <a:gd name="T62" fmla="*/ 4 w 48"/>
                <a:gd name="T6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29">
                  <a:moveTo>
                    <a:pt x="4" y="29"/>
                  </a:moveTo>
                  <a:lnTo>
                    <a:pt x="7" y="29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48" y="3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30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4" y="26"/>
                  </a:ln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4474436" y="2150523"/>
              <a:ext cx="142816" cy="61758"/>
            </a:xfrm>
            <a:custGeom>
              <a:avLst/>
              <a:gdLst>
                <a:gd name="T0" fmla="*/ 66 w 111"/>
                <a:gd name="T1" fmla="*/ 48 h 48"/>
                <a:gd name="T2" fmla="*/ 77 w 111"/>
                <a:gd name="T3" fmla="*/ 48 h 48"/>
                <a:gd name="T4" fmla="*/ 85 w 111"/>
                <a:gd name="T5" fmla="*/ 48 h 48"/>
                <a:gd name="T6" fmla="*/ 92 w 111"/>
                <a:gd name="T7" fmla="*/ 48 h 48"/>
                <a:gd name="T8" fmla="*/ 100 w 111"/>
                <a:gd name="T9" fmla="*/ 44 h 48"/>
                <a:gd name="T10" fmla="*/ 107 w 111"/>
                <a:gd name="T11" fmla="*/ 37 h 48"/>
                <a:gd name="T12" fmla="*/ 107 w 111"/>
                <a:gd name="T13" fmla="*/ 33 h 48"/>
                <a:gd name="T14" fmla="*/ 103 w 111"/>
                <a:gd name="T15" fmla="*/ 26 h 48"/>
                <a:gd name="T16" fmla="*/ 111 w 111"/>
                <a:gd name="T17" fmla="*/ 26 h 48"/>
                <a:gd name="T18" fmla="*/ 111 w 111"/>
                <a:gd name="T19" fmla="*/ 18 h 48"/>
                <a:gd name="T20" fmla="*/ 111 w 111"/>
                <a:gd name="T21" fmla="*/ 7 h 48"/>
                <a:gd name="T22" fmla="*/ 103 w 111"/>
                <a:gd name="T23" fmla="*/ 4 h 48"/>
                <a:gd name="T24" fmla="*/ 92 w 111"/>
                <a:gd name="T25" fmla="*/ 4 h 48"/>
                <a:gd name="T26" fmla="*/ 81 w 111"/>
                <a:gd name="T27" fmla="*/ 0 h 48"/>
                <a:gd name="T28" fmla="*/ 77 w 111"/>
                <a:gd name="T29" fmla="*/ 4 h 48"/>
                <a:gd name="T30" fmla="*/ 77 w 111"/>
                <a:gd name="T31" fmla="*/ 7 h 48"/>
                <a:gd name="T32" fmla="*/ 70 w 111"/>
                <a:gd name="T33" fmla="*/ 7 h 48"/>
                <a:gd name="T34" fmla="*/ 59 w 111"/>
                <a:gd name="T35" fmla="*/ 4 h 48"/>
                <a:gd name="T36" fmla="*/ 59 w 111"/>
                <a:gd name="T37" fmla="*/ 11 h 48"/>
                <a:gd name="T38" fmla="*/ 55 w 111"/>
                <a:gd name="T39" fmla="*/ 11 h 48"/>
                <a:gd name="T40" fmla="*/ 48 w 111"/>
                <a:gd name="T41" fmla="*/ 18 h 48"/>
                <a:gd name="T42" fmla="*/ 52 w 111"/>
                <a:gd name="T43" fmla="*/ 22 h 48"/>
                <a:gd name="T44" fmla="*/ 48 w 111"/>
                <a:gd name="T45" fmla="*/ 26 h 48"/>
                <a:gd name="T46" fmla="*/ 40 w 111"/>
                <a:gd name="T47" fmla="*/ 26 h 48"/>
                <a:gd name="T48" fmla="*/ 37 w 111"/>
                <a:gd name="T49" fmla="*/ 26 h 48"/>
                <a:gd name="T50" fmla="*/ 29 w 111"/>
                <a:gd name="T51" fmla="*/ 30 h 48"/>
                <a:gd name="T52" fmla="*/ 22 w 111"/>
                <a:gd name="T53" fmla="*/ 30 h 48"/>
                <a:gd name="T54" fmla="*/ 15 w 111"/>
                <a:gd name="T55" fmla="*/ 26 h 48"/>
                <a:gd name="T56" fmla="*/ 11 w 111"/>
                <a:gd name="T57" fmla="*/ 30 h 48"/>
                <a:gd name="T58" fmla="*/ 7 w 111"/>
                <a:gd name="T59" fmla="*/ 30 h 48"/>
                <a:gd name="T60" fmla="*/ 0 w 111"/>
                <a:gd name="T61" fmla="*/ 30 h 48"/>
                <a:gd name="T62" fmla="*/ 0 w 111"/>
                <a:gd name="T63" fmla="*/ 30 h 48"/>
                <a:gd name="T64" fmla="*/ 0 w 111"/>
                <a:gd name="T65" fmla="*/ 33 h 48"/>
                <a:gd name="T66" fmla="*/ 3 w 111"/>
                <a:gd name="T67" fmla="*/ 37 h 48"/>
                <a:gd name="T68" fmla="*/ 7 w 111"/>
                <a:gd name="T69" fmla="*/ 37 h 48"/>
                <a:gd name="T70" fmla="*/ 11 w 111"/>
                <a:gd name="T71" fmla="*/ 37 h 48"/>
                <a:gd name="T72" fmla="*/ 18 w 111"/>
                <a:gd name="T73" fmla="*/ 37 h 48"/>
                <a:gd name="T74" fmla="*/ 22 w 111"/>
                <a:gd name="T75" fmla="*/ 41 h 48"/>
                <a:gd name="T76" fmla="*/ 33 w 111"/>
                <a:gd name="T77" fmla="*/ 37 h 48"/>
                <a:gd name="T78" fmla="*/ 40 w 111"/>
                <a:gd name="T79" fmla="*/ 41 h 48"/>
                <a:gd name="T80" fmla="*/ 59 w 111"/>
                <a:gd name="T81" fmla="*/ 44 h 48"/>
                <a:gd name="T82" fmla="*/ 66 w 111"/>
                <a:gd name="T8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1" h="48">
                  <a:moveTo>
                    <a:pt x="66" y="48"/>
                  </a:moveTo>
                  <a:lnTo>
                    <a:pt x="66" y="48"/>
                  </a:lnTo>
                  <a:lnTo>
                    <a:pt x="74" y="48"/>
                  </a:lnTo>
                  <a:lnTo>
                    <a:pt x="77" y="48"/>
                  </a:lnTo>
                  <a:lnTo>
                    <a:pt x="81" y="48"/>
                  </a:lnTo>
                  <a:lnTo>
                    <a:pt x="85" y="48"/>
                  </a:lnTo>
                  <a:lnTo>
                    <a:pt x="89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100" y="44"/>
                  </a:lnTo>
                  <a:lnTo>
                    <a:pt x="103" y="41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7" y="33"/>
                  </a:lnTo>
                  <a:lnTo>
                    <a:pt x="107" y="30"/>
                  </a:lnTo>
                  <a:lnTo>
                    <a:pt x="103" y="26"/>
                  </a:lnTo>
                  <a:lnTo>
                    <a:pt x="103" y="26"/>
                  </a:lnTo>
                  <a:lnTo>
                    <a:pt x="111" y="26"/>
                  </a:lnTo>
                  <a:lnTo>
                    <a:pt x="111" y="22"/>
                  </a:lnTo>
                  <a:lnTo>
                    <a:pt x="111" y="18"/>
                  </a:lnTo>
                  <a:lnTo>
                    <a:pt x="111" y="11"/>
                  </a:lnTo>
                  <a:lnTo>
                    <a:pt x="111" y="7"/>
                  </a:lnTo>
                  <a:lnTo>
                    <a:pt x="103" y="4"/>
                  </a:lnTo>
                  <a:lnTo>
                    <a:pt x="103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9" y="7"/>
                  </a:lnTo>
                  <a:lnTo>
                    <a:pt x="59" y="11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2" y="15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2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2" y="30"/>
                  </a:lnTo>
                  <a:lnTo>
                    <a:pt x="18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3" y="2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22" y="41"/>
                  </a:lnTo>
                  <a:lnTo>
                    <a:pt x="29" y="37"/>
                  </a:lnTo>
                  <a:lnTo>
                    <a:pt x="33" y="37"/>
                  </a:lnTo>
                  <a:lnTo>
                    <a:pt x="40" y="37"/>
                  </a:lnTo>
                  <a:lnTo>
                    <a:pt x="40" y="41"/>
                  </a:lnTo>
                  <a:lnTo>
                    <a:pt x="48" y="44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6" y="48"/>
                  </a:lnTo>
                  <a:lnTo>
                    <a:pt x="66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4555494" y="1997415"/>
              <a:ext cx="194282" cy="147963"/>
            </a:xfrm>
            <a:custGeom>
              <a:avLst/>
              <a:gdLst>
                <a:gd name="T0" fmla="*/ 92 w 151"/>
                <a:gd name="T1" fmla="*/ 115 h 115"/>
                <a:gd name="T2" fmla="*/ 96 w 151"/>
                <a:gd name="T3" fmla="*/ 111 h 115"/>
                <a:gd name="T4" fmla="*/ 100 w 151"/>
                <a:gd name="T5" fmla="*/ 111 h 115"/>
                <a:gd name="T6" fmla="*/ 107 w 151"/>
                <a:gd name="T7" fmla="*/ 111 h 115"/>
                <a:gd name="T8" fmla="*/ 111 w 151"/>
                <a:gd name="T9" fmla="*/ 111 h 115"/>
                <a:gd name="T10" fmla="*/ 118 w 151"/>
                <a:gd name="T11" fmla="*/ 111 h 115"/>
                <a:gd name="T12" fmla="*/ 129 w 151"/>
                <a:gd name="T13" fmla="*/ 115 h 115"/>
                <a:gd name="T14" fmla="*/ 133 w 151"/>
                <a:gd name="T15" fmla="*/ 111 h 115"/>
                <a:gd name="T16" fmla="*/ 144 w 151"/>
                <a:gd name="T17" fmla="*/ 97 h 115"/>
                <a:gd name="T18" fmla="*/ 148 w 151"/>
                <a:gd name="T19" fmla="*/ 89 h 115"/>
                <a:gd name="T20" fmla="*/ 151 w 151"/>
                <a:gd name="T21" fmla="*/ 85 h 115"/>
                <a:gd name="T22" fmla="*/ 148 w 151"/>
                <a:gd name="T23" fmla="*/ 82 h 115"/>
                <a:gd name="T24" fmla="*/ 148 w 151"/>
                <a:gd name="T25" fmla="*/ 78 h 115"/>
                <a:gd name="T26" fmla="*/ 144 w 151"/>
                <a:gd name="T27" fmla="*/ 71 h 115"/>
                <a:gd name="T28" fmla="*/ 144 w 151"/>
                <a:gd name="T29" fmla="*/ 59 h 115"/>
                <a:gd name="T30" fmla="*/ 137 w 151"/>
                <a:gd name="T31" fmla="*/ 52 h 115"/>
                <a:gd name="T32" fmla="*/ 144 w 151"/>
                <a:gd name="T33" fmla="*/ 45 h 115"/>
                <a:gd name="T34" fmla="*/ 140 w 151"/>
                <a:gd name="T35" fmla="*/ 34 h 115"/>
                <a:gd name="T36" fmla="*/ 140 w 151"/>
                <a:gd name="T37" fmla="*/ 30 h 115"/>
                <a:gd name="T38" fmla="*/ 133 w 151"/>
                <a:gd name="T39" fmla="*/ 19 h 115"/>
                <a:gd name="T40" fmla="*/ 133 w 151"/>
                <a:gd name="T41" fmla="*/ 8 h 115"/>
                <a:gd name="T42" fmla="*/ 126 w 151"/>
                <a:gd name="T43" fmla="*/ 4 h 115"/>
                <a:gd name="T44" fmla="*/ 85 w 151"/>
                <a:gd name="T45" fmla="*/ 8 h 115"/>
                <a:gd name="T46" fmla="*/ 77 w 151"/>
                <a:gd name="T47" fmla="*/ 11 h 115"/>
                <a:gd name="T48" fmla="*/ 70 w 151"/>
                <a:gd name="T49" fmla="*/ 11 h 115"/>
                <a:gd name="T50" fmla="*/ 77 w 151"/>
                <a:gd name="T51" fmla="*/ 4 h 115"/>
                <a:gd name="T52" fmla="*/ 74 w 151"/>
                <a:gd name="T53" fmla="*/ 8 h 115"/>
                <a:gd name="T54" fmla="*/ 63 w 151"/>
                <a:gd name="T55" fmla="*/ 8 h 115"/>
                <a:gd name="T56" fmla="*/ 59 w 151"/>
                <a:gd name="T57" fmla="*/ 4 h 115"/>
                <a:gd name="T58" fmla="*/ 66 w 151"/>
                <a:gd name="T59" fmla="*/ 4 h 115"/>
                <a:gd name="T60" fmla="*/ 63 w 151"/>
                <a:gd name="T61" fmla="*/ 0 h 115"/>
                <a:gd name="T62" fmla="*/ 48 w 151"/>
                <a:gd name="T63" fmla="*/ 4 h 115"/>
                <a:gd name="T64" fmla="*/ 37 w 151"/>
                <a:gd name="T65" fmla="*/ 4 h 115"/>
                <a:gd name="T66" fmla="*/ 29 w 151"/>
                <a:gd name="T67" fmla="*/ 8 h 115"/>
                <a:gd name="T68" fmla="*/ 26 w 151"/>
                <a:gd name="T69" fmla="*/ 15 h 115"/>
                <a:gd name="T70" fmla="*/ 14 w 151"/>
                <a:gd name="T71" fmla="*/ 19 h 115"/>
                <a:gd name="T72" fmla="*/ 7 w 151"/>
                <a:gd name="T73" fmla="*/ 22 h 115"/>
                <a:gd name="T74" fmla="*/ 3 w 151"/>
                <a:gd name="T75" fmla="*/ 26 h 115"/>
                <a:gd name="T76" fmla="*/ 3 w 151"/>
                <a:gd name="T77" fmla="*/ 26 h 115"/>
                <a:gd name="T78" fmla="*/ 3 w 151"/>
                <a:gd name="T79" fmla="*/ 37 h 115"/>
                <a:gd name="T80" fmla="*/ 0 w 151"/>
                <a:gd name="T81" fmla="*/ 41 h 115"/>
                <a:gd name="T82" fmla="*/ 3 w 151"/>
                <a:gd name="T83" fmla="*/ 52 h 115"/>
                <a:gd name="T84" fmla="*/ 7 w 151"/>
                <a:gd name="T85" fmla="*/ 56 h 115"/>
                <a:gd name="T86" fmla="*/ 7 w 151"/>
                <a:gd name="T87" fmla="*/ 59 h 115"/>
                <a:gd name="T88" fmla="*/ 11 w 151"/>
                <a:gd name="T89" fmla="*/ 67 h 115"/>
                <a:gd name="T90" fmla="*/ 14 w 151"/>
                <a:gd name="T91" fmla="*/ 78 h 115"/>
                <a:gd name="T92" fmla="*/ 14 w 151"/>
                <a:gd name="T93" fmla="*/ 82 h 115"/>
                <a:gd name="T94" fmla="*/ 18 w 151"/>
                <a:gd name="T95" fmla="*/ 82 h 115"/>
                <a:gd name="T96" fmla="*/ 26 w 151"/>
                <a:gd name="T97" fmla="*/ 82 h 115"/>
                <a:gd name="T98" fmla="*/ 29 w 151"/>
                <a:gd name="T99" fmla="*/ 85 h 115"/>
                <a:gd name="T100" fmla="*/ 33 w 151"/>
                <a:gd name="T101" fmla="*/ 89 h 115"/>
                <a:gd name="T102" fmla="*/ 33 w 151"/>
                <a:gd name="T103" fmla="*/ 93 h 115"/>
                <a:gd name="T104" fmla="*/ 37 w 151"/>
                <a:gd name="T105" fmla="*/ 97 h 115"/>
                <a:gd name="T106" fmla="*/ 40 w 151"/>
                <a:gd name="T107" fmla="*/ 97 h 115"/>
                <a:gd name="T108" fmla="*/ 37 w 151"/>
                <a:gd name="T109" fmla="*/ 89 h 115"/>
                <a:gd name="T110" fmla="*/ 48 w 151"/>
                <a:gd name="T111" fmla="*/ 93 h 115"/>
                <a:gd name="T112" fmla="*/ 51 w 151"/>
                <a:gd name="T113" fmla="*/ 97 h 115"/>
                <a:gd name="T114" fmla="*/ 59 w 151"/>
                <a:gd name="T115" fmla="*/ 97 h 115"/>
                <a:gd name="T116" fmla="*/ 74 w 151"/>
                <a:gd name="T117" fmla="*/ 104 h 115"/>
                <a:gd name="T118" fmla="*/ 81 w 151"/>
                <a:gd name="T119" fmla="*/ 111 h 115"/>
                <a:gd name="T120" fmla="*/ 89 w 151"/>
                <a:gd name="T121" fmla="*/ 108 h 115"/>
                <a:gd name="T122" fmla="*/ 89 w 151"/>
                <a:gd name="T12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" h="115">
                  <a:moveTo>
                    <a:pt x="89" y="115"/>
                  </a:moveTo>
                  <a:lnTo>
                    <a:pt x="92" y="115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8" y="111"/>
                  </a:lnTo>
                  <a:lnTo>
                    <a:pt x="122" y="111"/>
                  </a:lnTo>
                  <a:lnTo>
                    <a:pt x="129" y="115"/>
                  </a:lnTo>
                  <a:lnTo>
                    <a:pt x="133" y="115"/>
                  </a:lnTo>
                  <a:lnTo>
                    <a:pt x="133" y="111"/>
                  </a:lnTo>
                  <a:lnTo>
                    <a:pt x="133" y="108"/>
                  </a:lnTo>
                  <a:lnTo>
                    <a:pt x="144" y="97"/>
                  </a:lnTo>
                  <a:lnTo>
                    <a:pt x="144" y="93"/>
                  </a:lnTo>
                  <a:lnTo>
                    <a:pt x="148" y="89"/>
                  </a:lnTo>
                  <a:lnTo>
                    <a:pt x="151" y="89"/>
                  </a:lnTo>
                  <a:lnTo>
                    <a:pt x="151" y="85"/>
                  </a:lnTo>
                  <a:lnTo>
                    <a:pt x="148" y="82"/>
                  </a:lnTo>
                  <a:lnTo>
                    <a:pt x="148" y="82"/>
                  </a:lnTo>
                  <a:lnTo>
                    <a:pt x="151" y="78"/>
                  </a:lnTo>
                  <a:lnTo>
                    <a:pt x="148" y="78"/>
                  </a:lnTo>
                  <a:lnTo>
                    <a:pt x="144" y="74"/>
                  </a:lnTo>
                  <a:lnTo>
                    <a:pt x="144" y="71"/>
                  </a:lnTo>
                  <a:lnTo>
                    <a:pt x="144" y="63"/>
                  </a:lnTo>
                  <a:lnTo>
                    <a:pt x="144" y="59"/>
                  </a:lnTo>
                  <a:lnTo>
                    <a:pt x="140" y="56"/>
                  </a:lnTo>
                  <a:lnTo>
                    <a:pt x="137" y="52"/>
                  </a:lnTo>
                  <a:lnTo>
                    <a:pt x="140" y="48"/>
                  </a:lnTo>
                  <a:lnTo>
                    <a:pt x="144" y="45"/>
                  </a:lnTo>
                  <a:lnTo>
                    <a:pt x="144" y="37"/>
                  </a:lnTo>
                  <a:lnTo>
                    <a:pt x="140" y="34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37" y="22"/>
                  </a:lnTo>
                  <a:lnTo>
                    <a:pt x="133" y="19"/>
                  </a:lnTo>
                  <a:lnTo>
                    <a:pt x="133" y="15"/>
                  </a:lnTo>
                  <a:lnTo>
                    <a:pt x="133" y="8"/>
                  </a:lnTo>
                  <a:lnTo>
                    <a:pt x="129" y="8"/>
                  </a:lnTo>
                  <a:lnTo>
                    <a:pt x="126" y="4"/>
                  </a:lnTo>
                  <a:lnTo>
                    <a:pt x="103" y="8"/>
                  </a:lnTo>
                  <a:lnTo>
                    <a:pt x="85" y="8"/>
                  </a:lnTo>
                  <a:lnTo>
                    <a:pt x="81" y="8"/>
                  </a:lnTo>
                  <a:lnTo>
                    <a:pt x="77" y="11"/>
                  </a:lnTo>
                  <a:lnTo>
                    <a:pt x="70" y="11"/>
                  </a:lnTo>
                  <a:lnTo>
                    <a:pt x="70" y="11"/>
                  </a:lnTo>
                  <a:lnTo>
                    <a:pt x="74" y="8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4" y="8"/>
                  </a:lnTo>
                  <a:lnTo>
                    <a:pt x="66" y="11"/>
                  </a:lnTo>
                  <a:lnTo>
                    <a:pt x="63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3" y="0"/>
                  </a:lnTo>
                  <a:lnTo>
                    <a:pt x="51" y="0"/>
                  </a:lnTo>
                  <a:lnTo>
                    <a:pt x="48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4" y="19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4"/>
                  </a:lnTo>
                  <a:lnTo>
                    <a:pt x="3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" y="48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6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4" y="71"/>
                  </a:lnTo>
                  <a:lnTo>
                    <a:pt x="14" y="78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4" y="82"/>
                  </a:lnTo>
                  <a:lnTo>
                    <a:pt x="18" y="82"/>
                  </a:lnTo>
                  <a:lnTo>
                    <a:pt x="22" y="82"/>
                  </a:lnTo>
                  <a:lnTo>
                    <a:pt x="26" y="82"/>
                  </a:lnTo>
                  <a:lnTo>
                    <a:pt x="26" y="82"/>
                  </a:lnTo>
                  <a:lnTo>
                    <a:pt x="29" y="85"/>
                  </a:lnTo>
                  <a:lnTo>
                    <a:pt x="33" y="85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7" y="93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40" y="97"/>
                  </a:lnTo>
                  <a:lnTo>
                    <a:pt x="40" y="97"/>
                  </a:lnTo>
                  <a:lnTo>
                    <a:pt x="37" y="89"/>
                  </a:lnTo>
                  <a:lnTo>
                    <a:pt x="40" y="89"/>
                  </a:lnTo>
                  <a:lnTo>
                    <a:pt x="48" y="93"/>
                  </a:lnTo>
                  <a:lnTo>
                    <a:pt x="51" y="93"/>
                  </a:lnTo>
                  <a:lnTo>
                    <a:pt x="51" y="97"/>
                  </a:lnTo>
                  <a:lnTo>
                    <a:pt x="55" y="97"/>
                  </a:lnTo>
                  <a:lnTo>
                    <a:pt x="59" y="97"/>
                  </a:lnTo>
                  <a:lnTo>
                    <a:pt x="66" y="97"/>
                  </a:lnTo>
                  <a:lnTo>
                    <a:pt x="74" y="104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1" y="108"/>
                  </a:lnTo>
                  <a:lnTo>
                    <a:pt x="89" y="108"/>
                  </a:lnTo>
                  <a:lnTo>
                    <a:pt x="89" y="111"/>
                  </a:lnTo>
                  <a:lnTo>
                    <a:pt x="89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4516895" y="2097772"/>
              <a:ext cx="153109" cy="61758"/>
            </a:xfrm>
            <a:custGeom>
              <a:avLst/>
              <a:gdLst>
                <a:gd name="T0" fmla="*/ 44 w 119"/>
                <a:gd name="T1" fmla="*/ 4 h 48"/>
                <a:gd name="T2" fmla="*/ 48 w 119"/>
                <a:gd name="T3" fmla="*/ 4 h 48"/>
                <a:gd name="T4" fmla="*/ 56 w 119"/>
                <a:gd name="T5" fmla="*/ 4 h 48"/>
                <a:gd name="T6" fmla="*/ 59 w 119"/>
                <a:gd name="T7" fmla="*/ 7 h 48"/>
                <a:gd name="T8" fmla="*/ 63 w 119"/>
                <a:gd name="T9" fmla="*/ 11 h 48"/>
                <a:gd name="T10" fmla="*/ 63 w 119"/>
                <a:gd name="T11" fmla="*/ 15 h 48"/>
                <a:gd name="T12" fmla="*/ 67 w 119"/>
                <a:gd name="T13" fmla="*/ 19 h 48"/>
                <a:gd name="T14" fmla="*/ 70 w 119"/>
                <a:gd name="T15" fmla="*/ 19 h 48"/>
                <a:gd name="T16" fmla="*/ 67 w 119"/>
                <a:gd name="T17" fmla="*/ 11 h 48"/>
                <a:gd name="T18" fmla="*/ 78 w 119"/>
                <a:gd name="T19" fmla="*/ 15 h 48"/>
                <a:gd name="T20" fmla="*/ 81 w 119"/>
                <a:gd name="T21" fmla="*/ 19 h 48"/>
                <a:gd name="T22" fmla="*/ 89 w 119"/>
                <a:gd name="T23" fmla="*/ 19 h 48"/>
                <a:gd name="T24" fmla="*/ 104 w 119"/>
                <a:gd name="T25" fmla="*/ 26 h 48"/>
                <a:gd name="T26" fmla="*/ 111 w 119"/>
                <a:gd name="T27" fmla="*/ 33 h 48"/>
                <a:gd name="T28" fmla="*/ 119 w 119"/>
                <a:gd name="T29" fmla="*/ 30 h 48"/>
                <a:gd name="T30" fmla="*/ 119 w 119"/>
                <a:gd name="T31" fmla="*/ 37 h 48"/>
                <a:gd name="T32" fmla="*/ 107 w 119"/>
                <a:gd name="T33" fmla="*/ 37 h 48"/>
                <a:gd name="T34" fmla="*/ 100 w 119"/>
                <a:gd name="T35" fmla="*/ 45 h 48"/>
                <a:gd name="T36" fmla="*/ 89 w 119"/>
                <a:gd name="T37" fmla="*/ 45 h 48"/>
                <a:gd name="T38" fmla="*/ 81 w 119"/>
                <a:gd name="T39" fmla="*/ 45 h 48"/>
                <a:gd name="T40" fmla="*/ 70 w 119"/>
                <a:gd name="T41" fmla="*/ 45 h 48"/>
                <a:gd name="T42" fmla="*/ 63 w 119"/>
                <a:gd name="T43" fmla="*/ 45 h 48"/>
                <a:gd name="T44" fmla="*/ 56 w 119"/>
                <a:gd name="T45" fmla="*/ 41 h 48"/>
                <a:gd name="T46" fmla="*/ 48 w 119"/>
                <a:gd name="T47" fmla="*/ 41 h 48"/>
                <a:gd name="T48" fmla="*/ 44 w 119"/>
                <a:gd name="T49" fmla="*/ 45 h 48"/>
                <a:gd name="T50" fmla="*/ 37 w 119"/>
                <a:gd name="T51" fmla="*/ 48 h 48"/>
                <a:gd name="T52" fmla="*/ 30 w 119"/>
                <a:gd name="T53" fmla="*/ 45 h 48"/>
                <a:gd name="T54" fmla="*/ 26 w 119"/>
                <a:gd name="T55" fmla="*/ 45 h 48"/>
                <a:gd name="T56" fmla="*/ 19 w 119"/>
                <a:gd name="T57" fmla="*/ 37 h 48"/>
                <a:gd name="T58" fmla="*/ 7 w 119"/>
                <a:gd name="T59" fmla="*/ 30 h 48"/>
                <a:gd name="T60" fmla="*/ 7 w 119"/>
                <a:gd name="T61" fmla="*/ 26 h 48"/>
                <a:gd name="T62" fmla="*/ 0 w 119"/>
                <a:gd name="T63" fmla="*/ 19 h 48"/>
                <a:gd name="T64" fmla="*/ 0 w 119"/>
                <a:gd name="T65" fmla="*/ 15 h 48"/>
                <a:gd name="T66" fmla="*/ 4 w 119"/>
                <a:gd name="T67" fmla="*/ 15 h 48"/>
                <a:gd name="T68" fmla="*/ 15 w 119"/>
                <a:gd name="T69" fmla="*/ 11 h 48"/>
                <a:gd name="T70" fmla="*/ 22 w 119"/>
                <a:gd name="T71" fmla="*/ 7 h 48"/>
                <a:gd name="T72" fmla="*/ 30 w 119"/>
                <a:gd name="T73" fmla="*/ 7 h 48"/>
                <a:gd name="T74" fmla="*/ 33 w 119"/>
                <a:gd name="T75" fmla="*/ 4 h 48"/>
                <a:gd name="T76" fmla="*/ 37 w 119"/>
                <a:gd name="T77" fmla="*/ 4 h 48"/>
                <a:gd name="T78" fmla="*/ 41 w 119"/>
                <a:gd name="T7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48">
                  <a:moveTo>
                    <a:pt x="44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7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7" y="11"/>
                  </a:lnTo>
                  <a:lnTo>
                    <a:pt x="70" y="11"/>
                  </a:lnTo>
                  <a:lnTo>
                    <a:pt x="78" y="15"/>
                  </a:lnTo>
                  <a:lnTo>
                    <a:pt x="81" y="15"/>
                  </a:lnTo>
                  <a:lnTo>
                    <a:pt x="81" y="19"/>
                  </a:lnTo>
                  <a:lnTo>
                    <a:pt x="85" y="19"/>
                  </a:lnTo>
                  <a:lnTo>
                    <a:pt x="89" y="19"/>
                  </a:lnTo>
                  <a:lnTo>
                    <a:pt x="96" y="19"/>
                  </a:lnTo>
                  <a:lnTo>
                    <a:pt x="104" y="26"/>
                  </a:lnTo>
                  <a:lnTo>
                    <a:pt x="107" y="33"/>
                  </a:lnTo>
                  <a:lnTo>
                    <a:pt x="111" y="33"/>
                  </a:lnTo>
                  <a:lnTo>
                    <a:pt x="111" y="30"/>
                  </a:lnTo>
                  <a:lnTo>
                    <a:pt x="119" y="30"/>
                  </a:lnTo>
                  <a:lnTo>
                    <a:pt x="119" y="33"/>
                  </a:lnTo>
                  <a:lnTo>
                    <a:pt x="119" y="37"/>
                  </a:lnTo>
                  <a:lnTo>
                    <a:pt x="111" y="37"/>
                  </a:lnTo>
                  <a:lnTo>
                    <a:pt x="107" y="37"/>
                  </a:lnTo>
                  <a:lnTo>
                    <a:pt x="104" y="41"/>
                  </a:lnTo>
                  <a:lnTo>
                    <a:pt x="100" y="45"/>
                  </a:lnTo>
                  <a:lnTo>
                    <a:pt x="93" y="45"/>
                  </a:lnTo>
                  <a:lnTo>
                    <a:pt x="89" y="45"/>
                  </a:lnTo>
                  <a:lnTo>
                    <a:pt x="85" y="45"/>
                  </a:lnTo>
                  <a:lnTo>
                    <a:pt x="81" y="45"/>
                  </a:lnTo>
                  <a:lnTo>
                    <a:pt x="78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63" y="45"/>
                  </a:lnTo>
                  <a:lnTo>
                    <a:pt x="59" y="45"/>
                  </a:lnTo>
                  <a:lnTo>
                    <a:pt x="56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0" y="45"/>
                  </a:lnTo>
                  <a:lnTo>
                    <a:pt x="26" y="45"/>
                  </a:lnTo>
                  <a:lnTo>
                    <a:pt x="26" y="45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11" y="33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5" name="Freeform 61"/>
            <p:cNvSpPr>
              <a:spLocks/>
            </p:cNvSpPr>
            <p:nvPr/>
          </p:nvSpPr>
          <p:spPr bwMode="auto">
            <a:xfrm>
              <a:off x="4397236" y="1997415"/>
              <a:ext cx="176269" cy="191708"/>
            </a:xfrm>
            <a:custGeom>
              <a:avLst/>
              <a:gdLst>
                <a:gd name="T0" fmla="*/ 49 w 137"/>
                <a:gd name="T1" fmla="*/ 4 h 149"/>
                <a:gd name="T2" fmla="*/ 56 w 137"/>
                <a:gd name="T3" fmla="*/ 8 h 149"/>
                <a:gd name="T4" fmla="*/ 60 w 137"/>
                <a:gd name="T5" fmla="*/ 15 h 149"/>
                <a:gd name="T6" fmla="*/ 67 w 137"/>
                <a:gd name="T7" fmla="*/ 11 h 149"/>
                <a:gd name="T8" fmla="*/ 75 w 137"/>
                <a:gd name="T9" fmla="*/ 15 h 149"/>
                <a:gd name="T10" fmla="*/ 67 w 137"/>
                <a:gd name="T11" fmla="*/ 19 h 149"/>
                <a:gd name="T12" fmla="*/ 78 w 137"/>
                <a:gd name="T13" fmla="*/ 22 h 149"/>
                <a:gd name="T14" fmla="*/ 89 w 137"/>
                <a:gd name="T15" fmla="*/ 15 h 149"/>
                <a:gd name="T16" fmla="*/ 97 w 137"/>
                <a:gd name="T17" fmla="*/ 11 h 149"/>
                <a:gd name="T18" fmla="*/ 93 w 137"/>
                <a:gd name="T19" fmla="*/ 15 h 149"/>
                <a:gd name="T20" fmla="*/ 100 w 137"/>
                <a:gd name="T21" fmla="*/ 15 h 149"/>
                <a:gd name="T22" fmla="*/ 112 w 137"/>
                <a:gd name="T23" fmla="*/ 19 h 149"/>
                <a:gd name="T24" fmla="*/ 119 w 137"/>
                <a:gd name="T25" fmla="*/ 26 h 149"/>
                <a:gd name="T26" fmla="*/ 126 w 137"/>
                <a:gd name="T27" fmla="*/ 34 h 149"/>
                <a:gd name="T28" fmla="*/ 126 w 137"/>
                <a:gd name="T29" fmla="*/ 48 h 149"/>
                <a:gd name="T30" fmla="*/ 130 w 137"/>
                <a:gd name="T31" fmla="*/ 59 h 149"/>
                <a:gd name="T32" fmla="*/ 137 w 137"/>
                <a:gd name="T33" fmla="*/ 71 h 149"/>
                <a:gd name="T34" fmla="*/ 130 w 137"/>
                <a:gd name="T35" fmla="*/ 82 h 149"/>
                <a:gd name="T36" fmla="*/ 123 w 137"/>
                <a:gd name="T37" fmla="*/ 85 h 149"/>
                <a:gd name="T38" fmla="*/ 108 w 137"/>
                <a:gd name="T39" fmla="*/ 89 h 149"/>
                <a:gd name="T40" fmla="*/ 93 w 137"/>
                <a:gd name="T41" fmla="*/ 93 h 149"/>
                <a:gd name="T42" fmla="*/ 100 w 137"/>
                <a:gd name="T43" fmla="*/ 104 h 149"/>
                <a:gd name="T44" fmla="*/ 112 w 137"/>
                <a:gd name="T45" fmla="*/ 115 h 149"/>
                <a:gd name="T46" fmla="*/ 119 w 137"/>
                <a:gd name="T47" fmla="*/ 130 h 149"/>
                <a:gd name="T48" fmla="*/ 108 w 137"/>
                <a:gd name="T49" fmla="*/ 137 h 149"/>
                <a:gd name="T50" fmla="*/ 108 w 137"/>
                <a:gd name="T51" fmla="*/ 145 h 149"/>
                <a:gd name="T52" fmla="*/ 97 w 137"/>
                <a:gd name="T53" fmla="*/ 145 h 149"/>
                <a:gd name="T54" fmla="*/ 82 w 137"/>
                <a:gd name="T55" fmla="*/ 149 h 149"/>
                <a:gd name="T56" fmla="*/ 71 w 137"/>
                <a:gd name="T57" fmla="*/ 149 h 149"/>
                <a:gd name="T58" fmla="*/ 60 w 137"/>
                <a:gd name="T59" fmla="*/ 149 h 149"/>
                <a:gd name="T60" fmla="*/ 52 w 137"/>
                <a:gd name="T61" fmla="*/ 145 h 149"/>
                <a:gd name="T62" fmla="*/ 45 w 137"/>
                <a:gd name="T63" fmla="*/ 141 h 149"/>
                <a:gd name="T64" fmla="*/ 37 w 137"/>
                <a:gd name="T65" fmla="*/ 145 h 149"/>
                <a:gd name="T66" fmla="*/ 30 w 137"/>
                <a:gd name="T67" fmla="*/ 141 h 149"/>
                <a:gd name="T68" fmla="*/ 30 w 137"/>
                <a:gd name="T69" fmla="*/ 130 h 149"/>
                <a:gd name="T70" fmla="*/ 34 w 137"/>
                <a:gd name="T71" fmla="*/ 119 h 149"/>
                <a:gd name="T72" fmla="*/ 19 w 137"/>
                <a:gd name="T73" fmla="*/ 115 h 149"/>
                <a:gd name="T74" fmla="*/ 12 w 137"/>
                <a:gd name="T75" fmla="*/ 111 h 149"/>
                <a:gd name="T76" fmla="*/ 8 w 137"/>
                <a:gd name="T77" fmla="*/ 104 h 149"/>
                <a:gd name="T78" fmla="*/ 4 w 137"/>
                <a:gd name="T79" fmla="*/ 93 h 149"/>
                <a:gd name="T80" fmla="*/ 0 w 137"/>
                <a:gd name="T81" fmla="*/ 82 h 149"/>
                <a:gd name="T82" fmla="*/ 0 w 137"/>
                <a:gd name="T83" fmla="*/ 71 h 149"/>
                <a:gd name="T84" fmla="*/ 15 w 137"/>
                <a:gd name="T85" fmla="*/ 63 h 149"/>
                <a:gd name="T86" fmla="*/ 19 w 137"/>
                <a:gd name="T87" fmla="*/ 56 h 149"/>
                <a:gd name="T88" fmla="*/ 12 w 137"/>
                <a:gd name="T89" fmla="*/ 48 h 149"/>
                <a:gd name="T90" fmla="*/ 19 w 137"/>
                <a:gd name="T91" fmla="*/ 45 h 149"/>
                <a:gd name="T92" fmla="*/ 23 w 137"/>
                <a:gd name="T93" fmla="*/ 37 h 149"/>
                <a:gd name="T94" fmla="*/ 15 w 137"/>
                <a:gd name="T95" fmla="*/ 34 h 149"/>
                <a:gd name="T96" fmla="*/ 30 w 137"/>
                <a:gd name="T97" fmla="*/ 30 h 149"/>
                <a:gd name="T98" fmla="*/ 34 w 137"/>
                <a:gd name="T99" fmla="*/ 30 h 149"/>
                <a:gd name="T100" fmla="*/ 37 w 137"/>
                <a:gd name="T101" fmla="*/ 34 h 149"/>
                <a:gd name="T102" fmla="*/ 37 w 137"/>
                <a:gd name="T103" fmla="*/ 30 h 149"/>
                <a:gd name="T104" fmla="*/ 49 w 137"/>
                <a:gd name="T105" fmla="*/ 26 h 149"/>
                <a:gd name="T106" fmla="*/ 49 w 137"/>
                <a:gd name="T107" fmla="*/ 22 h 149"/>
                <a:gd name="T108" fmla="*/ 45 w 137"/>
                <a:gd name="T109" fmla="*/ 19 h 149"/>
                <a:gd name="T110" fmla="*/ 41 w 137"/>
                <a:gd name="T111" fmla="*/ 11 h 149"/>
                <a:gd name="T112" fmla="*/ 41 w 137"/>
                <a:gd name="T113" fmla="*/ 4 h 149"/>
                <a:gd name="T114" fmla="*/ 37 w 137"/>
                <a:gd name="T1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49">
                  <a:moveTo>
                    <a:pt x="37" y="0"/>
                  </a:moveTo>
                  <a:lnTo>
                    <a:pt x="41" y="0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0" y="15"/>
                  </a:lnTo>
                  <a:lnTo>
                    <a:pt x="63" y="15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67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5" y="11"/>
                  </a:lnTo>
                  <a:lnTo>
                    <a:pt x="75" y="15"/>
                  </a:lnTo>
                  <a:lnTo>
                    <a:pt x="75" y="15"/>
                  </a:lnTo>
                  <a:lnTo>
                    <a:pt x="75" y="19"/>
                  </a:lnTo>
                  <a:lnTo>
                    <a:pt x="71" y="19"/>
                  </a:lnTo>
                  <a:lnTo>
                    <a:pt x="67" y="19"/>
                  </a:lnTo>
                  <a:lnTo>
                    <a:pt x="71" y="22"/>
                  </a:lnTo>
                  <a:lnTo>
                    <a:pt x="75" y="19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2" y="22"/>
                  </a:lnTo>
                  <a:lnTo>
                    <a:pt x="82" y="19"/>
                  </a:lnTo>
                  <a:lnTo>
                    <a:pt x="86" y="1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7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04" y="11"/>
                  </a:lnTo>
                  <a:lnTo>
                    <a:pt x="104" y="15"/>
                  </a:lnTo>
                  <a:lnTo>
                    <a:pt x="108" y="15"/>
                  </a:lnTo>
                  <a:lnTo>
                    <a:pt x="112" y="19"/>
                  </a:lnTo>
                  <a:lnTo>
                    <a:pt x="115" y="19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9" y="26"/>
                  </a:lnTo>
                  <a:lnTo>
                    <a:pt x="123" y="26"/>
                  </a:lnTo>
                  <a:lnTo>
                    <a:pt x="123" y="26"/>
                  </a:lnTo>
                  <a:lnTo>
                    <a:pt x="126" y="26"/>
                  </a:lnTo>
                  <a:lnTo>
                    <a:pt x="126" y="34"/>
                  </a:lnTo>
                  <a:lnTo>
                    <a:pt x="126" y="37"/>
                  </a:lnTo>
                  <a:lnTo>
                    <a:pt x="123" y="41"/>
                  </a:lnTo>
                  <a:lnTo>
                    <a:pt x="123" y="41"/>
                  </a:lnTo>
                  <a:lnTo>
                    <a:pt x="126" y="48"/>
                  </a:lnTo>
                  <a:lnTo>
                    <a:pt x="126" y="52"/>
                  </a:lnTo>
                  <a:lnTo>
                    <a:pt x="130" y="52"/>
                  </a:lnTo>
                  <a:lnTo>
                    <a:pt x="130" y="56"/>
                  </a:lnTo>
                  <a:lnTo>
                    <a:pt x="130" y="59"/>
                  </a:lnTo>
                  <a:lnTo>
                    <a:pt x="130" y="59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7" y="71"/>
                  </a:lnTo>
                  <a:lnTo>
                    <a:pt x="137" y="78"/>
                  </a:lnTo>
                  <a:lnTo>
                    <a:pt x="134" y="82"/>
                  </a:lnTo>
                  <a:lnTo>
                    <a:pt x="134" y="78"/>
                  </a:lnTo>
                  <a:lnTo>
                    <a:pt x="130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15" y="85"/>
                  </a:lnTo>
                  <a:lnTo>
                    <a:pt x="115" y="85"/>
                  </a:lnTo>
                  <a:lnTo>
                    <a:pt x="112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97" y="93"/>
                  </a:lnTo>
                  <a:lnTo>
                    <a:pt x="97" y="93"/>
                  </a:lnTo>
                  <a:lnTo>
                    <a:pt x="93" y="93"/>
                  </a:lnTo>
                  <a:lnTo>
                    <a:pt x="93" y="93"/>
                  </a:lnTo>
                  <a:lnTo>
                    <a:pt x="93" y="97"/>
                  </a:lnTo>
                  <a:lnTo>
                    <a:pt x="97" y="97"/>
                  </a:lnTo>
                  <a:lnTo>
                    <a:pt x="100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4" y="111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9" y="123"/>
                  </a:lnTo>
                  <a:lnTo>
                    <a:pt x="119" y="126"/>
                  </a:lnTo>
                  <a:lnTo>
                    <a:pt x="119" y="130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2" y="134"/>
                  </a:lnTo>
                  <a:lnTo>
                    <a:pt x="108" y="137"/>
                  </a:lnTo>
                  <a:lnTo>
                    <a:pt x="108" y="141"/>
                  </a:lnTo>
                  <a:lnTo>
                    <a:pt x="112" y="141"/>
                  </a:lnTo>
                  <a:lnTo>
                    <a:pt x="112" y="145"/>
                  </a:lnTo>
                  <a:lnTo>
                    <a:pt x="108" y="145"/>
                  </a:lnTo>
                  <a:lnTo>
                    <a:pt x="104" y="145"/>
                  </a:lnTo>
                  <a:lnTo>
                    <a:pt x="100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1" y="145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3" y="145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60" y="149"/>
                  </a:lnTo>
                  <a:lnTo>
                    <a:pt x="56" y="149"/>
                  </a:lnTo>
                  <a:lnTo>
                    <a:pt x="52" y="145"/>
                  </a:lnTo>
                  <a:lnTo>
                    <a:pt x="49" y="145"/>
                  </a:lnTo>
                  <a:lnTo>
                    <a:pt x="49" y="145"/>
                  </a:lnTo>
                  <a:lnTo>
                    <a:pt x="45" y="145"/>
                  </a:lnTo>
                  <a:lnTo>
                    <a:pt x="45" y="141"/>
                  </a:lnTo>
                  <a:lnTo>
                    <a:pt x="41" y="141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5"/>
                  </a:lnTo>
                  <a:lnTo>
                    <a:pt x="34" y="145"/>
                  </a:lnTo>
                  <a:lnTo>
                    <a:pt x="30" y="145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6" y="141"/>
                  </a:lnTo>
                  <a:lnTo>
                    <a:pt x="26" y="137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34" y="123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30" y="11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5" y="119"/>
                  </a:lnTo>
                  <a:lnTo>
                    <a:pt x="12" y="115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4" y="93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4" y="74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12" y="63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5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lnTo>
                    <a:pt x="19" y="41"/>
                  </a:lnTo>
                  <a:lnTo>
                    <a:pt x="23" y="41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19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0" y="30"/>
                  </a:lnTo>
                  <a:lnTo>
                    <a:pt x="30" y="34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41" y="37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2" y="30"/>
                  </a:lnTo>
                  <a:lnTo>
                    <a:pt x="60" y="30"/>
                  </a:lnTo>
                  <a:lnTo>
                    <a:pt x="52" y="30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9"/>
                  </a:lnTo>
                  <a:lnTo>
                    <a:pt x="45" y="19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8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62"/>
            <p:cNvSpPr>
              <a:spLocks/>
            </p:cNvSpPr>
            <p:nvPr/>
          </p:nvSpPr>
          <p:spPr bwMode="auto">
            <a:xfrm>
              <a:off x="4474435" y="2192983"/>
              <a:ext cx="3860" cy="5147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4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7" name="Freeform 63"/>
            <p:cNvSpPr>
              <a:spLocks/>
            </p:cNvSpPr>
            <p:nvPr/>
          </p:nvSpPr>
          <p:spPr bwMode="auto">
            <a:xfrm>
              <a:off x="4402385" y="2178830"/>
              <a:ext cx="95211" cy="47606"/>
            </a:xfrm>
            <a:custGeom>
              <a:avLst/>
              <a:gdLst>
                <a:gd name="T0" fmla="*/ 30 w 74"/>
                <a:gd name="T1" fmla="*/ 4 h 37"/>
                <a:gd name="T2" fmla="*/ 37 w 74"/>
                <a:gd name="T3" fmla="*/ 4 h 37"/>
                <a:gd name="T4" fmla="*/ 37 w 74"/>
                <a:gd name="T5" fmla="*/ 0 h 37"/>
                <a:gd name="T6" fmla="*/ 41 w 74"/>
                <a:gd name="T7" fmla="*/ 4 h 37"/>
                <a:gd name="T8" fmla="*/ 45 w 74"/>
                <a:gd name="T9" fmla="*/ 4 h 37"/>
                <a:gd name="T10" fmla="*/ 52 w 74"/>
                <a:gd name="T11" fmla="*/ 8 h 37"/>
                <a:gd name="T12" fmla="*/ 56 w 74"/>
                <a:gd name="T13" fmla="*/ 11 h 37"/>
                <a:gd name="T14" fmla="*/ 56 w 74"/>
                <a:gd name="T15" fmla="*/ 15 h 37"/>
                <a:gd name="T16" fmla="*/ 63 w 74"/>
                <a:gd name="T17" fmla="*/ 15 h 37"/>
                <a:gd name="T18" fmla="*/ 67 w 74"/>
                <a:gd name="T19" fmla="*/ 15 h 37"/>
                <a:gd name="T20" fmla="*/ 74 w 74"/>
                <a:gd name="T21" fmla="*/ 15 h 37"/>
                <a:gd name="T22" fmla="*/ 71 w 74"/>
                <a:gd name="T23" fmla="*/ 26 h 37"/>
                <a:gd name="T24" fmla="*/ 63 w 74"/>
                <a:gd name="T25" fmla="*/ 33 h 37"/>
                <a:gd name="T26" fmla="*/ 59 w 74"/>
                <a:gd name="T27" fmla="*/ 30 h 37"/>
                <a:gd name="T28" fmla="*/ 52 w 74"/>
                <a:gd name="T29" fmla="*/ 33 h 37"/>
                <a:gd name="T30" fmla="*/ 45 w 74"/>
                <a:gd name="T31" fmla="*/ 33 h 37"/>
                <a:gd name="T32" fmla="*/ 41 w 74"/>
                <a:gd name="T33" fmla="*/ 30 h 37"/>
                <a:gd name="T34" fmla="*/ 33 w 74"/>
                <a:gd name="T35" fmla="*/ 37 h 37"/>
                <a:gd name="T36" fmla="*/ 22 w 74"/>
                <a:gd name="T37" fmla="*/ 37 h 37"/>
                <a:gd name="T38" fmla="*/ 19 w 74"/>
                <a:gd name="T39" fmla="*/ 33 h 37"/>
                <a:gd name="T40" fmla="*/ 15 w 74"/>
                <a:gd name="T41" fmla="*/ 30 h 37"/>
                <a:gd name="T42" fmla="*/ 8 w 74"/>
                <a:gd name="T43" fmla="*/ 26 h 37"/>
                <a:gd name="T44" fmla="*/ 8 w 74"/>
                <a:gd name="T45" fmla="*/ 33 h 37"/>
                <a:gd name="T46" fmla="*/ 0 w 74"/>
                <a:gd name="T47" fmla="*/ 33 h 37"/>
                <a:gd name="T48" fmla="*/ 0 w 74"/>
                <a:gd name="T49" fmla="*/ 30 h 37"/>
                <a:gd name="T50" fmla="*/ 4 w 74"/>
                <a:gd name="T51" fmla="*/ 26 h 37"/>
                <a:gd name="T52" fmla="*/ 8 w 74"/>
                <a:gd name="T53" fmla="*/ 15 h 37"/>
                <a:gd name="T54" fmla="*/ 15 w 74"/>
                <a:gd name="T55" fmla="*/ 11 h 37"/>
                <a:gd name="T56" fmla="*/ 15 w 74"/>
                <a:gd name="T57" fmla="*/ 8 h 37"/>
                <a:gd name="T58" fmla="*/ 15 w 74"/>
                <a:gd name="T59" fmla="*/ 4 h 37"/>
                <a:gd name="T60" fmla="*/ 19 w 74"/>
                <a:gd name="T61" fmla="*/ 8 h 37"/>
                <a:gd name="T62" fmla="*/ 26 w 74"/>
                <a:gd name="T63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37">
                  <a:moveTo>
                    <a:pt x="26" y="4"/>
                  </a:moveTo>
                  <a:lnTo>
                    <a:pt x="30" y="4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8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9" y="15"/>
                  </a:lnTo>
                  <a:lnTo>
                    <a:pt x="63" y="15"/>
                  </a:lnTo>
                  <a:lnTo>
                    <a:pt x="67" y="15"/>
                  </a:lnTo>
                  <a:lnTo>
                    <a:pt x="67" y="15"/>
                  </a:lnTo>
                  <a:lnTo>
                    <a:pt x="71" y="15"/>
                  </a:lnTo>
                  <a:lnTo>
                    <a:pt x="74" y="15"/>
                  </a:lnTo>
                  <a:lnTo>
                    <a:pt x="71" y="19"/>
                  </a:lnTo>
                  <a:lnTo>
                    <a:pt x="71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48" y="37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3" y="37"/>
                  </a:lnTo>
                  <a:lnTo>
                    <a:pt x="26" y="33"/>
                  </a:lnTo>
                  <a:lnTo>
                    <a:pt x="22" y="37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4" y="30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Freeform 64"/>
            <p:cNvSpPr>
              <a:spLocks noEditPoints="1"/>
            </p:cNvSpPr>
            <p:nvPr/>
          </p:nvSpPr>
          <p:spPr bwMode="auto">
            <a:xfrm>
              <a:off x="4349632" y="2041160"/>
              <a:ext cx="77198" cy="61758"/>
            </a:xfrm>
            <a:custGeom>
              <a:avLst/>
              <a:gdLst>
                <a:gd name="T0" fmla="*/ 37 w 60"/>
                <a:gd name="T1" fmla="*/ 44 h 48"/>
                <a:gd name="T2" fmla="*/ 37 w 60"/>
                <a:gd name="T3" fmla="*/ 37 h 48"/>
                <a:gd name="T4" fmla="*/ 41 w 60"/>
                <a:gd name="T5" fmla="*/ 29 h 48"/>
                <a:gd name="T6" fmla="*/ 52 w 60"/>
                <a:gd name="T7" fmla="*/ 29 h 48"/>
                <a:gd name="T8" fmla="*/ 52 w 60"/>
                <a:gd name="T9" fmla="*/ 25 h 48"/>
                <a:gd name="T10" fmla="*/ 56 w 60"/>
                <a:gd name="T11" fmla="*/ 22 h 48"/>
                <a:gd name="T12" fmla="*/ 52 w 60"/>
                <a:gd name="T13" fmla="*/ 18 h 48"/>
                <a:gd name="T14" fmla="*/ 49 w 60"/>
                <a:gd name="T15" fmla="*/ 14 h 48"/>
                <a:gd name="T16" fmla="*/ 56 w 60"/>
                <a:gd name="T17" fmla="*/ 14 h 48"/>
                <a:gd name="T18" fmla="*/ 56 w 60"/>
                <a:gd name="T19" fmla="*/ 11 h 48"/>
                <a:gd name="T20" fmla="*/ 60 w 60"/>
                <a:gd name="T21" fmla="*/ 7 h 48"/>
                <a:gd name="T22" fmla="*/ 60 w 60"/>
                <a:gd name="T23" fmla="*/ 3 h 48"/>
                <a:gd name="T24" fmla="*/ 52 w 60"/>
                <a:gd name="T25" fmla="*/ 0 h 48"/>
                <a:gd name="T26" fmla="*/ 45 w 60"/>
                <a:gd name="T27" fmla="*/ 0 h 48"/>
                <a:gd name="T28" fmla="*/ 37 w 60"/>
                <a:gd name="T29" fmla="*/ 0 h 48"/>
                <a:gd name="T30" fmla="*/ 34 w 60"/>
                <a:gd name="T31" fmla="*/ 3 h 48"/>
                <a:gd name="T32" fmla="*/ 23 w 60"/>
                <a:gd name="T33" fmla="*/ 11 h 48"/>
                <a:gd name="T34" fmla="*/ 19 w 60"/>
                <a:gd name="T35" fmla="*/ 11 h 48"/>
                <a:gd name="T36" fmla="*/ 15 w 60"/>
                <a:gd name="T37" fmla="*/ 14 h 48"/>
                <a:gd name="T38" fmla="*/ 15 w 60"/>
                <a:gd name="T39" fmla="*/ 22 h 48"/>
                <a:gd name="T40" fmla="*/ 12 w 60"/>
                <a:gd name="T41" fmla="*/ 25 h 48"/>
                <a:gd name="T42" fmla="*/ 12 w 60"/>
                <a:gd name="T43" fmla="*/ 29 h 48"/>
                <a:gd name="T44" fmla="*/ 19 w 60"/>
                <a:gd name="T45" fmla="*/ 33 h 48"/>
                <a:gd name="T46" fmla="*/ 12 w 60"/>
                <a:gd name="T47" fmla="*/ 37 h 48"/>
                <a:gd name="T48" fmla="*/ 12 w 60"/>
                <a:gd name="T49" fmla="*/ 37 h 48"/>
                <a:gd name="T50" fmla="*/ 15 w 60"/>
                <a:gd name="T51" fmla="*/ 40 h 48"/>
                <a:gd name="T52" fmla="*/ 8 w 60"/>
                <a:gd name="T53" fmla="*/ 37 h 48"/>
                <a:gd name="T54" fmla="*/ 4 w 60"/>
                <a:gd name="T55" fmla="*/ 37 h 48"/>
                <a:gd name="T56" fmla="*/ 8 w 60"/>
                <a:gd name="T57" fmla="*/ 40 h 48"/>
                <a:gd name="T58" fmla="*/ 12 w 60"/>
                <a:gd name="T59" fmla="*/ 40 h 48"/>
                <a:gd name="T60" fmla="*/ 12 w 60"/>
                <a:gd name="T61" fmla="*/ 40 h 48"/>
                <a:gd name="T62" fmla="*/ 4 w 60"/>
                <a:gd name="T63" fmla="*/ 40 h 48"/>
                <a:gd name="T64" fmla="*/ 0 w 60"/>
                <a:gd name="T65" fmla="*/ 40 h 48"/>
                <a:gd name="T66" fmla="*/ 4 w 60"/>
                <a:gd name="T67" fmla="*/ 44 h 48"/>
                <a:gd name="T68" fmla="*/ 8 w 60"/>
                <a:gd name="T69" fmla="*/ 44 h 48"/>
                <a:gd name="T70" fmla="*/ 12 w 60"/>
                <a:gd name="T71" fmla="*/ 44 h 48"/>
                <a:gd name="T72" fmla="*/ 15 w 60"/>
                <a:gd name="T73" fmla="*/ 40 h 48"/>
                <a:gd name="T74" fmla="*/ 23 w 60"/>
                <a:gd name="T75" fmla="*/ 40 h 48"/>
                <a:gd name="T76" fmla="*/ 26 w 60"/>
                <a:gd name="T77" fmla="*/ 40 h 48"/>
                <a:gd name="T78" fmla="*/ 34 w 60"/>
                <a:gd name="T79" fmla="*/ 44 h 48"/>
                <a:gd name="T80" fmla="*/ 34 w 60"/>
                <a:gd name="T81" fmla="*/ 48 h 48"/>
                <a:gd name="T82" fmla="*/ 37 w 60"/>
                <a:gd name="T83" fmla="*/ 48 h 48"/>
                <a:gd name="T84" fmla="*/ 8 w 60"/>
                <a:gd name="T85" fmla="*/ 33 h 48"/>
                <a:gd name="T86" fmla="*/ 8 w 60"/>
                <a:gd name="T87" fmla="*/ 37 h 48"/>
                <a:gd name="T88" fmla="*/ 4 w 60"/>
                <a:gd name="T89" fmla="*/ 37 h 48"/>
                <a:gd name="T90" fmla="*/ 8 w 60"/>
                <a:gd name="T91" fmla="*/ 33 h 48"/>
                <a:gd name="T92" fmla="*/ 12 w 60"/>
                <a:gd name="T93" fmla="*/ 33 h 48"/>
                <a:gd name="T94" fmla="*/ 12 w 60"/>
                <a:gd name="T95" fmla="*/ 33 h 48"/>
                <a:gd name="T96" fmla="*/ 8 w 60"/>
                <a:gd name="T9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" h="48">
                  <a:moveTo>
                    <a:pt x="37" y="48"/>
                  </a:moveTo>
                  <a:lnTo>
                    <a:pt x="37" y="44"/>
                  </a:lnTo>
                  <a:lnTo>
                    <a:pt x="41" y="40"/>
                  </a:lnTo>
                  <a:lnTo>
                    <a:pt x="37" y="37"/>
                  </a:lnTo>
                  <a:lnTo>
                    <a:pt x="41" y="33"/>
                  </a:lnTo>
                  <a:lnTo>
                    <a:pt x="41" y="29"/>
                  </a:lnTo>
                  <a:lnTo>
                    <a:pt x="49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14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56" y="14"/>
                  </a:lnTo>
                  <a:lnTo>
                    <a:pt x="56" y="11"/>
                  </a:lnTo>
                  <a:lnTo>
                    <a:pt x="56" y="7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41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30" y="7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11"/>
                  </a:lnTo>
                  <a:lnTo>
                    <a:pt x="19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2" y="29"/>
                  </a:lnTo>
                  <a:lnTo>
                    <a:pt x="12" y="29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6" y="40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8"/>
                  </a:lnTo>
                  <a:close/>
                  <a:moveTo>
                    <a:pt x="4" y="37"/>
                  </a:move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close/>
                  <a:moveTo>
                    <a:pt x="8" y="33"/>
                  </a:moveTo>
                  <a:lnTo>
                    <a:pt x="8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8" y="33"/>
                  </a:ln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65"/>
            <p:cNvSpPr>
              <a:spLocks/>
            </p:cNvSpPr>
            <p:nvPr/>
          </p:nvSpPr>
          <p:spPr bwMode="auto">
            <a:xfrm>
              <a:off x="4345771" y="2092626"/>
              <a:ext cx="56612" cy="43745"/>
            </a:xfrm>
            <a:custGeom>
              <a:avLst/>
              <a:gdLst>
                <a:gd name="T0" fmla="*/ 40 w 44"/>
                <a:gd name="T1" fmla="*/ 23 h 34"/>
                <a:gd name="T2" fmla="*/ 44 w 44"/>
                <a:gd name="T3" fmla="*/ 19 h 34"/>
                <a:gd name="T4" fmla="*/ 40 w 44"/>
                <a:gd name="T5" fmla="*/ 15 h 34"/>
                <a:gd name="T6" fmla="*/ 40 w 44"/>
                <a:gd name="T7" fmla="*/ 15 h 34"/>
                <a:gd name="T8" fmla="*/ 40 w 44"/>
                <a:gd name="T9" fmla="*/ 11 h 34"/>
                <a:gd name="T10" fmla="*/ 40 w 44"/>
                <a:gd name="T11" fmla="*/ 8 h 34"/>
                <a:gd name="T12" fmla="*/ 37 w 44"/>
                <a:gd name="T13" fmla="*/ 8 h 34"/>
                <a:gd name="T14" fmla="*/ 37 w 44"/>
                <a:gd name="T15" fmla="*/ 4 h 34"/>
                <a:gd name="T16" fmla="*/ 37 w 44"/>
                <a:gd name="T17" fmla="*/ 4 h 34"/>
                <a:gd name="T18" fmla="*/ 33 w 44"/>
                <a:gd name="T19" fmla="*/ 4 h 34"/>
                <a:gd name="T20" fmla="*/ 29 w 44"/>
                <a:gd name="T21" fmla="*/ 0 h 34"/>
                <a:gd name="T22" fmla="*/ 26 w 44"/>
                <a:gd name="T23" fmla="*/ 0 h 34"/>
                <a:gd name="T24" fmla="*/ 26 w 44"/>
                <a:gd name="T25" fmla="*/ 0 h 34"/>
                <a:gd name="T26" fmla="*/ 18 w 44"/>
                <a:gd name="T27" fmla="*/ 0 h 34"/>
                <a:gd name="T28" fmla="*/ 18 w 44"/>
                <a:gd name="T29" fmla="*/ 0 h 34"/>
                <a:gd name="T30" fmla="*/ 18 w 44"/>
                <a:gd name="T31" fmla="*/ 0 h 34"/>
                <a:gd name="T32" fmla="*/ 15 w 44"/>
                <a:gd name="T33" fmla="*/ 4 h 34"/>
                <a:gd name="T34" fmla="*/ 15 w 44"/>
                <a:gd name="T35" fmla="*/ 4 h 34"/>
                <a:gd name="T36" fmla="*/ 11 w 44"/>
                <a:gd name="T37" fmla="*/ 4 h 34"/>
                <a:gd name="T38" fmla="*/ 11 w 44"/>
                <a:gd name="T39" fmla="*/ 4 h 34"/>
                <a:gd name="T40" fmla="*/ 7 w 44"/>
                <a:gd name="T41" fmla="*/ 4 h 34"/>
                <a:gd name="T42" fmla="*/ 7 w 44"/>
                <a:gd name="T43" fmla="*/ 0 h 34"/>
                <a:gd name="T44" fmla="*/ 3 w 44"/>
                <a:gd name="T45" fmla="*/ 0 h 34"/>
                <a:gd name="T46" fmla="*/ 0 w 44"/>
                <a:gd name="T47" fmla="*/ 4 h 34"/>
                <a:gd name="T48" fmla="*/ 0 w 44"/>
                <a:gd name="T49" fmla="*/ 8 h 34"/>
                <a:gd name="T50" fmla="*/ 0 w 44"/>
                <a:gd name="T51" fmla="*/ 8 h 34"/>
                <a:gd name="T52" fmla="*/ 0 w 44"/>
                <a:gd name="T53" fmla="*/ 11 h 34"/>
                <a:gd name="T54" fmla="*/ 3 w 44"/>
                <a:gd name="T55" fmla="*/ 15 h 34"/>
                <a:gd name="T56" fmla="*/ 3 w 44"/>
                <a:gd name="T57" fmla="*/ 15 h 34"/>
                <a:gd name="T58" fmla="*/ 11 w 44"/>
                <a:gd name="T59" fmla="*/ 19 h 34"/>
                <a:gd name="T60" fmla="*/ 11 w 44"/>
                <a:gd name="T61" fmla="*/ 19 h 34"/>
                <a:gd name="T62" fmla="*/ 15 w 44"/>
                <a:gd name="T63" fmla="*/ 23 h 34"/>
                <a:gd name="T64" fmla="*/ 15 w 44"/>
                <a:gd name="T65" fmla="*/ 23 h 34"/>
                <a:gd name="T66" fmla="*/ 15 w 44"/>
                <a:gd name="T67" fmla="*/ 26 h 34"/>
                <a:gd name="T68" fmla="*/ 18 w 44"/>
                <a:gd name="T69" fmla="*/ 26 h 34"/>
                <a:gd name="T70" fmla="*/ 22 w 44"/>
                <a:gd name="T71" fmla="*/ 26 h 34"/>
                <a:gd name="T72" fmla="*/ 22 w 44"/>
                <a:gd name="T73" fmla="*/ 26 h 34"/>
                <a:gd name="T74" fmla="*/ 26 w 44"/>
                <a:gd name="T75" fmla="*/ 26 h 34"/>
                <a:gd name="T76" fmla="*/ 26 w 44"/>
                <a:gd name="T77" fmla="*/ 30 h 34"/>
                <a:gd name="T78" fmla="*/ 29 w 44"/>
                <a:gd name="T79" fmla="*/ 34 h 34"/>
                <a:gd name="T80" fmla="*/ 33 w 44"/>
                <a:gd name="T81" fmla="*/ 34 h 34"/>
                <a:gd name="T82" fmla="*/ 37 w 44"/>
                <a:gd name="T83" fmla="*/ 34 h 34"/>
                <a:gd name="T84" fmla="*/ 37 w 44"/>
                <a:gd name="T85" fmla="*/ 34 h 34"/>
                <a:gd name="T86" fmla="*/ 40 w 44"/>
                <a:gd name="T87" fmla="*/ 34 h 34"/>
                <a:gd name="T88" fmla="*/ 40 w 44"/>
                <a:gd name="T89" fmla="*/ 34 h 34"/>
                <a:gd name="T90" fmla="*/ 40 w 44"/>
                <a:gd name="T91" fmla="*/ 30 h 34"/>
                <a:gd name="T92" fmla="*/ 40 w 44"/>
                <a:gd name="T93" fmla="*/ 30 h 34"/>
                <a:gd name="T94" fmla="*/ 37 w 44"/>
                <a:gd name="T95" fmla="*/ 26 h 34"/>
                <a:gd name="T96" fmla="*/ 40 w 44"/>
                <a:gd name="T97" fmla="*/ 26 h 34"/>
                <a:gd name="T98" fmla="*/ 40 w 44"/>
                <a:gd name="T99" fmla="*/ 23 h 34"/>
                <a:gd name="T100" fmla="*/ 40 w 44"/>
                <a:gd name="T101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34">
                  <a:moveTo>
                    <a:pt x="40" y="23"/>
                  </a:moveTo>
                  <a:lnTo>
                    <a:pt x="44" y="19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3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6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9" y="34"/>
                  </a:lnTo>
                  <a:lnTo>
                    <a:pt x="33" y="34"/>
                  </a:lnTo>
                  <a:lnTo>
                    <a:pt x="37" y="34"/>
                  </a:lnTo>
                  <a:lnTo>
                    <a:pt x="37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7" y="26"/>
                  </a:lnTo>
                  <a:lnTo>
                    <a:pt x="40" y="26"/>
                  </a:lnTo>
                  <a:lnTo>
                    <a:pt x="40" y="23"/>
                  </a:lnTo>
                  <a:lnTo>
                    <a:pt x="4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66"/>
            <p:cNvSpPr>
              <a:spLocks/>
            </p:cNvSpPr>
            <p:nvPr/>
          </p:nvSpPr>
          <p:spPr bwMode="auto">
            <a:xfrm>
              <a:off x="4393379" y="2122218"/>
              <a:ext cx="14153" cy="18013"/>
            </a:xfrm>
            <a:custGeom>
              <a:avLst/>
              <a:gdLst>
                <a:gd name="T0" fmla="*/ 3 w 11"/>
                <a:gd name="T1" fmla="*/ 11 h 14"/>
                <a:gd name="T2" fmla="*/ 3 w 11"/>
                <a:gd name="T3" fmla="*/ 11 h 14"/>
                <a:gd name="T4" fmla="*/ 3 w 11"/>
                <a:gd name="T5" fmla="*/ 7 h 14"/>
                <a:gd name="T6" fmla="*/ 3 w 11"/>
                <a:gd name="T7" fmla="*/ 7 h 14"/>
                <a:gd name="T8" fmla="*/ 0 w 11"/>
                <a:gd name="T9" fmla="*/ 3 h 14"/>
                <a:gd name="T10" fmla="*/ 3 w 11"/>
                <a:gd name="T11" fmla="*/ 3 h 14"/>
                <a:gd name="T12" fmla="*/ 3 w 11"/>
                <a:gd name="T13" fmla="*/ 0 h 14"/>
                <a:gd name="T14" fmla="*/ 7 w 11"/>
                <a:gd name="T15" fmla="*/ 0 h 14"/>
                <a:gd name="T16" fmla="*/ 11 w 11"/>
                <a:gd name="T17" fmla="*/ 3 h 14"/>
                <a:gd name="T18" fmla="*/ 11 w 11"/>
                <a:gd name="T19" fmla="*/ 7 h 14"/>
                <a:gd name="T20" fmla="*/ 11 w 11"/>
                <a:gd name="T21" fmla="*/ 11 h 14"/>
                <a:gd name="T22" fmla="*/ 11 w 11"/>
                <a:gd name="T23" fmla="*/ 14 h 14"/>
                <a:gd name="T24" fmla="*/ 11 w 11"/>
                <a:gd name="T25" fmla="*/ 14 h 14"/>
                <a:gd name="T26" fmla="*/ 7 w 11"/>
                <a:gd name="T27" fmla="*/ 14 h 14"/>
                <a:gd name="T28" fmla="*/ 3 w 11"/>
                <a:gd name="T29" fmla="*/ 11 h 14"/>
                <a:gd name="T30" fmla="*/ 3 w 11"/>
                <a:gd name="T3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4">
                  <a:moveTo>
                    <a:pt x="3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3" y="11"/>
                  </a:lnTo>
                  <a:lnTo>
                    <a:pt x="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67"/>
            <p:cNvSpPr>
              <a:spLocks noEditPoints="1"/>
            </p:cNvSpPr>
            <p:nvPr/>
          </p:nvSpPr>
          <p:spPr bwMode="auto">
            <a:xfrm>
              <a:off x="4159212" y="1782548"/>
              <a:ext cx="14153" cy="33452"/>
            </a:xfrm>
            <a:custGeom>
              <a:avLst/>
              <a:gdLst>
                <a:gd name="T0" fmla="*/ 2 w 3"/>
                <a:gd name="T1" fmla="*/ 5 h 7"/>
                <a:gd name="T2" fmla="*/ 2 w 3"/>
                <a:gd name="T3" fmla="*/ 7 h 7"/>
                <a:gd name="T4" fmla="*/ 2 w 3"/>
                <a:gd name="T5" fmla="*/ 6 h 7"/>
                <a:gd name="T6" fmla="*/ 2 w 3"/>
                <a:gd name="T7" fmla="*/ 5 h 7"/>
                <a:gd name="T8" fmla="*/ 2 w 3"/>
                <a:gd name="T9" fmla="*/ 5 h 7"/>
                <a:gd name="T10" fmla="*/ 2 w 3"/>
                <a:gd name="T11" fmla="*/ 3 h 7"/>
                <a:gd name="T12" fmla="*/ 2 w 3"/>
                <a:gd name="T13" fmla="*/ 4 h 7"/>
                <a:gd name="T14" fmla="*/ 2 w 3"/>
                <a:gd name="T15" fmla="*/ 4 h 7"/>
                <a:gd name="T16" fmla="*/ 2 w 3"/>
                <a:gd name="T17" fmla="*/ 4 h 7"/>
                <a:gd name="T18" fmla="*/ 2 w 3"/>
                <a:gd name="T19" fmla="*/ 3 h 7"/>
                <a:gd name="T20" fmla="*/ 0 w 3"/>
                <a:gd name="T21" fmla="*/ 1 h 7"/>
                <a:gd name="T22" fmla="*/ 0 w 3"/>
                <a:gd name="T23" fmla="*/ 2 h 7"/>
                <a:gd name="T24" fmla="*/ 1 w 3"/>
                <a:gd name="T25" fmla="*/ 2 h 7"/>
                <a:gd name="T26" fmla="*/ 0 w 3"/>
                <a:gd name="T27" fmla="*/ 1 h 7"/>
                <a:gd name="T28" fmla="*/ 3 w 3"/>
                <a:gd name="T29" fmla="*/ 0 h 7"/>
                <a:gd name="T30" fmla="*/ 3 w 3"/>
                <a:gd name="T31" fmla="*/ 1 h 7"/>
                <a:gd name="T32" fmla="*/ 3 w 3"/>
                <a:gd name="T33" fmla="*/ 0 h 7"/>
                <a:gd name="T34" fmla="*/ 3 w 3"/>
                <a:gd name="T35" fmla="*/ 0 h 7"/>
                <a:gd name="T36" fmla="*/ 1 w 3"/>
                <a:gd name="T37" fmla="*/ 0 h 7"/>
                <a:gd name="T38" fmla="*/ 2 w 3"/>
                <a:gd name="T39" fmla="*/ 0 h 7"/>
                <a:gd name="T40" fmla="*/ 3 w 3"/>
                <a:gd name="T41" fmla="*/ 1 h 7"/>
                <a:gd name="T42" fmla="*/ 3 w 3"/>
                <a:gd name="T43" fmla="*/ 1 h 7"/>
                <a:gd name="T44" fmla="*/ 2 w 3"/>
                <a:gd name="T45" fmla="*/ 1 h 7"/>
                <a:gd name="T46" fmla="*/ 1 w 3"/>
                <a:gd name="T47" fmla="*/ 0 h 7"/>
                <a:gd name="T48" fmla="*/ 1 w 3"/>
                <a:gd name="T49" fmla="*/ 0 h 7"/>
                <a:gd name="T50" fmla="*/ 2 w 3"/>
                <a:gd name="T51" fmla="*/ 2 h 7"/>
                <a:gd name="T52" fmla="*/ 3 w 3"/>
                <a:gd name="T53" fmla="*/ 3 h 7"/>
                <a:gd name="T54" fmla="*/ 2 w 3"/>
                <a:gd name="T55" fmla="*/ 3 h 7"/>
                <a:gd name="T56" fmla="*/ 1 w 3"/>
                <a:gd name="T57" fmla="*/ 2 h 7"/>
                <a:gd name="T58" fmla="*/ 1 w 3"/>
                <a:gd name="T59" fmla="*/ 1 h 7"/>
                <a:gd name="T60" fmla="*/ 1 w 3"/>
                <a:gd name="T6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2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lose/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4092307" y="1988409"/>
              <a:ext cx="86205" cy="100357"/>
            </a:xfrm>
            <a:custGeom>
              <a:avLst/>
              <a:gdLst>
                <a:gd name="T0" fmla="*/ 30 w 67"/>
                <a:gd name="T1" fmla="*/ 74 h 78"/>
                <a:gd name="T2" fmla="*/ 34 w 67"/>
                <a:gd name="T3" fmla="*/ 70 h 78"/>
                <a:gd name="T4" fmla="*/ 41 w 67"/>
                <a:gd name="T5" fmla="*/ 70 h 78"/>
                <a:gd name="T6" fmla="*/ 52 w 67"/>
                <a:gd name="T7" fmla="*/ 66 h 78"/>
                <a:gd name="T8" fmla="*/ 56 w 67"/>
                <a:gd name="T9" fmla="*/ 63 h 78"/>
                <a:gd name="T10" fmla="*/ 60 w 67"/>
                <a:gd name="T11" fmla="*/ 59 h 78"/>
                <a:gd name="T12" fmla="*/ 63 w 67"/>
                <a:gd name="T13" fmla="*/ 55 h 78"/>
                <a:gd name="T14" fmla="*/ 67 w 67"/>
                <a:gd name="T15" fmla="*/ 41 h 78"/>
                <a:gd name="T16" fmla="*/ 67 w 67"/>
                <a:gd name="T17" fmla="*/ 37 h 78"/>
                <a:gd name="T18" fmla="*/ 63 w 67"/>
                <a:gd name="T19" fmla="*/ 29 h 78"/>
                <a:gd name="T20" fmla="*/ 63 w 67"/>
                <a:gd name="T21" fmla="*/ 26 h 78"/>
                <a:gd name="T22" fmla="*/ 52 w 67"/>
                <a:gd name="T23" fmla="*/ 18 h 78"/>
                <a:gd name="T24" fmla="*/ 45 w 67"/>
                <a:gd name="T25" fmla="*/ 22 h 78"/>
                <a:gd name="T26" fmla="*/ 45 w 67"/>
                <a:gd name="T27" fmla="*/ 11 h 78"/>
                <a:gd name="T28" fmla="*/ 52 w 67"/>
                <a:gd name="T29" fmla="*/ 3 h 78"/>
                <a:gd name="T30" fmla="*/ 56 w 67"/>
                <a:gd name="T31" fmla="*/ 0 h 78"/>
                <a:gd name="T32" fmla="*/ 52 w 67"/>
                <a:gd name="T33" fmla="*/ 0 h 78"/>
                <a:gd name="T34" fmla="*/ 45 w 67"/>
                <a:gd name="T35" fmla="*/ 7 h 78"/>
                <a:gd name="T36" fmla="*/ 45 w 67"/>
                <a:gd name="T37" fmla="*/ 0 h 78"/>
                <a:gd name="T38" fmla="*/ 41 w 67"/>
                <a:gd name="T39" fmla="*/ 3 h 78"/>
                <a:gd name="T40" fmla="*/ 38 w 67"/>
                <a:gd name="T41" fmla="*/ 3 h 78"/>
                <a:gd name="T42" fmla="*/ 38 w 67"/>
                <a:gd name="T43" fmla="*/ 7 h 78"/>
                <a:gd name="T44" fmla="*/ 34 w 67"/>
                <a:gd name="T45" fmla="*/ 11 h 78"/>
                <a:gd name="T46" fmla="*/ 34 w 67"/>
                <a:gd name="T47" fmla="*/ 15 h 78"/>
                <a:gd name="T48" fmla="*/ 38 w 67"/>
                <a:gd name="T49" fmla="*/ 15 h 78"/>
                <a:gd name="T50" fmla="*/ 34 w 67"/>
                <a:gd name="T51" fmla="*/ 18 h 78"/>
                <a:gd name="T52" fmla="*/ 23 w 67"/>
                <a:gd name="T53" fmla="*/ 22 h 78"/>
                <a:gd name="T54" fmla="*/ 15 w 67"/>
                <a:gd name="T55" fmla="*/ 18 h 78"/>
                <a:gd name="T56" fmla="*/ 12 w 67"/>
                <a:gd name="T57" fmla="*/ 22 h 78"/>
                <a:gd name="T58" fmla="*/ 15 w 67"/>
                <a:gd name="T59" fmla="*/ 26 h 78"/>
                <a:gd name="T60" fmla="*/ 8 w 67"/>
                <a:gd name="T61" fmla="*/ 26 h 78"/>
                <a:gd name="T62" fmla="*/ 15 w 67"/>
                <a:gd name="T63" fmla="*/ 29 h 78"/>
                <a:gd name="T64" fmla="*/ 15 w 67"/>
                <a:gd name="T65" fmla="*/ 33 h 78"/>
                <a:gd name="T66" fmla="*/ 8 w 67"/>
                <a:gd name="T67" fmla="*/ 37 h 78"/>
                <a:gd name="T68" fmla="*/ 12 w 67"/>
                <a:gd name="T69" fmla="*/ 37 h 78"/>
                <a:gd name="T70" fmla="*/ 26 w 67"/>
                <a:gd name="T71" fmla="*/ 41 h 78"/>
                <a:gd name="T72" fmla="*/ 15 w 67"/>
                <a:gd name="T73" fmla="*/ 48 h 78"/>
                <a:gd name="T74" fmla="*/ 12 w 67"/>
                <a:gd name="T75" fmla="*/ 55 h 78"/>
                <a:gd name="T76" fmla="*/ 19 w 67"/>
                <a:gd name="T77" fmla="*/ 55 h 78"/>
                <a:gd name="T78" fmla="*/ 23 w 67"/>
                <a:gd name="T79" fmla="*/ 52 h 78"/>
                <a:gd name="T80" fmla="*/ 15 w 67"/>
                <a:gd name="T81" fmla="*/ 55 h 78"/>
                <a:gd name="T82" fmla="*/ 12 w 67"/>
                <a:gd name="T83" fmla="*/ 59 h 78"/>
                <a:gd name="T84" fmla="*/ 8 w 67"/>
                <a:gd name="T85" fmla="*/ 63 h 78"/>
                <a:gd name="T86" fmla="*/ 4 w 67"/>
                <a:gd name="T87" fmla="*/ 59 h 78"/>
                <a:gd name="T88" fmla="*/ 12 w 67"/>
                <a:gd name="T89" fmla="*/ 63 h 78"/>
                <a:gd name="T90" fmla="*/ 4 w 67"/>
                <a:gd name="T91" fmla="*/ 70 h 78"/>
                <a:gd name="T92" fmla="*/ 12 w 67"/>
                <a:gd name="T93" fmla="*/ 70 h 78"/>
                <a:gd name="T94" fmla="*/ 8 w 67"/>
                <a:gd name="T95" fmla="*/ 74 h 78"/>
                <a:gd name="T96" fmla="*/ 12 w 67"/>
                <a:gd name="T97" fmla="*/ 74 h 78"/>
                <a:gd name="T98" fmla="*/ 15 w 67"/>
                <a:gd name="T99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7" h="78">
                  <a:moveTo>
                    <a:pt x="19" y="78"/>
                  </a:moveTo>
                  <a:lnTo>
                    <a:pt x="23" y="7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0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41" y="70"/>
                  </a:lnTo>
                  <a:lnTo>
                    <a:pt x="41" y="70"/>
                  </a:lnTo>
                  <a:lnTo>
                    <a:pt x="41" y="66"/>
                  </a:lnTo>
                  <a:lnTo>
                    <a:pt x="52" y="66"/>
                  </a:lnTo>
                  <a:lnTo>
                    <a:pt x="52" y="63"/>
                  </a:lnTo>
                  <a:lnTo>
                    <a:pt x="52" y="66"/>
                  </a:lnTo>
                  <a:lnTo>
                    <a:pt x="56" y="63"/>
                  </a:lnTo>
                  <a:lnTo>
                    <a:pt x="56" y="63"/>
                  </a:lnTo>
                  <a:lnTo>
                    <a:pt x="63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2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3" y="33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3" y="26"/>
                  </a:lnTo>
                  <a:lnTo>
                    <a:pt x="60" y="26"/>
                  </a:lnTo>
                  <a:lnTo>
                    <a:pt x="56" y="18"/>
                  </a:lnTo>
                  <a:lnTo>
                    <a:pt x="52" y="18"/>
                  </a:lnTo>
                  <a:lnTo>
                    <a:pt x="49" y="18"/>
                  </a:lnTo>
                  <a:lnTo>
                    <a:pt x="49" y="22"/>
                  </a:lnTo>
                  <a:lnTo>
                    <a:pt x="45" y="22"/>
                  </a:lnTo>
                  <a:lnTo>
                    <a:pt x="41" y="18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49" y="7"/>
                  </a:lnTo>
                  <a:lnTo>
                    <a:pt x="52" y="3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3"/>
                  </a:lnTo>
                  <a:lnTo>
                    <a:pt x="41" y="3"/>
                  </a:lnTo>
                  <a:lnTo>
                    <a:pt x="41" y="0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4" y="3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4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38" y="15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22"/>
                  </a:lnTo>
                  <a:lnTo>
                    <a:pt x="23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5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8" y="33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2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26" y="41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15" y="52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5" y="52"/>
                  </a:lnTo>
                  <a:lnTo>
                    <a:pt x="19" y="55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6" y="52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2" y="55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2" y="63"/>
                  </a:lnTo>
                  <a:lnTo>
                    <a:pt x="8" y="66"/>
                  </a:lnTo>
                  <a:lnTo>
                    <a:pt x="4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12" y="70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8" y="74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74"/>
                  </a:lnTo>
                  <a:lnTo>
                    <a:pt x="19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69"/>
            <p:cNvSpPr>
              <a:spLocks noEditPoints="1"/>
            </p:cNvSpPr>
            <p:nvPr/>
          </p:nvSpPr>
          <p:spPr bwMode="auto">
            <a:xfrm>
              <a:off x="4145057" y="1830153"/>
              <a:ext cx="181415" cy="301072"/>
            </a:xfrm>
            <a:custGeom>
              <a:avLst/>
              <a:gdLst>
                <a:gd name="T0" fmla="*/ 1 w 38"/>
                <a:gd name="T1" fmla="*/ 36 h 63"/>
                <a:gd name="T2" fmla="*/ 9 w 38"/>
                <a:gd name="T3" fmla="*/ 36 h 63"/>
                <a:gd name="T4" fmla="*/ 8 w 38"/>
                <a:gd name="T5" fmla="*/ 40 h 63"/>
                <a:gd name="T6" fmla="*/ 27 w 38"/>
                <a:gd name="T7" fmla="*/ 0 h 63"/>
                <a:gd name="T8" fmla="*/ 26 w 38"/>
                <a:gd name="T9" fmla="*/ 1 h 63"/>
                <a:gd name="T10" fmla="*/ 25 w 38"/>
                <a:gd name="T11" fmla="*/ 2 h 63"/>
                <a:gd name="T12" fmla="*/ 35 w 38"/>
                <a:gd name="T13" fmla="*/ 54 h 63"/>
                <a:gd name="T14" fmla="*/ 25 w 38"/>
                <a:gd name="T15" fmla="*/ 59 h 63"/>
                <a:gd name="T16" fmla="*/ 4 w 38"/>
                <a:gd name="T17" fmla="*/ 26 h 63"/>
                <a:gd name="T18" fmla="*/ 6 w 38"/>
                <a:gd name="T19" fmla="*/ 23 h 63"/>
                <a:gd name="T20" fmla="*/ 18 w 38"/>
                <a:gd name="T21" fmla="*/ 12 h 63"/>
                <a:gd name="T22" fmla="*/ 17 w 38"/>
                <a:gd name="T23" fmla="*/ 14 h 63"/>
                <a:gd name="T24" fmla="*/ 7 w 38"/>
                <a:gd name="T25" fmla="*/ 16 h 63"/>
                <a:gd name="T26" fmla="*/ 5 w 38"/>
                <a:gd name="T27" fmla="*/ 18 h 63"/>
                <a:gd name="T28" fmla="*/ 3 w 38"/>
                <a:gd name="T29" fmla="*/ 21 h 63"/>
                <a:gd name="T30" fmla="*/ 3 w 38"/>
                <a:gd name="T31" fmla="*/ 22 h 63"/>
                <a:gd name="T32" fmla="*/ 6 w 38"/>
                <a:gd name="T33" fmla="*/ 22 h 63"/>
                <a:gd name="T34" fmla="*/ 7 w 38"/>
                <a:gd name="T35" fmla="*/ 22 h 63"/>
                <a:gd name="T36" fmla="*/ 8 w 38"/>
                <a:gd name="T37" fmla="*/ 26 h 63"/>
                <a:gd name="T38" fmla="*/ 8 w 38"/>
                <a:gd name="T39" fmla="*/ 30 h 63"/>
                <a:gd name="T40" fmla="*/ 11 w 38"/>
                <a:gd name="T41" fmla="*/ 33 h 63"/>
                <a:gd name="T42" fmla="*/ 12 w 38"/>
                <a:gd name="T43" fmla="*/ 40 h 63"/>
                <a:gd name="T44" fmla="*/ 11 w 38"/>
                <a:gd name="T45" fmla="*/ 62 h 63"/>
                <a:gd name="T46" fmla="*/ 17 w 38"/>
                <a:gd name="T47" fmla="*/ 62 h 63"/>
                <a:gd name="T48" fmla="*/ 22 w 38"/>
                <a:gd name="T49" fmla="*/ 59 h 63"/>
                <a:gd name="T50" fmla="*/ 28 w 38"/>
                <a:gd name="T51" fmla="*/ 59 h 63"/>
                <a:gd name="T52" fmla="*/ 35 w 38"/>
                <a:gd name="T53" fmla="*/ 57 h 63"/>
                <a:gd name="T54" fmla="*/ 34 w 38"/>
                <a:gd name="T55" fmla="*/ 54 h 63"/>
                <a:gd name="T56" fmla="*/ 35 w 38"/>
                <a:gd name="T57" fmla="*/ 52 h 63"/>
                <a:gd name="T58" fmla="*/ 37 w 38"/>
                <a:gd name="T59" fmla="*/ 51 h 63"/>
                <a:gd name="T60" fmla="*/ 31 w 38"/>
                <a:gd name="T61" fmla="*/ 46 h 63"/>
                <a:gd name="T62" fmla="*/ 28 w 38"/>
                <a:gd name="T63" fmla="*/ 42 h 63"/>
                <a:gd name="T64" fmla="*/ 29 w 38"/>
                <a:gd name="T65" fmla="*/ 39 h 63"/>
                <a:gd name="T66" fmla="*/ 23 w 38"/>
                <a:gd name="T67" fmla="*/ 32 h 63"/>
                <a:gd name="T68" fmla="*/ 16 w 38"/>
                <a:gd name="T69" fmla="*/ 29 h 63"/>
                <a:gd name="T70" fmla="*/ 17 w 38"/>
                <a:gd name="T71" fmla="*/ 27 h 63"/>
                <a:gd name="T72" fmla="*/ 22 w 38"/>
                <a:gd name="T73" fmla="*/ 22 h 63"/>
                <a:gd name="T74" fmla="*/ 16 w 38"/>
                <a:gd name="T75" fmla="*/ 20 h 63"/>
                <a:gd name="T76" fmla="*/ 15 w 38"/>
                <a:gd name="T77" fmla="*/ 18 h 63"/>
                <a:gd name="T78" fmla="*/ 15 w 38"/>
                <a:gd name="T79" fmla="*/ 15 h 63"/>
                <a:gd name="T80" fmla="*/ 11 w 38"/>
                <a:gd name="T81" fmla="*/ 15 h 63"/>
                <a:gd name="T82" fmla="*/ 10 w 38"/>
                <a:gd name="T83" fmla="*/ 19 h 63"/>
                <a:gd name="T84" fmla="*/ 9 w 38"/>
                <a:gd name="T85" fmla="*/ 21 h 63"/>
                <a:gd name="T86" fmla="*/ 9 w 38"/>
                <a:gd name="T87" fmla="*/ 22 h 63"/>
                <a:gd name="T88" fmla="*/ 8 w 38"/>
                <a:gd name="T89" fmla="*/ 25 h 63"/>
                <a:gd name="T90" fmla="*/ 9 w 38"/>
                <a:gd name="T91" fmla="*/ 26 h 63"/>
                <a:gd name="T92" fmla="*/ 9 w 38"/>
                <a:gd name="T93" fmla="*/ 30 h 63"/>
                <a:gd name="T94" fmla="*/ 10 w 38"/>
                <a:gd name="T95" fmla="*/ 31 h 63"/>
                <a:gd name="T96" fmla="*/ 12 w 38"/>
                <a:gd name="T97" fmla="*/ 28 h 63"/>
                <a:gd name="T98" fmla="*/ 11 w 38"/>
                <a:gd name="T99" fmla="*/ 35 h 63"/>
                <a:gd name="T100" fmla="*/ 15 w 38"/>
                <a:gd name="T101" fmla="*/ 36 h 63"/>
                <a:gd name="T102" fmla="*/ 19 w 38"/>
                <a:gd name="T103" fmla="*/ 39 h 63"/>
                <a:gd name="T104" fmla="*/ 19 w 38"/>
                <a:gd name="T105" fmla="*/ 44 h 63"/>
                <a:gd name="T106" fmla="*/ 12 w 38"/>
                <a:gd name="T107" fmla="*/ 47 h 63"/>
                <a:gd name="T108" fmla="*/ 13 w 38"/>
                <a:gd name="T109" fmla="*/ 51 h 63"/>
                <a:gd name="T110" fmla="*/ 11 w 38"/>
                <a:gd name="T111" fmla="*/ 54 h 63"/>
                <a:gd name="T112" fmla="*/ 16 w 38"/>
                <a:gd name="T113" fmla="*/ 55 h 63"/>
                <a:gd name="T114" fmla="*/ 18 w 38"/>
                <a:gd name="T115" fmla="*/ 56 h 63"/>
                <a:gd name="T116" fmla="*/ 11 w 38"/>
                <a:gd name="T117" fmla="*/ 60 h 63"/>
                <a:gd name="T118" fmla="*/ 10 w 38"/>
                <a:gd name="T11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" h="63">
                  <a:moveTo>
                    <a:pt x="7" y="41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lose/>
                  <a:moveTo>
                    <a:pt x="25" y="5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lose/>
                  <a:moveTo>
                    <a:pt x="27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1"/>
                    <a:pt x="27" y="1"/>
                    <a:pt x="27" y="1"/>
                  </a:cubicBezTo>
                  <a:close/>
                  <a:moveTo>
                    <a:pt x="25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5" y="2"/>
                    <a:pt x="25" y="2"/>
                  </a:cubicBezTo>
                  <a:close/>
                  <a:moveTo>
                    <a:pt x="26" y="2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lose/>
                  <a:moveTo>
                    <a:pt x="25" y="4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lose/>
                  <a:moveTo>
                    <a:pt x="34" y="55"/>
                  </a:move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5"/>
                    <a:pt x="34" y="55"/>
                    <a:pt x="34" y="55"/>
                  </a:cubicBezTo>
                  <a:close/>
                  <a:moveTo>
                    <a:pt x="25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11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7" y="29"/>
                  </a:move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lose/>
                  <a:moveTo>
                    <a:pt x="4" y="27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lose/>
                  <a:moveTo>
                    <a:pt x="5" y="26"/>
                  </a:move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lose/>
                  <a:moveTo>
                    <a:pt x="7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lose/>
                  <a:moveTo>
                    <a:pt x="6" y="23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lose/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8" y="12"/>
                  </a:cubicBezTo>
                  <a:close/>
                  <a:moveTo>
                    <a:pt x="17" y="12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lose/>
                  <a:moveTo>
                    <a:pt x="17" y="13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lose/>
                  <a:moveTo>
                    <a:pt x="4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lose/>
                  <a:moveTo>
                    <a:pt x="4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lose/>
                  <a:moveTo>
                    <a:pt x="3" y="21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lose/>
                  <a:moveTo>
                    <a:pt x="2" y="23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3"/>
                    <a:pt x="2" y="23"/>
                  </a:cubicBezTo>
                  <a:close/>
                  <a:moveTo>
                    <a:pt x="3" y="2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3"/>
                    <a:pt x="8" y="23"/>
                    <a:pt x="8" y="23"/>
                  </a:cubicBezTo>
                  <a:close/>
                  <a:moveTo>
                    <a:pt x="6" y="28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8"/>
                    <a:pt x="6" y="28"/>
                    <a:pt x="6" y="28"/>
                  </a:cubicBezTo>
                  <a:close/>
                  <a:moveTo>
                    <a:pt x="7" y="30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0"/>
                    <a:pt x="7" y="30"/>
                    <a:pt x="7" y="30"/>
                  </a:cubicBezTo>
                  <a:close/>
                  <a:moveTo>
                    <a:pt x="6" y="31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lose/>
                  <a:moveTo>
                    <a:pt x="10" y="3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lose/>
                  <a:moveTo>
                    <a:pt x="13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3" y="45"/>
                    <a:pt x="13" y="45"/>
                  </a:cubicBezTo>
                  <a:close/>
                  <a:moveTo>
                    <a:pt x="12" y="40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lose/>
                  <a:moveTo>
                    <a:pt x="10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2"/>
                    <a:pt x="10" y="62"/>
                    <a:pt x="10" y="62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70"/>
            <p:cNvSpPr>
              <a:spLocks noEditPoints="1"/>
            </p:cNvSpPr>
            <p:nvPr/>
          </p:nvSpPr>
          <p:spPr bwMode="auto">
            <a:xfrm>
              <a:off x="4202957" y="2102919"/>
              <a:ext cx="275339" cy="229020"/>
            </a:xfrm>
            <a:custGeom>
              <a:avLst/>
              <a:gdLst>
                <a:gd name="T0" fmla="*/ 166 w 214"/>
                <a:gd name="T1" fmla="*/ 85 h 178"/>
                <a:gd name="T2" fmla="*/ 155 w 214"/>
                <a:gd name="T3" fmla="*/ 92 h 178"/>
                <a:gd name="T4" fmla="*/ 159 w 214"/>
                <a:gd name="T5" fmla="*/ 81 h 178"/>
                <a:gd name="T6" fmla="*/ 170 w 214"/>
                <a:gd name="T7" fmla="*/ 67 h 178"/>
                <a:gd name="T8" fmla="*/ 177 w 214"/>
                <a:gd name="T9" fmla="*/ 67 h 178"/>
                <a:gd name="T10" fmla="*/ 181 w 214"/>
                <a:gd name="T11" fmla="*/ 48 h 178"/>
                <a:gd name="T12" fmla="*/ 185 w 214"/>
                <a:gd name="T13" fmla="*/ 37 h 178"/>
                <a:gd name="T14" fmla="*/ 170 w 214"/>
                <a:gd name="T15" fmla="*/ 33 h 178"/>
                <a:gd name="T16" fmla="*/ 159 w 214"/>
                <a:gd name="T17" fmla="*/ 29 h 178"/>
                <a:gd name="T18" fmla="*/ 144 w 214"/>
                <a:gd name="T19" fmla="*/ 26 h 178"/>
                <a:gd name="T20" fmla="*/ 133 w 214"/>
                <a:gd name="T21" fmla="*/ 18 h 178"/>
                <a:gd name="T22" fmla="*/ 122 w 214"/>
                <a:gd name="T23" fmla="*/ 11 h 178"/>
                <a:gd name="T24" fmla="*/ 111 w 214"/>
                <a:gd name="T25" fmla="*/ 0 h 178"/>
                <a:gd name="T26" fmla="*/ 96 w 214"/>
                <a:gd name="T27" fmla="*/ 3 h 178"/>
                <a:gd name="T28" fmla="*/ 92 w 214"/>
                <a:gd name="T29" fmla="*/ 18 h 178"/>
                <a:gd name="T30" fmla="*/ 70 w 214"/>
                <a:gd name="T31" fmla="*/ 26 h 178"/>
                <a:gd name="T32" fmla="*/ 63 w 214"/>
                <a:gd name="T33" fmla="*/ 33 h 178"/>
                <a:gd name="T34" fmla="*/ 55 w 214"/>
                <a:gd name="T35" fmla="*/ 26 h 178"/>
                <a:gd name="T36" fmla="*/ 44 w 214"/>
                <a:gd name="T37" fmla="*/ 29 h 178"/>
                <a:gd name="T38" fmla="*/ 48 w 214"/>
                <a:gd name="T39" fmla="*/ 41 h 178"/>
                <a:gd name="T40" fmla="*/ 40 w 214"/>
                <a:gd name="T41" fmla="*/ 44 h 178"/>
                <a:gd name="T42" fmla="*/ 26 w 214"/>
                <a:gd name="T43" fmla="*/ 41 h 178"/>
                <a:gd name="T44" fmla="*/ 11 w 214"/>
                <a:gd name="T45" fmla="*/ 44 h 178"/>
                <a:gd name="T46" fmla="*/ 0 w 214"/>
                <a:gd name="T47" fmla="*/ 52 h 178"/>
                <a:gd name="T48" fmla="*/ 3 w 214"/>
                <a:gd name="T49" fmla="*/ 52 h 178"/>
                <a:gd name="T50" fmla="*/ 3 w 214"/>
                <a:gd name="T51" fmla="*/ 55 h 178"/>
                <a:gd name="T52" fmla="*/ 7 w 214"/>
                <a:gd name="T53" fmla="*/ 63 h 178"/>
                <a:gd name="T54" fmla="*/ 22 w 214"/>
                <a:gd name="T55" fmla="*/ 63 h 178"/>
                <a:gd name="T56" fmla="*/ 29 w 214"/>
                <a:gd name="T57" fmla="*/ 67 h 178"/>
                <a:gd name="T58" fmla="*/ 37 w 214"/>
                <a:gd name="T59" fmla="*/ 70 h 178"/>
                <a:gd name="T60" fmla="*/ 44 w 214"/>
                <a:gd name="T61" fmla="*/ 70 h 178"/>
                <a:gd name="T62" fmla="*/ 40 w 214"/>
                <a:gd name="T63" fmla="*/ 81 h 178"/>
                <a:gd name="T64" fmla="*/ 55 w 214"/>
                <a:gd name="T65" fmla="*/ 89 h 178"/>
                <a:gd name="T66" fmla="*/ 51 w 214"/>
                <a:gd name="T67" fmla="*/ 100 h 178"/>
                <a:gd name="T68" fmla="*/ 59 w 214"/>
                <a:gd name="T69" fmla="*/ 104 h 178"/>
                <a:gd name="T70" fmla="*/ 55 w 214"/>
                <a:gd name="T71" fmla="*/ 118 h 178"/>
                <a:gd name="T72" fmla="*/ 48 w 214"/>
                <a:gd name="T73" fmla="*/ 141 h 178"/>
                <a:gd name="T74" fmla="*/ 55 w 214"/>
                <a:gd name="T75" fmla="*/ 148 h 178"/>
                <a:gd name="T76" fmla="*/ 77 w 214"/>
                <a:gd name="T77" fmla="*/ 156 h 178"/>
                <a:gd name="T78" fmla="*/ 96 w 214"/>
                <a:gd name="T79" fmla="*/ 156 h 178"/>
                <a:gd name="T80" fmla="*/ 114 w 214"/>
                <a:gd name="T81" fmla="*/ 159 h 178"/>
                <a:gd name="T82" fmla="*/ 126 w 214"/>
                <a:gd name="T83" fmla="*/ 137 h 178"/>
                <a:gd name="T84" fmla="*/ 140 w 214"/>
                <a:gd name="T85" fmla="*/ 141 h 178"/>
                <a:gd name="T86" fmla="*/ 166 w 214"/>
                <a:gd name="T87" fmla="*/ 148 h 178"/>
                <a:gd name="T88" fmla="*/ 181 w 214"/>
                <a:gd name="T89" fmla="*/ 133 h 178"/>
                <a:gd name="T90" fmla="*/ 170 w 214"/>
                <a:gd name="T91" fmla="*/ 115 h 178"/>
                <a:gd name="T92" fmla="*/ 170 w 214"/>
                <a:gd name="T93" fmla="*/ 100 h 178"/>
                <a:gd name="T94" fmla="*/ 207 w 214"/>
                <a:gd name="T95" fmla="*/ 178 h 178"/>
                <a:gd name="T96" fmla="*/ 203 w 214"/>
                <a:gd name="T97" fmla="*/ 170 h 178"/>
                <a:gd name="T98" fmla="*/ 200 w 214"/>
                <a:gd name="T99" fmla="*/ 167 h 178"/>
                <a:gd name="T100" fmla="*/ 200 w 214"/>
                <a:gd name="T101" fmla="*/ 159 h 178"/>
                <a:gd name="T102" fmla="*/ 207 w 214"/>
                <a:gd name="T103" fmla="*/ 156 h 178"/>
                <a:gd name="T104" fmla="*/ 211 w 214"/>
                <a:gd name="T105" fmla="*/ 148 h 178"/>
                <a:gd name="T106" fmla="*/ 211 w 214"/>
                <a:gd name="T107" fmla="*/ 17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4" h="178">
                  <a:moveTo>
                    <a:pt x="174" y="96"/>
                  </a:moveTo>
                  <a:lnTo>
                    <a:pt x="174" y="92"/>
                  </a:lnTo>
                  <a:lnTo>
                    <a:pt x="170" y="92"/>
                  </a:lnTo>
                  <a:lnTo>
                    <a:pt x="170" y="89"/>
                  </a:lnTo>
                  <a:lnTo>
                    <a:pt x="166" y="85"/>
                  </a:lnTo>
                  <a:lnTo>
                    <a:pt x="163" y="85"/>
                  </a:lnTo>
                  <a:lnTo>
                    <a:pt x="159" y="89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55" y="92"/>
                  </a:lnTo>
                  <a:lnTo>
                    <a:pt x="155" y="89"/>
                  </a:lnTo>
                  <a:lnTo>
                    <a:pt x="155" y="89"/>
                  </a:lnTo>
                  <a:lnTo>
                    <a:pt x="159" y="89"/>
                  </a:lnTo>
                  <a:lnTo>
                    <a:pt x="159" y="85"/>
                  </a:lnTo>
                  <a:lnTo>
                    <a:pt x="159" y="81"/>
                  </a:lnTo>
                  <a:lnTo>
                    <a:pt x="163" y="74"/>
                  </a:lnTo>
                  <a:lnTo>
                    <a:pt x="166" y="74"/>
                  </a:lnTo>
                  <a:lnTo>
                    <a:pt x="170" y="70"/>
                  </a:lnTo>
                  <a:lnTo>
                    <a:pt x="170" y="70"/>
                  </a:lnTo>
                  <a:lnTo>
                    <a:pt x="170" y="67"/>
                  </a:lnTo>
                  <a:lnTo>
                    <a:pt x="166" y="67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4" y="67"/>
                  </a:lnTo>
                  <a:lnTo>
                    <a:pt x="177" y="67"/>
                  </a:lnTo>
                  <a:lnTo>
                    <a:pt x="181" y="63"/>
                  </a:lnTo>
                  <a:lnTo>
                    <a:pt x="181" y="59"/>
                  </a:lnTo>
                  <a:lnTo>
                    <a:pt x="177" y="59"/>
                  </a:lnTo>
                  <a:lnTo>
                    <a:pt x="177" y="55"/>
                  </a:lnTo>
                  <a:lnTo>
                    <a:pt x="181" y="48"/>
                  </a:lnTo>
                  <a:lnTo>
                    <a:pt x="181" y="48"/>
                  </a:lnTo>
                  <a:lnTo>
                    <a:pt x="181" y="44"/>
                  </a:lnTo>
                  <a:lnTo>
                    <a:pt x="185" y="41"/>
                  </a:lnTo>
                  <a:lnTo>
                    <a:pt x="188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77" y="33"/>
                  </a:lnTo>
                  <a:lnTo>
                    <a:pt x="174" y="37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6" y="37"/>
                  </a:lnTo>
                  <a:lnTo>
                    <a:pt x="163" y="33"/>
                  </a:lnTo>
                  <a:lnTo>
                    <a:pt x="163" y="29"/>
                  </a:lnTo>
                  <a:lnTo>
                    <a:pt x="159" y="29"/>
                  </a:lnTo>
                  <a:lnTo>
                    <a:pt x="159" y="29"/>
                  </a:lnTo>
                  <a:lnTo>
                    <a:pt x="155" y="29"/>
                  </a:lnTo>
                  <a:lnTo>
                    <a:pt x="151" y="26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4" y="26"/>
                  </a:lnTo>
                  <a:lnTo>
                    <a:pt x="140" y="26"/>
                  </a:lnTo>
                  <a:lnTo>
                    <a:pt x="137" y="22"/>
                  </a:lnTo>
                  <a:lnTo>
                    <a:pt x="137" y="18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29" y="18"/>
                  </a:lnTo>
                  <a:lnTo>
                    <a:pt x="126" y="18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1"/>
                  </a:lnTo>
                  <a:lnTo>
                    <a:pt x="122" y="11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11" y="3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6" y="3"/>
                  </a:lnTo>
                  <a:lnTo>
                    <a:pt x="96" y="3"/>
                  </a:lnTo>
                  <a:lnTo>
                    <a:pt x="96" y="7"/>
                  </a:lnTo>
                  <a:lnTo>
                    <a:pt x="96" y="15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85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74" y="22"/>
                  </a:lnTo>
                  <a:lnTo>
                    <a:pt x="70" y="26"/>
                  </a:lnTo>
                  <a:lnTo>
                    <a:pt x="74" y="29"/>
                  </a:lnTo>
                  <a:lnTo>
                    <a:pt x="77" y="29"/>
                  </a:lnTo>
                  <a:lnTo>
                    <a:pt x="74" y="33"/>
                  </a:lnTo>
                  <a:lnTo>
                    <a:pt x="66" y="33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5" y="33"/>
                  </a:lnTo>
                  <a:lnTo>
                    <a:pt x="55" y="29"/>
                  </a:lnTo>
                  <a:lnTo>
                    <a:pt x="51" y="29"/>
                  </a:lnTo>
                  <a:lnTo>
                    <a:pt x="55" y="26"/>
                  </a:lnTo>
                  <a:lnTo>
                    <a:pt x="51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51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3" y="48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3" y="48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4" y="59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6" y="67"/>
                  </a:lnTo>
                  <a:lnTo>
                    <a:pt x="29" y="63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0" y="70"/>
                  </a:lnTo>
                  <a:lnTo>
                    <a:pt x="37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8" y="85"/>
                  </a:lnTo>
                  <a:lnTo>
                    <a:pt x="51" y="89"/>
                  </a:lnTo>
                  <a:lnTo>
                    <a:pt x="55" y="89"/>
                  </a:lnTo>
                  <a:lnTo>
                    <a:pt x="55" y="92"/>
                  </a:lnTo>
                  <a:lnTo>
                    <a:pt x="55" y="92"/>
                  </a:lnTo>
                  <a:lnTo>
                    <a:pt x="55" y="96"/>
                  </a:lnTo>
                  <a:lnTo>
                    <a:pt x="55" y="96"/>
                  </a:lnTo>
                  <a:lnTo>
                    <a:pt x="51" y="100"/>
                  </a:lnTo>
                  <a:lnTo>
                    <a:pt x="55" y="100"/>
                  </a:lnTo>
                  <a:lnTo>
                    <a:pt x="59" y="104"/>
                  </a:lnTo>
                  <a:lnTo>
                    <a:pt x="63" y="111"/>
                  </a:lnTo>
                  <a:lnTo>
                    <a:pt x="59" y="107"/>
                  </a:lnTo>
                  <a:lnTo>
                    <a:pt x="59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1" y="111"/>
                  </a:lnTo>
                  <a:lnTo>
                    <a:pt x="51" y="118"/>
                  </a:lnTo>
                  <a:lnTo>
                    <a:pt x="55" y="118"/>
                  </a:lnTo>
                  <a:lnTo>
                    <a:pt x="51" y="118"/>
                  </a:lnTo>
                  <a:lnTo>
                    <a:pt x="51" y="130"/>
                  </a:lnTo>
                  <a:lnTo>
                    <a:pt x="48" y="141"/>
                  </a:lnTo>
                  <a:lnTo>
                    <a:pt x="44" y="141"/>
                  </a:lnTo>
                  <a:lnTo>
                    <a:pt x="48" y="141"/>
                  </a:lnTo>
                  <a:lnTo>
                    <a:pt x="48" y="144"/>
                  </a:lnTo>
                  <a:lnTo>
                    <a:pt x="51" y="144"/>
                  </a:lnTo>
                  <a:lnTo>
                    <a:pt x="51" y="148"/>
                  </a:lnTo>
                  <a:lnTo>
                    <a:pt x="51" y="148"/>
                  </a:lnTo>
                  <a:lnTo>
                    <a:pt x="55" y="148"/>
                  </a:lnTo>
                  <a:lnTo>
                    <a:pt x="63" y="152"/>
                  </a:lnTo>
                  <a:lnTo>
                    <a:pt x="66" y="156"/>
                  </a:lnTo>
                  <a:lnTo>
                    <a:pt x="70" y="152"/>
                  </a:lnTo>
                  <a:lnTo>
                    <a:pt x="74" y="156"/>
                  </a:lnTo>
                  <a:lnTo>
                    <a:pt x="77" y="156"/>
                  </a:lnTo>
                  <a:lnTo>
                    <a:pt x="77" y="156"/>
                  </a:lnTo>
                  <a:lnTo>
                    <a:pt x="81" y="156"/>
                  </a:lnTo>
                  <a:lnTo>
                    <a:pt x="89" y="156"/>
                  </a:lnTo>
                  <a:lnTo>
                    <a:pt x="92" y="156"/>
                  </a:lnTo>
                  <a:lnTo>
                    <a:pt x="96" y="156"/>
                  </a:lnTo>
                  <a:lnTo>
                    <a:pt x="100" y="156"/>
                  </a:lnTo>
                  <a:lnTo>
                    <a:pt x="107" y="156"/>
                  </a:lnTo>
                  <a:lnTo>
                    <a:pt x="114" y="159"/>
                  </a:lnTo>
                  <a:lnTo>
                    <a:pt x="118" y="159"/>
                  </a:lnTo>
                  <a:lnTo>
                    <a:pt x="114" y="159"/>
                  </a:lnTo>
                  <a:lnTo>
                    <a:pt x="114" y="156"/>
                  </a:lnTo>
                  <a:lnTo>
                    <a:pt x="114" y="148"/>
                  </a:lnTo>
                  <a:lnTo>
                    <a:pt x="118" y="148"/>
                  </a:lnTo>
                  <a:lnTo>
                    <a:pt x="122" y="144"/>
                  </a:lnTo>
                  <a:lnTo>
                    <a:pt x="126" y="137"/>
                  </a:lnTo>
                  <a:lnTo>
                    <a:pt x="129" y="137"/>
                  </a:lnTo>
                  <a:lnTo>
                    <a:pt x="129" y="141"/>
                  </a:lnTo>
                  <a:lnTo>
                    <a:pt x="133" y="141"/>
                  </a:lnTo>
                  <a:lnTo>
                    <a:pt x="137" y="141"/>
                  </a:lnTo>
                  <a:lnTo>
                    <a:pt x="140" y="141"/>
                  </a:lnTo>
                  <a:lnTo>
                    <a:pt x="144" y="141"/>
                  </a:lnTo>
                  <a:lnTo>
                    <a:pt x="144" y="141"/>
                  </a:lnTo>
                  <a:lnTo>
                    <a:pt x="155" y="144"/>
                  </a:lnTo>
                  <a:lnTo>
                    <a:pt x="159" y="148"/>
                  </a:lnTo>
                  <a:lnTo>
                    <a:pt x="166" y="148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70" y="141"/>
                  </a:lnTo>
                  <a:lnTo>
                    <a:pt x="181" y="133"/>
                  </a:lnTo>
                  <a:lnTo>
                    <a:pt x="181" y="133"/>
                  </a:lnTo>
                  <a:lnTo>
                    <a:pt x="181" y="130"/>
                  </a:lnTo>
                  <a:lnTo>
                    <a:pt x="181" y="126"/>
                  </a:lnTo>
                  <a:lnTo>
                    <a:pt x="177" y="126"/>
                  </a:lnTo>
                  <a:lnTo>
                    <a:pt x="174" y="122"/>
                  </a:lnTo>
                  <a:lnTo>
                    <a:pt x="170" y="115"/>
                  </a:lnTo>
                  <a:lnTo>
                    <a:pt x="166" y="111"/>
                  </a:lnTo>
                  <a:lnTo>
                    <a:pt x="170" y="111"/>
                  </a:lnTo>
                  <a:lnTo>
                    <a:pt x="174" y="107"/>
                  </a:lnTo>
                  <a:lnTo>
                    <a:pt x="174" y="104"/>
                  </a:lnTo>
                  <a:lnTo>
                    <a:pt x="170" y="100"/>
                  </a:lnTo>
                  <a:lnTo>
                    <a:pt x="170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close/>
                  <a:moveTo>
                    <a:pt x="207" y="178"/>
                  </a:moveTo>
                  <a:lnTo>
                    <a:pt x="203" y="178"/>
                  </a:lnTo>
                  <a:lnTo>
                    <a:pt x="200" y="174"/>
                  </a:lnTo>
                  <a:lnTo>
                    <a:pt x="203" y="174"/>
                  </a:lnTo>
                  <a:lnTo>
                    <a:pt x="203" y="174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3" y="170"/>
                  </a:lnTo>
                  <a:lnTo>
                    <a:pt x="200" y="170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200" y="167"/>
                  </a:lnTo>
                  <a:lnTo>
                    <a:pt x="196" y="163"/>
                  </a:lnTo>
                  <a:lnTo>
                    <a:pt x="196" y="163"/>
                  </a:lnTo>
                  <a:lnTo>
                    <a:pt x="200" y="163"/>
                  </a:lnTo>
                  <a:lnTo>
                    <a:pt x="200" y="159"/>
                  </a:lnTo>
                  <a:lnTo>
                    <a:pt x="196" y="159"/>
                  </a:lnTo>
                  <a:lnTo>
                    <a:pt x="200" y="156"/>
                  </a:lnTo>
                  <a:lnTo>
                    <a:pt x="203" y="156"/>
                  </a:lnTo>
                  <a:lnTo>
                    <a:pt x="207" y="152"/>
                  </a:lnTo>
                  <a:lnTo>
                    <a:pt x="207" y="156"/>
                  </a:lnTo>
                  <a:lnTo>
                    <a:pt x="211" y="156"/>
                  </a:lnTo>
                  <a:lnTo>
                    <a:pt x="211" y="152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48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4" y="163"/>
                  </a:lnTo>
                  <a:lnTo>
                    <a:pt x="211" y="167"/>
                  </a:lnTo>
                  <a:lnTo>
                    <a:pt x="211" y="170"/>
                  </a:lnTo>
                  <a:lnTo>
                    <a:pt x="211" y="178"/>
                  </a:lnTo>
                  <a:lnTo>
                    <a:pt x="207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71"/>
            <p:cNvSpPr>
              <a:spLocks/>
            </p:cNvSpPr>
            <p:nvPr/>
          </p:nvSpPr>
          <p:spPr bwMode="auto">
            <a:xfrm>
              <a:off x="4578652" y="2455456"/>
              <a:ext cx="10293" cy="10293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4 h 8"/>
                <a:gd name="T4" fmla="*/ 4 w 8"/>
                <a:gd name="T5" fmla="*/ 8 h 8"/>
                <a:gd name="T6" fmla="*/ 8 w 8"/>
                <a:gd name="T7" fmla="*/ 4 h 8"/>
                <a:gd name="T8" fmla="*/ 8 w 8"/>
                <a:gd name="T9" fmla="*/ 4 h 8"/>
                <a:gd name="T10" fmla="*/ 0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4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72"/>
            <p:cNvSpPr>
              <a:spLocks noEditPoints="1"/>
            </p:cNvSpPr>
            <p:nvPr/>
          </p:nvSpPr>
          <p:spPr bwMode="auto">
            <a:xfrm>
              <a:off x="4416536" y="2198129"/>
              <a:ext cx="243174" cy="243174"/>
            </a:xfrm>
            <a:custGeom>
              <a:avLst/>
              <a:gdLst>
                <a:gd name="T0" fmla="*/ 8 w 189"/>
                <a:gd name="T1" fmla="*/ 48 h 189"/>
                <a:gd name="T2" fmla="*/ 8 w 189"/>
                <a:gd name="T3" fmla="*/ 30 h 189"/>
                <a:gd name="T4" fmla="*/ 15 w 189"/>
                <a:gd name="T5" fmla="*/ 18 h 189"/>
                <a:gd name="T6" fmla="*/ 34 w 189"/>
                <a:gd name="T7" fmla="*/ 18 h 189"/>
                <a:gd name="T8" fmla="*/ 48 w 189"/>
                <a:gd name="T9" fmla="*/ 15 h 189"/>
                <a:gd name="T10" fmla="*/ 63 w 189"/>
                <a:gd name="T11" fmla="*/ 0 h 189"/>
                <a:gd name="T12" fmla="*/ 85 w 189"/>
                <a:gd name="T13" fmla="*/ 4 h 189"/>
                <a:gd name="T14" fmla="*/ 108 w 189"/>
                <a:gd name="T15" fmla="*/ 15 h 189"/>
                <a:gd name="T16" fmla="*/ 100 w 189"/>
                <a:gd name="T17" fmla="*/ 26 h 189"/>
                <a:gd name="T18" fmla="*/ 85 w 189"/>
                <a:gd name="T19" fmla="*/ 33 h 189"/>
                <a:gd name="T20" fmla="*/ 89 w 189"/>
                <a:gd name="T21" fmla="*/ 48 h 189"/>
                <a:gd name="T22" fmla="*/ 104 w 189"/>
                <a:gd name="T23" fmla="*/ 63 h 189"/>
                <a:gd name="T24" fmla="*/ 119 w 189"/>
                <a:gd name="T25" fmla="*/ 82 h 189"/>
                <a:gd name="T26" fmla="*/ 134 w 189"/>
                <a:gd name="T27" fmla="*/ 93 h 189"/>
                <a:gd name="T28" fmla="*/ 152 w 189"/>
                <a:gd name="T29" fmla="*/ 96 h 189"/>
                <a:gd name="T30" fmla="*/ 152 w 189"/>
                <a:gd name="T31" fmla="*/ 104 h 189"/>
                <a:gd name="T32" fmla="*/ 185 w 189"/>
                <a:gd name="T33" fmla="*/ 119 h 189"/>
                <a:gd name="T34" fmla="*/ 185 w 189"/>
                <a:gd name="T35" fmla="*/ 130 h 189"/>
                <a:gd name="T36" fmla="*/ 178 w 189"/>
                <a:gd name="T37" fmla="*/ 126 h 189"/>
                <a:gd name="T38" fmla="*/ 167 w 189"/>
                <a:gd name="T39" fmla="*/ 119 h 189"/>
                <a:gd name="T40" fmla="*/ 163 w 189"/>
                <a:gd name="T41" fmla="*/ 130 h 189"/>
                <a:gd name="T42" fmla="*/ 163 w 189"/>
                <a:gd name="T43" fmla="*/ 137 h 189"/>
                <a:gd name="T44" fmla="*/ 167 w 189"/>
                <a:gd name="T45" fmla="*/ 148 h 189"/>
                <a:gd name="T46" fmla="*/ 156 w 189"/>
                <a:gd name="T47" fmla="*/ 167 h 189"/>
                <a:gd name="T48" fmla="*/ 145 w 189"/>
                <a:gd name="T49" fmla="*/ 163 h 189"/>
                <a:gd name="T50" fmla="*/ 152 w 189"/>
                <a:gd name="T51" fmla="*/ 152 h 189"/>
                <a:gd name="T52" fmla="*/ 152 w 189"/>
                <a:gd name="T53" fmla="*/ 141 h 189"/>
                <a:gd name="T54" fmla="*/ 145 w 189"/>
                <a:gd name="T55" fmla="*/ 130 h 189"/>
                <a:gd name="T56" fmla="*/ 134 w 189"/>
                <a:gd name="T57" fmla="*/ 122 h 189"/>
                <a:gd name="T58" fmla="*/ 126 w 189"/>
                <a:gd name="T59" fmla="*/ 115 h 189"/>
                <a:gd name="T60" fmla="*/ 111 w 189"/>
                <a:gd name="T61" fmla="*/ 108 h 189"/>
                <a:gd name="T62" fmla="*/ 100 w 189"/>
                <a:gd name="T63" fmla="*/ 104 h 189"/>
                <a:gd name="T64" fmla="*/ 82 w 189"/>
                <a:gd name="T65" fmla="*/ 89 h 189"/>
                <a:gd name="T66" fmla="*/ 67 w 189"/>
                <a:gd name="T67" fmla="*/ 74 h 189"/>
                <a:gd name="T68" fmla="*/ 56 w 189"/>
                <a:gd name="T69" fmla="*/ 59 h 189"/>
                <a:gd name="T70" fmla="*/ 45 w 189"/>
                <a:gd name="T71" fmla="*/ 52 h 189"/>
                <a:gd name="T72" fmla="*/ 15 w 189"/>
                <a:gd name="T73" fmla="*/ 59 h 189"/>
                <a:gd name="T74" fmla="*/ 30 w 189"/>
                <a:gd name="T75" fmla="*/ 108 h 189"/>
                <a:gd name="T76" fmla="*/ 26 w 189"/>
                <a:gd name="T77" fmla="*/ 111 h 189"/>
                <a:gd name="T78" fmla="*/ 71 w 189"/>
                <a:gd name="T79" fmla="*/ 85 h 189"/>
                <a:gd name="T80" fmla="*/ 63 w 189"/>
                <a:gd name="T81" fmla="*/ 78 h 189"/>
                <a:gd name="T82" fmla="*/ 56 w 189"/>
                <a:gd name="T83" fmla="*/ 78 h 189"/>
                <a:gd name="T84" fmla="*/ 41 w 189"/>
                <a:gd name="T85" fmla="*/ 145 h 189"/>
                <a:gd name="T86" fmla="*/ 52 w 189"/>
                <a:gd name="T87" fmla="*/ 145 h 189"/>
                <a:gd name="T88" fmla="*/ 48 w 189"/>
                <a:gd name="T89" fmla="*/ 122 h 189"/>
                <a:gd name="T90" fmla="*/ 45 w 189"/>
                <a:gd name="T91" fmla="*/ 108 h 189"/>
                <a:gd name="T92" fmla="*/ 30 w 189"/>
                <a:gd name="T93" fmla="*/ 115 h 189"/>
                <a:gd name="T94" fmla="*/ 30 w 189"/>
                <a:gd name="T95" fmla="*/ 122 h 189"/>
                <a:gd name="T96" fmla="*/ 34 w 189"/>
                <a:gd name="T97" fmla="*/ 130 h 189"/>
                <a:gd name="T98" fmla="*/ 34 w 189"/>
                <a:gd name="T99" fmla="*/ 148 h 189"/>
                <a:gd name="T100" fmla="*/ 141 w 189"/>
                <a:gd name="T101" fmla="*/ 185 h 189"/>
                <a:gd name="T102" fmla="*/ 145 w 189"/>
                <a:gd name="T103" fmla="*/ 163 h 189"/>
                <a:gd name="T104" fmla="*/ 130 w 189"/>
                <a:gd name="T105" fmla="*/ 167 h 189"/>
                <a:gd name="T106" fmla="*/ 104 w 189"/>
                <a:gd name="T107" fmla="*/ 163 h 189"/>
                <a:gd name="T108" fmla="*/ 100 w 189"/>
                <a:gd name="T109" fmla="*/ 174 h 189"/>
                <a:gd name="T110" fmla="*/ 122 w 189"/>
                <a:gd name="T111" fmla="*/ 185 h 189"/>
                <a:gd name="T112" fmla="*/ 141 w 189"/>
                <a:gd name="T113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89">
                  <a:moveTo>
                    <a:pt x="15" y="59"/>
                  </a:moveTo>
                  <a:lnTo>
                    <a:pt x="15" y="56"/>
                  </a:lnTo>
                  <a:lnTo>
                    <a:pt x="15" y="52"/>
                  </a:lnTo>
                  <a:lnTo>
                    <a:pt x="11" y="52"/>
                  </a:lnTo>
                  <a:lnTo>
                    <a:pt x="8" y="48"/>
                  </a:lnTo>
                  <a:lnTo>
                    <a:pt x="4" y="41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4" y="26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1" y="22"/>
                  </a:lnTo>
                  <a:lnTo>
                    <a:pt x="15" y="18"/>
                  </a:lnTo>
                  <a:lnTo>
                    <a:pt x="22" y="22"/>
                  </a:lnTo>
                  <a:lnTo>
                    <a:pt x="26" y="11"/>
                  </a:lnTo>
                  <a:lnTo>
                    <a:pt x="30" y="15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7" y="22"/>
                  </a:lnTo>
                  <a:lnTo>
                    <a:pt x="41" y="18"/>
                  </a:lnTo>
                  <a:lnTo>
                    <a:pt x="41" y="15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2" y="11"/>
                  </a:lnTo>
                  <a:lnTo>
                    <a:pt x="60" y="11"/>
                  </a:lnTo>
                  <a:lnTo>
                    <a:pt x="60" y="4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5" y="0"/>
                  </a:lnTo>
                  <a:lnTo>
                    <a:pt x="85" y="4"/>
                  </a:lnTo>
                  <a:lnTo>
                    <a:pt x="93" y="7"/>
                  </a:lnTo>
                  <a:lnTo>
                    <a:pt x="104" y="7"/>
                  </a:lnTo>
                  <a:lnTo>
                    <a:pt x="108" y="7"/>
                  </a:lnTo>
                  <a:lnTo>
                    <a:pt x="111" y="11"/>
                  </a:lnTo>
                  <a:lnTo>
                    <a:pt x="108" y="15"/>
                  </a:lnTo>
                  <a:lnTo>
                    <a:pt x="108" y="18"/>
                  </a:lnTo>
                  <a:lnTo>
                    <a:pt x="104" y="22"/>
                  </a:lnTo>
                  <a:lnTo>
                    <a:pt x="108" y="26"/>
                  </a:lnTo>
                  <a:lnTo>
                    <a:pt x="104" y="26"/>
                  </a:lnTo>
                  <a:lnTo>
                    <a:pt x="100" y="26"/>
                  </a:lnTo>
                  <a:lnTo>
                    <a:pt x="97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5" y="33"/>
                  </a:lnTo>
                  <a:lnTo>
                    <a:pt x="89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4"/>
                  </a:lnTo>
                  <a:lnTo>
                    <a:pt x="89" y="48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97" y="56"/>
                  </a:lnTo>
                  <a:lnTo>
                    <a:pt x="100" y="59"/>
                  </a:lnTo>
                  <a:lnTo>
                    <a:pt x="104" y="63"/>
                  </a:lnTo>
                  <a:lnTo>
                    <a:pt x="115" y="70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8"/>
                  </a:lnTo>
                  <a:lnTo>
                    <a:pt x="119" y="82"/>
                  </a:lnTo>
                  <a:lnTo>
                    <a:pt x="122" y="82"/>
                  </a:lnTo>
                  <a:lnTo>
                    <a:pt x="122" y="85"/>
                  </a:lnTo>
                  <a:lnTo>
                    <a:pt x="130" y="89"/>
                  </a:lnTo>
                  <a:lnTo>
                    <a:pt x="130" y="93"/>
                  </a:lnTo>
                  <a:lnTo>
                    <a:pt x="134" y="93"/>
                  </a:lnTo>
                  <a:lnTo>
                    <a:pt x="137" y="93"/>
                  </a:lnTo>
                  <a:lnTo>
                    <a:pt x="141" y="93"/>
                  </a:lnTo>
                  <a:lnTo>
                    <a:pt x="145" y="93"/>
                  </a:lnTo>
                  <a:lnTo>
                    <a:pt x="148" y="93"/>
                  </a:lnTo>
                  <a:lnTo>
                    <a:pt x="152" y="96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52" y="104"/>
                  </a:lnTo>
                  <a:lnTo>
                    <a:pt x="159" y="104"/>
                  </a:lnTo>
                  <a:lnTo>
                    <a:pt x="171" y="111"/>
                  </a:lnTo>
                  <a:lnTo>
                    <a:pt x="174" y="115"/>
                  </a:lnTo>
                  <a:lnTo>
                    <a:pt x="178" y="119"/>
                  </a:lnTo>
                  <a:lnTo>
                    <a:pt x="185" y="119"/>
                  </a:lnTo>
                  <a:lnTo>
                    <a:pt x="185" y="122"/>
                  </a:lnTo>
                  <a:lnTo>
                    <a:pt x="189" y="122"/>
                  </a:lnTo>
                  <a:lnTo>
                    <a:pt x="189" y="126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0"/>
                  </a:lnTo>
                  <a:lnTo>
                    <a:pt x="185" y="133"/>
                  </a:lnTo>
                  <a:lnTo>
                    <a:pt x="182" y="130"/>
                  </a:lnTo>
                  <a:lnTo>
                    <a:pt x="182" y="130"/>
                  </a:lnTo>
                  <a:lnTo>
                    <a:pt x="178" y="126"/>
                  </a:lnTo>
                  <a:lnTo>
                    <a:pt x="178" y="122"/>
                  </a:lnTo>
                  <a:lnTo>
                    <a:pt x="178" y="122"/>
                  </a:lnTo>
                  <a:lnTo>
                    <a:pt x="174" y="122"/>
                  </a:lnTo>
                  <a:lnTo>
                    <a:pt x="171" y="122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3" y="122"/>
                  </a:lnTo>
                  <a:lnTo>
                    <a:pt x="163" y="126"/>
                  </a:lnTo>
                  <a:lnTo>
                    <a:pt x="163" y="126"/>
                  </a:lnTo>
                  <a:lnTo>
                    <a:pt x="163" y="130"/>
                  </a:lnTo>
                  <a:lnTo>
                    <a:pt x="159" y="130"/>
                  </a:lnTo>
                  <a:lnTo>
                    <a:pt x="159" y="133"/>
                  </a:lnTo>
                  <a:lnTo>
                    <a:pt x="159" y="133"/>
                  </a:lnTo>
                  <a:lnTo>
                    <a:pt x="159" y="137"/>
                  </a:lnTo>
                  <a:lnTo>
                    <a:pt x="163" y="137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5"/>
                  </a:lnTo>
                  <a:lnTo>
                    <a:pt x="167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9"/>
                  </a:lnTo>
                  <a:lnTo>
                    <a:pt x="156" y="163"/>
                  </a:lnTo>
                  <a:lnTo>
                    <a:pt x="156" y="167"/>
                  </a:lnTo>
                  <a:lnTo>
                    <a:pt x="156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5" y="163"/>
                  </a:lnTo>
                  <a:lnTo>
                    <a:pt x="148" y="159"/>
                  </a:lnTo>
                  <a:lnTo>
                    <a:pt x="152" y="159"/>
                  </a:lnTo>
                  <a:lnTo>
                    <a:pt x="152" y="156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6" y="152"/>
                  </a:lnTo>
                  <a:lnTo>
                    <a:pt x="156" y="148"/>
                  </a:lnTo>
                  <a:lnTo>
                    <a:pt x="152" y="145"/>
                  </a:lnTo>
                  <a:lnTo>
                    <a:pt x="152" y="141"/>
                  </a:lnTo>
                  <a:lnTo>
                    <a:pt x="148" y="137"/>
                  </a:lnTo>
                  <a:lnTo>
                    <a:pt x="148" y="133"/>
                  </a:lnTo>
                  <a:lnTo>
                    <a:pt x="148" y="130"/>
                  </a:lnTo>
                  <a:lnTo>
                    <a:pt x="145" y="126"/>
                  </a:lnTo>
                  <a:lnTo>
                    <a:pt x="145" y="130"/>
                  </a:lnTo>
                  <a:lnTo>
                    <a:pt x="137" y="126"/>
                  </a:lnTo>
                  <a:lnTo>
                    <a:pt x="137" y="126"/>
                  </a:lnTo>
                  <a:lnTo>
                    <a:pt x="134" y="126"/>
                  </a:lnTo>
                  <a:lnTo>
                    <a:pt x="134" y="122"/>
                  </a:lnTo>
                  <a:lnTo>
                    <a:pt x="134" y="122"/>
                  </a:lnTo>
                  <a:lnTo>
                    <a:pt x="134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6" y="119"/>
                  </a:lnTo>
                  <a:lnTo>
                    <a:pt x="126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19" y="115"/>
                  </a:lnTo>
                  <a:lnTo>
                    <a:pt x="115" y="108"/>
                  </a:lnTo>
                  <a:lnTo>
                    <a:pt x="111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04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93" y="100"/>
                  </a:lnTo>
                  <a:lnTo>
                    <a:pt x="85" y="93"/>
                  </a:lnTo>
                  <a:lnTo>
                    <a:pt x="82" y="89"/>
                  </a:lnTo>
                  <a:lnTo>
                    <a:pt x="82" y="89"/>
                  </a:lnTo>
                  <a:lnTo>
                    <a:pt x="78" y="85"/>
                  </a:lnTo>
                  <a:lnTo>
                    <a:pt x="74" y="85"/>
                  </a:lnTo>
                  <a:lnTo>
                    <a:pt x="74" y="82"/>
                  </a:lnTo>
                  <a:lnTo>
                    <a:pt x="71" y="78"/>
                  </a:lnTo>
                  <a:lnTo>
                    <a:pt x="67" y="74"/>
                  </a:lnTo>
                  <a:lnTo>
                    <a:pt x="63" y="74"/>
                  </a:lnTo>
                  <a:lnTo>
                    <a:pt x="63" y="70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2"/>
                  </a:lnTo>
                  <a:lnTo>
                    <a:pt x="45" y="52"/>
                  </a:lnTo>
                  <a:lnTo>
                    <a:pt x="34" y="48"/>
                  </a:lnTo>
                  <a:lnTo>
                    <a:pt x="26" y="52"/>
                  </a:lnTo>
                  <a:lnTo>
                    <a:pt x="26" y="56"/>
                  </a:lnTo>
                  <a:lnTo>
                    <a:pt x="22" y="59"/>
                  </a:lnTo>
                  <a:lnTo>
                    <a:pt x="15" y="59"/>
                  </a:lnTo>
                  <a:lnTo>
                    <a:pt x="15" y="59"/>
                  </a:lnTo>
                  <a:close/>
                  <a:moveTo>
                    <a:pt x="26" y="111"/>
                  </a:moveTo>
                  <a:lnTo>
                    <a:pt x="30" y="111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26" y="108"/>
                  </a:lnTo>
                  <a:lnTo>
                    <a:pt x="26" y="111"/>
                  </a:lnTo>
                  <a:lnTo>
                    <a:pt x="26" y="111"/>
                  </a:lnTo>
                  <a:close/>
                  <a:moveTo>
                    <a:pt x="71" y="85"/>
                  </a:move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lnTo>
                    <a:pt x="71" y="85"/>
                  </a:lnTo>
                  <a:close/>
                  <a:moveTo>
                    <a:pt x="56" y="78"/>
                  </a:moveTo>
                  <a:lnTo>
                    <a:pt x="56" y="78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0" y="74"/>
                  </a:lnTo>
                  <a:lnTo>
                    <a:pt x="60" y="78"/>
                  </a:lnTo>
                  <a:lnTo>
                    <a:pt x="56" y="78"/>
                  </a:lnTo>
                  <a:lnTo>
                    <a:pt x="56" y="78"/>
                  </a:lnTo>
                  <a:close/>
                  <a:moveTo>
                    <a:pt x="37" y="152"/>
                  </a:moveTo>
                  <a:lnTo>
                    <a:pt x="37" y="148"/>
                  </a:lnTo>
                  <a:lnTo>
                    <a:pt x="37" y="152"/>
                  </a:lnTo>
                  <a:lnTo>
                    <a:pt x="41" y="148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45" y="145"/>
                  </a:lnTo>
                  <a:lnTo>
                    <a:pt x="48" y="145"/>
                  </a:lnTo>
                  <a:lnTo>
                    <a:pt x="48" y="145"/>
                  </a:lnTo>
                  <a:lnTo>
                    <a:pt x="52" y="145"/>
                  </a:lnTo>
                  <a:lnTo>
                    <a:pt x="52" y="137"/>
                  </a:lnTo>
                  <a:lnTo>
                    <a:pt x="52" y="137"/>
                  </a:lnTo>
                  <a:lnTo>
                    <a:pt x="48" y="130"/>
                  </a:lnTo>
                  <a:lnTo>
                    <a:pt x="52" y="126"/>
                  </a:lnTo>
                  <a:lnTo>
                    <a:pt x="48" y="122"/>
                  </a:lnTo>
                  <a:lnTo>
                    <a:pt x="52" y="119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48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4" y="115"/>
                  </a:lnTo>
                  <a:lnTo>
                    <a:pt x="30" y="115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9"/>
                  </a:lnTo>
                  <a:lnTo>
                    <a:pt x="30" y="119"/>
                  </a:lnTo>
                  <a:lnTo>
                    <a:pt x="30" y="122"/>
                  </a:lnTo>
                  <a:lnTo>
                    <a:pt x="34" y="122"/>
                  </a:lnTo>
                  <a:lnTo>
                    <a:pt x="34" y="126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4" y="130"/>
                  </a:lnTo>
                  <a:lnTo>
                    <a:pt x="34" y="133"/>
                  </a:lnTo>
                  <a:lnTo>
                    <a:pt x="34" y="133"/>
                  </a:lnTo>
                  <a:lnTo>
                    <a:pt x="30" y="141"/>
                  </a:lnTo>
                  <a:lnTo>
                    <a:pt x="30" y="141"/>
                  </a:lnTo>
                  <a:lnTo>
                    <a:pt x="34" y="148"/>
                  </a:lnTo>
                  <a:lnTo>
                    <a:pt x="37" y="152"/>
                  </a:lnTo>
                  <a:lnTo>
                    <a:pt x="37" y="152"/>
                  </a:lnTo>
                  <a:close/>
                  <a:moveTo>
                    <a:pt x="141" y="189"/>
                  </a:moveTo>
                  <a:lnTo>
                    <a:pt x="141" y="185"/>
                  </a:lnTo>
                  <a:lnTo>
                    <a:pt x="141" y="185"/>
                  </a:lnTo>
                  <a:lnTo>
                    <a:pt x="141" y="182"/>
                  </a:lnTo>
                  <a:lnTo>
                    <a:pt x="137" y="178"/>
                  </a:lnTo>
                  <a:lnTo>
                    <a:pt x="141" y="171"/>
                  </a:lnTo>
                  <a:lnTo>
                    <a:pt x="145" y="167"/>
                  </a:lnTo>
                  <a:lnTo>
                    <a:pt x="145" y="163"/>
                  </a:lnTo>
                  <a:lnTo>
                    <a:pt x="141" y="159"/>
                  </a:lnTo>
                  <a:lnTo>
                    <a:pt x="137" y="163"/>
                  </a:lnTo>
                  <a:lnTo>
                    <a:pt x="137" y="163"/>
                  </a:lnTo>
                  <a:lnTo>
                    <a:pt x="134" y="163"/>
                  </a:lnTo>
                  <a:lnTo>
                    <a:pt x="130" y="167"/>
                  </a:lnTo>
                  <a:lnTo>
                    <a:pt x="122" y="167"/>
                  </a:lnTo>
                  <a:lnTo>
                    <a:pt x="115" y="167"/>
                  </a:lnTo>
                  <a:lnTo>
                    <a:pt x="111" y="167"/>
                  </a:lnTo>
                  <a:lnTo>
                    <a:pt x="108" y="163"/>
                  </a:lnTo>
                  <a:lnTo>
                    <a:pt x="104" y="163"/>
                  </a:lnTo>
                  <a:lnTo>
                    <a:pt x="104" y="167"/>
                  </a:lnTo>
                  <a:lnTo>
                    <a:pt x="100" y="163"/>
                  </a:lnTo>
                  <a:lnTo>
                    <a:pt x="97" y="167"/>
                  </a:lnTo>
                  <a:lnTo>
                    <a:pt x="97" y="171"/>
                  </a:lnTo>
                  <a:lnTo>
                    <a:pt x="100" y="174"/>
                  </a:lnTo>
                  <a:lnTo>
                    <a:pt x="104" y="174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5" y="182"/>
                  </a:lnTo>
                  <a:lnTo>
                    <a:pt x="122" y="185"/>
                  </a:lnTo>
                  <a:lnTo>
                    <a:pt x="126" y="182"/>
                  </a:lnTo>
                  <a:lnTo>
                    <a:pt x="130" y="185"/>
                  </a:lnTo>
                  <a:lnTo>
                    <a:pt x="130" y="185"/>
                  </a:lnTo>
                  <a:lnTo>
                    <a:pt x="137" y="189"/>
                  </a:lnTo>
                  <a:lnTo>
                    <a:pt x="141" y="1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73"/>
            <p:cNvSpPr>
              <a:spLocks noEditPoints="1"/>
            </p:cNvSpPr>
            <p:nvPr/>
          </p:nvSpPr>
          <p:spPr bwMode="auto">
            <a:xfrm>
              <a:off x="4111604" y="2274041"/>
              <a:ext cx="262473" cy="181415"/>
            </a:xfrm>
            <a:custGeom>
              <a:avLst/>
              <a:gdLst>
                <a:gd name="T0" fmla="*/ 32 w 55"/>
                <a:gd name="T1" fmla="*/ 3 h 38"/>
                <a:gd name="T2" fmla="*/ 33 w 55"/>
                <a:gd name="T3" fmla="*/ 4 h 38"/>
                <a:gd name="T4" fmla="*/ 37 w 55"/>
                <a:gd name="T5" fmla="*/ 6 h 38"/>
                <a:gd name="T6" fmla="*/ 40 w 55"/>
                <a:gd name="T7" fmla="*/ 6 h 38"/>
                <a:gd name="T8" fmla="*/ 43 w 55"/>
                <a:gd name="T9" fmla="*/ 6 h 38"/>
                <a:gd name="T10" fmla="*/ 46 w 55"/>
                <a:gd name="T11" fmla="*/ 6 h 38"/>
                <a:gd name="T12" fmla="*/ 51 w 55"/>
                <a:gd name="T13" fmla="*/ 7 h 38"/>
                <a:gd name="T14" fmla="*/ 50 w 55"/>
                <a:gd name="T15" fmla="*/ 9 h 38"/>
                <a:gd name="T16" fmla="*/ 48 w 55"/>
                <a:gd name="T17" fmla="*/ 12 h 38"/>
                <a:gd name="T18" fmla="*/ 44 w 55"/>
                <a:gd name="T19" fmla="*/ 13 h 38"/>
                <a:gd name="T20" fmla="*/ 42 w 55"/>
                <a:gd name="T21" fmla="*/ 15 h 38"/>
                <a:gd name="T22" fmla="*/ 41 w 55"/>
                <a:gd name="T23" fmla="*/ 16 h 38"/>
                <a:gd name="T24" fmla="*/ 40 w 55"/>
                <a:gd name="T25" fmla="*/ 18 h 38"/>
                <a:gd name="T26" fmla="*/ 37 w 55"/>
                <a:gd name="T27" fmla="*/ 21 h 38"/>
                <a:gd name="T28" fmla="*/ 38 w 55"/>
                <a:gd name="T29" fmla="*/ 24 h 38"/>
                <a:gd name="T30" fmla="*/ 37 w 55"/>
                <a:gd name="T31" fmla="*/ 26 h 38"/>
                <a:gd name="T32" fmla="*/ 35 w 55"/>
                <a:gd name="T33" fmla="*/ 30 h 38"/>
                <a:gd name="T34" fmla="*/ 34 w 55"/>
                <a:gd name="T35" fmla="*/ 31 h 38"/>
                <a:gd name="T36" fmla="*/ 30 w 55"/>
                <a:gd name="T37" fmla="*/ 34 h 38"/>
                <a:gd name="T38" fmla="*/ 28 w 55"/>
                <a:gd name="T39" fmla="*/ 34 h 38"/>
                <a:gd name="T40" fmla="*/ 26 w 55"/>
                <a:gd name="T41" fmla="*/ 34 h 38"/>
                <a:gd name="T42" fmla="*/ 22 w 55"/>
                <a:gd name="T43" fmla="*/ 34 h 38"/>
                <a:gd name="T44" fmla="*/ 19 w 55"/>
                <a:gd name="T45" fmla="*/ 36 h 38"/>
                <a:gd name="T46" fmla="*/ 16 w 55"/>
                <a:gd name="T47" fmla="*/ 37 h 38"/>
                <a:gd name="T48" fmla="*/ 12 w 55"/>
                <a:gd name="T49" fmla="*/ 36 h 38"/>
                <a:gd name="T50" fmla="*/ 10 w 55"/>
                <a:gd name="T51" fmla="*/ 32 h 38"/>
                <a:gd name="T52" fmla="*/ 8 w 55"/>
                <a:gd name="T53" fmla="*/ 31 h 38"/>
                <a:gd name="T54" fmla="*/ 9 w 55"/>
                <a:gd name="T55" fmla="*/ 28 h 38"/>
                <a:gd name="T56" fmla="*/ 8 w 55"/>
                <a:gd name="T57" fmla="*/ 26 h 38"/>
                <a:gd name="T58" fmla="*/ 8 w 55"/>
                <a:gd name="T59" fmla="*/ 22 h 38"/>
                <a:gd name="T60" fmla="*/ 9 w 55"/>
                <a:gd name="T61" fmla="*/ 20 h 38"/>
                <a:gd name="T62" fmla="*/ 10 w 55"/>
                <a:gd name="T63" fmla="*/ 17 h 38"/>
                <a:gd name="T64" fmla="*/ 12 w 55"/>
                <a:gd name="T65" fmla="*/ 12 h 38"/>
                <a:gd name="T66" fmla="*/ 12 w 55"/>
                <a:gd name="T67" fmla="*/ 10 h 38"/>
                <a:gd name="T68" fmla="*/ 9 w 55"/>
                <a:gd name="T69" fmla="*/ 10 h 38"/>
                <a:gd name="T70" fmla="*/ 4 w 55"/>
                <a:gd name="T71" fmla="*/ 9 h 38"/>
                <a:gd name="T72" fmla="*/ 2 w 55"/>
                <a:gd name="T73" fmla="*/ 9 h 38"/>
                <a:gd name="T74" fmla="*/ 2 w 55"/>
                <a:gd name="T75" fmla="*/ 7 h 38"/>
                <a:gd name="T76" fmla="*/ 2 w 55"/>
                <a:gd name="T77" fmla="*/ 6 h 38"/>
                <a:gd name="T78" fmla="*/ 2 w 55"/>
                <a:gd name="T79" fmla="*/ 5 h 38"/>
                <a:gd name="T80" fmla="*/ 1 w 55"/>
                <a:gd name="T81" fmla="*/ 5 h 38"/>
                <a:gd name="T82" fmla="*/ 2 w 55"/>
                <a:gd name="T83" fmla="*/ 2 h 38"/>
                <a:gd name="T84" fmla="*/ 5 w 55"/>
                <a:gd name="T85" fmla="*/ 2 h 38"/>
                <a:gd name="T86" fmla="*/ 6 w 55"/>
                <a:gd name="T87" fmla="*/ 0 h 38"/>
                <a:gd name="T88" fmla="*/ 8 w 55"/>
                <a:gd name="T89" fmla="*/ 0 h 38"/>
                <a:gd name="T90" fmla="*/ 11 w 55"/>
                <a:gd name="T91" fmla="*/ 1 h 38"/>
                <a:gd name="T92" fmla="*/ 14 w 55"/>
                <a:gd name="T93" fmla="*/ 1 h 38"/>
                <a:gd name="T94" fmla="*/ 19 w 55"/>
                <a:gd name="T95" fmla="*/ 2 h 38"/>
                <a:gd name="T96" fmla="*/ 24 w 55"/>
                <a:gd name="T97" fmla="*/ 2 h 38"/>
                <a:gd name="T98" fmla="*/ 27 w 55"/>
                <a:gd name="T99" fmla="*/ 2 h 38"/>
                <a:gd name="T100" fmla="*/ 30 w 55"/>
                <a:gd name="T101" fmla="*/ 2 h 38"/>
                <a:gd name="T102" fmla="*/ 53 w 55"/>
                <a:gd name="T103" fmla="*/ 20 h 38"/>
                <a:gd name="T104" fmla="*/ 55 w 55"/>
                <a:gd name="T105" fmla="*/ 20 h 38"/>
                <a:gd name="T106" fmla="*/ 53 w 55"/>
                <a:gd name="T107" fmla="*/ 20 h 38"/>
                <a:gd name="T108" fmla="*/ 52 w 55"/>
                <a:gd name="T109" fmla="*/ 20 h 38"/>
                <a:gd name="T110" fmla="*/ 49 w 55"/>
                <a:gd name="T111" fmla="*/ 21 h 38"/>
                <a:gd name="T112" fmla="*/ 50 w 55"/>
                <a:gd name="T113" fmla="*/ 22 h 38"/>
                <a:gd name="T114" fmla="*/ 46 w 55"/>
                <a:gd name="T115" fmla="*/ 24 h 38"/>
                <a:gd name="T116" fmla="*/ 44 w 55"/>
                <a:gd name="T117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38">
                  <a:moveTo>
                    <a:pt x="31" y="2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7" y="13"/>
                    <a:pt x="47" y="13"/>
                  </a:cubicBezTo>
                  <a:cubicBezTo>
                    <a:pt x="47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lose/>
                  <a:moveTo>
                    <a:pt x="53" y="20"/>
                  </a:move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20"/>
                    <a:pt x="53" y="20"/>
                    <a:pt x="53" y="20"/>
                  </a:cubicBezTo>
                  <a:close/>
                  <a:moveTo>
                    <a:pt x="50" y="22"/>
                  </a:moveTo>
                  <a:cubicBezTo>
                    <a:pt x="51" y="21"/>
                    <a:pt x="51" y="21"/>
                    <a:pt x="51" y="21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0" y="22"/>
                    <a:pt x="50" y="22"/>
                    <a:pt x="50" y="22"/>
                  </a:cubicBezTo>
                  <a:close/>
                  <a:moveTo>
                    <a:pt x="45" y="25"/>
                  </a:moveTo>
                  <a:cubicBezTo>
                    <a:pt x="45" y="24"/>
                    <a:pt x="45" y="24"/>
                    <a:pt x="45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lnTo>
                    <a:pt x="45" y="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74"/>
            <p:cNvSpPr>
              <a:spLocks/>
            </p:cNvSpPr>
            <p:nvPr/>
          </p:nvSpPr>
          <p:spPr bwMode="auto">
            <a:xfrm>
              <a:off x="4107747" y="2312640"/>
              <a:ext cx="65619" cy="119657"/>
            </a:xfrm>
            <a:custGeom>
              <a:avLst/>
              <a:gdLst>
                <a:gd name="T0" fmla="*/ 33 w 51"/>
                <a:gd name="T1" fmla="*/ 85 h 93"/>
                <a:gd name="T2" fmla="*/ 33 w 51"/>
                <a:gd name="T3" fmla="*/ 78 h 93"/>
                <a:gd name="T4" fmla="*/ 37 w 51"/>
                <a:gd name="T5" fmla="*/ 70 h 93"/>
                <a:gd name="T6" fmla="*/ 33 w 51"/>
                <a:gd name="T7" fmla="*/ 67 h 93"/>
                <a:gd name="T8" fmla="*/ 37 w 51"/>
                <a:gd name="T9" fmla="*/ 56 h 93"/>
                <a:gd name="T10" fmla="*/ 29 w 51"/>
                <a:gd name="T11" fmla="*/ 44 h 93"/>
                <a:gd name="T12" fmla="*/ 37 w 51"/>
                <a:gd name="T13" fmla="*/ 44 h 93"/>
                <a:gd name="T14" fmla="*/ 37 w 51"/>
                <a:gd name="T15" fmla="*/ 37 h 93"/>
                <a:gd name="T16" fmla="*/ 40 w 51"/>
                <a:gd name="T17" fmla="*/ 26 h 93"/>
                <a:gd name="T18" fmla="*/ 48 w 51"/>
                <a:gd name="T19" fmla="*/ 15 h 93"/>
                <a:gd name="T20" fmla="*/ 51 w 51"/>
                <a:gd name="T21" fmla="*/ 11 h 93"/>
                <a:gd name="T22" fmla="*/ 48 w 51"/>
                <a:gd name="T23" fmla="*/ 4 h 93"/>
                <a:gd name="T24" fmla="*/ 37 w 51"/>
                <a:gd name="T25" fmla="*/ 7 h 93"/>
                <a:gd name="T26" fmla="*/ 22 w 51"/>
                <a:gd name="T27" fmla="*/ 7 h 93"/>
                <a:gd name="T28" fmla="*/ 18 w 51"/>
                <a:gd name="T29" fmla="*/ 4 h 93"/>
                <a:gd name="T30" fmla="*/ 11 w 51"/>
                <a:gd name="T31" fmla="*/ 4 h 93"/>
                <a:gd name="T32" fmla="*/ 11 w 51"/>
                <a:gd name="T33" fmla="*/ 11 h 93"/>
                <a:gd name="T34" fmla="*/ 11 w 51"/>
                <a:gd name="T35" fmla="*/ 22 h 93"/>
                <a:gd name="T36" fmla="*/ 14 w 51"/>
                <a:gd name="T37" fmla="*/ 26 h 93"/>
                <a:gd name="T38" fmla="*/ 11 w 51"/>
                <a:gd name="T39" fmla="*/ 33 h 93"/>
                <a:gd name="T40" fmla="*/ 7 w 51"/>
                <a:gd name="T41" fmla="*/ 44 h 93"/>
                <a:gd name="T42" fmla="*/ 0 w 51"/>
                <a:gd name="T43" fmla="*/ 52 h 93"/>
                <a:gd name="T44" fmla="*/ 0 w 51"/>
                <a:gd name="T45" fmla="*/ 63 h 93"/>
                <a:gd name="T46" fmla="*/ 3 w 51"/>
                <a:gd name="T47" fmla="*/ 59 h 93"/>
                <a:gd name="T48" fmla="*/ 7 w 51"/>
                <a:gd name="T49" fmla="*/ 59 h 93"/>
                <a:gd name="T50" fmla="*/ 3 w 51"/>
                <a:gd name="T51" fmla="*/ 63 h 93"/>
                <a:gd name="T52" fmla="*/ 3 w 51"/>
                <a:gd name="T53" fmla="*/ 70 h 93"/>
                <a:gd name="T54" fmla="*/ 11 w 51"/>
                <a:gd name="T55" fmla="*/ 67 h 93"/>
                <a:gd name="T56" fmla="*/ 11 w 51"/>
                <a:gd name="T57" fmla="*/ 74 h 93"/>
                <a:gd name="T58" fmla="*/ 7 w 51"/>
                <a:gd name="T59" fmla="*/ 85 h 93"/>
                <a:gd name="T60" fmla="*/ 7 w 51"/>
                <a:gd name="T61" fmla="*/ 93 h 93"/>
                <a:gd name="T62" fmla="*/ 11 w 51"/>
                <a:gd name="T63" fmla="*/ 89 h 93"/>
                <a:gd name="T64" fmla="*/ 22 w 51"/>
                <a:gd name="T65" fmla="*/ 93 h 93"/>
                <a:gd name="T66" fmla="*/ 33 w 51"/>
                <a:gd name="T67" fmla="*/ 89 h 93"/>
                <a:gd name="T68" fmla="*/ 33 w 51"/>
                <a:gd name="T69" fmla="*/ 8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93">
                  <a:moveTo>
                    <a:pt x="33" y="89"/>
                  </a:moveTo>
                  <a:lnTo>
                    <a:pt x="33" y="85"/>
                  </a:lnTo>
                  <a:lnTo>
                    <a:pt x="29" y="82"/>
                  </a:lnTo>
                  <a:lnTo>
                    <a:pt x="33" y="78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7" y="59"/>
                  </a:lnTo>
                  <a:lnTo>
                    <a:pt x="37" y="56"/>
                  </a:lnTo>
                  <a:lnTo>
                    <a:pt x="33" y="52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40" y="41"/>
                  </a:lnTo>
                  <a:lnTo>
                    <a:pt x="37" y="37"/>
                  </a:lnTo>
                  <a:lnTo>
                    <a:pt x="40" y="33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8" y="15"/>
                  </a:lnTo>
                  <a:lnTo>
                    <a:pt x="48" y="15"/>
                  </a:lnTo>
                  <a:lnTo>
                    <a:pt x="51" y="11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37" y="4"/>
                  </a:lnTo>
                  <a:lnTo>
                    <a:pt x="37" y="7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11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4" y="26"/>
                  </a:lnTo>
                  <a:lnTo>
                    <a:pt x="11" y="30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3" y="63"/>
                  </a:lnTo>
                  <a:lnTo>
                    <a:pt x="3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3" y="63"/>
                  </a:lnTo>
                  <a:lnTo>
                    <a:pt x="3" y="67"/>
                  </a:lnTo>
                  <a:lnTo>
                    <a:pt x="3" y="70"/>
                  </a:lnTo>
                  <a:lnTo>
                    <a:pt x="7" y="67"/>
                  </a:lnTo>
                  <a:lnTo>
                    <a:pt x="11" y="67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7" y="78"/>
                  </a:lnTo>
                  <a:lnTo>
                    <a:pt x="7" y="85"/>
                  </a:lnTo>
                  <a:lnTo>
                    <a:pt x="7" y="89"/>
                  </a:lnTo>
                  <a:lnTo>
                    <a:pt x="7" y="93"/>
                  </a:lnTo>
                  <a:lnTo>
                    <a:pt x="7" y="93"/>
                  </a:lnTo>
                  <a:lnTo>
                    <a:pt x="11" y="89"/>
                  </a:lnTo>
                  <a:lnTo>
                    <a:pt x="18" y="93"/>
                  </a:lnTo>
                  <a:lnTo>
                    <a:pt x="22" y="93"/>
                  </a:lnTo>
                  <a:lnTo>
                    <a:pt x="26" y="93"/>
                  </a:lnTo>
                  <a:lnTo>
                    <a:pt x="33" y="89"/>
                  </a:lnTo>
                  <a:lnTo>
                    <a:pt x="33" y="89"/>
                  </a:lnTo>
                  <a:lnTo>
                    <a:pt x="33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75"/>
            <p:cNvSpPr>
              <a:spLocks noEditPoints="1"/>
            </p:cNvSpPr>
            <p:nvPr/>
          </p:nvSpPr>
          <p:spPr bwMode="auto">
            <a:xfrm>
              <a:off x="4684156" y="2317785"/>
              <a:ext cx="180128" cy="162115"/>
            </a:xfrm>
            <a:custGeom>
              <a:avLst/>
              <a:gdLst>
                <a:gd name="T0" fmla="*/ 23 w 38"/>
                <a:gd name="T1" fmla="*/ 3 h 34"/>
                <a:gd name="T2" fmla="*/ 15 w 38"/>
                <a:gd name="T3" fmla="*/ 3 h 34"/>
                <a:gd name="T4" fmla="*/ 6 w 38"/>
                <a:gd name="T5" fmla="*/ 6 h 34"/>
                <a:gd name="T6" fmla="*/ 4 w 38"/>
                <a:gd name="T7" fmla="*/ 14 h 34"/>
                <a:gd name="T8" fmla="*/ 10 w 38"/>
                <a:gd name="T9" fmla="*/ 18 h 34"/>
                <a:gd name="T10" fmla="*/ 14 w 38"/>
                <a:gd name="T11" fmla="*/ 20 h 34"/>
                <a:gd name="T12" fmla="*/ 7 w 38"/>
                <a:gd name="T13" fmla="*/ 20 h 34"/>
                <a:gd name="T14" fmla="*/ 11 w 38"/>
                <a:gd name="T15" fmla="*/ 26 h 34"/>
                <a:gd name="T16" fmla="*/ 13 w 38"/>
                <a:gd name="T17" fmla="*/ 26 h 34"/>
                <a:gd name="T18" fmla="*/ 14 w 38"/>
                <a:gd name="T19" fmla="*/ 22 h 34"/>
                <a:gd name="T20" fmla="*/ 17 w 38"/>
                <a:gd name="T21" fmla="*/ 22 h 34"/>
                <a:gd name="T22" fmla="*/ 18 w 38"/>
                <a:gd name="T23" fmla="*/ 21 h 34"/>
                <a:gd name="T24" fmla="*/ 15 w 38"/>
                <a:gd name="T25" fmla="*/ 16 h 34"/>
                <a:gd name="T26" fmla="*/ 14 w 38"/>
                <a:gd name="T27" fmla="*/ 13 h 34"/>
                <a:gd name="T28" fmla="*/ 14 w 38"/>
                <a:gd name="T29" fmla="*/ 11 h 34"/>
                <a:gd name="T30" fmla="*/ 13 w 38"/>
                <a:gd name="T31" fmla="*/ 7 h 34"/>
                <a:gd name="T32" fmla="*/ 17 w 38"/>
                <a:gd name="T33" fmla="*/ 9 h 34"/>
                <a:gd name="T34" fmla="*/ 20 w 38"/>
                <a:gd name="T35" fmla="*/ 8 h 34"/>
                <a:gd name="T36" fmla="*/ 21 w 38"/>
                <a:gd name="T37" fmla="*/ 5 h 34"/>
                <a:gd name="T38" fmla="*/ 28 w 38"/>
                <a:gd name="T39" fmla="*/ 4 h 34"/>
                <a:gd name="T40" fmla="*/ 18 w 38"/>
                <a:gd name="T41" fmla="*/ 32 h 34"/>
                <a:gd name="T42" fmla="*/ 24 w 38"/>
                <a:gd name="T43" fmla="*/ 34 h 34"/>
                <a:gd name="T44" fmla="*/ 30 w 38"/>
                <a:gd name="T45" fmla="*/ 32 h 34"/>
                <a:gd name="T46" fmla="*/ 26 w 38"/>
                <a:gd name="T47" fmla="*/ 31 h 34"/>
                <a:gd name="T48" fmla="*/ 20 w 38"/>
                <a:gd name="T49" fmla="*/ 30 h 34"/>
                <a:gd name="T50" fmla="*/ 19 w 38"/>
                <a:gd name="T51" fmla="*/ 31 h 34"/>
                <a:gd name="T52" fmla="*/ 0 w 38"/>
                <a:gd name="T53" fmla="*/ 12 h 34"/>
                <a:gd name="T54" fmla="*/ 5 w 38"/>
                <a:gd name="T55" fmla="*/ 16 h 34"/>
                <a:gd name="T56" fmla="*/ 5 w 38"/>
                <a:gd name="T57" fmla="*/ 18 h 34"/>
                <a:gd name="T58" fmla="*/ 4 w 38"/>
                <a:gd name="T59" fmla="*/ 19 h 34"/>
                <a:gd name="T60" fmla="*/ 6 w 38"/>
                <a:gd name="T61" fmla="*/ 21 h 34"/>
                <a:gd name="T62" fmla="*/ 34 w 38"/>
                <a:gd name="T63" fmla="*/ 29 h 34"/>
                <a:gd name="T64" fmla="*/ 34 w 38"/>
                <a:gd name="T65" fmla="*/ 32 h 34"/>
                <a:gd name="T66" fmla="*/ 38 w 38"/>
                <a:gd name="T67" fmla="*/ 27 h 34"/>
                <a:gd name="T68" fmla="*/ 36 w 38"/>
                <a:gd name="T69" fmla="*/ 29 h 34"/>
                <a:gd name="T70" fmla="*/ 30 w 38"/>
                <a:gd name="T71" fmla="*/ 21 h 34"/>
                <a:gd name="T72" fmla="*/ 30 w 38"/>
                <a:gd name="T73" fmla="*/ 21 h 34"/>
                <a:gd name="T74" fmla="*/ 27 w 38"/>
                <a:gd name="T75" fmla="*/ 18 h 34"/>
                <a:gd name="T76" fmla="*/ 26 w 38"/>
                <a:gd name="T77" fmla="*/ 14 h 34"/>
                <a:gd name="T78" fmla="*/ 29 w 38"/>
                <a:gd name="T79" fmla="*/ 15 h 34"/>
                <a:gd name="T80" fmla="*/ 27 w 38"/>
                <a:gd name="T81" fmla="*/ 15 h 34"/>
                <a:gd name="T82" fmla="*/ 23 w 38"/>
                <a:gd name="T83" fmla="*/ 9 h 34"/>
                <a:gd name="T84" fmla="*/ 23 w 38"/>
                <a:gd name="T85" fmla="*/ 10 h 34"/>
                <a:gd name="T86" fmla="*/ 20 w 38"/>
                <a:gd name="T87" fmla="*/ 7 h 34"/>
                <a:gd name="T88" fmla="*/ 16 w 38"/>
                <a:gd name="T89" fmla="*/ 14 h 34"/>
                <a:gd name="T90" fmla="*/ 22 w 38"/>
                <a:gd name="T91" fmla="*/ 16 h 34"/>
                <a:gd name="T92" fmla="*/ 28 w 38"/>
                <a:gd name="T93" fmla="*/ 22 h 34"/>
                <a:gd name="T94" fmla="*/ 21 w 38"/>
                <a:gd name="T95" fmla="*/ 24 h 34"/>
                <a:gd name="T96" fmla="*/ 21 w 38"/>
                <a:gd name="T97" fmla="*/ 22 h 34"/>
                <a:gd name="T98" fmla="*/ 26 w 38"/>
                <a:gd name="T99" fmla="*/ 25 h 34"/>
                <a:gd name="T100" fmla="*/ 26 w 38"/>
                <a:gd name="T101" fmla="*/ 23 h 34"/>
                <a:gd name="T102" fmla="*/ 22 w 38"/>
                <a:gd name="T103" fmla="*/ 20 h 34"/>
                <a:gd name="T104" fmla="*/ 14 w 38"/>
                <a:gd name="T105" fmla="*/ 15 h 34"/>
                <a:gd name="T106" fmla="*/ 20 w 38"/>
                <a:gd name="T107" fmla="*/ 18 h 34"/>
                <a:gd name="T108" fmla="*/ 20 w 38"/>
                <a:gd name="T109" fmla="*/ 20 h 34"/>
                <a:gd name="T110" fmla="*/ 17 w 38"/>
                <a:gd name="T111" fmla="*/ 17 h 34"/>
                <a:gd name="T112" fmla="*/ 15 w 38"/>
                <a:gd name="T113" fmla="*/ 27 h 34"/>
                <a:gd name="T114" fmla="*/ 15 w 38"/>
                <a:gd name="T11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3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18" y="31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1"/>
                    <a:pt x="18" y="31"/>
                    <a:pt x="18" y="31"/>
                  </a:cubicBezTo>
                  <a:close/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lose/>
                  <a:moveTo>
                    <a:pt x="4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lose/>
                  <a:moveTo>
                    <a:pt x="4" y="1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1"/>
                    <a:pt x="6" y="21"/>
                    <a:pt x="6" y="21"/>
                  </a:cubicBezTo>
                  <a:close/>
                  <a:moveTo>
                    <a:pt x="33" y="30"/>
                  </a:moveTo>
                  <a:cubicBezTo>
                    <a:pt x="33" y="30"/>
                    <a:pt x="33" y="30"/>
                    <a:pt x="33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32"/>
                  </a:moveTo>
                  <a:cubicBezTo>
                    <a:pt x="33" y="31"/>
                    <a:pt x="33" y="31"/>
                    <a:pt x="33" y="3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6" y="29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lose/>
                  <a:moveTo>
                    <a:pt x="30" y="27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30" y="21"/>
                  </a:move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1"/>
                    <a:pt x="30" y="21"/>
                    <a:pt x="30" y="21"/>
                  </a:cubicBezTo>
                  <a:close/>
                  <a:moveTo>
                    <a:pt x="28" y="17"/>
                  </a:move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lose/>
                  <a:moveTo>
                    <a:pt x="27" y="15"/>
                  </a:move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lose/>
                  <a:moveTo>
                    <a:pt x="25" y="7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5" y="7"/>
                    <a:pt x="25" y="7"/>
                  </a:cubicBezTo>
                  <a:close/>
                  <a:moveTo>
                    <a:pt x="23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9"/>
                    <a:pt x="23" y="9"/>
                    <a:pt x="23" y="9"/>
                  </a:cubicBezTo>
                  <a:close/>
                  <a:moveTo>
                    <a:pt x="21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lose/>
                  <a:moveTo>
                    <a:pt x="17" y="14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8" y="22"/>
                    <a:pt x="28" y="22"/>
                    <a:pt x="28" y="22"/>
                  </a:cubicBezTo>
                  <a:close/>
                  <a:moveTo>
                    <a:pt x="21" y="27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7"/>
                    <a:pt x="21" y="27"/>
                    <a:pt x="21" y="27"/>
                  </a:cubicBezTo>
                  <a:close/>
                  <a:moveTo>
                    <a:pt x="21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lose/>
                  <a:moveTo>
                    <a:pt x="21" y="23"/>
                  </a:move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lose/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lose/>
                  <a:moveTo>
                    <a:pt x="24" y="25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4" y="25"/>
                    <a:pt x="24" y="25"/>
                    <a:pt x="24" y="25"/>
                  </a:cubicBezTo>
                  <a:close/>
                  <a:moveTo>
                    <a:pt x="26" y="25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  <a:moveTo>
                    <a:pt x="25" y="23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5" y="23"/>
                    <a:pt x="25" y="23"/>
                    <a:pt x="25" y="23"/>
                  </a:cubicBezTo>
                  <a:close/>
                  <a:moveTo>
                    <a:pt x="24" y="22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4" y="22"/>
                  </a:cubicBezTo>
                  <a:close/>
                  <a:moveTo>
                    <a:pt x="22" y="20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lose/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15" y="27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15" y="26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lnTo>
                    <a:pt x="15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76"/>
            <p:cNvSpPr>
              <a:spLocks noEditPoints="1"/>
            </p:cNvSpPr>
            <p:nvPr/>
          </p:nvSpPr>
          <p:spPr bwMode="auto">
            <a:xfrm>
              <a:off x="5183368" y="2307493"/>
              <a:ext cx="119657" cy="86205"/>
            </a:xfrm>
            <a:custGeom>
              <a:avLst/>
              <a:gdLst>
                <a:gd name="T0" fmla="*/ 4 w 93"/>
                <a:gd name="T1" fmla="*/ 11 h 67"/>
                <a:gd name="T2" fmla="*/ 19 w 93"/>
                <a:gd name="T3" fmla="*/ 15 h 67"/>
                <a:gd name="T4" fmla="*/ 30 w 93"/>
                <a:gd name="T5" fmla="*/ 19 h 67"/>
                <a:gd name="T6" fmla="*/ 30 w 93"/>
                <a:gd name="T7" fmla="*/ 8 h 67"/>
                <a:gd name="T8" fmla="*/ 26 w 93"/>
                <a:gd name="T9" fmla="*/ 0 h 67"/>
                <a:gd name="T10" fmla="*/ 37 w 93"/>
                <a:gd name="T11" fmla="*/ 8 h 67"/>
                <a:gd name="T12" fmla="*/ 49 w 93"/>
                <a:gd name="T13" fmla="*/ 11 h 67"/>
                <a:gd name="T14" fmla="*/ 56 w 93"/>
                <a:gd name="T15" fmla="*/ 8 h 67"/>
                <a:gd name="T16" fmla="*/ 63 w 93"/>
                <a:gd name="T17" fmla="*/ 4 h 67"/>
                <a:gd name="T18" fmla="*/ 71 w 93"/>
                <a:gd name="T19" fmla="*/ 11 h 67"/>
                <a:gd name="T20" fmla="*/ 78 w 93"/>
                <a:gd name="T21" fmla="*/ 19 h 67"/>
                <a:gd name="T22" fmla="*/ 82 w 93"/>
                <a:gd name="T23" fmla="*/ 26 h 67"/>
                <a:gd name="T24" fmla="*/ 89 w 93"/>
                <a:gd name="T25" fmla="*/ 26 h 67"/>
                <a:gd name="T26" fmla="*/ 89 w 93"/>
                <a:gd name="T27" fmla="*/ 30 h 67"/>
                <a:gd name="T28" fmla="*/ 82 w 93"/>
                <a:gd name="T29" fmla="*/ 30 h 67"/>
                <a:gd name="T30" fmla="*/ 78 w 93"/>
                <a:gd name="T31" fmla="*/ 37 h 67"/>
                <a:gd name="T32" fmla="*/ 78 w 93"/>
                <a:gd name="T33" fmla="*/ 45 h 67"/>
                <a:gd name="T34" fmla="*/ 78 w 93"/>
                <a:gd name="T35" fmla="*/ 48 h 67"/>
                <a:gd name="T36" fmla="*/ 78 w 93"/>
                <a:gd name="T37" fmla="*/ 52 h 67"/>
                <a:gd name="T38" fmla="*/ 74 w 93"/>
                <a:gd name="T39" fmla="*/ 60 h 67"/>
                <a:gd name="T40" fmla="*/ 74 w 93"/>
                <a:gd name="T41" fmla="*/ 52 h 67"/>
                <a:gd name="T42" fmla="*/ 71 w 93"/>
                <a:gd name="T43" fmla="*/ 52 h 67"/>
                <a:gd name="T44" fmla="*/ 74 w 93"/>
                <a:gd name="T45" fmla="*/ 60 h 67"/>
                <a:gd name="T46" fmla="*/ 74 w 93"/>
                <a:gd name="T47" fmla="*/ 63 h 67"/>
                <a:gd name="T48" fmla="*/ 71 w 93"/>
                <a:gd name="T49" fmla="*/ 67 h 67"/>
                <a:gd name="T50" fmla="*/ 67 w 93"/>
                <a:gd name="T51" fmla="*/ 67 h 67"/>
                <a:gd name="T52" fmla="*/ 60 w 93"/>
                <a:gd name="T53" fmla="*/ 60 h 67"/>
                <a:gd name="T54" fmla="*/ 60 w 93"/>
                <a:gd name="T55" fmla="*/ 52 h 67"/>
                <a:gd name="T56" fmla="*/ 63 w 93"/>
                <a:gd name="T57" fmla="*/ 52 h 67"/>
                <a:gd name="T58" fmla="*/ 60 w 93"/>
                <a:gd name="T59" fmla="*/ 48 h 67"/>
                <a:gd name="T60" fmla="*/ 56 w 93"/>
                <a:gd name="T61" fmla="*/ 45 h 67"/>
                <a:gd name="T62" fmla="*/ 52 w 93"/>
                <a:gd name="T63" fmla="*/ 48 h 67"/>
                <a:gd name="T64" fmla="*/ 49 w 93"/>
                <a:gd name="T65" fmla="*/ 52 h 67"/>
                <a:gd name="T66" fmla="*/ 41 w 93"/>
                <a:gd name="T67" fmla="*/ 56 h 67"/>
                <a:gd name="T68" fmla="*/ 41 w 93"/>
                <a:gd name="T69" fmla="*/ 56 h 67"/>
                <a:gd name="T70" fmla="*/ 37 w 93"/>
                <a:gd name="T71" fmla="*/ 60 h 67"/>
                <a:gd name="T72" fmla="*/ 34 w 93"/>
                <a:gd name="T73" fmla="*/ 60 h 67"/>
                <a:gd name="T74" fmla="*/ 37 w 93"/>
                <a:gd name="T75" fmla="*/ 52 h 67"/>
                <a:gd name="T76" fmla="*/ 37 w 93"/>
                <a:gd name="T77" fmla="*/ 48 h 67"/>
                <a:gd name="T78" fmla="*/ 30 w 93"/>
                <a:gd name="T79" fmla="*/ 45 h 67"/>
                <a:gd name="T80" fmla="*/ 19 w 93"/>
                <a:gd name="T81" fmla="*/ 37 h 67"/>
                <a:gd name="T82" fmla="*/ 23 w 93"/>
                <a:gd name="T83" fmla="*/ 34 h 67"/>
                <a:gd name="T84" fmla="*/ 15 w 93"/>
                <a:gd name="T85" fmla="*/ 26 h 67"/>
                <a:gd name="T86" fmla="*/ 12 w 93"/>
                <a:gd name="T87" fmla="*/ 19 h 67"/>
                <a:gd name="T88" fmla="*/ 4 w 93"/>
                <a:gd name="T89" fmla="*/ 15 h 67"/>
                <a:gd name="T90" fmla="*/ 30 w 93"/>
                <a:gd name="T91" fmla="*/ 60 h 67"/>
                <a:gd name="T92" fmla="*/ 19 w 93"/>
                <a:gd name="T93" fmla="*/ 48 h 67"/>
                <a:gd name="T94" fmla="*/ 15 w 93"/>
                <a:gd name="T95" fmla="*/ 45 h 67"/>
                <a:gd name="T96" fmla="*/ 8 w 93"/>
                <a:gd name="T97" fmla="*/ 41 h 67"/>
                <a:gd name="T98" fmla="*/ 0 w 93"/>
                <a:gd name="T99" fmla="*/ 41 h 67"/>
                <a:gd name="T100" fmla="*/ 4 w 93"/>
                <a:gd name="T101" fmla="*/ 45 h 67"/>
                <a:gd name="T102" fmla="*/ 8 w 93"/>
                <a:gd name="T103" fmla="*/ 45 h 67"/>
                <a:gd name="T104" fmla="*/ 8 w 93"/>
                <a:gd name="T105" fmla="*/ 52 h 67"/>
                <a:gd name="T106" fmla="*/ 15 w 93"/>
                <a:gd name="T107" fmla="*/ 56 h 67"/>
                <a:gd name="T108" fmla="*/ 26 w 93"/>
                <a:gd name="T109" fmla="*/ 60 h 67"/>
                <a:gd name="T110" fmla="*/ 30 w 93"/>
                <a:gd name="T111" fmla="*/ 6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67">
                  <a:moveTo>
                    <a:pt x="4" y="15"/>
                  </a:moveTo>
                  <a:lnTo>
                    <a:pt x="4" y="11"/>
                  </a:lnTo>
                  <a:lnTo>
                    <a:pt x="8" y="11"/>
                  </a:lnTo>
                  <a:lnTo>
                    <a:pt x="19" y="15"/>
                  </a:lnTo>
                  <a:lnTo>
                    <a:pt x="26" y="15"/>
                  </a:lnTo>
                  <a:lnTo>
                    <a:pt x="30" y="19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9" y="11"/>
                  </a:lnTo>
                  <a:lnTo>
                    <a:pt x="49" y="8"/>
                  </a:lnTo>
                  <a:lnTo>
                    <a:pt x="56" y="8"/>
                  </a:lnTo>
                  <a:lnTo>
                    <a:pt x="60" y="0"/>
                  </a:lnTo>
                  <a:lnTo>
                    <a:pt x="63" y="4"/>
                  </a:lnTo>
                  <a:lnTo>
                    <a:pt x="71" y="8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8" y="19"/>
                  </a:lnTo>
                  <a:lnTo>
                    <a:pt x="78" y="23"/>
                  </a:lnTo>
                  <a:lnTo>
                    <a:pt x="82" y="26"/>
                  </a:lnTo>
                  <a:lnTo>
                    <a:pt x="86" y="26"/>
                  </a:lnTo>
                  <a:lnTo>
                    <a:pt x="89" y="26"/>
                  </a:lnTo>
                  <a:lnTo>
                    <a:pt x="93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2" y="30"/>
                  </a:lnTo>
                  <a:lnTo>
                    <a:pt x="78" y="34"/>
                  </a:lnTo>
                  <a:lnTo>
                    <a:pt x="78" y="37"/>
                  </a:lnTo>
                  <a:lnTo>
                    <a:pt x="78" y="41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8" y="52"/>
                  </a:lnTo>
                  <a:lnTo>
                    <a:pt x="78" y="56"/>
                  </a:lnTo>
                  <a:lnTo>
                    <a:pt x="74" y="60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74" y="60"/>
                  </a:lnTo>
                  <a:lnTo>
                    <a:pt x="71" y="60"/>
                  </a:lnTo>
                  <a:lnTo>
                    <a:pt x="74" y="63"/>
                  </a:lnTo>
                  <a:lnTo>
                    <a:pt x="74" y="67"/>
                  </a:lnTo>
                  <a:lnTo>
                    <a:pt x="71" y="67"/>
                  </a:lnTo>
                  <a:lnTo>
                    <a:pt x="71" y="67"/>
                  </a:lnTo>
                  <a:lnTo>
                    <a:pt x="67" y="67"/>
                  </a:lnTo>
                  <a:lnTo>
                    <a:pt x="63" y="63"/>
                  </a:lnTo>
                  <a:lnTo>
                    <a:pt x="60" y="60"/>
                  </a:lnTo>
                  <a:lnTo>
                    <a:pt x="63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3" y="52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6" y="45"/>
                  </a:lnTo>
                  <a:lnTo>
                    <a:pt x="52" y="48"/>
                  </a:lnTo>
                  <a:lnTo>
                    <a:pt x="49" y="48"/>
                  </a:lnTo>
                  <a:lnTo>
                    <a:pt x="49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4" y="45"/>
                  </a:lnTo>
                  <a:lnTo>
                    <a:pt x="30" y="45"/>
                  </a:lnTo>
                  <a:lnTo>
                    <a:pt x="23" y="41"/>
                  </a:lnTo>
                  <a:lnTo>
                    <a:pt x="19" y="37"/>
                  </a:lnTo>
                  <a:lnTo>
                    <a:pt x="23" y="34"/>
                  </a:lnTo>
                  <a:lnTo>
                    <a:pt x="23" y="34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3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4" y="15"/>
                  </a:lnTo>
                  <a:lnTo>
                    <a:pt x="4" y="15"/>
                  </a:lnTo>
                  <a:close/>
                  <a:moveTo>
                    <a:pt x="30" y="60"/>
                  </a:moveTo>
                  <a:lnTo>
                    <a:pt x="23" y="48"/>
                  </a:lnTo>
                  <a:lnTo>
                    <a:pt x="19" y="48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2" y="45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23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77"/>
            <p:cNvSpPr>
              <a:spLocks/>
            </p:cNvSpPr>
            <p:nvPr/>
          </p:nvSpPr>
          <p:spPr bwMode="auto">
            <a:xfrm>
              <a:off x="5179508" y="2365391"/>
              <a:ext cx="428448" cy="315225"/>
            </a:xfrm>
            <a:custGeom>
              <a:avLst/>
              <a:gdLst>
                <a:gd name="T0" fmla="*/ 11 w 333"/>
                <a:gd name="T1" fmla="*/ 3 h 245"/>
                <a:gd name="T2" fmla="*/ 29 w 333"/>
                <a:gd name="T3" fmla="*/ 15 h 245"/>
                <a:gd name="T4" fmla="*/ 40 w 333"/>
                <a:gd name="T5" fmla="*/ 15 h 245"/>
                <a:gd name="T6" fmla="*/ 48 w 333"/>
                <a:gd name="T7" fmla="*/ 7 h 245"/>
                <a:gd name="T8" fmla="*/ 59 w 333"/>
                <a:gd name="T9" fmla="*/ 0 h 245"/>
                <a:gd name="T10" fmla="*/ 63 w 333"/>
                <a:gd name="T11" fmla="*/ 7 h 245"/>
                <a:gd name="T12" fmla="*/ 70 w 333"/>
                <a:gd name="T13" fmla="*/ 22 h 245"/>
                <a:gd name="T14" fmla="*/ 77 w 333"/>
                <a:gd name="T15" fmla="*/ 26 h 245"/>
                <a:gd name="T16" fmla="*/ 85 w 333"/>
                <a:gd name="T17" fmla="*/ 37 h 245"/>
                <a:gd name="T18" fmla="*/ 103 w 333"/>
                <a:gd name="T19" fmla="*/ 41 h 245"/>
                <a:gd name="T20" fmla="*/ 126 w 333"/>
                <a:gd name="T21" fmla="*/ 52 h 245"/>
                <a:gd name="T22" fmla="*/ 163 w 333"/>
                <a:gd name="T23" fmla="*/ 48 h 245"/>
                <a:gd name="T24" fmla="*/ 174 w 333"/>
                <a:gd name="T25" fmla="*/ 37 h 245"/>
                <a:gd name="T26" fmla="*/ 192 w 333"/>
                <a:gd name="T27" fmla="*/ 22 h 245"/>
                <a:gd name="T28" fmla="*/ 211 w 333"/>
                <a:gd name="T29" fmla="*/ 22 h 245"/>
                <a:gd name="T30" fmla="*/ 237 w 333"/>
                <a:gd name="T31" fmla="*/ 29 h 245"/>
                <a:gd name="T32" fmla="*/ 251 w 333"/>
                <a:gd name="T33" fmla="*/ 37 h 245"/>
                <a:gd name="T34" fmla="*/ 277 w 333"/>
                <a:gd name="T35" fmla="*/ 55 h 245"/>
                <a:gd name="T36" fmla="*/ 281 w 333"/>
                <a:gd name="T37" fmla="*/ 70 h 245"/>
                <a:gd name="T38" fmla="*/ 281 w 333"/>
                <a:gd name="T39" fmla="*/ 78 h 245"/>
                <a:gd name="T40" fmla="*/ 274 w 333"/>
                <a:gd name="T41" fmla="*/ 89 h 245"/>
                <a:gd name="T42" fmla="*/ 281 w 333"/>
                <a:gd name="T43" fmla="*/ 100 h 245"/>
                <a:gd name="T44" fmla="*/ 281 w 333"/>
                <a:gd name="T45" fmla="*/ 126 h 245"/>
                <a:gd name="T46" fmla="*/ 300 w 333"/>
                <a:gd name="T47" fmla="*/ 144 h 245"/>
                <a:gd name="T48" fmla="*/ 300 w 333"/>
                <a:gd name="T49" fmla="*/ 182 h 245"/>
                <a:gd name="T50" fmla="*/ 318 w 333"/>
                <a:gd name="T51" fmla="*/ 189 h 245"/>
                <a:gd name="T52" fmla="*/ 326 w 333"/>
                <a:gd name="T53" fmla="*/ 204 h 245"/>
                <a:gd name="T54" fmla="*/ 333 w 333"/>
                <a:gd name="T55" fmla="*/ 219 h 245"/>
                <a:gd name="T56" fmla="*/ 311 w 333"/>
                <a:gd name="T57" fmla="*/ 222 h 245"/>
                <a:gd name="T58" fmla="*/ 311 w 333"/>
                <a:gd name="T59" fmla="*/ 241 h 245"/>
                <a:gd name="T60" fmla="*/ 296 w 333"/>
                <a:gd name="T61" fmla="*/ 241 h 245"/>
                <a:gd name="T62" fmla="*/ 289 w 333"/>
                <a:gd name="T63" fmla="*/ 241 h 245"/>
                <a:gd name="T64" fmla="*/ 263 w 333"/>
                <a:gd name="T65" fmla="*/ 237 h 245"/>
                <a:gd name="T66" fmla="*/ 248 w 333"/>
                <a:gd name="T67" fmla="*/ 233 h 245"/>
                <a:gd name="T68" fmla="*/ 233 w 333"/>
                <a:gd name="T69" fmla="*/ 222 h 245"/>
                <a:gd name="T70" fmla="*/ 226 w 333"/>
                <a:gd name="T71" fmla="*/ 211 h 245"/>
                <a:gd name="T72" fmla="*/ 207 w 333"/>
                <a:gd name="T73" fmla="*/ 211 h 245"/>
                <a:gd name="T74" fmla="*/ 185 w 333"/>
                <a:gd name="T75" fmla="*/ 215 h 245"/>
                <a:gd name="T76" fmla="*/ 166 w 333"/>
                <a:gd name="T77" fmla="*/ 211 h 245"/>
                <a:gd name="T78" fmla="*/ 159 w 333"/>
                <a:gd name="T79" fmla="*/ 204 h 245"/>
                <a:gd name="T80" fmla="*/ 140 w 333"/>
                <a:gd name="T81" fmla="*/ 200 h 245"/>
                <a:gd name="T82" fmla="*/ 126 w 333"/>
                <a:gd name="T83" fmla="*/ 185 h 245"/>
                <a:gd name="T84" fmla="*/ 126 w 333"/>
                <a:gd name="T85" fmla="*/ 182 h 245"/>
                <a:gd name="T86" fmla="*/ 114 w 333"/>
                <a:gd name="T87" fmla="*/ 163 h 245"/>
                <a:gd name="T88" fmla="*/ 100 w 333"/>
                <a:gd name="T89" fmla="*/ 163 h 245"/>
                <a:gd name="T90" fmla="*/ 96 w 333"/>
                <a:gd name="T91" fmla="*/ 159 h 245"/>
                <a:gd name="T92" fmla="*/ 92 w 333"/>
                <a:gd name="T93" fmla="*/ 163 h 245"/>
                <a:gd name="T94" fmla="*/ 85 w 333"/>
                <a:gd name="T95" fmla="*/ 159 h 245"/>
                <a:gd name="T96" fmla="*/ 74 w 333"/>
                <a:gd name="T97" fmla="*/ 141 h 245"/>
                <a:gd name="T98" fmla="*/ 66 w 333"/>
                <a:gd name="T99" fmla="*/ 122 h 245"/>
                <a:gd name="T100" fmla="*/ 44 w 333"/>
                <a:gd name="T101" fmla="*/ 115 h 245"/>
                <a:gd name="T102" fmla="*/ 40 w 333"/>
                <a:gd name="T103" fmla="*/ 104 h 245"/>
                <a:gd name="T104" fmla="*/ 33 w 333"/>
                <a:gd name="T105" fmla="*/ 96 h 245"/>
                <a:gd name="T106" fmla="*/ 37 w 333"/>
                <a:gd name="T107" fmla="*/ 81 h 245"/>
                <a:gd name="T108" fmla="*/ 40 w 333"/>
                <a:gd name="T109" fmla="*/ 70 h 245"/>
                <a:gd name="T110" fmla="*/ 40 w 333"/>
                <a:gd name="T111" fmla="*/ 67 h 245"/>
                <a:gd name="T112" fmla="*/ 26 w 333"/>
                <a:gd name="T113" fmla="*/ 63 h 245"/>
                <a:gd name="T114" fmla="*/ 18 w 333"/>
                <a:gd name="T115" fmla="*/ 52 h 245"/>
                <a:gd name="T116" fmla="*/ 11 w 333"/>
                <a:gd name="T117" fmla="*/ 41 h 245"/>
                <a:gd name="T118" fmla="*/ 7 w 333"/>
                <a:gd name="T119" fmla="*/ 22 h 245"/>
                <a:gd name="T120" fmla="*/ 0 w 333"/>
                <a:gd name="T121" fmla="*/ 7 h 245"/>
                <a:gd name="T122" fmla="*/ 7 w 333"/>
                <a:gd name="T12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3" h="245">
                  <a:moveTo>
                    <a:pt x="7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7" y="15"/>
                  </a:lnTo>
                  <a:lnTo>
                    <a:pt x="40" y="15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8" y="7"/>
                  </a:lnTo>
                  <a:lnTo>
                    <a:pt x="52" y="7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6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6" y="11"/>
                  </a:lnTo>
                  <a:lnTo>
                    <a:pt x="63" y="15"/>
                  </a:lnTo>
                  <a:lnTo>
                    <a:pt x="66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7" y="26"/>
                  </a:lnTo>
                  <a:lnTo>
                    <a:pt x="77" y="29"/>
                  </a:lnTo>
                  <a:lnTo>
                    <a:pt x="77" y="33"/>
                  </a:lnTo>
                  <a:lnTo>
                    <a:pt x="77" y="33"/>
                  </a:lnTo>
                  <a:lnTo>
                    <a:pt x="81" y="33"/>
                  </a:lnTo>
                  <a:lnTo>
                    <a:pt x="85" y="37"/>
                  </a:lnTo>
                  <a:lnTo>
                    <a:pt x="89" y="37"/>
                  </a:lnTo>
                  <a:lnTo>
                    <a:pt x="92" y="41"/>
                  </a:lnTo>
                  <a:lnTo>
                    <a:pt x="96" y="37"/>
                  </a:lnTo>
                  <a:lnTo>
                    <a:pt x="100" y="41"/>
                  </a:lnTo>
                  <a:lnTo>
                    <a:pt x="103" y="41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14" y="48"/>
                  </a:lnTo>
                  <a:lnTo>
                    <a:pt x="118" y="48"/>
                  </a:lnTo>
                  <a:lnTo>
                    <a:pt x="126" y="52"/>
                  </a:lnTo>
                  <a:lnTo>
                    <a:pt x="133" y="52"/>
                  </a:lnTo>
                  <a:lnTo>
                    <a:pt x="144" y="48"/>
                  </a:lnTo>
                  <a:lnTo>
                    <a:pt x="152" y="48"/>
                  </a:lnTo>
                  <a:lnTo>
                    <a:pt x="159" y="48"/>
                  </a:lnTo>
                  <a:lnTo>
                    <a:pt x="163" y="48"/>
                  </a:lnTo>
                  <a:lnTo>
                    <a:pt x="166" y="44"/>
                  </a:lnTo>
                  <a:lnTo>
                    <a:pt x="163" y="41"/>
                  </a:lnTo>
                  <a:lnTo>
                    <a:pt x="163" y="37"/>
                  </a:lnTo>
                  <a:lnTo>
                    <a:pt x="166" y="37"/>
                  </a:lnTo>
                  <a:lnTo>
                    <a:pt x="174" y="37"/>
                  </a:lnTo>
                  <a:lnTo>
                    <a:pt x="174" y="33"/>
                  </a:lnTo>
                  <a:lnTo>
                    <a:pt x="177" y="29"/>
                  </a:lnTo>
                  <a:lnTo>
                    <a:pt x="177" y="29"/>
                  </a:lnTo>
                  <a:lnTo>
                    <a:pt x="185" y="26"/>
                  </a:lnTo>
                  <a:lnTo>
                    <a:pt x="192" y="22"/>
                  </a:lnTo>
                  <a:lnTo>
                    <a:pt x="200" y="26"/>
                  </a:lnTo>
                  <a:lnTo>
                    <a:pt x="200" y="22"/>
                  </a:lnTo>
                  <a:lnTo>
                    <a:pt x="203" y="18"/>
                  </a:lnTo>
                  <a:lnTo>
                    <a:pt x="207" y="22"/>
                  </a:lnTo>
                  <a:lnTo>
                    <a:pt x="211" y="22"/>
                  </a:lnTo>
                  <a:lnTo>
                    <a:pt x="214" y="26"/>
                  </a:lnTo>
                  <a:lnTo>
                    <a:pt x="222" y="26"/>
                  </a:lnTo>
                  <a:lnTo>
                    <a:pt x="229" y="33"/>
                  </a:lnTo>
                  <a:lnTo>
                    <a:pt x="233" y="33"/>
                  </a:lnTo>
                  <a:lnTo>
                    <a:pt x="237" y="29"/>
                  </a:lnTo>
                  <a:lnTo>
                    <a:pt x="244" y="33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48" y="41"/>
                  </a:lnTo>
                  <a:lnTo>
                    <a:pt x="251" y="37"/>
                  </a:lnTo>
                  <a:lnTo>
                    <a:pt x="259" y="41"/>
                  </a:lnTo>
                  <a:lnTo>
                    <a:pt x="266" y="48"/>
                  </a:lnTo>
                  <a:lnTo>
                    <a:pt x="274" y="48"/>
                  </a:lnTo>
                  <a:lnTo>
                    <a:pt x="277" y="52"/>
                  </a:lnTo>
                  <a:lnTo>
                    <a:pt x="277" y="55"/>
                  </a:lnTo>
                  <a:lnTo>
                    <a:pt x="277" y="55"/>
                  </a:lnTo>
                  <a:lnTo>
                    <a:pt x="277" y="59"/>
                  </a:lnTo>
                  <a:lnTo>
                    <a:pt x="277" y="63"/>
                  </a:lnTo>
                  <a:lnTo>
                    <a:pt x="281" y="67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77" y="74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81" y="78"/>
                  </a:lnTo>
                  <a:lnTo>
                    <a:pt x="277" y="81"/>
                  </a:lnTo>
                  <a:lnTo>
                    <a:pt x="274" y="81"/>
                  </a:lnTo>
                  <a:lnTo>
                    <a:pt x="274" y="85"/>
                  </a:lnTo>
                  <a:lnTo>
                    <a:pt x="277" y="85"/>
                  </a:lnTo>
                  <a:lnTo>
                    <a:pt x="274" y="89"/>
                  </a:lnTo>
                  <a:lnTo>
                    <a:pt x="274" y="92"/>
                  </a:lnTo>
                  <a:lnTo>
                    <a:pt x="277" y="96"/>
                  </a:lnTo>
                  <a:lnTo>
                    <a:pt x="277" y="100"/>
                  </a:lnTo>
                  <a:lnTo>
                    <a:pt x="281" y="100"/>
                  </a:lnTo>
                  <a:lnTo>
                    <a:pt x="281" y="100"/>
                  </a:lnTo>
                  <a:lnTo>
                    <a:pt x="277" y="107"/>
                  </a:lnTo>
                  <a:lnTo>
                    <a:pt x="277" y="111"/>
                  </a:lnTo>
                  <a:lnTo>
                    <a:pt x="281" y="118"/>
                  </a:lnTo>
                  <a:lnTo>
                    <a:pt x="285" y="126"/>
                  </a:lnTo>
                  <a:lnTo>
                    <a:pt x="281" y="126"/>
                  </a:lnTo>
                  <a:lnTo>
                    <a:pt x="285" y="130"/>
                  </a:lnTo>
                  <a:lnTo>
                    <a:pt x="285" y="133"/>
                  </a:lnTo>
                  <a:lnTo>
                    <a:pt x="300" y="133"/>
                  </a:lnTo>
                  <a:lnTo>
                    <a:pt x="303" y="141"/>
                  </a:lnTo>
                  <a:lnTo>
                    <a:pt x="300" y="144"/>
                  </a:lnTo>
                  <a:lnTo>
                    <a:pt x="303" y="148"/>
                  </a:lnTo>
                  <a:lnTo>
                    <a:pt x="303" y="152"/>
                  </a:lnTo>
                  <a:lnTo>
                    <a:pt x="289" y="167"/>
                  </a:lnTo>
                  <a:lnTo>
                    <a:pt x="300" y="178"/>
                  </a:lnTo>
                  <a:lnTo>
                    <a:pt x="300" y="182"/>
                  </a:lnTo>
                  <a:lnTo>
                    <a:pt x="303" y="185"/>
                  </a:lnTo>
                  <a:lnTo>
                    <a:pt x="307" y="185"/>
                  </a:lnTo>
                  <a:lnTo>
                    <a:pt x="311" y="189"/>
                  </a:lnTo>
                  <a:lnTo>
                    <a:pt x="314" y="189"/>
                  </a:lnTo>
                  <a:lnTo>
                    <a:pt x="318" y="189"/>
                  </a:lnTo>
                  <a:lnTo>
                    <a:pt x="318" y="193"/>
                  </a:lnTo>
                  <a:lnTo>
                    <a:pt x="322" y="193"/>
                  </a:lnTo>
                  <a:lnTo>
                    <a:pt x="322" y="196"/>
                  </a:lnTo>
                  <a:lnTo>
                    <a:pt x="326" y="200"/>
                  </a:lnTo>
                  <a:lnTo>
                    <a:pt x="326" y="204"/>
                  </a:lnTo>
                  <a:lnTo>
                    <a:pt x="326" y="207"/>
                  </a:lnTo>
                  <a:lnTo>
                    <a:pt x="329" y="207"/>
                  </a:lnTo>
                  <a:lnTo>
                    <a:pt x="333" y="207"/>
                  </a:lnTo>
                  <a:lnTo>
                    <a:pt x="333" y="215"/>
                  </a:lnTo>
                  <a:lnTo>
                    <a:pt x="333" y="219"/>
                  </a:lnTo>
                  <a:lnTo>
                    <a:pt x="329" y="215"/>
                  </a:lnTo>
                  <a:lnTo>
                    <a:pt x="318" y="219"/>
                  </a:lnTo>
                  <a:lnTo>
                    <a:pt x="318" y="219"/>
                  </a:lnTo>
                  <a:lnTo>
                    <a:pt x="314" y="222"/>
                  </a:lnTo>
                  <a:lnTo>
                    <a:pt x="311" y="222"/>
                  </a:lnTo>
                  <a:lnTo>
                    <a:pt x="311" y="226"/>
                  </a:lnTo>
                  <a:lnTo>
                    <a:pt x="311" y="230"/>
                  </a:lnTo>
                  <a:lnTo>
                    <a:pt x="311" y="233"/>
                  </a:lnTo>
                  <a:lnTo>
                    <a:pt x="311" y="237"/>
                  </a:lnTo>
                  <a:lnTo>
                    <a:pt x="311" y="241"/>
                  </a:lnTo>
                  <a:lnTo>
                    <a:pt x="311" y="241"/>
                  </a:lnTo>
                  <a:lnTo>
                    <a:pt x="307" y="241"/>
                  </a:lnTo>
                  <a:lnTo>
                    <a:pt x="307" y="245"/>
                  </a:lnTo>
                  <a:lnTo>
                    <a:pt x="300" y="241"/>
                  </a:lnTo>
                  <a:lnTo>
                    <a:pt x="296" y="241"/>
                  </a:lnTo>
                  <a:lnTo>
                    <a:pt x="296" y="237"/>
                  </a:lnTo>
                  <a:lnTo>
                    <a:pt x="292" y="237"/>
                  </a:lnTo>
                  <a:lnTo>
                    <a:pt x="292" y="241"/>
                  </a:lnTo>
                  <a:lnTo>
                    <a:pt x="292" y="241"/>
                  </a:lnTo>
                  <a:lnTo>
                    <a:pt x="289" y="241"/>
                  </a:lnTo>
                  <a:lnTo>
                    <a:pt x="289" y="241"/>
                  </a:lnTo>
                  <a:lnTo>
                    <a:pt x="285" y="237"/>
                  </a:lnTo>
                  <a:lnTo>
                    <a:pt x="277" y="237"/>
                  </a:lnTo>
                  <a:lnTo>
                    <a:pt x="274" y="237"/>
                  </a:lnTo>
                  <a:lnTo>
                    <a:pt x="263" y="237"/>
                  </a:lnTo>
                  <a:lnTo>
                    <a:pt x="259" y="233"/>
                  </a:lnTo>
                  <a:lnTo>
                    <a:pt x="259" y="233"/>
                  </a:lnTo>
                  <a:lnTo>
                    <a:pt x="255" y="237"/>
                  </a:lnTo>
                  <a:lnTo>
                    <a:pt x="251" y="233"/>
                  </a:lnTo>
                  <a:lnTo>
                    <a:pt x="248" y="233"/>
                  </a:lnTo>
                  <a:lnTo>
                    <a:pt x="237" y="233"/>
                  </a:lnTo>
                  <a:lnTo>
                    <a:pt x="237" y="233"/>
                  </a:lnTo>
                  <a:lnTo>
                    <a:pt x="237" y="230"/>
                  </a:lnTo>
                  <a:lnTo>
                    <a:pt x="237" y="226"/>
                  </a:lnTo>
                  <a:lnTo>
                    <a:pt x="233" y="222"/>
                  </a:lnTo>
                  <a:lnTo>
                    <a:pt x="229" y="215"/>
                  </a:lnTo>
                  <a:lnTo>
                    <a:pt x="229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6" y="211"/>
                  </a:lnTo>
                  <a:lnTo>
                    <a:pt x="222" y="211"/>
                  </a:lnTo>
                  <a:lnTo>
                    <a:pt x="218" y="211"/>
                  </a:lnTo>
                  <a:lnTo>
                    <a:pt x="211" y="215"/>
                  </a:lnTo>
                  <a:lnTo>
                    <a:pt x="211" y="215"/>
                  </a:lnTo>
                  <a:lnTo>
                    <a:pt x="207" y="211"/>
                  </a:lnTo>
                  <a:lnTo>
                    <a:pt x="207" y="215"/>
                  </a:lnTo>
                  <a:lnTo>
                    <a:pt x="203" y="219"/>
                  </a:lnTo>
                  <a:lnTo>
                    <a:pt x="196" y="222"/>
                  </a:lnTo>
                  <a:lnTo>
                    <a:pt x="189" y="219"/>
                  </a:lnTo>
                  <a:lnTo>
                    <a:pt x="185" y="215"/>
                  </a:lnTo>
                  <a:lnTo>
                    <a:pt x="181" y="219"/>
                  </a:lnTo>
                  <a:lnTo>
                    <a:pt x="177" y="219"/>
                  </a:lnTo>
                  <a:lnTo>
                    <a:pt x="174" y="215"/>
                  </a:lnTo>
                  <a:lnTo>
                    <a:pt x="170" y="215"/>
                  </a:lnTo>
                  <a:lnTo>
                    <a:pt x="166" y="211"/>
                  </a:lnTo>
                  <a:lnTo>
                    <a:pt x="163" y="211"/>
                  </a:lnTo>
                  <a:lnTo>
                    <a:pt x="159" y="207"/>
                  </a:lnTo>
                  <a:lnTo>
                    <a:pt x="163" y="204"/>
                  </a:lnTo>
                  <a:lnTo>
                    <a:pt x="159" y="204"/>
                  </a:lnTo>
                  <a:lnTo>
                    <a:pt x="159" y="204"/>
                  </a:lnTo>
                  <a:lnTo>
                    <a:pt x="155" y="204"/>
                  </a:lnTo>
                  <a:lnTo>
                    <a:pt x="152" y="200"/>
                  </a:lnTo>
                  <a:lnTo>
                    <a:pt x="148" y="200"/>
                  </a:lnTo>
                  <a:lnTo>
                    <a:pt x="144" y="200"/>
                  </a:lnTo>
                  <a:lnTo>
                    <a:pt x="140" y="200"/>
                  </a:lnTo>
                  <a:lnTo>
                    <a:pt x="137" y="196"/>
                  </a:lnTo>
                  <a:lnTo>
                    <a:pt x="129" y="189"/>
                  </a:lnTo>
                  <a:lnTo>
                    <a:pt x="129" y="185"/>
                  </a:lnTo>
                  <a:lnTo>
                    <a:pt x="129" y="185"/>
                  </a:lnTo>
                  <a:lnTo>
                    <a:pt x="126" y="185"/>
                  </a:lnTo>
                  <a:lnTo>
                    <a:pt x="126" y="182"/>
                  </a:lnTo>
                  <a:lnTo>
                    <a:pt x="129" y="182"/>
                  </a:lnTo>
                  <a:lnTo>
                    <a:pt x="129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22" y="182"/>
                  </a:lnTo>
                  <a:lnTo>
                    <a:pt x="122" y="174"/>
                  </a:lnTo>
                  <a:lnTo>
                    <a:pt x="118" y="170"/>
                  </a:lnTo>
                  <a:lnTo>
                    <a:pt x="114" y="167"/>
                  </a:lnTo>
                  <a:lnTo>
                    <a:pt x="114" y="163"/>
                  </a:lnTo>
                  <a:lnTo>
                    <a:pt x="111" y="159"/>
                  </a:lnTo>
                  <a:lnTo>
                    <a:pt x="107" y="167"/>
                  </a:lnTo>
                  <a:lnTo>
                    <a:pt x="103" y="163"/>
                  </a:lnTo>
                  <a:lnTo>
                    <a:pt x="103" y="163"/>
                  </a:lnTo>
                  <a:lnTo>
                    <a:pt x="100" y="163"/>
                  </a:lnTo>
                  <a:lnTo>
                    <a:pt x="96" y="159"/>
                  </a:lnTo>
                  <a:lnTo>
                    <a:pt x="100" y="159"/>
                  </a:lnTo>
                  <a:lnTo>
                    <a:pt x="100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2" y="159"/>
                  </a:lnTo>
                  <a:lnTo>
                    <a:pt x="96" y="159"/>
                  </a:lnTo>
                  <a:lnTo>
                    <a:pt x="96" y="163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5" y="159"/>
                  </a:lnTo>
                  <a:lnTo>
                    <a:pt x="81" y="156"/>
                  </a:lnTo>
                  <a:lnTo>
                    <a:pt x="81" y="148"/>
                  </a:lnTo>
                  <a:lnTo>
                    <a:pt x="74" y="148"/>
                  </a:lnTo>
                  <a:lnTo>
                    <a:pt x="74" y="144"/>
                  </a:lnTo>
                  <a:lnTo>
                    <a:pt x="74" y="141"/>
                  </a:lnTo>
                  <a:lnTo>
                    <a:pt x="77" y="137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66" y="122"/>
                  </a:lnTo>
                  <a:lnTo>
                    <a:pt x="66" y="122"/>
                  </a:lnTo>
                  <a:lnTo>
                    <a:pt x="63" y="122"/>
                  </a:lnTo>
                  <a:lnTo>
                    <a:pt x="52" y="115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4" y="115"/>
                  </a:lnTo>
                  <a:lnTo>
                    <a:pt x="44" y="111"/>
                  </a:lnTo>
                  <a:lnTo>
                    <a:pt x="44" y="111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37" y="104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3" y="92"/>
                  </a:lnTo>
                  <a:lnTo>
                    <a:pt x="33" y="89"/>
                  </a:lnTo>
                  <a:lnTo>
                    <a:pt x="37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40" y="81"/>
                  </a:lnTo>
                  <a:lnTo>
                    <a:pt x="40" y="78"/>
                  </a:lnTo>
                  <a:lnTo>
                    <a:pt x="40" y="74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0" y="67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29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2" y="59"/>
                  </a:lnTo>
                  <a:lnTo>
                    <a:pt x="22" y="55"/>
                  </a:lnTo>
                  <a:lnTo>
                    <a:pt x="18" y="55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5" y="48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3" y="29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>
              <a:off x="5155064" y="2326793"/>
              <a:ext cx="75912" cy="57899"/>
            </a:xfrm>
            <a:custGeom>
              <a:avLst/>
              <a:gdLst>
                <a:gd name="T0" fmla="*/ 0 w 59"/>
                <a:gd name="T1" fmla="*/ 0 h 45"/>
                <a:gd name="T2" fmla="*/ 4 w 59"/>
                <a:gd name="T3" fmla="*/ 0 h 45"/>
                <a:gd name="T4" fmla="*/ 11 w 59"/>
                <a:gd name="T5" fmla="*/ 0 h 45"/>
                <a:gd name="T6" fmla="*/ 15 w 59"/>
                <a:gd name="T7" fmla="*/ 0 h 45"/>
                <a:gd name="T8" fmla="*/ 26 w 59"/>
                <a:gd name="T9" fmla="*/ 0 h 45"/>
                <a:gd name="T10" fmla="*/ 30 w 59"/>
                <a:gd name="T11" fmla="*/ 4 h 45"/>
                <a:gd name="T12" fmla="*/ 34 w 59"/>
                <a:gd name="T13" fmla="*/ 4 h 45"/>
                <a:gd name="T14" fmla="*/ 37 w 59"/>
                <a:gd name="T15" fmla="*/ 8 h 45"/>
                <a:gd name="T16" fmla="*/ 37 w 59"/>
                <a:gd name="T17" fmla="*/ 11 h 45"/>
                <a:gd name="T18" fmla="*/ 37 w 59"/>
                <a:gd name="T19" fmla="*/ 11 h 45"/>
                <a:gd name="T20" fmla="*/ 45 w 59"/>
                <a:gd name="T21" fmla="*/ 19 h 45"/>
                <a:gd name="T22" fmla="*/ 45 w 59"/>
                <a:gd name="T23" fmla="*/ 19 h 45"/>
                <a:gd name="T24" fmla="*/ 41 w 59"/>
                <a:gd name="T25" fmla="*/ 22 h 45"/>
                <a:gd name="T26" fmla="*/ 45 w 59"/>
                <a:gd name="T27" fmla="*/ 26 h 45"/>
                <a:gd name="T28" fmla="*/ 52 w 59"/>
                <a:gd name="T29" fmla="*/ 30 h 45"/>
                <a:gd name="T30" fmla="*/ 56 w 59"/>
                <a:gd name="T31" fmla="*/ 30 h 45"/>
                <a:gd name="T32" fmla="*/ 59 w 59"/>
                <a:gd name="T33" fmla="*/ 33 h 45"/>
                <a:gd name="T34" fmla="*/ 56 w 59"/>
                <a:gd name="T35" fmla="*/ 33 h 45"/>
                <a:gd name="T36" fmla="*/ 59 w 59"/>
                <a:gd name="T37" fmla="*/ 37 h 45"/>
                <a:gd name="T38" fmla="*/ 56 w 59"/>
                <a:gd name="T39" fmla="*/ 41 h 45"/>
                <a:gd name="T40" fmla="*/ 56 w 59"/>
                <a:gd name="T41" fmla="*/ 45 h 45"/>
                <a:gd name="T42" fmla="*/ 52 w 59"/>
                <a:gd name="T43" fmla="*/ 45 h 45"/>
                <a:gd name="T44" fmla="*/ 45 w 59"/>
                <a:gd name="T45" fmla="*/ 33 h 45"/>
                <a:gd name="T46" fmla="*/ 41 w 59"/>
                <a:gd name="T47" fmla="*/ 33 h 45"/>
                <a:gd name="T48" fmla="*/ 37 w 59"/>
                <a:gd name="T49" fmla="*/ 30 h 45"/>
                <a:gd name="T50" fmla="*/ 37 w 59"/>
                <a:gd name="T51" fmla="*/ 30 h 45"/>
                <a:gd name="T52" fmla="*/ 34 w 59"/>
                <a:gd name="T53" fmla="*/ 30 h 45"/>
                <a:gd name="T54" fmla="*/ 30 w 59"/>
                <a:gd name="T55" fmla="*/ 26 h 45"/>
                <a:gd name="T56" fmla="*/ 26 w 59"/>
                <a:gd name="T57" fmla="*/ 26 h 45"/>
                <a:gd name="T58" fmla="*/ 22 w 59"/>
                <a:gd name="T59" fmla="*/ 26 h 45"/>
                <a:gd name="T60" fmla="*/ 22 w 59"/>
                <a:gd name="T61" fmla="*/ 26 h 45"/>
                <a:gd name="T62" fmla="*/ 19 w 59"/>
                <a:gd name="T63" fmla="*/ 22 h 45"/>
                <a:gd name="T64" fmla="*/ 19 w 59"/>
                <a:gd name="T65" fmla="*/ 22 h 45"/>
                <a:gd name="T66" fmla="*/ 11 w 59"/>
                <a:gd name="T67" fmla="*/ 22 h 45"/>
                <a:gd name="T68" fmla="*/ 8 w 59"/>
                <a:gd name="T69" fmla="*/ 19 h 45"/>
                <a:gd name="T70" fmla="*/ 8 w 59"/>
                <a:gd name="T71" fmla="*/ 15 h 45"/>
                <a:gd name="T72" fmla="*/ 8 w 59"/>
                <a:gd name="T73" fmla="*/ 11 h 45"/>
                <a:gd name="T74" fmla="*/ 8 w 59"/>
                <a:gd name="T75" fmla="*/ 8 h 45"/>
                <a:gd name="T76" fmla="*/ 4 w 59"/>
                <a:gd name="T77" fmla="*/ 8 h 45"/>
                <a:gd name="T78" fmla="*/ 4 w 59"/>
                <a:gd name="T79" fmla="*/ 4 h 45"/>
                <a:gd name="T80" fmla="*/ 0 w 59"/>
                <a:gd name="T8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9" h="45">
                  <a:moveTo>
                    <a:pt x="0" y="0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37" y="8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52" y="30"/>
                  </a:lnTo>
                  <a:lnTo>
                    <a:pt x="56" y="30"/>
                  </a:lnTo>
                  <a:lnTo>
                    <a:pt x="59" y="33"/>
                  </a:lnTo>
                  <a:lnTo>
                    <a:pt x="56" y="33"/>
                  </a:lnTo>
                  <a:lnTo>
                    <a:pt x="59" y="37"/>
                  </a:lnTo>
                  <a:lnTo>
                    <a:pt x="56" y="41"/>
                  </a:lnTo>
                  <a:lnTo>
                    <a:pt x="56" y="45"/>
                  </a:lnTo>
                  <a:lnTo>
                    <a:pt x="52" y="45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0"/>
                  </a:lnTo>
                  <a:lnTo>
                    <a:pt x="37" y="30"/>
                  </a:lnTo>
                  <a:lnTo>
                    <a:pt x="34" y="3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1" y="22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1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79"/>
            <p:cNvSpPr>
              <a:spLocks noEditPoints="1"/>
            </p:cNvSpPr>
            <p:nvPr/>
          </p:nvSpPr>
          <p:spPr bwMode="auto">
            <a:xfrm>
              <a:off x="4802526" y="2312640"/>
              <a:ext cx="396282" cy="142816"/>
            </a:xfrm>
            <a:custGeom>
              <a:avLst/>
              <a:gdLst>
                <a:gd name="T0" fmla="*/ 15 w 308"/>
                <a:gd name="T1" fmla="*/ 11 h 111"/>
                <a:gd name="T2" fmla="*/ 26 w 308"/>
                <a:gd name="T3" fmla="*/ 0 h 111"/>
                <a:gd name="T4" fmla="*/ 45 w 308"/>
                <a:gd name="T5" fmla="*/ 11 h 111"/>
                <a:gd name="T6" fmla="*/ 41 w 308"/>
                <a:gd name="T7" fmla="*/ 19 h 111"/>
                <a:gd name="T8" fmla="*/ 19 w 308"/>
                <a:gd name="T9" fmla="*/ 30 h 111"/>
                <a:gd name="T10" fmla="*/ 15 w 308"/>
                <a:gd name="T11" fmla="*/ 26 h 111"/>
                <a:gd name="T12" fmla="*/ 8 w 308"/>
                <a:gd name="T13" fmla="*/ 22 h 111"/>
                <a:gd name="T14" fmla="*/ 233 w 308"/>
                <a:gd name="T15" fmla="*/ 19 h 111"/>
                <a:gd name="T16" fmla="*/ 215 w 308"/>
                <a:gd name="T17" fmla="*/ 15 h 111"/>
                <a:gd name="T18" fmla="*/ 185 w 308"/>
                <a:gd name="T19" fmla="*/ 19 h 111"/>
                <a:gd name="T20" fmla="*/ 167 w 308"/>
                <a:gd name="T21" fmla="*/ 11 h 111"/>
                <a:gd name="T22" fmla="*/ 152 w 308"/>
                <a:gd name="T23" fmla="*/ 7 h 111"/>
                <a:gd name="T24" fmla="*/ 133 w 308"/>
                <a:gd name="T25" fmla="*/ 0 h 111"/>
                <a:gd name="T26" fmla="*/ 104 w 308"/>
                <a:gd name="T27" fmla="*/ 4 h 111"/>
                <a:gd name="T28" fmla="*/ 89 w 308"/>
                <a:gd name="T29" fmla="*/ 15 h 111"/>
                <a:gd name="T30" fmla="*/ 67 w 308"/>
                <a:gd name="T31" fmla="*/ 15 h 111"/>
                <a:gd name="T32" fmla="*/ 56 w 308"/>
                <a:gd name="T33" fmla="*/ 22 h 111"/>
                <a:gd name="T34" fmla="*/ 48 w 308"/>
                <a:gd name="T35" fmla="*/ 30 h 111"/>
                <a:gd name="T36" fmla="*/ 41 w 308"/>
                <a:gd name="T37" fmla="*/ 33 h 111"/>
                <a:gd name="T38" fmla="*/ 22 w 308"/>
                <a:gd name="T39" fmla="*/ 30 h 111"/>
                <a:gd name="T40" fmla="*/ 11 w 308"/>
                <a:gd name="T41" fmla="*/ 44 h 111"/>
                <a:gd name="T42" fmla="*/ 22 w 308"/>
                <a:gd name="T43" fmla="*/ 48 h 111"/>
                <a:gd name="T44" fmla="*/ 22 w 308"/>
                <a:gd name="T45" fmla="*/ 59 h 111"/>
                <a:gd name="T46" fmla="*/ 22 w 308"/>
                <a:gd name="T47" fmla="*/ 63 h 111"/>
                <a:gd name="T48" fmla="*/ 15 w 308"/>
                <a:gd name="T49" fmla="*/ 67 h 111"/>
                <a:gd name="T50" fmla="*/ 22 w 308"/>
                <a:gd name="T51" fmla="*/ 74 h 111"/>
                <a:gd name="T52" fmla="*/ 30 w 308"/>
                <a:gd name="T53" fmla="*/ 85 h 111"/>
                <a:gd name="T54" fmla="*/ 30 w 308"/>
                <a:gd name="T55" fmla="*/ 96 h 111"/>
                <a:gd name="T56" fmla="*/ 34 w 308"/>
                <a:gd name="T57" fmla="*/ 96 h 111"/>
                <a:gd name="T58" fmla="*/ 41 w 308"/>
                <a:gd name="T59" fmla="*/ 100 h 111"/>
                <a:gd name="T60" fmla="*/ 52 w 308"/>
                <a:gd name="T61" fmla="*/ 96 h 111"/>
                <a:gd name="T62" fmla="*/ 59 w 308"/>
                <a:gd name="T63" fmla="*/ 104 h 111"/>
                <a:gd name="T64" fmla="*/ 74 w 308"/>
                <a:gd name="T65" fmla="*/ 108 h 111"/>
                <a:gd name="T66" fmla="*/ 85 w 308"/>
                <a:gd name="T67" fmla="*/ 100 h 111"/>
                <a:gd name="T68" fmla="*/ 111 w 308"/>
                <a:gd name="T69" fmla="*/ 108 h 111"/>
                <a:gd name="T70" fmla="*/ 141 w 308"/>
                <a:gd name="T71" fmla="*/ 104 h 111"/>
                <a:gd name="T72" fmla="*/ 167 w 308"/>
                <a:gd name="T73" fmla="*/ 96 h 111"/>
                <a:gd name="T74" fmla="*/ 167 w 308"/>
                <a:gd name="T75" fmla="*/ 104 h 111"/>
                <a:gd name="T76" fmla="*/ 182 w 308"/>
                <a:gd name="T77" fmla="*/ 108 h 111"/>
                <a:gd name="T78" fmla="*/ 189 w 308"/>
                <a:gd name="T79" fmla="*/ 96 h 111"/>
                <a:gd name="T80" fmla="*/ 215 w 308"/>
                <a:gd name="T81" fmla="*/ 93 h 111"/>
                <a:gd name="T82" fmla="*/ 241 w 308"/>
                <a:gd name="T83" fmla="*/ 89 h 111"/>
                <a:gd name="T84" fmla="*/ 270 w 308"/>
                <a:gd name="T85" fmla="*/ 89 h 111"/>
                <a:gd name="T86" fmla="*/ 296 w 308"/>
                <a:gd name="T87" fmla="*/ 85 h 111"/>
                <a:gd name="T88" fmla="*/ 304 w 308"/>
                <a:gd name="T89" fmla="*/ 82 h 111"/>
                <a:gd name="T90" fmla="*/ 296 w 308"/>
                <a:gd name="T91" fmla="*/ 63 h 111"/>
                <a:gd name="T92" fmla="*/ 293 w 308"/>
                <a:gd name="T93" fmla="*/ 44 h 111"/>
                <a:gd name="T94" fmla="*/ 293 w 308"/>
                <a:gd name="T95" fmla="*/ 33 h 111"/>
                <a:gd name="T96" fmla="*/ 278 w 308"/>
                <a:gd name="T97" fmla="*/ 19 h 111"/>
                <a:gd name="T98" fmla="*/ 259 w 308"/>
                <a:gd name="T99" fmla="*/ 7 h 111"/>
                <a:gd name="T100" fmla="*/ 248 w 308"/>
                <a:gd name="T101" fmla="*/ 4 h 111"/>
                <a:gd name="T102" fmla="*/ 37 w 308"/>
                <a:gd name="T103" fmla="*/ 100 h 111"/>
                <a:gd name="T104" fmla="*/ 8 w 308"/>
                <a:gd name="T105" fmla="*/ 3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8" h="111">
                  <a:moveTo>
                    <a:pt x="8" y="22"/>
                  </a:moveTo>
                  <a:lnTo>
                    <a:pt x="11" y="22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1" y="7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8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48" y="22"/>
                  </a:lnTo>
                  <a:lnTo>
                    <a:pt x="45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3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close/>
                  <a:moveTo>
                    <a:pt x="248" y="4"/>
                  </a:moveTo>
                  <a:lnTo>
                    <a:pt x="245" y="7"/>
                  </a:lnTo>
                  <a:lnTo>
                    <a:pt x="245" y="11"/>
                  </a:lnTo>
                  <a:lnTo>
                    <a:pt x="241" y="11"/>
                  </a:lnTo>
                  <a:lnTo>
                    <a:pt x="233" y="15"/>
                  </a:lnTo>
                  <a:lnTo>
                    <a:pt x="233" y="19"/>
                  </a:lnTo>
                  <a:lnTo>
                    <a:pt x="230" y="19"/>
                  </a:lnTo>
                  <a:lnTo>
                    <a:pt x="226" y="19"/>
                  </a:lnTo>
                  <a:lnTo>
                    <a:pt x="219" y="19"/>
                  </a:lnTo>
                  <a:lnTo>
                    <a:pt x="219" y="15"/>
                  </a:lnTo>
                  <a:lnTo>
                    <a:pt x="215" y="15"/>
                  </a:lnTo>
                  <a:lnTo>
                    <a:pt x="215" y="15"/>
                  </a:lnTo>
                  <a:lnTo>
                    <a:pt x="211" y="15"/>
                  </a:lnTo>
                  <a:lnTo>
                    <a:pt x="204" y="19"/>
                  </a:lnTo>
                  <a:lnTo>
                    <a:pt x="196" y="19"/>
                  </a:lnTo>
                  <a:lnTo>
                    <a:pt x="193" y="19"/>
                  </a:lnTo>
                  <a:lnTo>
                    <a:pt x="189" y="15"/>
                  </a:lnTo>
                  <a:lnTo>
                    <a:pt x="185" y="19"/>
                  </a:lnTo>
                  <a:lnTo>
                    <a:pt x="182" y="15"/>
                  </a:lnTo>
                  <a:lnTo>
                    <a:pt x="178" y="15"/>
                  </a:lnTo>
                  <a:lnTo>
                    <a:pt x="171" y="11"/>
                  </a:lnTo>
                  <a:lnTo>
                    <a:pt x="171" y="11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3" y="7"/>
                  </a:lnTo>
                  <a:lnTo>
                    <a:pt x="163" y="4"/>
                  </a:lnTo>
                  <a:lnTo>
                    <a:pt x="159" y="4"/>
                  </a:lnTo>
                  <a:lnTo>
                    <a:pt x="159" y="4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45" y="4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1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08" y="4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96" y="7"/>
                  </a:lnTo>
                  <a:lnTo>
                    <a:pt x="96" y="7"/>
                  </a:lnTo>
                  <a:lnTo>
                    <a:pt x="93" y="11"/>
                  </a:lnTo>
                  <a:lnTo>
                    <a:pt x="89" y="11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9" y="19"/>
                  </a:lnTo>
                  <a:lnTo>
                    <a:pt x="82" y="19"/>
                  </a:lnTo>
                  <a:lnTo>
                    <a:pt x="74" y="15"/>
                  </a:lnTo>
                  <a:lnTo>
                    <a:pt x="71" y="15"/>
                  </a:lnTo>
                  <a:lnTo>
                    <a:pt x="67" y="15"/>
                  </a:lnTo>
                  <a:lnTo>
                    <a:pt x="63" y="15"/>
                  </a:lnTo>
                  <a:lnTo>
                    <a:pt x="59" y="19"/>
                  </a:lnTo>
                  <a:lnTo>
                    <a:pt x="56" y="15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59" y="22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52" y="30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37" y="33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22" y="30"/>
                  </a:lnTo>
                  <a:lnTo>
                    <a:pt x="19" y="30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1" y="44"/>
                  </a:lnTo>
                  <a:lnTo>
                    <a:pt x="11" y="44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9" y="48"/>
                  </a:lnTo>
                  <a:lnTo>
                    <a:pt x="22" y="48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22" y="56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2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6" y="78"/>
                  </a:lnTo>
                  <a:lnTo>
                    <a:pt x="30" y="82"/>
                  </a:lnTo>
                  <a:lnTo>
                    <a:pt x="26" y="82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5"/>
                  </a:lnTo>
                  <a:lnTo>
                    <a:pt x="34" y="89"/>
                  </a:lnTo>
                  <a:lnTo>
                    <a:pt x="34" y="93"/>
                  </a:lnTo>
                  <a:lnTo>
                    <a:pt x="30" y="93"/>
                  </a:lnTo>
                  <a:lnTo>
                    <a:pt x="30" y="93"/>
                  </a:lnTo>
                  <a:lnTo>
                    <a:pt x="30" y="96"/>
                  </a:lnTo>
                  <a:lnTo>
                    <a:pt x="37" y="93"/>
                  </a:lnTo>
                  <a:lnTo>
                    <a:pt x="45" y="93"/>
                  </a:lnTo>
                  <a:lnTo>
                    <a:pt x="45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34" y="100"/>
                  </a:lnTo>
                  <a:lnTo>
                    <a:pt x="37" y="100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45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100"/>
                  </a:lnTo>
                  <a:lnTo>
                    <a:pt x="59" y="100"/>
                  </a:lnTo>
                  <a:lnTo>
                    <a:pt x="59" y="104"/>
                  </a:lnTo>
                  <a:lnTo>
                    <a:pt x="59" y="104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108"/>
                  </a:lnTo>
                  <a:lnTo>
                    <a:pt x="71" y="108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78" y="104"/>
                  </a:lnTo>
                  <a:lnTo>
                    <a:pt x="82" y="104"/>
                  </a:lnTo>
                  <a:lnTo>
                    <a:pt x="85" y="104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96"/>
                  </a:lnTo>
                  <a:lnTo>
                    <a:pt x="89" y="96"/>
                  </a:lnTo>
                  <a:lnTo>
                    <a:pt x="96" y="96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1" y="108"/>
                  </a:lnTo>
                  <a:lnTo>
                    <a:pt x="119" y="108"/>
                  </a:lnTo>
                  <a:lnTo>
                    <a:pt x="133" y="108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08"/>
                  </a:lnTo>
                  <a:lnTo>
                    <a:pt x="141" y="104"/>
                  </a:lnTo>
                  <a:lnTo>
                    <a:pt x="141" y="104"/>
                  </a:lnTo>
                  <a:lnTo>
                    <a:pt x="148" y="96"/>
                  </a:lnTo>
                  <a:lnTo>
                    <a:pt x="152" y="93"/>
                  </a:lnTo>
                  <a:lnTo>
                    <a:pt x="156" y="96"/>
                  </a:lnTo>
                  <a:lnTo>
                    <a:pt x="163" y="96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71" y="93"/>
                  </a:lnTo>
                  <a:lnTo>
                    <a:pt x="174" y="93"/>
                  </a:lnTo>
                  <a:lnTo>
                    <a:pt x="174" y="96"/>
                  </a:lnTo>
                  <a:lnTo>
                    <a:pt x="171" y="100"/>
                  </a:lnTo>
                  <a:lnTo>
                    <a:pt x="167" y="104"/>
                  </a:lnTo>
                  <a:lnTo>
                    <a:pt x="167" y="104"/>
                  </a:lnTo>
                  <a:lnTo>
                    <a:pt x="171" y="108"/>
                  </a:lnTo>
                  <a:lnTo>
                    <a:pt x="171" y="108"/>
                  </a:lnTo>
                  <a:lnTo>
                    <a:pt x="174" y="111"/>
                  </a:lnTo>
                  <a:lnTo>
                    <a:pt x="178" y="108"/>
                  </a:lnTo>
                  <a:lnTo>
                    <a:pt x="182" y="108"/>
                  </a:lnTo>
                  <a:lnTo>
                    <a:pt x="178" y="104"/>
                  </a:lnTo>
                  <a:lnTo>
                    <a:pt x="182" y="104"/>
                  </a:lnTo>
                  <a:lnTo>
                    <a:pt x="182" y="96"/>
                  </a:lnTo>
                  <a:lnTo>
                    <a:pt x="182" y="96"/>
                  </a:lnTo>
                  <a:lnTo>
                    <a:pt x="189" y="96"/>
                  </a:lnTo>
                  <a:lnTo>
                    <a:pt x="189" y="96"/>
                  </a:lnTo>
                  <a:lnTo>
                    <a:pt x="200" y="96"/>
                  </a:lnTo>
                  <a:lnTo>
                    <a:pt x="200" y="93"/>
                  </a:lnTo>
                  <a:lnTo>
                    <a:pt x="204" y="93"/>
                  </a:lnTo>
                  <a:lnTo>
                    <a:pt x="211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22" y="96"/>
                  </a:lnTo>
                  <a:lnTo>
                    <a:pt x="230" y="96"/>
                  </a:lnTo>
                  <a:lnTo>
                    <a:pt x="230" y="93"/>
                  </a:lnTo>
                  <a:lnTo>
                    <a:pt x="233" y="93"/>
                  </a:lnTo>
                  <a:lnTo>
                    <a:pt x="237" y="89"/>
                  </a:lnTo>
                  <a:lnTo>
                    <a:pt x="241" y="89"/>
                  </a:lnTo>
                  <a:lnTo>
                    <a:pt x="245" y="89"/>
                  </a:lnTo>
                  <a:lnTo>
                    <a:pt x="248" y="89"/>
                  </a:lnTo>
                  <a:lnTo>
                    <a:pt x="256" y="89"/>
                  </a:lnTo>
                  <a:lnTo>
                    <a:pt x="263" y="85"/>
                  </a:lnTo>
                  <a:lnTo>
                    <a:pt x="267" y="85"/>
                  </a:lnTo>
                  <a:lnTo>
                    <a:pt x="270" y="89"/>
                  </a:lnTo>
                  <a:lnTo>
                    <a:pt x="274" y="85"/>
                  </a:lnTo>
                  <a:lnTo>
                    <a:pt x="278" y="85"/>
                  </a:lnTo>
                  <a:lnTo>
                    <a:pt x="282" y="82"/>
                  </a:lnTo>
                  <a:lnTo>
                    <a:pt x="285" y="82"/>
                  </a:lnTo>
                  <a:lnTo>
                    <a:pt x="293" y="85"/>
                  </a:lnTo>
                  <a:lnTo>
                    <a:pt x="296" y="85"/>
                  </a:lnTo>
                  <a:lnTo>
                    <a:pt x="300" y="85"/>
                  </a:lnTo>
                  <a:lnTo>
                    <a:pt x="300" y="89"/>
                  </a:lnTo>
                  <a:lnTo>
                    <a:pt x="300" y="89"/>
                  </a:lnTo>
                  <a:lnTo>
                    <a:pt x="304" y="89"/>
                  </a:lnTo>
                  <a:lnTo>
                    <a:pt x="308" y="85"/>
                  </a:lnTo>
                  <a:lnTo>
                    <a:pt x="304" y="82"/>
                  </a:lnTo>
                  <a:lnTo>
                    <a:pt x="300" y="78"/>
                  </a:lnTo>
                  <a:lnTo>
                    <a:pt x="296" y="74"/>
                  </a:lnTo>
                  <a:lnTo>
                    <a:pt x="296" y="74"/>
                  </a:lnTo>
                  <a:lnTo>
                    <a:pt x="296" y="70"/>
                  </a:lnTo>
                  <a:lnTo>
                    <a:pt x="300" y="63"/>
                  </a:lnTo>
                  <a:lnTo>
                    <a:pt x="296" y="63"/>
                  </a:lnTo>
                  <a:lnTo>
                    <a:pt x="293" y="63"/>
                  </a:lnTo>
                  <a:lnTo>
                    <a:pt x="293" y="59"/>
                  </a:lnTo>
                  <a:lnTo>
                    <a:pt x="293" y="56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4"/>
                  </a:lnTo>
                  <a:lnTo>
                    <a:pt x="296" y="44"/>
                  </a:lnTo>
                  <a:lnTo>
                    <a:pt x="296" y="41"/>
                  </a:lnTo>
                  <a:lnTo>
                    <a:pt x="300" y="41"/>
                  </a:lnTo>
                  <a:lnTo>
                    <a:pt x="296" y="37"/>
                  </a:lnTo>
                  <a:lnTo>
                    <a:pt x="293" y="33"/>
                  </a:lnTo>
                  <a:lnTo>
                    <a:pt x="293" y="33"/>
                  </a:lnTo>
                  <a:lnTo>
                    <a:pt x="285" y="33"/>
                  </a:lnTo>
                  <a:lnTo>
                    <a:pt x="282" y="30"/>
                  </a:lnTo>
                  <a:lnTo>
                    <a:pt x="282" y="26"/>
                  </a:lnTo>
                  <a:lnTo>
                    <a:pt x="282" y="22"/>
                  </a:lnTo>
                  <a:lnTo>
                    <a:pt x="282" y="19"/>
                  </a:lnTo>
                  <a:lnTo>
                    <a:pt x="278" y="19"/>
                  </a:lnTo>
                  <a:lnTo>
                    <a:pt x="278" y="15"/>
                  </a:lnTo>
                  <a:lnTo>
                    <a:pt x="274" y="11"/>
                  </a:lnTo>
                  <a:lnTo>
                    <a:pt x="270" y="11"/>
                  </a:lnTo>
                  <a:lnTo>
                    <a:pt x="263" y="7"/>
                  </a:lnTo>
                  <a:lnTo>
                    <a:pt x="263" y="7"/>
                  </a:lnTo>
                  <a:lnTo>
                    <a:pt x="259" y="7"/>
                  </a:lnTo>
                  <a:lnTo>
                    <a:pt x="256" y="7"/>
                  </a:lnTo>
                  <a:lnTo>
                    <a:pt x="252" y="7"/>
                  </a:lnTo>
                  <a:lnTo>
                    <a:pt x="252" y="7"/>
                  </a:lnTo>
                  <a:lnTo>
                    <a:pt x="248" y="7"/>
                  </a:lnTo>
                  <a:lnTo>
                    <a:pt x="248" y="4"/>
                  </a:lnTo>
                  <a:lnTo>
                    <a:pt x="248" y="4"/>
                  </a:lnTo>
                  <a:lnTo>
                    <a:pt x="248" y="4"/>
                  </a:lnTo>
                  <a:close/>
                  <a:moveTo>
                    <a:pt x="37" y="100"/>
                  </a:moveTo>
                  <a:lnTo>
                    <a:pt x="37" y="100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7" y="100"/>
                  </a:lnTo>
                  <a:close/>
                  <a:moveTo>
                    <a:pt x="0" y="33"/>
                  </a:moveTo>
                  <a:lnTo>
                    <a:pt x="4" y="37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5088158" y="2418143"/>
              <a:ext cx="205861" cy="181415"/>
            </a:xfrm>
            <a:custGeom>
              <a:avLst/>
              <a:gdLst>
                <a:gd name="T0" fmla="*/ 160 w 160"/>
                <a:gd name="T1" fmla="*/ 118 h 141"/>
                <a:gd name="T2" fmla="*/ 152 w 160"/>
                <a:gd name="T3" fmla="*/ 115 h 141"/>
                <a:gd name="T4" fmla="*/ 145 w 160"/>
                <a:gd name="T5" fmla="*/ 107 h 141"/>
                <a:gd name="T6" fmla="*/ 145 w 160"/>
                <a:gd name="T7" fmla="*/ 100 h 141"/>
                <a:gd name="T8" fmla="*/ 145 w 160"/>
                <a:gd name="T9" fmla="*/ 89 h 141"/>
                <a:gd name="T10" fmla="*/ 137 w 160"/>
                <a:gd name="T11" fmla="*/ 81 h 141"/>
                <a:gd name="T12" fmla="*/ 134 w 160"/>
                <a:gd name="T13" fmla="*/ 81 h 141"/>
                <a:gd name="T14" fmla="*/ 119 w 160"/>
                <a:gd name="T15" fmla="*/ 74 h 141"/>
                <a:gd name="T16" fmla="*/ 115 w 160"/>
                <a:gd name="T17" fmla="*/ 74 h 141"/>
                <a:gd name="T18" fmla="*/ 115 w 160"/>
                <a:gd name="T19" fmla="*/ 70 h 141"/>
                <a:gd name="T20" fmla="*/ 111 w 160"/>
                <a:gd name="T21" fmla="*/ 66 h 141"/>
                <a:gd name="T22" fmla="*/ 108 w 160"/>
                <a:gd name="T23" fmla="*/ 63 h 141"/>
                <a:gd name="T24" fmla="*/ 104 w 160"/>
                <a:gd name="T25" fmla="*/ 59 h 141"/>
                <a:gd name="T26" fmla="*/ 104 w 160"/>
                <a:gd name="T27" fmla="*/ 55 h 141"/>
                <a:gd name="T28" fmla="*/ 104 w 160"/>
                <a:gd name="T29" fmla="*/ 51 h 141"/>
                <a:gd name="T30" fmla="*/ 108 w 160"/>
                <a:gd name="T31" fmla="*/ 44 h 141"/>
                <a:gd name="T32" fmla="*/ 108 w 160"/>
                <a:gd name="T33" fmla="*/ 40 h 141"/>
                <a:gd name="T34" fmla="*/ 111 w 160"/>
                <a:gd name="T35" fmla="*/ 37 h 141"/>
                <a:gd name="T36" fmla="*/ 111 w 160"/>
                <a:gd name="T37" fmla="*/ 29 h 141"/>
                <a:gd name="T38" fmla="*/ 115 w 160"/>
                <a:gd name="T39" fmla="*/ 29 h 141"/>
                <a:gd name="T40" fmla="*/ 115 w 160"/>
                <a:gd name="T41" fmla="*/ 29 h 141"/>
                <a:gd name="T42" fmla="*/ 108 w 160"/>
                <a:gd name="T43" fmla="*/ 26 h 141"/>
                <a:gd name="T44" fmla="*/ 100 w 160"/>
                <a:gd name="T45" fmla="*/ 22 h 141"/>
                <a:gd name="T46" fmla="*/ 97 w 160"/>
                <a:gd name="T47" fmla="*/ 22 h 141"/>
                <a:gd name="T48" fmla="*/ 93 w 160"/>
                <a:gd name="T49" fmla="*/ 14 h 141"/>
                <a:gd name="T50" fmla="*/ 89 w 160"/>
                <a:gd name="T51" fmla="*/ 11 h 141"/>
                <a:gd name="T52" fmla="*/ 86 w 160"/>
                <a:gd name="T53" fmla="*/ 7 h 141"/>
                <a:gd name="T54" fmla="*/ 78 w 160"/>
                <a:gd name="T55" fmla="*/ 7 h 141"/>
                <a:gd name="T56" fmla="*/ 78 w 160"/>
                <a:gd name="T57" fmla="*/ 3 h 141"/>
                <a:gd name="T58" fmla="*/ 71 w 160"/>
                <a:gd name="T59" fmla="*/ 3 h 141"/>
                <a:gd name="T60" fmla="*/ 60 w 160"/>
                <a:gd name="T61" fmla="*/ 0 h 141"/>
                <a:gd name="T62" fmla="*/ 52 w 160"/>
                <a:gd name="T63" fmla="*/ 3 h 141"/>
                <a:gd name="T64" fmla="*/ 48 w 160"/>
                <a:gd name="T65" fmla="*/ 7 h 141"/>
                <a:gd name="T66" fmla="*/ 45 w 160"/>
                <a:gd name="T67" fmla="*/ 11 h 141"/>
                <a:gd name="T68" fmla="*/ 34 w 160"/>
                <a:gd name="T69" fmla="*/ 14 h 141"/>
                <a:gd name="T70" fmla="*/ 34 w 160"/>
                <a:gd name="T71" fmla="*/ 22 h 141"/>
                <a:gd name="T72" fmla="*/ 34 w 160"/>
                <a:gd name="T73" fmla="*/ 33 h 141"/>
                <a:gd name="T74" fmla="*/ 34 w 160"/>
                <a:gd name="T75" fmla="*/ 40 h 141"/>
                <a:gd name="T76" fmla="*/ 30 w 160"/>
                <a:gd name="T77" fmla="*/ 48 h 141"/>
                <a:gd name="T78" fmla="*/ 0 w 160"/>
                <a:gd name="T79" fmla="*/ 70 h 141"/>
                <a:gd name="T80" fmla="*/ 0 w 160"/>
                <a:gd name="T81" fmla="*/ 70 h 141"/>
                <a:gd name="T82" fmla="*/ 23 w 160"/>
                <a:gd name="T83" fmla="*/ 92 h 141"/>
                <a:gd name="T84" fmla="*/ 130 w 160"/>
                <a:gd name="T85" fmla="*/ 141 h 141"/>
                <a:gd name="T86" fmla="*/ 137 w 160"/>
                <a:gd name="T87" fmla="*/ 126 h 141"/>
                <a:gd name="T88" fmla="*/ 152 w 160"/>
                <a:gd name="T89" fmla="*/ 126 h 141"/>
                <a:gd name="T90" fmla="*/ 156 w 160"/>
                <a:gd name="T91" fmla="*/ 126 h 141"/>
                <a:gd name="T92" fmla="*/ 160 w 160"/>
                <a:gd name="T93" fmla="*/ 1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141">
                  <a:moveTo>
                    <a:pt x="160" y="122"/>
                  </a:moveTo>
                  <a:lnTo>
                    <a:pt x="160" y="118"/>
                  </a:lnTo>
                  <a:lnTo>
                    <a:pt x="156" y="118"/>
                  </a:lnTo>
                  <a:lnTo>
                    <a:pt x="152" y="115"/>
                  </a:lnTo>
                  <a:lnTo>
                    <a:pt x="152" y="107"/>
                  </a:lnTo>
                  <a:lnTo>
                    <a:pt x="145" y="107"/>
                  </a:lnTo>
                  <a:lnTo>
                    <a:pt x="145" y="103"/>
                  </a:lnTo>
                  <a:lnTo>
                    <a:pt x="145" y="100"/>
                  </a:lnTo>
                  <a:lnTo>
                    <a:pt x="148" y="96"/>
                  </a:lnTo>
                  <a:lnTo>
                    <a:pt x="145" y="89"/>
                  </a:lnTo>
                  <a:lnTo>
                    <a:pt x="141" y="89"/>
                  </a:lnTo>
                  <a:lnTo>
                    <a:pt x="137" y="81"/>
                  </a:lnTo>
                  <a:lnTo>
                    <a:pt x="137" y="81"/>
                  </a:lnTo>
                  <a:lnTo>
                    <a:pt x="134" y="81"/>
                  </a:lnTo>
                  <a:lnTo>
                    <a:pt x="123" y="74"/>
                  </a:lnTo>
                  <a:lnTo>
                    <a:pt x="119" y="74"/>
                  </a:lnTo>
                  <a:lnTo>
                    <a:pt x="119" y="77"/>
                  </a:lnTo>
                  <a:lnTo>
                    <a:pt x="115" y="74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6"/>
                  </a:lnTo>
                  <a:lnTo>
                    <a:pt x="111" y="66"/>
                  </a:lnTo>
                  <a:lnTo>
                    <a:pt x="111" y="63"/>
                  </a:lnTo>
                  <a:lnTo>
                    <a:pt x="108" y="63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4" y="55"/>
                  </a:lnTo>
                  <a:lnTo>
                    <a:pt x="104" y="55"/>
                  </a:lnTo>
                  <a:lnTo>
                    <a:pt x="104" y="51"/>
                  </a:lnTo>
                  <a:lnTo>
                    <a:pt x="104" y="48"/>
                  </a:lnTo>
                  <a:lnTo>
                    <a:pt x="108" y="44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11" y="40"/>
                  </a:lnTo>
                  <a:lnTo>
                    <a:pt x="111" y="37"/>
                  </a:lnTo>
                  <a:lnTo>
                    <a:pt x="111" y="33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1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0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3" y="18"/>
                  </a:lnTo>
                  <a:lnTo>
                    <a:pt x="93" y="14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6" y="7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1" y="3"/>
                  </a:lnTo>
                  <a:lnTo>
                    <a:pt x="63" y="0"/>
                  </a:lnTo>
                  <a:lnTo>
                    <a:pt x="60" y="0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22"/>
                  </a:lnTo>
                  <a:lnTo>
                    <a:pt x="34" y="29"/>
                  </a:lnTo>
                  <a:lnTo>
                    <a:pt x="34" y="33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30" y="48"/>
                  </a:lnTo>
                  <a:lnTo>
                    <a:pt x="30" y="51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89"/>
                  </a:lnTo>
                  <a:lnTo>
                    <a:pt x="23" y="92"/>
                  </a:lnTo>
                  <a:lnTo>
                    <a:pt x="100" y="141"/>
                  </a:lnTo>
                  <a:lnTo>
                    <a:pt x="130" y="141"/>
                  </a:lnTo>
                  <a:lnTo>
                    <a:pt x="134" y="133"/>
                  </a:lnTo>
                  <a:lnTo>
                    <a:pt x="137" y="126"/>
                  </a:lnTo>
                  <a:lnTo>
                    <a:pt x="145" y="122"/>
                  </a:lnTo>
                  <a:lnTo>
                    <a:pt x="152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56" y="122"/>
                  </a:lnTo>
                  <a:lnTo>
                    <a:pt x="160" y="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81"/>
            <p:cNvSpPr>
              <a:spLocks/>
            </p:cNvSpPr>
            <p:nvPr/>
          </p:nvSpPr>
          <p:spPr bwMode="auto">
            <a:xfrm>
              <a:off x="5255421" y="2575112"/>
              <a:ext cx="38599" cy="33452"/>
            </a:xfrm>
            <a:custGeom>
              <a:avLst/>
              <a:gdLst>
                <a:gd name="T0" fmla="*/ 0 w 30"/>
                <a:gd name="T1" fmla="*/ 19 h 26"/>
                <a:gd name="T2" fmla="*/ 4 w 30"/>
                <a:gd name="T3" fmla="*/ 11 h 26"/>
                <a:gd name="T4" fmla="*/ 7 w 30"/>
                <a:gd name="T5" fmla="*/ 4 h 26"/>
                <a:gd name="T6" fmla="*/ 15 w 30"/>
                <a:gd name="T7" fmla="*/ 0 h 26"/>
                <a:gd name="T8" fmla="*/ 22 w 30"/>
                <a:gd name="T9" fmla="*/ 4 h 26"/>
                <a:gd name="T10" fmla="*/ 26 w 30"/>
                <a:gd name="T11" fmla="*/ 4 h 26"/>
                <a:gd name="T12" fmla="*/ 26 w 30"/>
                <a:gd name="T13" fmla="*/ 4 h 26"/>
                <a:gd name="T14" fmla="*/ 26 w 30"/>
                <a:gd name="T15" fmla="*/ 4 h 26"/>
                <a:gd name="T16" fmla="*/ 26 w 30"/>
                <a:gd name="T17" fmla="*/ 11 h 26"/>
                <a:gd name="T18" fmla="*/ 18 w 30"/>
                <a:gd name="T19" fmla="*/ 11 h 26"/>
                <a:gd name="T20" fmla="*/ 26 w 30"/>
                <a:gd name="T21" fmla="*/ 15 h 26"/>
                <a:gd name="T22" fmla="*/ 26 w 30"/>
                <a:gd name="T23" fmla="*/ 15 h 26"/>
                <a:gd name="T24" fmla="*/ 26 w 30"/>
                <a:gd name="T25" fmla="*/ 15 h 26"/>
                <a:gd name="T26" fmla="*/ 26 w 30"/>
                <a:gd name="T27" fmla="*/ 19 h 26"/>
                <a:gd name="T28" fmla="*/ 30 w 30"/>
                <a:gd name="T29" fmla="*/ 22 h 26"/>
                <a:gd name="T30" fmla="*/ 26 w 30"/>
                <a:gd name="T31" fmla="*/ 22 h 26"/>
                <a:gd name="T32" fmla="*/ 26 w 30"/>
                <a:gd name="T33" fmla="*/ 22 h 26"/>
                <a:gd name="T34" fmla="*/ 30 w 30"/>
                <a:gd name="T35" fmla="*/ 22 h 26"/>
                <a:gd name="T36" fmla="*/ 18 w 30"/>
                <a:gd name="T37" fmla="*/ 26 h 26"/>
                <a:gd name="T38" fmla="*/ 18 w 30"/>
                <a:gd name="T39" fmla="*/ 22 h 26"/>
                <a:gd name="T40" fmla="*/ 4 w 30"/>
                <a:gd name="T41" fmla="*/ 19 h 26"/>
                <a:gd name="T42" fmla="*/ 0 w 30"/>
                <a:gd name="T43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6">
                  <a:moveTo>
                    <a:pt x="0" y="19"/>
                  </a:moveTo>
                  <a:lnTo>
                    <a:pt x="4" y="11"/>
                  </a:lnTo>
                  <a:lnTo>
                    <a:pt x="7" y="4"/>
                  </a:lnTo>
                  <a:lnTo>
                    <a:pt x="15" y="0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11"/>
                  </a:lnTo>
                  <a:lnTo>
                    <a:pt x="18" y="11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4" y="19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Freeform 82"/>
            <p:cNvSpPr>
              <a:spLocks/>
            </p:cNvSpPr>
            <p:nvPr/>
          </p:nvSpPr>
          <p:spPr bwMode="auto">
            <a:xfrm>
              <a:off x="4950488" y="2460603"/>
              <a:ext cx="47606" cy="23159"/>
            </a:xfrm>
            <a:custGeom>
              <a:avLst/>
              <a:gdLst>
                <a:gd name="T0" fmla="*/ 4 w 37"/>
                <a:gd name="T1" fmla="*/ 18 h 18"/>
                <a:gd name="T2" fmla="*/ 0 w 37"/>
                <a:gd name="T3" fmla="*/ 15 h 18"/>
                <a:gd name="T4" fmla="*/ 0 w 37"/>
                <a:gd name="T5" fmla="*/ 15 h 18"/>
                <a:gd name="T6" fmla="*/ 0 w 37"/>
                <a:gd name="T7" fmla="*/ 11 h 18"/>
                <a:gd name="T8" fmla="*/ 0 w 37"/>
                <a:gd name="T9" fmla="*/ 11 h 18"/>
                <a:gd name="T10" fmla="*/ 4 w 37"/>
                <a:gd name="T11" fmla="*/ 7 h 18"/>
                <a:gd name="T12" fmla="*/ 7 w 37"/>
                <a:gd name="T13" fmla="*/ 7 h 18"/>
                <a:gd name="T14" fmla="*/ 7 w 37"/>
                <a:gd name="T15" fmla="*/ 7 h 18"/>
                <a:gd name="T16" fmla="*/ 7 w 37"/>
                <a:gd name="T17" fmla="*/ 7 h 18"/>
                <a:gd name="T18" fmla="*/ 11 w 37"/>
                <a:gd name="T19" fmla="*/ 4 h 18"/>
                <a:gd name="T20" fmla="*/ 11 w 37"/>
                <a:gd name="T21" fmla="*/ 4 h 18"/>
                <a:gd name="T22" fmla="*/ 15 w 37"/>
                <a:gd name="T23" fmla="*/ 7 h 18"/>
                <a:gd name="T24" fmla="*/ 18 w 37"/>
                <a:gd name="T25" fmla="*/ 7 h 18"/>
                <a:gd name="T26" fmla="*/ 26 w 37"/>
                <a:gd name="T27" fmla="*/ 4 h 18"/>
                <a:gd name="T28" fmla="*/ 33 w 37"/>
                <a:gd name="T29" fmla="*/ 0 h 18"/>
                <a:gd name="T30" fmla="*/ 33 w 37"/>
                <a:gd name="T31" fmla="*/ 0 h 18"/>
                <a:gd name="T32" fmla="*/ 37 w 37"/>
                <a:gd name="T33" fmla="*/ 0 h 18"/>
                <a:gd name="T34" fmla="*/ 33 w 37"/>
                <a:gd name="T35" fmla="*/ 4 h 18"/>
                <a:gd name="T36" fmla="*/ 30 w 37"/>
                <a:gd name="T37" fmla="*/ 4 h 18"/>
                <a:gd name="T38" fmla="*/ 26 w 37"/>
                <a:gd name="T39" fmla="*/ 7 h 18"/>
                <a:gd name="T40" fmla="*/ 26 w 37"/>
                <a:gd name="T41" fmla="*/ 11 h 18"/>
                <a:gd name="T42" fmla="*/ 26 w 37"/>
                <a:gd name="T43" fmla="*/ 15 h 18"/>
                <a:gd name="T44" fmla="*/ 22 w 37"/>
                <a:gd name="T45" fmla="*/ 15 h 18"/>
                <a:gd name="T46" fmla="*/ 18 w 37"/>
                <a:gd name="T47" fmla="*/ 15 h 18"/>
                <a:gd name="T48" fmla="*/ 18 w 37"/>
                <a:gd name="T49" fmla="*/ 18 h 18"/>
                <a:gd name="T50" fmla="*/ 15 w 37"/>
                <a:gd name="T51" fmla="*/ 18 h 18"/>
                <a:gd name="T52" fmla="*/ 11 w 37"/>
                <a:gd name="T53" fmla="*/ 18 h 18"/>
                <a:gd name="T54" fmla="*/ 11 w 37"/>
                <a:gd name="T55" fmla="*/ 18 h 18"/>
                <a:gd name="T56" fmla="*/ 4 w 37"/>
                <a:gd name="T5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8">
                  <a:moveTo>
                    <a:pt x="4" y="18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6" y="7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Freeform 83"/>
            <p:cNvSpPr>
              <a:spLocks/>
            </p:cNvSpPr>
            <p:nvPr/>
          </p:nvSpPr>
          <p:spPr bwMode="auto">
            <a:xfrm>
              <a:off x="5017394" y="2422004"/>
              <a:ext cx="132523" cy="110650"/>
            </a:xfrm>
            <a:custGeom>
              <a:avLst/>
              <a:gdLst>
                <a:gd name="T0" fmla="*/ 85 w 103"/>
                <a:gd name="T1" fmla="*/ 48 h 86"/>
                <a:gd name="T2" fmla="*/ 89 w 103"/>
                <a:gd name="T3" fmla="*/ 41 h 86"/>
                <a:gd name="T4" fmla="*/ 89 w 103"/>
                <a:gd name="T5" fmla="*/ 37 h 86"/>
                <a:gd name="T6" fmla="*/ 89 w 103"/>
                <a:gd name="T7" fmla="*/ 26 h 86"/>
                <a:gd name="T8" fmla="*/ 89 w 103"/>
                <a:gd name="T9" fmla="*/ 15 h 86"/>
                <a:gd name="T10" fmla="*/ 96 w 103"/>
                <a:gd name="T11" fmla="*/ 8 h 86"/>
                <a:gd name="T12" fmla="*/ 100 w 103"/>
                <a:gd name="T13" fmla="*/ 8 h 86"/>
                <a:gd name="T14" fmla="*/ 100 w 103"/>
                <a:gd name="T15" fmla="*/ 0 h 86"/>
                <a:gd name="T16" fmla="*/ 89 w 103"/>
                <a:gd name="T17" fmla="*/ 4 h 86"/>
                <a:gd name="T18" fmla="*/ 78 w 103"/>
                <a:gd name="T19" fmla="*/ 4 h 86"/>
                <a:gd name="T20" fmla="*/ 70 w 103"/>
                <a:gd name="T21" fmla="*/ 4 h 86"/>
                <a:gd name="T22" fmla="*/ 63 w 103"/>
                <a:gd name="T23" fmla="*/ 8 h 86"/>
                <a:gd name="T24" fmla="*/ 55 w 103"/>
                <a:gd name="T25" fmla="*/ 11 h 86"/>
                <a:gd name="T26" fmla="*/ 48 w 103"/>
                <a:gd name="T27" fmla="*/ 8 h 86"/>
                <a:gd name="T28" fmla="*/ 37 w 103"/>
                <a:gd name="T29" fmla="*/ 8 h 86"/>
                <a:gd name="T30" fmla="*/ 33 w 103"/>
                <a:gd name="T31" fmla="*/ 11 h 86"/>
                <a:gd name="T32" fmla="*/ 22 w 103"/>
                <a:gd name="T33" fmla="*/ 11 h 86"/>
                <a:gd name="T34" fmla="*/ 15 w 103"/>
                <a:gd name="T35" fmla="*/ 11 h 86"/>
                <a:gd name="T36" fmla="*/ 11 w 103"/>
                <a:gd name="T37" fmla="*/ 19 h 86"/>
                <a:gd name="T38" fmla="*/ 11 w 103"/>
                <a:gd name="T39" fmla="*/ 23 h 86"/>
                <a:gd name="T40" fmla="*/ 4 w 103"/>
                <a:gd name="T41" fmla="*/ 23 h 86"/>
                <a:gd name="T42" fmla="*/ 0 w 103"/>
                <a:gd name="T43" fmla="*/ 26 h 86"/>
                <a:gd name="T44" fmla="*/ 4 w 103"/>
                <a:gd name="T45" fmla="*/ 34 h 86"/>
                <a:gd name="T46" fmla="*/ 4 w 103"/>
                <a:gd name="T47" fmla="*/ 41 h 86"/>
                <a:gd name="T48" fmla="*/ 11 w 103"/>
                <a:gd name="T49" fmla="*/ 48 h 86"/>
                <a:gd name="T50" fmla="*/ 15 w 103"/>
                <a:gd name="T51" fmla="*/ 52 h 86"/>
                <a:gd name="T52" fmla="*/ 15 w 103"/>
                <a:gd name="T53" fmla="*/ 60 h 86"/>
                <a:gd name="T54" fmla="*/ 15 w 103"/>
                <a:gd name="T55" fmla="*/ 60 h 86"/>
                <a:gd name="T56" fmla="*/ 7 w 103"/>
                <a:gd name="T57" fmla="*/ 63 h 86"/>
                <a:gd name="T58" fmla="*/ 7 w 103"/>
                <a:gd name="T59" fmla="*/ 67 h 86"/>
                <a:gd name="T60" fmla="*/ 7 w 103"/>
                <a:gd name="T61" fmla="*/ 71 h 86"/>
                <a:gd name="T62" fmla="*/ 7 w 103"/>
                <a:gd name="T63" fmla="*/ 78 h 86"/>
                <a:gd name="T64" fmla="*/ 15 w 103"/>
                <a:gd name="T65" fmla="*/ 82 h 86"/>
                <a:gd name="T66" fmla="*/ 18 w 103"/>
                <a:gd name="T67" fmla="*/ 86 h 86"/>
                <a:gd name="T68" fmla="*/ 55 w 103"/>
                <a:gd name="T69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" h="86">
                  <a:moveTo>
                    <a:pt x="55" y="67"/>
                  </a:moveTo>
                  <a:lnTo>
                    <a:pt x="85" y="48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37"/>
                  </a:lnTo>
                  <a:lnTo>
                    <a:pt x="89" y="37"/>
                  </a:lnTo>
                  <a:lnTo>
                    <a:pt x="89" y="30"/>
                  </a:lnTo>
                  <a:lnTo>
                    <a:pt x="89" y="26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3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89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6" y="8"/>
                  </a:lnTo>
                  <a:lnTo>
                    <a:pt x="63" y="8"/>
                  </a:lnTo>
                  <a:lnTo>
                    <a:pt x="63" y="11"/>
                  </a:lnTo>
                  <a:lnTo>
                    <a:pt x="55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3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4" y="48"/>
                  </a:lnTo>
                  <a:lnTo>
                    <a:pt x="11" y="48"/>
                  </a:lnTo>
                  <a:lnTo>
                    <a:pt x="11" y="52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5" y="60"/>
                  </a:lnTo>
                  <a:lnTo>
                    <a:pt x="11" y="60"/>
                  </a:lnTo>
                  <a:lnTo>
                    <a:pt x="7" y="63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11" y="78"/>
                  </a:lnTo>
                  <a:lnTo>
                    <a:pt x="7" y="78"/>
                  </a:lnTo>
                  <a:lnTo>
                    <a:pt x="11" y="78"/>
                  </a:lnTo>
                  <a:lnTo>
                    <a:pt x="15" y="82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22" y="86"/>
                  </a:lnTo>
                  <a:lnTo>
                    <a:pt x="55" y="67"/>
                  </a:lnTo>
                  <a:lnTo>
                    <a:pt x="5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Freeform 84"/>
            <p:cNvSpPr>
              <a:spLocks/>
            </p:cNvSpPr>
            <p:nvPr/>
          </p:nvSpPr>
          <p:spPr bwMode="auto">
            <a:xfrm>
              <a:off x="4992949" y="2508208"/>
              <a:ext cx="33452" cy="86205"/>
            </a:xfrm>
            <a:custGeom>
              <a:avLst/>
              <a:gdLst>
                <a:gd name="T0" fmla="*/ 15 w 26"/>
                <a:gd name="T1" fmla="*/ 67 h 67"/>
                <a:gd name="T2" fmla="*/ 19 w 26"/>
                <a:gd name="T3" fmla="*/ 63 h 67"/>
                <a:gd name="T4" fmla="*/ 19 w 26"/>
                <a:gd name="T5" fmla="*/ 63 h 67"/>
                <a:gd name="T6" fmla="*/ 19 w 26"/>
                <a:gd name="T7" fmla="*/ 63 h 67"/>
                <a:gd name="T8" fmla="*/ 19 w 26"/>
                <a:gd name="T9" fmla="*/ 59 h 67"/>
                <a:gd name="T10" fmla="*/ 19 w 26"/>
                <a:gd name="T11" fmla="*/ 56 h 67"/>
                <a:gd name="T12" fmla="*/ 19 w 26"/>
                <a:gd name="T13" fmla="*/ 52 h 67"/>
                <a:gd name="T14" fmla="*/ 19 w 26"/>
                <a:gd name="T15" fmla="*/ 48 h 67"/>
                <a:gd name="T16" fmla="*/ 23 w 26"/>
                <a:gd name="T17" fmla="*/ 48 h 67"/>
                <a:gd name="T18" fmla="*/ 23 w 26"/>
                <a:gd name="T19" fmla="*/ 45 h 67"/>
                <a:gd name="T20" fmla="*/ 23 w 26"/>
                <a:gd name="T21" fmla="*/ 41 h 67"/>
                <a:gd name="T22" fmla="*/ 23 w 26"/>
                <a:gd name="T23" fmla="*/ 41 h 67"/>
                <a:gd name="T24" fmla="*/ 23 w 26"/>
                <a:gd name="T25" fmla="*/ 33 h 67"/>
                <a:gd name="T26" fmla="*/ 23 w 26"/>
                <a:gd name="T27" fmla="*/ 33 h 67"/>
                <a:gd name="T28" fmla="*/ 19 w 26"/>
                <a:gd name="T29" fmla="*/ 33 h 67"/>
                <a:gd name="T30" fmla="*/ 15 w 26"/>
                <a:gd name="T31" fmla="*/ 33 h 67"/>
                <a:gd name="T32" fmla="*/ 15 w 26"/>
                <a:gd name="T33" fmla="*/ 33 h 67"/>
                <a:gd name="T34" fmla="*/ 15 w 26"/>
                <a:gd name="T35" fmla="*/ 30 h 67"/>
                <a:gd name="T36" fmla="*/ 15 w 26"/>
                <a:gd name="T37" fmla="*/ 22 h 67"/>
                <a:gd name="T38" fmla="*/ 15 w 26"/>
                <a:gd name="T39" fmla="*/ 19 h 67"/>
                <a:gd name="T40" fmla="*/ 15 w 26"/>
                <a:gd name="T41" fmla="*/ 15 h 67"/>
                <a:gd name="T42" fmla="*/ 19 w 26"/>
                <a:gd name="T43" fmla="*/ 15 h 67"/>
                <a:gd name="T44" fmla="*/ 19 w 26"/>
                <a:gd name="T45" fmla="*/ 19 h 67"/>
                <a:gd name="T46" fmla="*/ 23 w 26"/>
                <a:gd name="T47" fmla="*/ 19 h 67"/>
                <a:gd name="T48" fmla="*/ 23 w 26"/>
                <a:gd name="T49" fmla="*/ 19 h 67"/>
                <a:gd name="T50" fmla="*/ 23 w 26"/>
                <a:gd name="T51" fmla="*/ 15 h 67"/>
                <a:gd name="T52" fmla="*/ 23 w 26"/>
                <a:gd name="T53" fmla="*/ 15 h 67"/>
                <a:gd name="T54" fmla="*/ 23 w 26"/>
                <a:gd name="T55" fmla="*/ 15 h 67"/>
                <a:gd name="T56" fmla="*/ 23 w 26"/>
                <a:gd name="T57" fmla="*/ 11 h 67"/>
                <a:gd name="T58" fmla="*/ 23 w 26"/>
                <a:gd name="T59" fmla="*/ 7 h 67"/>
                <a:gd name="T60" fmla="*/ 23 w 26"/>
                <a:gd name="T61" fmla="*/ 4 h 67"/>
                <a:gd name="T62" fmla="*/ 26 w 26"/>
                <a:gd name="T63" fmla="*/ 0 h 67"/>
                <a:gd name="T64" fmla="*/ 23 w 26"/>
                <a:gd name="T65" fmla="*/ 0 h 67"/>
                <a:gd name="T66" fmla="*/ 23 w 26"/>
                <a:gd name="T67" fmla="*/ 4 h 67"/>
                <a:gd name="T68" fmla="*/ 15 w 26"/>
                <a:gd name="T69" fmla="*/ 4 h 67"/>
                <a:gd name="T70" fmla="*/ 15 w 26"/>
                <a:gd name="T71" fmla="*/ 4 h 67"/>
                <a:gd name="T72" fmla="*/ 11 w 26"/>
                <a:gd name="T73" fmla="*/ 7 h 67"/>
                <a:gd name="T74" fmla="*/ 8 w 26"/>
                <a:gd name="T75" fmla="*/ 19 h 67"/>
                <a:gd name="T76" fmla="*/ 4 w 26"/>
                <a:gd name="T77" fmla="*/ 26 h 67"/>
                <a:gd name="T78" fmla="*/ 0 w 26"/>
                <a:gd name="T79" fmla="*/ 33 h 67"/>
                <a:gd name="T80" fmla="*/ 0 w 26"/>
                <a:gd name="T81" fmla="*/ 33 h 67"/>
                <a:gd name="T82" fmla="*/ 4 w 26"/>
                <a:gd name="T83" fmla="*/ 37 h 67"/>
                <a:gd name="T84" fmla="*/ 8 w 26"/>
                <a:gd name="T85" fmla="*/ 45 h 67"/>
                <a:gd name="T86" fmla="*/ 11 w 26"/>
                <a:gd name="T87" fmla="*/ 52 h 67"/>
                <a:gd name="T88" fmla="*/ 15 w 26"/>
                <a:gd name="T89" fmla="*/ 59 h 67"/>
                <a:gd name="T90" fmla="*/ 11 w 26"/>
                <a:gd name="T91" fmla="*/ 63 h 67"/>
                <a:gd name="T92" fmla="*/ 15 w 26"/>
                <a:gd name="T9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" h="67">
                  <a:moveTo>
                    <a:pt x="15" y="67"/>
                  </a:move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23" y="48"/>
                  </a:lnTo>
                  <a:lnTo>
                    <a:pt x="23" y="45"/>
                  </a:lnTo>
                  <a:lnTo>
                    <a:pt x="23" y="41"/>
                  </a:lnTo>
                  <a:lnTo>
                    <a:pt x="23" y="41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9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4" y="37"/>
                  </a:lnTo>
                  <a:lnTo>
                    <a:pt x="8" y="45"/>
                  </a:lnTo>
                  <a:lnTo>
                    <a:pt x="11" y="52"/>
                  </a:lnTo>
                  <a:lnTo>
                    <a:pt x="15" y="59"/>
                  </a:lnTo>
                  <a:lnTo>
                    <a:pt x="11" y="63"/>
                  </a:lnTo>
                  <a:lnTo>
                    <a:pt x="15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9" name="Freeform 85"/>
            <p:cNvSpPr>
              <a:spLocks/>
            </p:cNvSpPr>
            <p:nvPr/>
          </p:nvSpPr>
          <p:spPr bwMode="auto">
            <a:xfrm>
              <a:off x="5022541" y="2508208"/>
              <a:ext cx="9007" cy="19300"/>
            </a:xfrm>
            <a:custGeom>
              <a:avLst/>
              <a:gdLst>
                <a:gd name="T0" fmla="*/ 0 w 7"/>
                <a:gd name="T1" fmla="*/ 15 h 15"/>
                <a:gd name="T2" fmla="*/ 0 w 7"/>
                <a:gd name="T3" fmla="*/ 15 h 15"/>
                <a:gd name="T4" fmla="*/ 0 w 7"/>
                <a:gd name="T5" fmla="*/ 11 h 15"/>
                <a:gd name="T6" fmla="*/ 0 w 7"/>
                <a:gd name="T7" fmla="*/ 7 h 15"/>
                <a:gd name="T8" fmla="*/ 0 w 7"/>
                <a:gd name="T9" fmla="*/ 4 h 15"/>
                <a:gd name="T10" fmla="*/ 3 w 7"/>
                <a:gd name="T11" fmla="*/ 0 h 15"/>
                <a:gd name="T12" fmla="*/ 3 w 7"/>
                <a:gd name="T13" fmla="*/ 0 h 15"/>
                <a:gd name="T14" fmla="*/ 3 w 7"/>
                <a:gd name="T15" fmla="*/ 4 h 15"/>
                <a:gd name="T16" fmla="*/ 3 w 7"/>
                <a:gd name="T17" fmla="*/ 4 h 15"/>
                <a:gd name="T18" fmla="*/ 7 w 7"/>
                <a:gd name="T19" fmla="*/ 11 h 15"/>
                <a:gd name="T20" fmla="*/ 3 w 7"/>
                <a:gd name="T21" fmla="*/ 11 h 15"/>
                <a:gd name="T22" fmla="*/ 3 w 7"/>
                <a:gd name="T23" fmla="*/ 11 h 15"/>
                <a:gd name="T24" fmla="*/ 3 w 7"/>
                <a:gd name="T25" fmla="*/ 15 h 15"/>
                <a:gd name="T26" fmla="*/ 0 w 7"/>
                <a:gd name="T27" fmla="*/ 15 h 15"/>
                <a:gd name="T28" fmla="*/ 0 w 7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86"/>
            <p:cNvSpPr>
              <a:spLocks/>
            </p:cNvSpPr>
            <p:nvPr/>
          </p:nvSpPr>
          <p:spPr bwMode="auto">
            <a:xfrm>
              <a:off x="5012246" y="2527507"/>
              <a:ext cx="10293" cy="23159"/>
            </a:xfrm>
            <a:custGeom>
              <a:avLst/>
              <a:gdLst>
                <a:gd name="T0" fmla="*/ 8 w 8"/>
                <a:gd name="T1" fmla="*/ 18 h 18"/>
                <a:gd name="T2" fmla="*/ 4 w 8"/>
                <a:gd name="T3" fmla="*/ 18 h 18"/>
                <a:gd name="T4" fmla="*/ 0 w 8"/>
                <a:gd name="T5" fmla="*/ 18 h 18"/>
                <a:gd name="T6" fmla="*/ 0 w 8"/>
                <a:gd name="T7" fmla="*/ 18 h 18"/>
                <a:gd name="T8" fmla="*/ 0 w 8"/>
                <a:gd name="T9" fmla="*/ 15 h 18"/>
                <a:gd name="T10" fmla="*/ 0 w 8"/>
                <a:gd name="T11" fmla="*/ 7 h 18"/>
                <a:gd name="T12" fmla="*/ 0 w 8"/>
                <a:gd name="T13" fmla="*/ 4 h 18"/>
                <a:gd name="T14" fmla="*/ 0 w 8"/>
                <a:gd name="T15" fmla="*/ 0 h 18"/>
                <a:gd name="T16" fmla="*/ 4 w 8"/>
                <a:gd name="T17" fmla="*/ 0 h 18"/>
                <a:gd name="T18" fmla="*/ 4 w 8"/>
                <a:gd name="T19" fmla="*/ 4 h 18"/>
                <a:gd name="T20" fmla="*/ 8 w 8"/>
                <a:gd name="T21" fmla="*/ 4 h 18"/>
                <a:gd name="T22" fmla="*/ 8 w 8"/>
                <a:gd name="T23" fmla="*/ 4 h 18"/>
                <a:gd name="T24" fmla="*/ 8 w 8"/>
                <a:gd name="T25" fmla="*/ 4 h 18"/>
                <a:gd name="T26" fmla="*/ 8 w 8"/>
                <a:gd name="T27" fmla="*/ 4 h 18"/>
                <a:gd name="T28" fmla="*/ 8 w 8"/>
                <a:gd name="T29" fmla="*/ 7 h 18"/>
                <a:gd name="T30" fmla="*/ 8 w 8"/>
                <a:gd name="T31" fmla="*/ 11 h 18"/>
                <a:gd name="T32" fmla="*/ 8 w 8"/>
                <a:gd name="T33" fmla="*/ 11 h 18"/>
                <a:gd name="T34" fmla="*/ 8 w 8"/>
                <a:gd name="T35" fmla="*/ 18 h 18"/>
                <a:gd name="T36" fmla="*/ 8 w 8"/>
                <a:gd name="T3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4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87"/>
            <p:cNvSpPr>
              <a:spLocks/>
            </p:cNvSpPr>
            <p:nvPr/>
          </p:nvSpPr>
          <p:spPr bwMode="auto">
            <a:xfrm>
              <a:off x="5012248" y="2483762"/>
              <a:ext cx="24446" cy="29593"/>
            </a:xfrm>
            <a:custGeom>
              <a:avLst/>
              <a:gdLst>
                <a:gd name="T0" fmla="*/ 0 w 19"/>
                <a:gd name="T1" fmla="*/ 23 h 23"/>
                <a:gd name="T2" fmla="*/ 0 w 19"/>
                <a:gd name="T3" fmla="*/ 23 h 23"/>
                <a:gd name="T4" fmla="*/ 8 w 19"/>
                <a:gd name="T5" fmla="*/ 23 h 23"/>
                <a:gd name="T6" fmla="*/ 8 w 19"/>
                <a:gd name="T7" fmla="*/ 19 h 23"/>
                <a:gd name="T8" fmla="*/ 11 w 19"/>
                <a:gd name="T9" fmla="*/ 19 h 23"/>
                <a:gd name="T10" fmla="*/ 11 w 19"/>
                <a:gd name="T11" fmla="*/ 15 h 23"/>
                <a:gd name="T12" fmla="*/ 15 w 19"/>
                <a:gd name="T13" fmla="*/ 12 h 23"/>
                <a:gd name="T14" fmla="*/ 19 w 19"/>
                <a:gd name="T15" fmla="*/ 12 h 23"/>
                <a:gd name="T16" fmla="*/ 19 w 19"/>
                <a:gd name="T17" fmla="*/ 12 h 23"/>
                <a:gd name="T18" fmla="*/ 19 w 19"/>
                <a:gd name="T19" fmla="*/ 12 h 23"/>
                <a:gd name="T20" fmla="*/ 19 w 19"/>
                <a:gd name="T21" fmla="*/ 8 h 23"/>
                <a:gd name="T22" fmla="*/ 19 w 19"/>
                <a:gd name="T23" fmla="*/ 4 h 23"/>
                <a:gd name="T24" fmla="*/ 15 w 19"/>
                <a:gd name="T25" fmla="*/ 4 h 23"/>
                <a:gd name="T26" fmla="*/ 15 w 19"/>
                <a:gd name="T27" fmla="*/ 0 h 23"/>
                <a:gd name="T28" fmla="*/ 8 w 19"/>
                <a:gd name="T29" fmla="*/ 0 h 23"/>
                <a:gd name="T30" fmla="*/ 8 w 19"/>
                <a:gd name="T31" fmla="*/ 0 h 23"/>
                <a:gd name="T32" fmla="*/ 8 w 19"/>
                <a:gd name="T33" fmla="*/ 0 h 23"/>
                <a:gd name="T34" fmla="*/ 4 w 19"/>
                <a:gd name="T35" fmla="*/ 12 h 23"/>
                <a:gd name="T36" fmla="*/ 4 w 19"/>
                <a:gd name="T37" fmla="*/ 15 h 23"/>
                <a:gd name="T38" fmla="*/ 0 w 19"/>
                <a:gd name="T39" fmla="*/ 19 h 23"/>
                <a:gd name="T40" fmla="*/ 0 w 19"/>
                <a:gd name="T41" fmla="*/ 23 h 23"/>
                <a:gd name="T42" fmla="*/ 0 w 19"/>
                <a:gd name="T4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3">
                  <a:moveTo>
                    <a:pt x="0" y="23"/>
                  </a:moveTo>
                  <a:lnTo>
                    <a:pt x="0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88"/>
            <p:cNvSpPr>
              <a:spLocks/>
            </p:cNvSpPr>
            <p:nvPr/>
          </p:nvSpPr>
          <p:spPr bwMode="auto">
            <a:xfrm>
              <a:off x="5012247" y="2508208"/>
              <a:ext cx="86205" cy="95211"/>
            </a:xfrm>
            <a:custGeom>
              <a:avLst/>
              <a:gdLst>
                <a:gd name="T0" fmla="*/ 4 w 67"/>
                <a:gd name="T1" fmla="*/ 63 h 74"/>
                <a:gd name="T2" fmla="*/ 4 w 67"/>
                <a:gd name="T3" fmla="*/ 63 h 74"/>
                <a:gd name="T4" fmla="*/ 4 w 67"/>
                <a:gd name="T5" fmla="*/ 63 h 74"/>
                <a:gd name="T6" fmla="*/ 4 w 67"/>
                <a:gd name="T7" fmla="*/ 59 h 74"/>
                <a:gd name="T8" fmla="*/ 4 w 67"/>
                <a:gd name="T9" fmla="*/ 56 h 74"/>
                <a:gd name="T10" fmla="*/ 4 w 67"/>
                <a:gd name="T11" fmla="*/ 52 h 74"/>
                <a:gd name="T12" fmla="*/ 4 w 67"/>
                <a:gd name="T13" fmla="*/ 48 h 74"/>
                <a:gd name="T14" fmla="*/ 8 w 67"/>
                <a:gd name="T15" fmla="*/ 48 h 74"/>
                <a:gd name="T16" fmla="*/ 8 w 67"/>
                <a:gd name="T17" fmla="*/ 45 h 74"/>
                <a:gd name="T18" fmla="*/ 8 w 67"/>
                <a:gd name="T19" fmla="*/ 41 h 74"/>
                <a:gd name="T20" fmla="*/ 8 w 67"/>
                <a:gd name="T21" fmla="*/ 41 h 74"/>
                <a:gd name="T22" fmla="*/ 8 w 67"/>
                <a:gd name="T23" fmla="*/ 26 h 74"/>
                <a:gd name="T24" fmla="*/ 8 w 67"/>
                <a:gd name="T25" fmla="*/ 26 h 74"/>
                <a:gd name="T26" fmla="*/ 8 w 67"/>
                <a:gd name="T27" fmla="*/ 22 h 74"/>
                <a:gd name="T28" fmla="*/ 8 w 67"/>
                <a:gd name="T29" fmla="*/ 19 h 74"/>
                <a:gd name="T30" fmla="*/ 8 w 67"/>
                <a:gd name="T31" fmla="*/ 19 h 74"/>
                <a:gd name="T32" fmla="*/ 8 w 67"/>
                <a:gd name="T33" fmla="*/ 15 h 74"/>
                <a:gd name="T34" fmla="*/ 8 w 67"/>
                <a:gd name="T35" fmla="*/ 15 h 74"/>
                <a:gd name="T36" fmla="*/ 11 w 67"/>
                <a:gd name="T37" fmla="*/ 15 h 74"/>
                <a:gd name="T38" fmla="*/ 11 w 67"/>
                <a:gd name="T39" fmla="*/ 11 h 74"/>
                <a:gd name="T40" fmla="*/ 15 w 67"/>
                <a:gd name="T41" fmla="*/ 11 h 74"/>
                <a:gd name="T42" fmla="*/ 19 w 67"/>
                <a:gd name="T43" fmla="*/ 15 h 74"/>
                <a:gd name="T44" fmla="*/ 22 w 67"/>
                <a:gd name="T45" fmla="*/ 19 h 74"/>
                <a:gd name="T46" fmla="*/ 22 w 67"/>
                <a:gd name="T47" fmla="*/ 19 h 74"/>
                <a:gd name="T48" fmla="*/ 26 w 67"/>
                <a:gd name="T49" fmla="*/ 19 h 74"/>
                <a:gd name="T50" fmla="*/ 59 w 67"/>
                <a:gd name="T51" fmla="*/ 0 h 74"/>
                <a:gd name="T52" fmla="*/ 67 w 67"/>
                <a:gd name="T53" fmla="*/ 19 h 74"/>
                <a:gd name="T54" fmla="*/ 67 w 67"/>
                <a:gd name="T55" fmla="*/ 19 h 74"/>
                <a:gd name="T56" fmla="*/ 59 w 67"/>
                <a:gd name="T57" fmla="*/ 26 h 74"/>
                <a:gd name="T58" fmla="*/ 37 w 67"/>
                <a:gd name="T59" fmla="*/ 30 h 74"/>
                <a:gd name="T60" fmla="*/ 56 w 67"/>
                <a:gd name="T61" fmla="*/ 48 h 74"/>
                <a:gd name="T62" fmla="*/ 48 w 67"/>
                <a:gd name="T63" fmla="*/ 56 h 74"/>
                <a:gd name="T64" fmla="*/ 48 w 67"/>
                <a:gd name="T65" fmla="*/ 63 h 74"/>
                <a:gd name="T66" fmla="*/ 33 w 67"/>
                <a:gd name="T67" fmla="*/ 63 h 74"/>
                <a:gd name="T68" fmla="*/ 22 w 67"/>
                <a:gd name="T69" fmla="*/ 74 h 74"/>
                <a:gd name="T70" fmla="*/ 8 w 67"/>
                <a:gd name="T71" fmla="*/ 71 h 74"/>
                <a:gd name="T72" fmla="*/ 0 w 67"/>
                <a:gd name="T73" fmla="*/ 71 h 74"/>
                <a:gd name="T74" fmla="*/ 0 w 67"/>
                <a:gd name="T75" fmla="*/ 71 h 74"/>
                <a:gd name="T76" fmla="*/ 4 w 67"/>
                <a:gd name="T77" fmla="*/ 67 h 74"/>
                <a:gd name="T78" fmla="*/ 4 w 67"/>
                <a:gd name="T79" fmla="*/ 63 h 74"/>
                <a:gd name="T80" fmla="*/ 4 w 67"/>
                <a:gd name="T81" fmla="*/ 6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74">
                  <a:moveTo>
                    <a:pt x="4" y="63"/>
                  </a:moveTo>
                  <a:lnTo>
                    <a:pt x="4" y="63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5" y="11"/>
                  </a:lnTo>
                  <a:lnTo>
                    <a:pt x="19" y="15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6" y="19"/>
                  </a:lnTo>
                  <a:lnTo>
                    <a:pt x="59" y="0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59" y="26"/>
                  </a:lnTo>
                  <a:lnTo>
                    <a:pt x="37" y="30"/>
                  </a:lnTo>
                  <a:lnTo>
                    <a:pt x="56" y="48"/>
                  </a:lnTo>
                  <a:lnTo>
                    <a:pt x="48" y="56"/>
                  </a:lnTo>
                  <a:lnTo>
                    <a:pt x="48" y="63"/>
                  </a:lnTo>
                  <a:lnTo>
                    <a:pt x="33" y="63"/>
                  </a:lnTo>
                  <a:lnTo>
                    <a:pt x="22" y="74"/>
                  </a:lnTo>
                  <a:lnTo>
                    <a:pt x="8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89"/>
            <p:cNvSpPr>
              <a:spLocks/>
            </p:cNvSpPr>
            <p:nvPr/>
          </p:nvSpPr>
          <p:spPr bwMode="auto">
            <a:xfrm>
              <a:off x="5012246" y="2532654"/>
              <a:ext cx="438742" cy="333238"/>
            </a:xfrm>
            <a:custGeom>
              <a:avLst/>
              <a:gdLst>
                <a:gd name="T0" fmla="*/ 207 w 341"/>
                <a:gd name="T1" fmla="*/ 55 h 259"/>
                <a:gd name="T2" fmla="*/ 82 w 341"/>
                <a:gd name="T3" fmla="*/ 3 h 259"/>
                <a:gd name="T4" fmla="*/ 37 w 341"/>
                <a:gd name="T5" fmla="*/ 11 h 259"/>
                <a:gd name="T6" fmla="*/ 48 w 341"/>
                <a:gd name="T7" fmla="*/ 44 h 259"/>
                <a:gd name="T8" fmla="*/ 8 w 341"/>
                <a:gd name="T9" fmla="*/ 52 h 259"/>
                <a:gd name="T10" fmla="*/ 0 w 341"/>
                <a:gd name="T11" fmla="*/ 63 h 259"/>
                <a:gd name="T12" fmla="*/ 0 w 341"/>
                <a:gd name="T13" fmla="*/ 66 h 259"/>
                <a:gd name="T14" fmla="*/ 8 w 341"/>
                <a:gd name="T15" fmla="*/ 70 h 259"/>
                <a:gd name="T16" fmla="*/ 15 w 341"/>
                <a:gd name="T17" fmla="*/ 81 h 259"/>
                <a:gd name="T18" fmla="*/ 22 w 341"/>
                <a:gd name="T19" fmla="*/ 89 h 259"/>
                <a:gd name="T20" fmla="*/ 26 w 341"/>
                <a:gd name="T21" fmla="*/ 96 h 259"/>
                <a:gd name="T22" fmla="*/ 33 w 341"/>
                <a:gd name="T23" fmla="*/ 103 h 259"/>
                <a:gd name="T24" fmla="*/ 41 w 341"/>
                <a:gd name="T25" fmla="*/ 115 h 259"/>
                <a:gd name="T26" fmla="*/ 45 w 341"/>
                <a:gd name="T27" fmla="*/ 122 h 259"/>
                <a:gd name="T28" fmla="*/ 48 w 341"/>
                <a:gd name="T29" fmla="*/ 129 h 259"/>
                <a:gd name="T30" fmla="*/ 56 w 341"/>
                <a:gd name="T31" fmla="*/ 129 h 259"/>
                <a:gd name="T32" fmla="*/ 67 w 341"/>
                <a:gd name="T33" fmla="*/ 141 h 259"/>
                <a:gd name="T34" fmla="*/ 67 w 341"/>
                <a:gd name="T35" fmla="*/ 144 h 259"/>
                <a:gd name="T36" fmla="*/ 74 w 341"/>
                <a:gd name="T37" fmla="*/ 159 h 259"/>
                <a:gd name="T38" fmla="*/ 74 w 341"/>
                <a:gd name="T39" fmla="*/ 167 h 259"/>
                <a:gd name="T40" fmla="*/ 78 w 341"/>
                <a:gd name="T41" fmla="*/ 178 h 259"/>
                <a:gd name="T42" fmla="*/ 89 w 341"/>
                <a:gd name="T43" fmla="*/ 192 h 259"/>
                <a:gd name="T44" fmla="*/ 96 w 341"/>
                <a:gd name="T45" fmla="*/ 196 h 259"/>
                <a:gd name="T46" fmla="*/ 104 w 341"/>
                <a:gd name="T47" fmla="*/ 200 h 259"/>
                <a:gd name="T48" fmla="*/ 107 w 341"/>
                <a:gd name="T49" fmla="*/ 204 h 259"/>
                <a:gd name="T50" fmla="*/ 115 w 341"/>
                <a:gd name="T51" fmla="*/ 222 h 259"/>
                <a:gd name="T52" fmla="*/ 133 w 341"/>
                <a:gd name="T53" fmla="*/ 241 h 259"/>
                <a:gd name="T54" fmla="*/ 141 w 341"/>
                <a:gd name="T55" fmla="*/ 252 h 259"/>
                <a:gd name="T56" fmla="*/ 152 w 341"/>
                <a:gd name="T57" fmla="*/ 244 h 259"/>
                <a:gd name="T58" fmla="*/ 156 w 341"/>
                <a:gd name="T59" fmla="*/ 233 h 259"/>
                <a:gd name="T60" fmla="*/ 185 w 341"/>
                <a:gd name="T61" fmla="*/ 241 h 259"/>
                <a:gd name="T62" fmla="*/ 230 w 341"/>
                <a:gd name="T63" fmla="*/ 226 h 259"/>
                <a:gd name="T64" fmla="*/ 337 w 341"/>
                <a:gd name="T65" fmla="*/ 152 h 259"/>
                <a:gd name="T66" fmla="*/ 282 w 341"/>
                <a:gd name="T67" fmla="*/ 148 h 259"/>
                <a:gd name="T68" fmla="*/ 274 w 341"/>
                <a:gd name="T69" fmla="*/ 126 h 259"/>
                <a:gd name="T70" fmla="*/ 274 w 341"/>
                <a:gd name="T71" fmla="*/ 126 h 259"/>
                <a:gd name="T72" fmla="*/ 270 w 341"/>
                <a:gd name="T73" fmla="*/ 122 h 259"/>
                <a:gd name="T74" fmla="*/ 263 w 341"/>
                <a:gd name="T75" fmla="*/ 118 h 259"/>
                <a:gd name="T76" fmla="*/ 259 w 341"/>
                <a:gd name="T77" fmla="*/ 115 h 259"/>
                <a:gd name="T78" fmla="*/ 248 w 341"/>
                <a:gd name="T79" fmla="*/ 100 h 259"/>
                <a:gd name="T80" fmla="*/ 248 w 341"/>
                <a:gd name="T81" fmla="*/ 89 h 259"/>
                <a:gd name="T82" fmla="*/ 244 w 341"/>
                <a:gd name="T83" fmla="*/ 85 h 259"/>
                <a:gd name="T84" fmla="*/ 233 w 341"/>
                <a:gd name="T85" fmla="*/ 74 h 259"/>
                <a:gd name="T86" fmla="*/ 237 w 341"/>
                <a:gd name="T87" fmla="*/ 74 h 259"/>
                <a:gd name="T88" fmla="*/ 226 w 341"/>
                <a:gd name="T89" fmla="*/ 70 h 259"/>
                <a:gd name="T90" fmla="*/ 219 w 341"/>
                <a:gd name="T91" fmla="*/ 59 h 259"/>
                <a:gd name="T92" fmla="*/ 219 w 341"/>
                <a:gd name="T93" fmla="*/ 5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1" h="259">
                  <a:moveTo>
                    <a:pt x="219" y="55"/>
                  </a:moveTo>
                  <a:lnTo>
                    <a:pt x="207" y="59"/>
                  </a:lnTo>
                  <a:lnTo>
                    <a:pt x="207" y="55"/>
                  </a:lnTo>
                  <a:lnTo>
                    <a:pt x="193" y="52"/>
                  </a:lnTo>
                  <a:lnTo>
                    <a:pt x="159" y="52"/>
                  </a:lnTo>
                  <a:lnTo>
                    <a:pt x="82" y="3"/>
                  </a:lnTo>
                  <a:lnTo>
                    <a:pt x="67" y="0"/>
                  </a:lnTo>
                  <a:lnTo>
                    <a:pt x="59" y="7"/>
                  </a:lnTo>
                  <a:lnTo>
                    <a:pt x="37" y="11"/>
                  </a:lnTo>
                  <a:lnTo>
                    <a:pt x="56" y="29"/>
                  </a:lnTo>
                  <a:lnTo>
                    <a:pt x="48" y="37"/>
                  </a:lnTo>
                  <a:lnTo>
                    <a:pt x="48" y="44"/>
                  </a:lnTo>
                  <a:lnTo>
                    <a:pt x="33" y="44"/>
                  </a:lnTo>
                  <a:lnTo>
                    <a:pt x="22" y="55"/>
                  </a:lnTo>
                  <a:lnTo>
                    <a:pt x="8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4" y="70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5" y="81"/>
                  </a:lnTo>
                  <a:lnTo>
                    <a:pt x="19" y="85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3" y="103"/>
                  </a:lnTo>
                  <a:lnTo>
                    <a:pt x="33" y="107"/>
                  </a:lnTo>
                  <a:lnTo>
                    <a:pt x="37" y="107"/>
                  </a:lnTo>
                  <a:lnTo>
                    <a:pt x="41" y="115"/>
                  </a:lnTo>
                  <a:lnTo>
                    <a:pt x="45" y="115"/>
                  </a:lnTo>
                  <a:lnTo>
                    <a:pt x="45" y="118"/>
                  </a:lnTo>
                  <a:lnTo>
                    <a:pt x="45" y="122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8" y="129"/>
                  </a:lnTo>
                  <a:lnTo>
                    <a:pt x="48" y="129"/>
                  </a:lnTo>
                  <a:lnTo>
                    <a:pt x="52" y="129"/>
                  </a:lnTo>
                  <a:lnTo>
                    <a:pt x="56" y="129"/>
                  </a:lnTo>
                  <a:lnTo>
                    <a:pt x="59" y="133"/>
                  </a:lnTo>
                  <a:lnTo>
                    <a:pt x="63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4"/>
                  </a:lnTo>
                  <a:lnTo>
                    <a:pt x="67" y="144"/>
                  </a:lnTo>
                  <a:lnTo>
                    <a:pt x="70" y="148"/>
                  </a:lnTo>
                  <a:lnTo>
                    <a:pt x="74" y="152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63"/>
                  </a:lnTo>
                  <a:lnTo>
                    <a:pt x="74" y="167"/>
                  </a:lnTo>
                  <a:lnTo>
                    <a:pt x="74" y="167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81"/>
                  </a:lnTo>
                  <a:lnTo>
                    <a:pt x="78" y="181"/>
                  </a:lnTo>
                  <a:lnTo>
                    <a:pt x="89" y="192"/>
                  </a:lnTo>
                  <a:lnTo>
                    <a:pt x="89" y="192"/>
                  </a:lnTo>
                  <a:lnTo>
                    <a:pt x="93" y="192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104" y="200"/>
                  </a:lnTo>
                  <a:lnTo>
                    <a:pt x="104" y="200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07" y="204"/>
                  </a:lnTo>
                  <a:lnTo>
                    <a:pt x="111" y="218"/>
                  </a:lnTo>
                  <a:lnTo>
                    <a:pt x="115" y="218"/>
                  </a:lnTo>
                  <a:lnTo>
                    <a:pt x="115" y="222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33" y="241"/>
                  </a:lnTo>
                  <a:lnTo>
                    <a:pt x="137" y="241"/>
                  </a:lnTo>
                  <a:lnTo>
                    <a:pt x="141" y="252"/>
                  </a:lnTo>
                  <a:lnTo>
                    <a:pt x="141" y="252"/>
                  </a:lnTo>
                  <a:lnTo>
                    <a:pt x="145" y="252"/>
                  </a:lnTo>
                  <a:lnTo>
                    <a:pt x="148" y="248"/>
                  </a:lnTo>
                  <a:lnTo>
                    <a:pt x="152" y="244"/>
                  </a:lnTo>
                  <a:lnTo>
                    <a:pt x="148" y="241"/>
                  </a:lnTo>
                  <a:lnTo>
                    <a:pt x="152" y="233"/>
                  </a:lnTo>
                  <a:lnTo>
                    <a:pt x="156" y="233"/>
                  </a:lnTo>
                  <a:lnTo>
                    <a:pt x="159" y="237"/>
                  </a:lnTo>
                  <a:lnTo>
                    <a:pt x="170" y="237"/>
                  </a:lnTo>
                  <a:lnTo>
                    <a:pt x="185" y="241"/>
                  </a:lnTo>
                  <a:lnTo>
                    <a:pt x="200" y="248"/>
                  </a:lnTo>
                  <a:lnTo>
                    <a:pt x="200" y="259"/>
                  </a:lnTo>
                  <a:lnTo>
                    <a:pt x="230" y="226"/>
                  </a:lnTo>
                  <a:lnTo>
                    <a:pt x="337" y="196"/>
                  </a:lnTo>
                  <a:lnTo>
                    <a:pt x="341" y="163"/>
                  </a:lnTo>
                  <a:lnTo>
                    <a:pt x="337" y="152"/>
                  </a:lnTo>
                  <a:lnTo>
                    <a:pt x="337" y="152"/>
                  </a:lnTo>
                  <a:lnTo>
                    <a:pt x="330" y="155"/>
                  </a:lnTo>
                  <a:lnTo>
                    <a:pt x="282" y="148"/>
                  </a:lnTo>
                  <a:lnTo>
                    <a:pt x="278" y="137"/>
                  </a:lnTo>
                  <a:lnTo>
                    <a:pt x="274" y="133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9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63" y="118"/>
                  </a:lnTo>
                  <a:lnTo>
                    <a:pt x="259" y="115"/>
                  </a:lnTo>
                  <a:lnTo>
                    <a:pt x="259" y="111"/>
                  </a:lnTo>
                  <a:lnTo>
                    <a:pt x="252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8" y="96"/>
                  </a:lnTo>
                  <a:lnTo>
                    <a:pt x="248" y="89"/>
                  </a:lnTo>
                  <a:lnTo>
                    <a:pt x="248" y="89"/>
                  </a:lnTo>
                  <a:lnTo>
                    <a:pt x="244" y="85"/>
                  </a:lnTo>
                  <a:lnTo>
                    <a:pt x="244" y="85"/>
                  </a:lnTo>
                  <a:lnTo>
                    <a:pt x="237" y="77"/>
                  </a:lnTo>
                  <a:lnTo>
                    <a:pt x="237" y="77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37" y="74"/>
                  </a:lnTo>
                  <a:lnTo>
                    <a:pt x="233" y="74"/>
                  </a:lnTo>
                  <a:lnTo>
                    <a:pt x="233" y="74"/>
                  </a:lnTo>
                  <a:lnTo>
                    <a:pt x="226" y="70"/>
                  </a:lnTo>
                  <a:lnTo>
                    <a:pt x="222" y="63"/>
                  </a:lnTo>
                  <a:lnTo>
                    <a:pt x="222" y="59"/>
                  </a:lnTo>
                  <a:lnTo>
                    <a:pt x="219" y="59"/>
                  </a:lnTo>
                  <a:lnTo>
                    <a:pt x="219" y="55"/>
                  </a:lnTo>
                  <a:lnTo>
                    <a:pt x="219" y="59"/>
                  </a:lnTo>
                  <a:lnTo>
                    <a:pt x="219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" name="Freeform 90"/>
            <p:cNvSpPr>
              <a:spLocks/>
            </p:cNvSpPr>
            <p:nvPr/>
          </p:nvSpPr>
          <p:spPr bwMode="auto">
            <a:xfrm>
              <a:off x="5350632" y="2656170"/>
              <a:ext cx="14153" cy="33452"/>
            </a:xfrm>
            <a:custGeom>
              <a:avLst/>
              <a:gdLst>
                <a:gd name="T0" fmla="*/ 7 w 11"/>
                <a:gd name="T1" fmla="*/ 26 h 26"/>
                <a:gd name="T2" fmla="*/ 7 w 11"/>
                <a:gd name="T3" fmla="*/ 26 h 26"/>
                <a:gd name="T4" fmla="*/ 0 w 11"/>
                <a:gd name="T5" fmla="*/ 22 h 26"/>
                <a:gd name="T6" fmla="*/ 0 w 11"/>
                <a:gd name="T7" fmla="*/ 22 h 26"/>
                <a:gd name="T8" fmla="*/ 0 w 11"/>
                <a:gd name="T9" fmla="*/ 22 h 26"/>
                <a:gd name="T10" fmla="*/ 0 w 11"/>
                <a:gd name="T11" fmla="*/ 19 h 26"/>
                <a:gd name="T12" fmla="*/ 0 w 11"/>
                <a:gd name="T13" fmla="*/ 19 h 26"/>
                <a:gd name="T14" fmla="*/ 0 w 11"/>
                <a:gd name="T15" fmla="*/ 15 h 26"/>
                <a:gd name="T16" fmla="*/ 0 w 11"/>
                <a:gd name="T17" fmla="*/ 11 h 26"/>
                <a:gd name="T18" fmla="*/ 0 w 11"/>
                <a:gd name="T19" fmla="*/ 11 h 26"/>
                <a:gd name="T20" fmla="*/ 0 w 11"/>
                <a:gd name="T21" fmla="*/ 11 h 26"/>
                <a:gd name="T22" fmla="*/ 0 w 11"/>
                <a:gd name="T23" fmla="*/ 7 h 26"/>
                <a:gd name="T24" fmla="*/ 0 w 11"/>
                <a:gd name="T25" fmla="*/ 7 h 26"/>
                <a:gd name="T26" fmla="*/ 0 w 11"/>
                <a:gd name="T27" fmla="*/ 4 h 26"/>
                <a:gd name="T28" fmla="*/ 4 w 11"/>
                <a:gd name="T29" fmla="*/ 4 h 26"/>
                <a:gd name="T30" fmla="*/ 4 w 11"/>
                <a:gd name="T31" fmla="*/ 4 h 26"/>
                <a:gd name="T32" fmla="*/ 4 w 11"/>
                <a:gd name="T33" fmla="*/ 4 h 26"/>
                <a:gd name="T34" fmla="*/ 4 w 11"/>
                <a:gd name="T35" fmla="*/ 0 h 26"/>
                <a:gd name="T36" fmla="*/ 4 w 11"/>
                <a:gd name="T37" fmla="*/ 0 h 26"/>
                <a:gd name="T38" fmla="*/ 7 w 11"/>
                <a:gd name="T39" fmla="*/ 4 h 26"/>
                <a:gd name="T40" fmla="*/ 7 w 11"/>
                <a:gd name="T41" fmla="*/ 4 h 26"/>
                <a:gd name="T42" fmla="*/ 11 w 11"/>
                <a:gd name="T43" fmla="*/ 4 h 26"/>
                <a:gd name="T44" fmla="*/ 11 w 11"/>
                <a:gd name="T45" fmla="*/ 4 h 26"/>
                <a:gd name="T46" fmla="*/ 7 w 11"/>
                <a:gd name="T47" fmla="*/ 11 h 26"/>
                <a:gd name="T48" fmla="*/ 7 w 11"/>
                <a:gd name="T49" fmla="*/ 11 h 26"/>
                <a:gd name="T50" fmla="*/ 7 w 11"/>
                <a:gd name="T51" fmla="*/ 15 h 26"/>
                <a:gd name="T52" fmla="*/ 11 w 11"/>
                <a:gd name="T53" fmla="*/ 15 h 26"/>
                <a:gd name="T54" fmla="*/ 11 w 11"/>
                <a:gd name="T55" fmla="*/ 19 h 26"/>
                <a:gd name="T56" fmla="*/ 11 w 11"/>
                <a:gd name="T57" fmla="*/ 26 h 26"/>
                <a:gd name="T58" fmla="*/ 7 w 11"/>
                <a:gd name="T59" fmla="*/ 26 h 26"/>
                <a:gd name="T60" fmla="*/ 7 w 11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26">
                  <a:moveTo>
                    <a:pt x="7" y="26"/>
                  </a:moveTo>
                  <a:lnTo>
                    <a:pt x="7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7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5" name="Freeform 91"/>
            <p:cNvSpPr>
              <a:spLocks/>
            </p:cNvSpPr>
            <p:nvPr/>
          </p:nvSpPr>
          <p:spPr bwMode="auto">
            <a:xfrm>
              <a:off x="5364785" y="2661317"/>
              <a:ext cx="105504" cy="70765"/>
            </a:xfrm>
            <a:custGeom>
              <a:avLst/>
              <a:gdLst>
                <a:gd name="T0" fmla="*/ 0 w 82"/>
                <a:gd name="T1" fmla="*/ 26 h 55"/>
                <a:gd name="T2" fmla="*/ 0 w 82"/>
                <a:gd name="T3" fmla="*/ 33 h 55"/>
                <a:gd name="T4" fmla="*/ 4 w 82"/>
                <a:gd name="T5" fmla="*/ 37 h 55"/>
                <a:gd name="T6" fmla="*/ 8 w 82"/>
                <a:gd name="T7" fmla="*/ 48 h 55"/>
                <a:gd name="T8" fmla="*/ 56 w 82"/>
                <a:gd name="T9" fmla="*/ 55 h 55"/>
                <a:gd name="T10" fmla="*/ 63 w 82"/>
                <a:gd name="T11" fmla="*/ 52 h 55"/>
                <a:gd name="T12" fmla="*/ 78 w 82"/>
                <a:gd name="T13" fmla="*/ 11 h 55"/>
                <a:gd name="T14" fmla="*/ 82 w 82"/>
                <a:gd name="T15" fmla="*/ 11 h 55"/>
                <a:gd name="T16" fmla="*/ 78 w 82"/>
                <a:gd name="T17" fmla="*/ 7 h 55"/>
                <a:gd name="T18" fmla="*/ 78 w 82"/>
                <a:gd name="T19" fmla="*/ 3 h 55"/>
                <a:gd name="T20" fmla="*/ 78 w 82"/>
                <a:gd name="T21" fmla="*/ 7 h 55"/>
                <a:gd name="T22" fmla="*/ 78 w 82"/>
                <a:gd name="T23" fmla="*/ 3 h 55"/>
                <a:gd name="T24" fmla="*/ 78 w 82"/>
                <a:gd name="T25" fmla="*/ 3 h 55"/>
                <a:gd name="T26" fmla="*/ 74 w 82"/>
                <a:gd name="T27" fmla="*/ 3 h 55"/>
                <a:gd name="T28" fmla="*/ 74 w 82"/>
                <a:gd name="T29" fmla="*/ 0 h 55"/>
                <a:gd name="T30" fmla="*/ 74 w 82"/>
                <a:gd name="T31" fmla="*/ 0 h 55"/>
                <a:gd name="T32" fmla="*/ 74 w 82"/>
                <a:gd name="T33" fmla="*/ 0 h 55"/>
                <a:gd name="T34" fmla="*/ 70 w 82"/>
                <a:gd name="T35" fmla="*/ 3 h 55"/>
                <a:gd name="T36" fmla="*/ 63 w 82"/>
                <a:gd name="T37" fmla="*/ 7 h 55"/>
                <a:gd name="T38" fmla="*/ 63 w 82"/>
                <a:gd name="T39" fmla="*/ 11 h 55"/>
                <a:gd name="T40" fmla="*/ 52 w 82"/>
                <a:gd name="T41" fmla="*/ 18 h 55"/>
                <a:gd name="T42" fmla="*/ 52 w 82"/>
                <a:gd name="T43" fmla="*/ 22 h 55"/>
                <a:gd name="T44" fmla="*/ 52 w 82"/>
                <a:gd name="T45" fmla="*/ 22 h 55"/>
                <a:gd name="T46" fmla="*/ 52 w 82"/>
                <a:gd name="T47" fmla="*/ 22 h 55"/>
                <a:gd name="T48" fmla="*/ 48 w 82"/>
                <a:gd name="T49" fmla="*/ 26 h 55"/>
                <a:gd name="T50" fmla="*/ 48 w 82"/>
                <a:gd name="T51" fmla="*/ 26 h 55"/>
                <a:gd name="T52" fmla="*/ 45 w 82"/>
                <a:gd name="T53" fmla="*/ 26 h 55"/>
                <a:gd name="T54" fmla="*/ 45 w 82"/>
                <a:gd name="T55" fmla="*/ 26 h 55"/>
                <a:gd name="T56" fmla="*/ 45 w 82"/>
                <a:gd name="T57" fmla="*/ 29 h 55"/>
                <a:gd name="T58" fmla="*/ 45 w 82"/>
                <a:gd name="T59" fmla="*/ 29 h 55"/>
                <a:gd name="T60" fmla="*/ 41 w 82"/>
                <a:gd name="T61" fmla="*/ 29 h 55"/>
                <a:gd name="T62" fmla="*/ 37 w 82"/>
                <a:gd name="T63" fmla="*/ 29 h 55"/>
                <a:gd name="T64" fmla="*/ 33 w 82"/>
                <a:gd name="T65" fmla="*/ 33 h 55"/>
                <a:gd name="T66" fmla="*/ 33 w 82"/>
                <a:gd name="T67" fmla="*/ 29 h 55"/>
                <a:gd name="T68" fmla="*/ 30 w 82"/>
                <a:gd name="T69" fmla="*/ 29 h 55"/>
                <a:gd name="T70" fmla="*/ 26 w 82"/>
                <a:gd name="T71" fmla="*/ 29 h 55"/>
                <a:gd name="T72" fmla="*/ 26 w 82"/>
                <a:gd name="T73" fmla="*/ 29 h 55"/>
                <a:gd name="T74" fmla="*/ 19 w 82"/>
                <a:gd name="T75" fmla="*/ 29 h 55"/>
                <a:gd name="T76" fmla="*/ 11 w 82"/>
                <a:gd name="T77" fmla="*/ 33 h 55"/>
                <a:gd name="T78" fmla="*/ 11 w 82"/>
                <a:gd name="T79" fmla="*/ 33 h 55"/>
                <a:gd name="T80" fmla="*/ 8 w 82"/>
                <a:gd name="T81" fmla="*/ 33 h 55"/>
                <a:gd name="T82" fmla="*/ 4 w 82"/>
                <a:gd name="T83" fmla="*/ 33 h 55"/>
                <a:gd name="T84" fmla="*/ 4 w 82"/>
                <a:gd name="T85" fmla="*/ 26 h 55"/>
                <a:gd name="T86" fmla="*/ 4 w 82"/>
                <a:gd name="T87" fmla="*/ 29 h 55"/>
                <a:gd name="T88" fmla="*/ 0 w 82"/>
                <a:gd name="T89" fmla="*/ 2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2" h="55">
                  <a:moveTo>
                    <a:pt x="0" y="26"/>
                  </a:moveTo>
                  <a:lnTo>
                    <a:pt x="0" y="33"/>
                  </a:lnTo>
                  <a:lnTo>
                    <a:pt x="4" y="37"/>
                  </a:lnTo>
                  <a:lnTo>
                    <a:pt x="8" y="48"/>
                  </a:lnTo>
                  <a:lnTo>
                    <a:pt x="56" y="55"/>
                  </a:lnTo>
                  <a:lnTo>
                    <a:pt x="63" y="52"/>
                  </a:lnTo>
                  <a:lnTo>
                    <a:pt x="78" y="11"/>
                  </a:lnTo>
                  <a:lnTo>
                    <a:pt x="82" y="11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7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0" y="3"/>
                  </a:lnTo>
                  <a:lnTo>
                    <a:pt x="63" y="7"/>
                  </a:lnTo>
                  <a:lnTo>
                    <a:pt x="63" y="11"/>
                  </a:lnTo>
                  <a:lnTo>
                    <a:pt x="52" y="18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37" y="29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19" y="29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4" y="29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92"/>
            <p:cNvSpPr>
              <a:spLocks noEditPoints="1"/>
            </p:cNvSpPr>
            <p:nvPr/>
          </p:nvSpPr>
          <p:spPr bwMode="auto">
            <a:xfrm>
              <a:off x="3721756" y="2388551"/>
              <a:ext cx="61758" cy="24446"/>
            </a:xfrm>
            <a:custGeom>
              <a:avLst/>
              <a:gdLst>
                <a:gd name="T0" fmla="*/ 18 w 48"/>
                <a:gd name="T1" fmla="*/ 0 h 19"/>
                <a:gd name="T2" fmla="*/ 22 w 48"/>
                <a:gd name="T3" fmla="*/ 4 h 19"/>
                <a:gd name="T4" fmla="*/ 22 w 48"/>
                <a:gd name="T5" fmla="*/ 0 h 19"/>
                <a:gd name="T6" fmla="*/ 18 w 48"/>
                <a:gd name="T7" fmla="*/ 0 h 19"/>
                <a:gd name="T8" fmla="*/ 18 w 48"/>
                <a:gd name="T9" fmla="*/ 0 h 19"/>
                <a:gd name="T10" fmla="*/ 18 w 48"/>
                <a:gd name="T11" fmla="*/ 0 h 19"/>
                <a:gd name="T12" fmla="*/ 3 w 48"/>
                <a:gd name="T13" fmla="*/ 0 h 19"/>
                <a:gd name="T14" fmla="*/ 7 w 48"/>
                <a:gd name="T15" fmla="*/ 4 h 19"/>
                <a:gd name="T16" fmla="*/ 7 w 48"/>
                <a:gd name="T17" fmla="*/ 0 h 19"/>
                <a:gd name="T18" fmla="*/ 3 w 48"/>
                <a:gd name="T19" fmla="*/ 0 h 19"/>
                <a:gd name="T20" fmla="*/ 3 w 48"/>
                <a:gd name="T21" fmla="*/ 0 h 19"/>
                <a:gd name="T22" fmla="*/ 0 w 48"/>
                <a:gd name="T23" fmla="*/ 4 h 19"/>
                <a:gd name="T24" fmla="*/ 0 w 48"/>
                <a:gd name="T25" fmla="*/ 8 h 19"/>
                <a:gd name="T26" fmla="*/ 3 w 48"/>
                <a:gd name="T27" fmla="*/ 8 h 19"/>
                <a:gd name="T28" fmla="*/ 3 w 48"/>
                <a:gd name="T29" fmla="*/ 8 h 19"/>
                <a:gd name="T30" fmla="*/ 3 w 48"/>
                <a:gd name="T31" fmla="*/ 4 h 19"/>
                <a:gd name="T32" fmla="*/ 0 w 48"/>
                <a:gd name="T33" fmla="*/ 4 h 19"/>
                <a:gd name="T34" fmla="*/ 0 w 48"/>
                <a:gd name="T35" fmla="*/ 4 h 19"/>
                <a:gd name="T36" fmla="*/ 44 w 48"/>
                <a:gd name="T37" fmla="*/ 19 h 19"/>
                <a:gd name="T38" fmla="*/ 40 w 48"/>
                <a:gd name="T39" fmla="*/ 19 h 19"/>
                <a:gd name="T40" fmla="*/ 40 w 48"/>
                <a:gd name="T41" fmla="*/ 19 h 19"/>
                <a:gd name="T42" fmla="*/ 48 w 48"/>
                <a:gd name="T43" fmla="*/ 19 h 19"/>
                <a:gd name="T44" fmla="*/ 48 w 48"/>
                <a:gd name="T45" fmla="*/ 19 h 19"/>
                <a:gd name="T46" fmla="*/ 48 w 48"/>
                <a:gd name="T47" fmla="*/ 19 h 19"/>
                <a:gd name="T48" fmla="*/ 44 w 48"/>
                <a:gd name="T4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19">
                  <a:moveTo>
                    <a:pt x="18" y="0"/>
                  </a:moveTo>
                  <a:lnTo>
                    <a:pt x="22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3" y="0"/>
                  </a:move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close/>
                  <a:moveTo>
                    <a:pt x="0" y="4"/>
                  </a:moveTo>
                  <a:lnTo>
                    <a:pt x="0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4" y="19"/>
                  </a:moveTo>
                  <a:lnTo>
                    <a:pt x="40" y="19"/>
                  </a:lnTo>
                  <a:lnTo>
                    <a:pt x="40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7" name="Freeform 93"/>
            <p:cNvSpPr>
              <a:spLocks/>
            </p:cNvSpPr>
            <p:nvPr/>
          </p:nvSpPr>
          <p:spPr bwMode="auto">
            <a:xfrm>
              <a:off x="3945630" y="2522360"/>
              <a:ext cx="9007" cy="5147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0 w 2"/>
                <a:gd name="T5" fmla="*/ 0 h 1"/>
                <a:gd name="T6" fmla="*/ 2 w 2"/>
                <a:gd name="T7" fmla="*/ 0 h 1"/>
                <a:gd name="T8" fmla="*/ 2 w 2"/>
                <a:gd name="T9" fmla="*/ 1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94"/>
            <p:cNvSpPr>
              <a:spLocks noEditPoints="1"/>
            </p:cNvSpPr>
            <p:nvPr/>
          </p:nvSpPr>
          <p:spPr bwMode="auto">
            <a:xfrm>
              <a:off x="3926331" y="2603418"/>
              <a:ext cx="95211" cy="28306"/>
            </a:xfrm>
            <a:custGeom>
              <a:avLst/>
              <a:gdLst>
                <a:gd name="T0" fmla="*/ 3 w 20"/>
                <a:gd name="T1" fmla="*/ 4 h 6"/>
                <a:gd name="T2" fmla="*/ 3 w 20"/>
                <a:gd name="T3" fmla="*/ 4 h 6"/>
                <a:gd name="T4" fmla="*/ 3 w 20"/>
                <a:gd name="T5" fmla="*/ 4 h 6"/>
                <a:gd name="T6" fmla="*/ 4 w 20"/>
                <a:gd name="T7" fmla="*/ 4 h 6"/>
                <a:gd name="T8" fmla="*/ 4 w 20"/>
                <a:gd name="T9" fmla="*/ 4 h 6"/>
                <a:gd name="T10" fmla="*/ 3 w 20"/>
                <a:gd name="T11" fmla="*/ 4 h 6"/>
                <a:gd name="T12" fmla="*/ 0 w 20"/>
                <a:gd name="T13" fmla="*/ 6 h 6"/>
                <a:gd name="T14" fmla="*/ 0 w 20"/>
                <a:gd name="T15" fmla="*/ 6 h 6"/>
                <a:gd name="T16" fmla="*/ 0 w 20"/>
                <a:gd name="T17" fmla="*/ 5 h 6"/>
                <a:gd name="T18" fmla="*/ 1 w 20"/>
                <a:gd name="T19" fmla="*/ 5 h 6"/>
                <a:gd name="T20" fmla="*/ 1 w 20"/>
                <a:gd name="T21" fmla="*/ 6 h 6"/>
                <a:gd name="T22" fmla="*/ 0 w 20"/>
                <a:gd name="T23" fmla="*/ 6 h 6"/>
                <a:gd name="T24" fmla="*/ 0 w 20"/>
                <a:gd name="T25" fmla="*/ 6 h 6"/>
                <a:gd name="T26" fmla="*/ 1 w 20"/>
                <a:gd name="T27" fmla="*/ 3 h 6"/>
                <a:gd name="T28" fmla="*/ 1 w 20"/>
                <a:gd name="T29" fmla="*/ 2 h 6"/>
                <a:gd name="T30" fmla="*/ 1 w 20"/>
                <a:gd name="T31" fmla="*/ 1 h 6"/>
                <a:gd name="T32" fmla="*/ 1 w 20"/>
                <a:gd name="T33" fmla="*/ 1 h 6"/>
                <a:gd name="T34" fmla="*/ 2 w 20"/>
                <a:gd name="T35" fmla="*/ 1 h 6"/>
                <a:gd name="T36" fmla="*/ 2 w 20"/>
                <a:gd name="T37" fmla="*/ 2 h 6"/>
                <a:gd name="T38" fmla="*/ 1 w 20"/>
                <a:gd name="T39" fmla="*/ 3 h 6"/>
                <a:gd name="T40" fmla="*/ 8 w 20"/>
                <a:gd name="T41" fmla="*/ 4 h 6"/>
                <a:gd name="T42" fmla="*/ 7 w 20"/>
                <a:gd name="T43" fmla="*/ 4 h 6"/>
                <a:gd name="T44" fmla="*/ 6 w 20"/>
                <a:gd name="T45" fmla="*/ 5 h 6"/>
                <a:gd name="T46" fmla="*/ 5 w 20"/>
                <a:gd name="T47" fmla="*/ 4 h 6"/>
                <a:gd name="T48" fmla="*/ 4 w 20"/>
                <a:gd name="T49" fmla="*/ 4 h 6"/>
                <a:gd name="T50" fmla="*/ 5 w 20"/>
                <a:gd name="T51" fmla="*/ 3 h 6"/>
                <a:gd name="T52" fmla="*/ 6 w 20"/>
                <a:gd name="T53" fmla="*/ 3 h 6"/>
                <a:gd name="T54" fmla="*/ 7 w 20"/>
                <a:gd name="T55" fmla="*/ 3 h 6"/>
                <a:gd name="T56" fmla="*/ 7 w 20"/>
                <a:gd name="T57" fmla="*/ 3 h 6"/>
                <a:gd name="T58" fmla="*/ 8 w 20"/>
                <a:gd name="T59" fmla="*/ 3 h 6"/>
                <a:gd name="T60" fmla="*/ 8 w 20"/>
                <a:gd name="T61" fmla="*/ 4 h 6"/>
                <a:gd name="T62" fmla="*/ 10 w 20"/>
                <a:gd name="T63" fmla="*/ 4 h 6"/>
                <a:gd name="T64" fmla="*/ 9 w 20"/>
                <a:gd name="T65" fmla="*/ 5 h 6"/>
                <a:gd name="T66" fmla="*/ 10 w 20"/>
                <a:gd name="T67" fmla="*/ 6 h 6"/>
                <a:gd name="T68" fmla="*/ 11 w 20"/>
                <a:gd name="T69" fmla="*/ 5 h 6"/>
                <a:gd name="T70" fmla="*/ 12 w 20"/>
                <a:gd name="T71" fmla="*/ 5 h 6"/>
                <a:gd name="T72" fmla="*/ 11 w 20"/>
                <a:gd name="T73" fmla="*/ 4 h 6"/>
                <a:gd name="T74" fmla="*/ 11 w 20"/>
                <a:gd name="T75" fmla="*/ 4 h 6"/>
                <a:gd name="T76" fmla="*/ 10 w 20"/>
                <a:gd name="T77" fmla="*/ 4 h 6"/>
                <a:gd name="T78" fmla="*/ 18 w 20"/>
                <a:gd name="T79" fmla="*/ 1 h 6"/>
                <a:gd name="T80" fmla="*/ 19 w 20"/>
                <a:gd name="T81" fmla="*/ 0 h 6"/>
                <a:gd name="T82" fmla="*/ 19 w 20"/>
                <a:gd name="T83" fmla="*/ 0 h 6"/>
                <a:gd name="T84" fmla="*/ 20 w 20"/>
                <a:gd name="T85" fmla="*/ 0 h 6"/>
                <a:gd name="T86" fmla="*/ 19 w 20"/>
                <a:gd name="T87" fmla="*/ 0 h 6"/>
                <a:gd name="T88" fmla="*/ 18 w 20"/>
                <a:gd name="T89" fmla="*/ 1 h 6"/>
                <a:gd name="T90" fmla="*/ 15 w 20"/>
                <a:gd name="T91" fmla="*/ 4 h 6"/>
                <a:gd name="T92" fmla="*/ 16 w 20"/>
                <a:gd name="T93" fmla="*/ 3 h 6"/>
                <a:gd name="T94" fmla="*/ 16 w 20"/>
                <a:gd name="T95" fmla="*/ 3 h 6"/>
                <a:gd name="T96" fmla="*/ 18 w 20"/>
                <a:gd name="T97" fmla="*/ 2 h 6"/>
                <a:gd name="T98" fmla="*/ 18 w 20"/>
                <a:gd name="T99" fmla="*/ 3 h 6"/>
                <a:gd name="T100" fmla="*/ 17 w 20"/>
                <a:gd name="T101" fmla="*/ 4 h 6"/>
                <a:gd name="T102" fmla="*/ 16 w 20"/>
                <a:gd name="T103" fmla="*/ 4 h 6"/>
                <a:gd name="T104" fmla="*/ 15 w 20"/>
                <a:gd name="T10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" h="6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lose/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lose/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lose/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lose/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8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8" y="1"/>
                    <a:pt x="18" y="1"/>
                  </a:cubicBezTo>
                  <a:close/>
                  <a:moveTo>
                    <a:pt x="15" y="4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95"/>
            <p:cNvSpPr>
              <a:spLocks noEditPoints="1"/>
            </p:cNvSpPr>
            <p:nvPr/>
          </p:nvSpPr>
          <p:spPr bwMode="auto">
            <a:xfrm>
              <a:off x="3769361" y="2842732"/>
              <a:ext cx="51465" cy="42459"/>
            </a:xfrm>
            <a:custGeom>
              <a:avLst/>
              <a:gdLst>
                <a:gd name="T0" fmla="*/ 1 w 11"/>
                <a:gd name="T1" fmla="*/ 1 h 9"/>
                <a:gd name="T2" fmla="*/ 2 w 11"/>
                <a:gd name="T3" fmla="*/ 0 h 9"/>
                <a:gd name="T4" fmla="*/ 1 w 11"/>
                <a:gd name="T5" fmla="*/ 0 h 9"/>
                <a:gd name="T6" fmla="*/ 1 w 11"/>
                <a:gd name="T7" fmla="*/ 0 h 9"/>
                <a:gd name="T8" fmla="*/ 0 w 11"/>
                <a:gd name="T9" fmla="*/ 0 h 9"/>
                <a:gd name="T10" fmla="*/ 0 w 11"/>
                <a:gd name="T11" fmla="*/ 0 h 9"/>
                <a:gd name="T12" fmla="*/ 0 w 11"/>
                <a:gd name="T13" fmla="*/ 0 h 9"/>
                <a:gd name="T14" fmla="*/ 1 w 11"/>
                <a:gd name="T15" fmla="*/ 1 h 9"/>
                <a:gd name="T16" fmla="*/ 2 w 11"/>
                <a:gd name="T17" fmla="*/ 1 h 9"/>
                <a:gd name="T18" fmla="*/ 2 w 11"/>
                <a:gd name="T19" fmla="*/ 1 h 9"/>
                <a:gd name="T20" fmla="*/ 2 w 11"/>
                <a:gd name="T21" fmla="*/ 0 h 9"/>
                <a:gd name="T22" fmla="*/ 2 w 11"/>
                <a:gd name="T23" fmla="*/ 0 h 9"/>
                <a:gd name="T24" fmla="*/ 2 w 11"/>
                <a:gd name="T25" fmla="*/ 1 h 9"/>
                <a:gd name="T26" fmla="*/ 2 w 11"/>
                <a:gd name="T27" fmla="*/ 1 h 9"/>
                <a:gd name="T28" fmla="*/ 5 w 11"/>
                <a:gd name="T29" fmla="*/ 2 h 9"/>
                <a:gd name="T30" fmla="*/ 5 w 11"/>
                <a:gd name="T31" fmla="*/ 2 h 9"/>
                <a:gd name="T32" fmla="*/ 5 w 11"/>
                <a:gd name="T33" fmla="*/ 2 h 9"/>
                <a:gd name="T34" fmla="*/ 4 w 11"/>
                <a:gd name="T35" fmla="*/ 2 h 9"/>
                <a:gd name="T36" fmla="*/ 4 w 11"/>
                <a:gd name="T37" fmla="*/ 2 h 9"/>
                <a:gd name="T38" fmla="*/ 5 w 11"/>
                <a:gd name="T39" fmla="*/ 2 h 9"/>
                <a:gd name="T40" fmla="*/ 5 w 11"/>
                <a:gd name="T41" fmla="*/ 2 h 9"/>
                <a:gd name="T42" fmla="*/ 5 w 11"/>
                <a:gd name="T43" fmla="*/ 2 h 9"/>
                <a:gd name="T44" fmla="*/ 5 w 11"/>
                <a:gd name="T45" fmla="*/ 2 h 9"/>
                <a:gd name="T46" fmla="*/ 7 w 11"/>
                <a:gd name="T47" fmla="*/ 2 h 9"/>
                <a:gd name="T48" fmla="*/ 6 w 11"/>
                <a:gd name="T49" fmla="*/ 2 h 9"/>
                <a:gd name="T50" fmla="*/ 6 w 11"/>
                <a:gd name="T51" fmla="*/ 2 h 9"/>
                <a:gd name="T52" fmla="*/ 6 w 11"/>
                <a:gd name="T53" fmla="*/ 2 h 9"/>
                <a:gd name="T54" fmla="*/ 7 w 11"/>
                <a:gd name="T55" fmla="*/ 2 h 9"/>
                <a:gd name="T56" fmla="*/ 11 w 11"/>
                <a:gd name="T57" fmla="*/ 2 h 9"/>
                <a:gd name="T58" fmla="*/ 10 w 11"/>
                <a:gd name="T59" fmla="*/ 1 h 9"/>
                <a:gd name="T60" fmla="*/ 11 w 11"/>
                <a:gd name="T61" fmla="*/ 1 h 9"/>
                <a:gd name="T62" fmla="*/ 11 w 11"/>
                <a:gd name="T63" fmla="*/ 1 h 9"/>
                <a:gd name="T64" fmla="*/ 11 w 11"/>
                <a:gd name="T65" fmla="*/ 2 h 9"/>
                <a:gd name="T66" fmla="*/ 10 w 11"/>
                <a:gd name="T67" fmla="*/ 4 h 9"/>
                <a:gd name="T68" fmla="*/ 10 w 11"/>
                <a:gd name="T69" fmla="*/ 4 h 9"/>
                <a:gd name="T70" fmla="*/ 10 w 11"/>
                <a:gd name="T71" fmla="*/ 3 h 9"/>
                <a:gd name="T72" fmla="*/ 11 w 11"/>
                <a:gd name="T73" fmla="*/ 4 h 9"/>
                <a:gd name="T74" fmla="*/ 11 w 11"/>
                <a:gd name="T75" fmla="*/ 4 h 9"/>
                <a:gd name="T76" fmla="*/ 11 w 11"/>
                <a:gd name="T77" fmla="*/ 4 h 9"/>
                <a:gd name="T78" fmla="*/ 10 w 11"/>
                <a:gd name="T79" fmla="*/ 4 h 9"/>
                <a:gd name="T80" fmla="*/ 9 w 11"/>
                <a:gd name="T81" fmla="*/ 8 h 9"/>
                <a:gd name="T82" fmla="*/ 9 w 11"/>
                <a:gd name="T83" fmla="*/ 8 h 9"/>
                <a:gd name="T84" fmla="*/ 9 w 11"/>
                <a:gd name="T85" fmla="*/ 7 h 9"/>
                <a:gd name="T86" fmla="*/ 10 w 11"/>
                <a:gd name="T87" fmla="*/ 8 h 9"/>
                <a:gd name="T88" fmla="*/ 9 w 11"/>
                <a:gd name="T89" fmla="*/ 8 h 9"/>
                <a:gd name="T90" fmla="*/ 7 w 11"/>
                <a:gd name="T91" fmla="*/ 9 h 9"/>
                <a:gd name="T92" fmla="*/ 7 w 11"/>
                <a:gd name="T93" fmla="*/ 8 h 9"/>
                <a:gd name="T94" fmla="*/ 7 w 11"/>
                <a:gd name="T95" fmla="*/ 7 h 9"/>
                <a:gd name="T96" fmla="*/ 7 w 11"/>
                <a:gd name="T97" fmla="*/ 8 h 9"/>
                <a:gd name="T98" fmla="*/ 8 w 11"/>
                <a:gd name="T99" fmla="*/ 9 h 9"/>
                <a:gd name="T100" fmla="*/ 8 w 11"/>
                <a:gd name="T101" fmla="*/ 9 h 9"/>
                <a:gd name="T102" fmla="*/ 7 w 11"/>
                <a:gd name="T10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" h="9">
                  <a:moveTo>
                    <a:pt x="1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lose/>
                  <a:moveTo>
                    <a:pt x="7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lose/>
                  <a:moveTo>
                    <a:pt x="11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lose/>
                  <a:moveTo>
                    <a:pt x="7" y="9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0" name="Freeform 96"/>
            <p:cNvSpPr>
              <a:spLocks noEditPoints="1"/>
            </p:cNvSpPr>
            <p:nvPr/>
          </p:nvSpPr>
          <p:spPr bwMode="auto">
            <a:xfrm>
              <a:off x="5384084" y="2651023"/>
              <a:ext cx="162115" cy="200714"/>
            </a:xfrm>
            <a:custGeom>
              <a:avLst/>
              <a:gdLst>
                <a:gd name="T0" fmla="*/ 48 w 126"/>
                <a:gd name="T1" fmla="*/ 104 h 156"/>
                <a:gd name="T2" fmla="*/ 48 w 126"/>
                <a:gd name="T3" fmla="*/ 60 h 156"/>
                <a:gd name="T4" fmla="*/ 67 w 126"/>
                <a:gd name="T5" fmla="*/ 19 h 156"/>
                <a:gd name="T6" fmla="*/ 70 w 126"/>
                <a:gd name="T7" fmla="*/ 34 h 156"/>
                <a:gd name="T8" fmla="*/ 81 w 126"/>
                <a:gd name="T9" fmla="*/ 41 h 156"/>
                <a:gd name="T10" fmla="*/ 89 w 126"/>
                <a:gd name="T11" fmla="*/ 41 h 156"/>
                <a:gd name="T12" fmla="*/ 96 w 126"/>
                <a:gd name="T13" fmla="*/ 45 h 156"/>
                <a:gd name="T14" fmla="*/ 104 w 126"/>
                <a:gd name="T15" fmla="*/ 45 h 156"/>
                <a:gd name="T16" fmla="*/ 111 w 126"/>
                <a:gd name="T17" fmla="*/ 52 h 156"/>
                <a:gd name="T18" fmla="*/ 115 w 126"/>
                <a:gd name="T19" fmla="*/ 56 h 156"/>
                <a:gd name="T20" fmla="*/ 122 w 126"/>
                <a:gd name="T21" fmla="*/ 63 h 156"/>
                <a:gd name="T22" fmla="*/ 122 w 126"/>
                <a:gd name="T23" fmla="*/ 67 h 156"/>
                <a:gd name="T24" fmla="*/ 122 w 126"/>
                <a:gd name="T25" fmla="*/ 71 h 156"/>
                <a:gd name="T26" fmla="*/ 115 w 126"/>
                <a:gd name="T27" fmla="*/ 82 h 156"/>
                <a:gd name="T28" fmla="*/ 111 w 126"/>
                <a:gd name="T29" fmla="*/ 89 h 156"/>
                <a:gd name="T30" fmla="*/ 107 w 126"/>
                <a:gd name="T31" fmla="*/ 97 h 156"/>
                <a:gd name="T32" fmla="*/ 104 w 126"/>
                <a:gd name="T33" fmla="*/ 97 h 156"/>
                <a:gd name="T34" fmla="*/ 104 w 126"/>
                <a:gd name="T35" fmla="*/ 93 h 156"/>
                <a:gd name="T36" fmla="*/ 100 w 126"/>
                <a:gd name="T37" fmla="*/ 93 h 156"/>
                <a:gd name="T38" fmla="*/ 96 w 126"/>
                <a:gd name="T39" fmla="*/ 97 h 156"/>
                <a:gd name="T40" fmla="*/ 96 w 126"/>
                <a:gd name="T41" fmla="*/ 100 h 156"/>
                <a:gd name="T42" fmla="*/ 92 w 126"/>
                <a:gd name="T43" fmla="*/ 108 h 156"/>
                <a:gd name="T44" fmla="*/ 92 w 126"/>
                <a:gd name="T45" fmla="*/ 108 h 156"/>
                <a:gd name="T46" fmla="*/ 96 w 126"/>
                <a:gd name="T47" fmla="*/ 112 h 156"/>
                <a:gd name="T48" fmla="*/ 96 w 126"/>
                <a:gd name="T49" fmla="*/ 119 h 156"/>
                <a:gd name="T50" fmla="*/ 89 w 126"/>
                <a:gd name="T51" fmla="*/ 119 h 156"/>
                <a:gd name="T52" fmla="*/ 85 w 126"/>
                <a:gd name="T53" fmla="*/ 119 h 156"/>
                <a:gd name="T54" fmla="*/ 74 w 126"/>
                <a:gd name="T55" fmla="*/ 126 h 156"/>
                <a:gd name="T56" fmla="*/ 74 w 126"/>
                <a:gd name="T57" fmla="*/ 134 h 156"/>
                <a:gd name="T58" fmla="*/ 70 w 126"/>
                <a:gd name="T59" fmla="*/ 138 h 156"/>
                <a:gd name="T60" fmla="*/ 59 w 126"/>
                <a:gd name="T61" fmla="*/ 138 h 156"/>
                <a:gd name="T62" fmla="*/ 55 w 126"/>
                <a:gd name="T63" fmla="*/ 141 h 156"/>
                <a:gd name="T64" fmla="*/ 55 w 126"/>
                <a:gd name="T65" fmla="*/ 145 h 156"/>
                <a:gd name="T66" fmla="*/ 55 w 126"/>
                <a:gd name="T67" fmla="*/ 145 h 156"/>
                <a:gd name="T68" fmla="*/ 55 w 126"/>
                <a:gd name="T69" fmla="*/ 145 h 156"/>
                <a:gd name="T70" fmla="*/ 52 w 126"/>
                <a:gd name="T71" fmla="*/ 152 h 156"/>
                <a:gd name="T72" fmla="*/ 44 w 126"/>
                <a:gd name="T73" fmla="*/ 152 h 156"/>
                <a:gd name="T74" fmla="*/ 37 w 126"/>
                <a:gd name="T75" fmla="*/ 152 h 156"/>
                <a:gd name="T76" fmla="*/ 30 w 126"/>
                <a:gd name="T77" fmla="*/ 156 h 156"/>
                <a:gd name="T78" fmla="*/ 26 w 126"/>
                <a:gd name="T79" fmla="*/ 156 h 156"/>
                <a:gd name="T80" fmla="*/ 15 w 126"/>
                <a:gd name="T81" fmla="*/ 145 h 156"/>
                <a:gd name="T82" fmla="*/ 0 w 126"/>
                <a:gd name="T83" fmla="*/ 123 h 156"/>
                <a:gd name="T84" fmla="*/ 4 w 126"/>
                <a:gd name="T85" fmla="*/ 115 h 156"/>
                <a:gd name="T86" fmla="*/ 63 w 126"/>
                <a:gd name="T87" fmla="*/ 11 h 156"/>
                <a:gd name="T88" fmla="*/ 63 w 126"/>
                <a:gd name="T89" fmla="*/ 4 h 156"/>
                <a:gd name="T90" fmla="*/ 63 w 126"/>
                <a:gd name="T91" fmla="*/ 0 h 156"/>
                <a:gd name="T92" fmla="*/ 63 w 126"/>
                <a:gd name="T93" fmla="*/ 0 h 156"/>
                <a:gd name="T94" fmla="*/ 63 w 126"/>
                <a:gd name="T95" fmla="*/ 0 h 156"/>
                <a:gd name="T96" fmla="*/ 59 w 126"/>
                <a:gd name="T97" fmla="*/ 0 h 156"/>
                <a:gd name="T98" fmla="*/ 59 w 126"/>
                <a:gd name="T99" fmla="*/ 4 h 156"/>
                <a:gd name="T100" fmla="*/ 59 w 126"/>
                <a:gd name="T101" fmla="*/ 4 h 156"/>
                <a:gd name="T102" fmla="*/ 59 w 126"/>
                <a:gd name="T103" fmla="*/ 8 h 156"/>
                <a:gd name="T104" fmla="*/ 63 w 126"/>
                <a:gd name="T105" fmla="*/ 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" h="156">
                  <a:moveTo>
                    <a:pt x="4" y="115"/>
                  </a:moveTo>
                  <a:lnTo>
                    <a:pt x="48" y="104"/>
                  </a:lnTo>
                  <a:lnTo>
                    <a:pt x="52" y="71"/>
                  </a:lnTo>
                  <a:lnTo>
                    <a:pt x="48" y="60"/>
                  </a:lnTo>
                  <a:lnTo>
                    <a:pt x="63" y="19"/>
                  </a:lnTo>
                  <a:lnTo>
                    <a:pt x="67" y="19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0" y="37"/>
                  </a:lnTo>
                  <a:lnTo>
                    <a:pt x="81" y="41"/>
                  </a:lnTo>
                  <a:lnTo>
                    <a:pt x="85" y="45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96" y="45"/>
                  </a:lnTo>
                  <a:lnTo>
                    <a:pt x="100" y="45"/>
                  </a:lnTo>
                  <a:lnTo>
                    <a:pt x="104" y="45"/>
                  </a:lnTo>
                  <a:lnTo>
                    <a:pt x="107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5" y="56"/>
                  </a:lnTo>
                  <a:lnTo>
                    <a:pt x="118" y="63"/>
                  </a:lnTo>
                  <a:lnTo>
                    <a:pt x="122" y="63"/>
                  </a:lnTo>
                  <a:lnTo>
                    <a:pt x="126" y="63"/>
                  </a:lnTo>
                  <a:lnTo>
                    <a:pt x="122" y="67"/>
                  </a:lnTo>
                  <a:lnTo>
                    <a:pt x="122" y="71"/>
                  </a:lnTo>
                  <a:lnTo>
                    <a:pt x="122" y="71"/>
                  </a:lnTo>
                  <a:lnTo>
                    <a:pt x="122" y="75"/>
                  </a:lnTo>
                  <a:lnTo>
                    <a:pt x="115" y="82"/>
                  </a:lnTo>
                  <a:lnTo>
                    <a:pt x="111" y="86"/>
                  </a:lnTo>
                  <a:lnTo>
                    <a:pt x="111" y="89"/>
                  </a:lnTo>
                  <a:lnTo>
                    <a:pt x="107" y="89"/>
                  </a:lnTo>
                  <a:lnTo>
                    <a:pt x="107" y="97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4" y="93"/>
                  </a:lnTo>
                  <a:lnTo>
                    <a:pt x="100" y="93"/>
                  </a:lnTo>
                  <a:lnTo>
                    <a:pt x="100" y="97"/>
                  </a:lnTo>
                  <a:lnTo>
                    <a:pt x="96" y="97"/>
                  </a:lnTo>
                  <a:lnTo>
                    <a:pt x="100" y="97"/>
                  </a:lnTo>
                  <a:lnTo>
                    <a:pt x="96" y="100"/>
                  </a:lnTo>
                  <a:lnTo>
                    <a:pt x="92" y="104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96" y="119"/>
                  </a:lnTo>
                  <a:lnTo>
                    <a:pt x="89" y="119"/>
                  </a:lnTo>
                  <a:lnTo>
                    <a:pt x="89" y="123"/>
                  </a:lnTo>
                  <a:lnTo>
                    <a:pt x="85" y="119"/>
                  </a:lnTo>
                  <a:lnTo>
                    <a:pt x="81" y="123"/>
                  </a:lnTo>
                  <a:lnTo>
                    <a:pt x="74" y="126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3" y="138"/>
                  </a:lnTo>
                  <a:lnTo>
                    <a:pt x="59" y="138"/>
                  </a:lnTo>
                  <a:lnTo>
                    <a:pt x="59" y="138"/>
                  </a:lnTo>
                  <a:lnTo>
                    <a:pt x="55" y="141"/>
                  </a:lnTo>
                  <a:lnTo>
                    <a:pt x="55" y="141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49"/>
                  </a:lnTo>
                  <a:lnTo>
                    <a:pt x="44" y="152"/>
                  </a:lnTo>
                  <a:lnTo>
                    <a:pt x="41" y="152"/>
                  </a:lnTo>
                  <a:lnTo>
                    <a:pt x="37" y="152"/>
                  </a:lnTo>
                  <a:lnTo>
                    <a:pt x="33" y="152"/>
                  </a:lnTo>
                  <a:lnTo>
                    <a:pt x="30" y="156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2" y="156"/>
                  </a:lnTo>
                  <a:lnTo>
                    <a:pt x="15" y="145"/>
                  </a:lnTo>
                  <a:lnTo>
                    <a:pt x="15" y="141"/>
                  </a:lnTo>
                  <a:lnTo>
                    <a:pt x="0" y="123"/>
                  </a:lnTo>
                  <a:lnTo>
                    <a:pt x="4" y="115"/>
                  </a:lnTo>
                  <a:lnTo>
                    <a:pt x="4" y="115"/>
                  </a:lnTo>
                  <a:close/>
                  <a:moveTo>
                    <a:pt x="63" y="11"/>
                  </a:moveTo>
                  <a:lnTo>
                    <a:pt x="63" y="11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59" y="11"/>
                  </a:lnTo>
                  <a:lnTo>
                    <a:pt x="63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97"/>
            <p:cNvSpPr>
              <a:spLocks noEditPoints="1"/>
            </p:cNvSpPr>
            <p:nvPr/>
          </p:nvSpPr>
          <p:spPr bwMode="auto">
            <a:xfrm>
              <a:off x="5188515" y="2798985"/>
              <a:ext cx="257326" cy="144103"/>
            </a:xfrm>
            <a:custGeom>
              <a:avLst/>
              <a:gdLst>
                <a:gd name="T0" fmla="*/ 4 w 200"/>
                <a:gd name="T1" fmla="*/ 45 h 112"/>
                <a:gd name="T2" fmla="*/ 11 w 200"/>
                <a:gd name="T3" fmla="*/ 41 h 112"/>
                <a:gd name="T4" fmla="*/ 11 w 200"/>
                <a:gd name="T5" fmla="*/ 34 h 112"/>
                <a:gd name="T6" fmla="*/ 19 w 200"/>
                <a:gd name="T7" fmla="*/ 26 h 112"/>
                <a:gd name="T8" fmla="*/ 33 w 200"/>
                <a:gd name="T9" fmla="*/ 30 h 112"/>
                <a:gd name="T10" fmla="*/ 63 w 200"/>
                <a:gd name="T11" fmla="*/ 41 h 112"/>
                <a:gd name="T12" fmla="*/ 93 w 200"/>
                <a:gd name="T13" fmla="*/ 19 h 112"/>
                <a:gd name="T14" fmla="*/ 152 w 200"/>
                <a:gd name="T15" fmla="*/ 8 h 112"/>
                <a:gd name="T16" fmla="*/ 167 w 200"/>
                <a:gd name="T17" fmla="*/ 30 h 112"/>
                <a:gd name="T18" fmla="*/ 170 w 200"/>
                <a:gd name="T19" fmla="*/ 41 h 112"/>
                <a:gd name="T20" fmla="*/ 159 w 200"/>
                <a:gd name="T21" fmla="*/ 49 h 112"/>
                <a:gd name="T22" fmla="*/ 159 w 200"/>
                <a:gd name="T23" fmla="*/ 56 h 112"/>
                <a:gd name="T24" fmla="*/ 159 w 200"/>
                <a:gd name="T25" fmla="*/ 56 h 112"/>
                <a:gd name="T26" fmla="*/ 152 w 200"/>
                <a:gd name="T27" fmla="*/ 60 h 112"/>
                <a:gd name="T28" fmla="*/ 133 w 200"/>
                <a:gd name="T29" fmla="*/ 67 h 112"/>
                <a:gd name="T30" fmla="*/ 115 w 200"/>
                <a:gd name="T31" fmla="*/ 71 h 112"/>
                <a:gd name="T32" fmla="*/ 111 w 200"/>
                <a:gd name="T33" fmla="*/ 75 h 112"/>
                <a:gd name="T34" fmla="*/ 100 w 200"/>
                <a:gd name="T35" fmla="*/ 82 h 112"/>
                <a:gd name="T36" fmla="*/ 96 w 200"/>
                <a:gd name="T37" fmla="*/ 82 h 112"/>
                <a:gd name="T38" fmla="*/ 93 w 200"/>
                <a:gd name="T39" fmla="*/ 82 h 112"/>
                <a:gd name="T40" fmla="*/ 89 w 200"/>
                <a:gd name="T41" fmla="*/ 82 h 112"/>
                <a:gd name="T42" fmla="*/ 85 w 200"/>
                <a:gd name="T43" fmla="*/ 89 h 112"/>
                <a:gd name="T44" fmla="*/ 74 w 200"/>
                <a:gd name="T45" fmla="*/ 89 h 112"/>
                <a:gd name="T46" fmla="*/ 63 w 200"/>
                <a:gd name="T47" fmla="*/ 93 h 112"/>
                <a:gd name="T48" fmla="*/ 59 w 200"/>
                <a:gd name="T49" fmla="*/ 89 h 112"/>
                <a:gd name="T50" fmla="*/ 56 w 200"/>
                <a:gd name="T51" fmla="*/ 89 h 112"/>
                <a:gd name="T52" fmla="*/ 48 w 200"/>
                <a:gd name="T53" fmla="*/ 93 h 112"/>
                <a:gd name="T54" fmla="*/ 45 w 200"/>
                <a:gd name="T55" fmla="*/ 97 h 112"/>
                <a:gd name="T56" fmla="*/ 41 w 200"/>
                <a:gd name="T57" fmla="*/ 100 h 112"/>
                <a:gd name="T58" fmla="*/ 33 w 200"/>
                <a:gd name="T59" fmla="*/ 100 h 112"/>
                <a:gd name="T60" fmla="*/ 30 w 200"/>
                <a:gd name="T61" fmla="*/ 104 h 112"/>
                <a:gd name="T62" fmla="*/ 22 w 200"/>
                <a:gd name="T63" fmla="*/ 104 h 112"/>
                <a:gd name="T64" fmla="*/ 19 w 200"/>
                <a:gd name="T65" fmla="*/ 100 h 112"/>
                <a:gd name="T66" fmla="*/ 15 w 200"/>
                <a:gd name="T67" fmla="*/ 93 h 112"/>
                <a:gd name="T68" fmla="*/ 15 w 200"/>
                <a:gd name="T69" fmla="*/ 89 h 112"/>
                <a:gd name="T70" fmla="*/ 11 w 200"/>
                <a:gd name="T71" fmla="*/ 82 h 112"/>
                <a:gd name="T72" fmla="*/ 4 w 200"/>
                <a:gd name="T73" fmla="*/ 63 h 112"/>
                <a:gd name="T74" fmla="*/ 0 w 200"/>
                <a:gd name="T75" fmla="*/ 60 h 112"/>
                <a:gd name="T76" fmla="*/ 4 w 200"/>
                <a:gd name="T77" fmla="*/ 60 h 112"/>
                <a:gd name="T78" fmla="*/ 4 w 200"/>
                <a:gd name="T79" fmla="*/ 56 h 112"/>
                <a:gd name="T80" fmla="*/ 4 w 200"/>
                <a:gd name="T81" fmla="*/ 45 h 112"/>
                <a:gd name="T82" fmla="*/ 4 w 200"/>
                <a:gd name="T83" fmla="*/ 45 h 112"/>
                <a:gd name="T84" fmla="*/ 163 w 200"/>
                <a:gd name="T85" fmla="*/ 112 h 112"/>
                <a:gd name="T86" fmla="*/ 163 w 200"/>
                <a:gd name="T87" fmla="*/ 112 h 112"/>
                <a:gd name="T88" fmla="*/ 159 w 200"/>
                <a:gd name="T89" fmla="*/ 112 h 112"/>
                <a:gd name="T90" fmla="*/ 182 w 200"/>
                <a:gd name="T91" fmla="*/ 104 h 112"/>
                <a:gd name="T92" fmla="*/ 185 w 200"/>
                <a:gd name="T93" fmla="*/ 100 h 112"/>
                <a:gd name="T94" fmla="*/ 189 w 200"/>
                <a:gd name="T95" fmla="*/ 104 h 112"/>
                <a:gd name="T96" fmla="*/ 193 w 200"/>
                <a:gd name="T97" fmla="*/ 104 h 112"/>
                <a:gd name="T98" fmla="*/ 196 w 200"/>
                <a:gd name="T99" fmla="*/ 104 h 112"/>
                <a:gd name="T100" fmla="*/ 200 w 200"/>
                <a:gd name="T101" fmla="*/ 104 h 112"/>
                <a:gd name="T102" fmla="*/ 196 w 200"/>
                <a:gd name="T103" fmla="*/ 108 h 112"/>
                <a:gd name="T104" fmla="*/ 189 w 200"/>
                <a:gd name="T105" fmla="*/ 108 h 112"/>
                <a:gd name="T106" fmla="*/ 182 w 200"/>
                <a:gd name="T107" fmla="*/ 10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0" h="112">
                  <a:moveTo>
                    <a:pt x="4" y="45"/>
                  </a:moveTo>
                  <a:lnTo>
                    <a:pt x="4" y="45"/>
                  </a:lnTo>
                  <a:lnTo>
                    <a:pt x="8" y="45"/>
                  </a:lnTo>
                  <a:lnTo>
                    <a:pt x="11" y="41"/>
                  </a:lnTo>
                  <a:lnTo>
                    <a:pt x="15" y="37"/>
                  </a:lnTo>
                  <a:lnTo>
                    <a:pt x="11" y="34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22" y="30"/>
                  </a:lnTo>
                  <a:lnTo>
                    <a:pt x="33" y="30"/>
                  </a:lnTo>
                  <a:lnTo>
                    <a:pt x="48" y="34"/>
                  </a:lnTo>
                  <a:lnTo>
                    <a:pt x="63" y="41"/>
                  </a:lnTo>
                  <a:lnTo>
                    <a:pt x="63" y="52"/>
                  </a:lnTo>
                  <a:lnTo>
                    <a:pt x="93" y="19"/>
                  </a:lnTo>
                  <a:lnTo>
                    <a:pt x="156" y="0"/>
                  </a:lnTo>
                  <a:lnTo>
                    <a:pt x="152" y="8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74" y="41"/>
                  </a:lnTo>
                  <a:lnTo>
                    <a:pt x="170" y="41"/>
                  </a:lnTo>
                  <a:lnTo>
                    <a:pt x="167" y="45"/>
                  </a:lnTo>
                  <a:lnTo>
                    <a:pt x="159" y="49"/>
                  </a:lnTo>
                  <a:lnTo>
                    <a:pt x="159" y="52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6" y="60"/>
                  </a:lnTo>
                  <a:lnTo>
                    <a:pt x="152" y="60"/>
                  </a:lnTo>
                  <a:lnTo>
                    <a:pt x="145" y="63"/>
                  </a:lnTo>
                  <a:lnTo>
                    <a:pt x="133" y="67"/>
                  </a:lnTo>
                  <a:lnTo>
                    <a:pt x="133" y="67"/>
                  </a:lnTo>
                  <a:lnTo>
                    <a:pt x="115" y="71"/>
                  </a:lnTo>
                  <a:lnTo>
                    <a:pt x="111" y="71"/>
                  </a:lnTo>
                  <a:lnTo>
                    <a:pt x="111" y="75"/>
                  </a:lnTo>
                  <a:lnTo>
                    <a:pt x="107" y="78"/>
                  </a:lnTo>
                  <a:lnTo>
                    <a:pt x="100" y="82"/>
                  </a:lnTo>
                  <a:lnTo>
                    <a:pt x="100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3" y="82"/>
                  </a:lnTo>
                  <a:lnTo>
                    <a:pt x="93" y="82"/>
                  </a:lnTo>
                  <a:lnTo>
                    <a:pt x="89" y="82"/>
                  </a:lnTo>
                  <a:lnTo>
                    <a:pt x="85" y="86"/>
                  </a:lnTo>
                  <a:lnTo>
                    <a:pt x="85" y="89"/>
                  </a:lnTo>
                  <a:lnTo>
                    <a:pt x="82" y="89"/>
                  </a:lnTo>
                  <a:lnTo>
                    <a:pt x="74" y="89"/>
                  </a:lnTo>
                  <a:lnTo>
                    <a:pt x="67" y="93"/>
                  </a:lnTo>
                  <a:lnTo>
                    <a:pt x="63" y="93"/>
                  </a:lnTo>
                  <a:lnTo>
                    <a:pt x="63" y="89"/>
                  </a:lnTo>
                  <a:lnTo>
                    <a:pt x="59" y="89"/>
                  </a:lnTo>
                  <a:lnTo>
                    <a:pt x="59" y="89"/>
                  </a:lnTo>
                  <a:lnTo>
                    <a:pt x="56" y="89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8" y="97"/>
                  </a:lnTo>
                  <a:lnTo>
                    <a:pt x="45" y="97"/>
                  </a:lnTo>
                  <a:lnTo>
                    <a:pt x="41" y="100"/>
                  </a:lnTo>
                  <a:lnTo>
                    <a:pt x="41" y="100"/>
                  </a:lnTo>
                  <a:lnTo>
                    <a:pt x="37" y="100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19" y="104"/>
                  </a:lnTo>
                  <a:lnTo>
                    <a:pt x="19" y="100"/>
                  </a:lnTo>
                  <a:lnTo>
                    <a:pt x="19" y="97"/>
                  </a:lnTo>
                  <a:lnTo>
                    <a:pt x="15" y="93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5" y="86"/>
                  </a:lnTo>
                  <a:lnTo>
                    <a:pt x="11" y="82"/>
                  </a:lnTo>
                  <a:lnTo>
                    <a:pt x="8" y="67"/>
                  </a:lnTo>
                  <a:lnTo>
                    <a:pt x="4" y="63"/>
                  </a:lnTo>
                  <a:lnTo>
                    <a:pt x="4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close/>
                  <a:moveTo>
                    <a:pt x="159" y="112"/>
                  </a:moveTo>
                  <a:lnTo>
                    <a:pt x="163" y="112"/>
                  </a:lnTo>
                  <a:lnTo>
                    <a:pt x="167" y="112"/>
                  </a:lnTo>
                  <a:lnTo>
                    <a:pt x="163" y="112"/>
                  </a:lnTo>
                  <a:lnTo>
                    <a:pt x="159" y="112"/>
                  </a:lnTo>
                  <a:lnTo>
                    <a:pt x="159" y="112"/>
                  </a:lnTo>
                  <a:close/>
                  <a:moveTo>
                    <a:pt x="182" y="108"/>
                  </a:moveTo>
                  <a:lnTo>
                    <a:pt x="182" y="104"/>
                  </a:lnTo>
                  <a:lnTo>
                    <a:pt x="182" y="104"/>
                  </a:lnTo>
                  <a:lnTo>
                    <a:pt x="185" y="100"/>
                  </a:lnTo>
                  <a:lnTo>
                    <a:pt x="185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3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0" y="108"/>
                  </a:lnTo>
                  <a:lnTo>
                    <a:pt x="196" y="108"/>
                  </a:lnTo>
                  <a:lnTo>
                    <a:pt x="193" y="108"/>
                  </a:lnTo>
                  <a:lnTo>
                    <a:pt x="189" y="108"/>
                  </a:lnTo>
                  <a:lnTo>
                    <a:pt x="185" y="108"/>
                  </a:lnTo>
                  <a:lnTo>
                    <a:pt x="182" y="108"/>
                  </a:lnTo>
                  <a:lnTo>
                    <a:pt x="182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98"/>
            <p:cNvSpPr>
              <a:spLocks/>
            </p:cNvSpPr>
            <p:nvPr/>
          </p:nvSpPr>
          <p:spPr bwMode="auto">
            <a:xfrm>
              <a:off x="4802526" y="2546806"/>
              <a:ext cx="262473" cy="200714"/>
            </a:xfrm>
            <a:custGeom>
              <a:avLst/>
              <a:gdLst>
                <a:gd name="T0" fmla="*/ 163 w 204"/>
                <a:gd name="T1" fmla="*/ 29 h 156"/>
                <a:gd name="T2" fmla="*/ 152 w 204"/>
                <a:gd name="T3" fmla="*/ 7 h 156"/>
                <a:gd name="T4" fmla="*/ 145 w 204"/>
                <a:gd name="T5" fmla="*/ 7 h 156"/>
                <a:gd name="T6" fmla="*/ 122 w 204"/>
                <a:gd name="T7" fmla="*/ 7 h 156"/>
                <a:gd name="T8" fmla="*/ 119 w 204"/>
                <a:gd name="T9" fmla="*/ 11 h 156"/>
                <a:gd name="T10" fmla="*/ 111 w 204"/>
                <a:gd name="T11" fmla="*/ 7 h 156"/>
                <a:gd name="T12" fmla="*/ 111 w 204"/>
                <a:gd name="T13" fmla="*/ 3 h 156"/>
                <a:gd name="T14" fmla="*/ 100 w 204"/>
                <a:gd name="T15" fmla="*/ 0 h 156"/>
                <a:gd name="T16" fmla="*/ 100 w 204"/>
                <a:gd name="T17" fmla="*/ 3 h 156"/>
                <a:gd name="T18" fmla="*/ 93 w 204"/>
                <a:gd name="T19" fmla="*/ 3 h 156"/>
                <a:gd name="T20" fmla="*/ 93 w 204"/>
                <a:gd name="T21" fmla="*/ 3 h 156"/>
                <a:gd name="T22" fmla="*/ 89 w 204"/>
                <a:gd name="T23" fmla="*/ 3 h 156"/>
                <a:gd name="T24" fmla="*/ 82 w 204"/>
                <a:gd name="T25" fmla="*/ 7 h 156"/>
                <a:gd name="T26" fmla="*/ 71 w 204"/>
                <a:gd name="T27" fmla="*/ 11 h 156"/>
                <a:gd name="T28" fmla="*/ 56 w 204"/>
                <a:gd name="T29" fmla="*/ 7 h 156"/>
                <a:gd name="T30" fmla="*/ 45 w 204"/>
                <a:gd name="T31" fmla="*/ 7 h 156"/>
                <a:gd name="T32" fmla="*/ 34 w 204"/>
                <a:gd name="T33" fmla="*/ 3 h 156"/>
                <a:gd name="T34" fmla="*/ 4 w 204"/>
                <a:gd name="T35" fmla="*/ 0 h 156"/>
                <a:gd name="T36" fmla="*/ 4 w 204"/>
                <a:gd name="T37" fmla="*/ 3 h 156"/>
                <a:gd name="T38" fmla="*/ 4 w 204"/>
                <a:gd name="T39" fmla="*/ 18 h 156"/>
                <a:gd name="T40" fmla="*/ 0 w 204"/>
                <a:gd name="T41" fmla="*/ 29 h 156"/>
                <a:gd name="T42" fmla="*/ 204 w 204"/>
                <a:gd name="T43" fmla="*/ 156 h 156"/>
                <a:gd name="T44" fmla="*/ 196 w 204"/>
                <a:gd name="T45" fmla="*/ 152 h 156"/>
                <a:gd name="T46" fmla="*/ 193 w 204"/>
                <a:gd name="T47" fmla="*/ 144 h 156"/>
                <a:gd name="T48" fmla="*/ 182 w 204"/>
                <a:gd name="T49" fmla="*/ 141 h 156"/>
                <a:gd name="T50" fmla="*/ 178 w 204"/>
                <a:gd name="T51" fmla="*/ 126 h 156"/>
                <a:gd name="T52" fmla="*/ 178 w 204"/>
                <a:gd name="T53" fmla="*/ 126 h 156"/>
                <a:gd name="T54" fmla="*/ 182 w 204"/>
                <a:gd name="T55" fmla="*/ 122 h 156"/>
                <a:gd name="T56" fmla="*/ 178 w 204"/>
                <a:gd name="T57" fmla="*/ 118 h 156"/>
                <a:gd name="T58" fmla="*/ 167 w 204"/>
                <a:gd name="T59" fmla="*/ 104 h 156"/>
                <a:gd name="T60" fmla="*/ 152 w 204"/>
                <a:gd name="T61" fmla="*/ 85 h 156"/>
                <a:gd name="T62" fmla="*/ 152 w 204"/>
                <a:gd name="T63" fmla="*/ 74 h 156"/>
                <a:gd name="T64" fmla="*/ 145 w 204"/>
                <a:gd name="T65" fmla="*/ 66 h 156"/>
                <a:gd name="T66" fmla="*/ 145 w 204"/>
                <a:gd name="T67" fmla="*/ 59 h 156"/>
                <a:gd name="T68" fmla="*/ 126 w 204"/>
                <a:gd name="T69" fmla="*/ 44 h 156"/>
                <a:gd name="T70" fmla="*/ 122 w 204"/>
                <a:gd name="T71" fmla="*/ 33 h 156"/>
                <a:gd name="T72" fmla="*/ 126 w 204"/>
                <a:gd name="T73" fmla="*/ 29 h 156"/>
                <a:gd name="T74" fmla="*/ 130 w 204"/>
                <a:gd name="T75" fmla="*/ 37 h 156"/>
                <a:gd name="T76" fmla="*/ 137 w 204"/>
                <a:gd name="T77" fmla="*/ 44 h 156"/>
                <a:gd name="T78" fmla="*/ 141 w 204"/>
                <a:gd name="T79" fmla="*/ 52 h 156"/>
                <a:gd name="T80" fmla="*/ 156 w 204"/>
                <a:gd name="T81" fmla="*/ 63 h 156"/>
                <a:gd name="T82" fmla="*/ 159 w 204"/>
                <a:gd name="T83" fmla="*/ 55 h 156"/>
                <a:gd name="T84" fmla="*/ 159 w 204"/>
                <a:gd name="T85" fmla="*/ 4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156">
                  <a:moveTo>
                    <a:pt x="163" y="37"/>
                  </a:moveTo>
                  <a:lnTo>
                    <a:pt x="159" y="33"/>
                  </a:lnTo>
                  <a:lnTo>
                    <a:pt x="163" y="29"/>
                  </a:lnTo>
                  <a:lnTo>
                    <a:pt x="159" y="22"/>
                  </a:lnTo>
                  <a:lnTo>
                    <a:pt x="156" y="15"/>
                  </a:lnTo>
                  <a:lnTo>
                    <a:pt x="152" y="7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5" y="7"/>
                  </a:lnTo>
                  <a:lnTo>
                    <a:pt x="141" y="7"/>
                  </a:lnTo>
                  <a:lnTo>
                    <a:pt x="130" y="7"/>
                  </a:lnTo>
                  <a:lnTo>
                    <a:pt x="122" y="7"/>
                  </a:lnTo>
                  <a:lnTo>
                    <a:pt x="115" y="3"/>
                  </a:lnTo>
                  <a:lnTo>
                    <a:pt x="115" y="7"/>
                  </a:lnTo>
                  <a:lnTo>
                    <a:pt x="119" y="11"/>
                  </a:lnTo>
                  <a:lnTo>
                    <a:pt x="119" y="11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08" y="3"/>
                  </a:lnTo>
                  <a:lnTo>
                    <a:pt x="104" y="3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96" y="3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6" y="0"/>
                  </a:lnTo>
                  <a:lnTo>
                    <a:pt x="93" y="3"/>
                  </a:lnTo>
                  <a:lnTo>
                    <a:pt x="89" y="3"/>
                  </a:lnTo>
                  <a:lnTo>
                    <a:pt x="85" y="3"/>
                  </a:lnTo>
                  <a:lnTo>
                    <a:pt x="82" y="3"/>
                  </a:lnTo>
                  <a:lnTo>
                    <a:pt x="82" y="7"/>
                  </a:lnTo>
                  <a:lnTo>
                    <a:pt x="78" y="7"/>
                  </a:lnTo>
                  <a:lnTo>
                    <a:pt x="74" y="11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59" y="7"/>
                  </a:lnTo>
                  <a:lnTo>
                    <a:pt x="56" y="7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41" y="7"/>
                  </a:lnTo>
                  <a:lnTo>
                    <a:pt x="37" y="3"/>
                  </a:lnTo>
                  <a:lnTo>
                    <a:pt x="34" y="3"/>
                  </a:lnTo>
                  <a:lnTo>
                    <a:pt x="19" y="3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11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4" y="37"/>
                  </a:lnTo>
                  <a:lnTo>
                    <a:pt x="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6" y="152"/>
                  </a:lnTo>
                  <a:lnTo>
                    <a:pt x="196" y="148"/>
                  </a:lnTo>
                  <a:lnTo>
                    <a:pt x="193" y="148"/>
                  </a:lnTo>
                  <a:lnTo>
                    <a:pt x="193" y="144"/>
                  </a:lnTo>
                  <a:lnTo>
                    <a:pt x="189" y="144"/>
                  </a:lnTo>
                  <a:lnTo>
                    <a:pt x="185" y="144"/>
                  </a:lnTo>
                  <a:lnTo>
                    <a:pt x="182" y="141"/>
                  </a:lnTo>
                  <a:lnTo>
                    <a:pt x="178" y="133"/>
                  </a:lnTo>
                  <a:lnTo>
                    <a:pt x="178" y="130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78" y="126"/>
                  </a:lnTo>
                  <a:lnTo>
                    <a:pt x="185" y="126"/>
                  </a:lnTo>
                  <a:lnTo>
                    <a:pt x="182" y="122"/>
                  </a:lnTo>
                  <a:lnTo>
                    <a:pt x="182" y="122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8" y="118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63" y="100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48" y="74"/>
                  </a:lnTo>
                  <a:lnTo>
                    <a:pt x="148" y="70"/>
                  </a:lnTo>
                  <a:lnTo>
                    <a:pt x="145" y="66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45" y="59"/>
                  </a:lnTo>
                  <a:lnTo>
                    <a:pt x="133" y="52"/>
                  </a:lnTo>
                  <a:lnTo>
                    <a:pt x="133" y="48"/>
                  </a:lnTo>
                  <a:lnTo>
                    <a:pt x="126" y="44"/>
                  </a:lnTo>
                  <a:lnTo>
                    <a:pt x="126" y="41"/>
                  </a:lnTo>
                  <a:lnTo>
                    <a:pt x="122" y="37"/>
                  </a:lnTo>
                  <a:lnTo>
                    <a:pt x="122" y="33"/>
                  </a:lnTo>
                  <a:lnTo>
                    <a:pt x="122" y="29"/>
                  </a:lnTo>
                  <a:lnTo>
                    <a:pt x="122" y="29"/>
                  </a:lnTo>
                  <a:lnTo>
                    <a:pt x="126" y="29"/>
                  </a:lnTo>
                  <a:lnTo>
                    <a:pt x="126" y="29"/>
                  </a:lnTo>
                  <a:lnTo>
                    <a:pt x="126" y="33"/>
                  </a:lnTo>
                  <a:lnTo>
                    <a:pt x="130" y="37"/>
                  </a:lnTo>
                  <a:lnTo>
                    <a:pt x="130" y="37"/>
                  </a:lnTo>
                  <a:lnTo>
                    <a:pt x="137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52"/>
                  </a:lnTo>
                  <a:lnTo>
                    <a:pt x="141" y="52"/>
                  </a:lnTo>
                  <a:lnTo>
                    <a:pt x="152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6" y="63"/>
                  </a:lnTo>
                  <a:lnTo>
                    <a:pt x="159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48"/>
                  </a:lnTo>
                  <a:lnTo>
                    <a:pt x="159" y="44"/>
                  </a:lnTo>
                  <a:lnTo>
                    <a:pt x="163" y="37"/>
                  </a:lnTo>
                  <a:lnTo>
                    <a:pt x="163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3" name="Freeform 99"/>
            <p:cNvSpPr>
              <a:spLocks/>
            </p:cNvSpPr>
            <p:nvPr/>
          </p:nvSpPr>
          <p:spPr bwMode="auto">
            <a:xfrm>
              <a:off x="4754921" y="2747520"/>
              <a:ext cx="347390" cy="361544"/>
            </a:xfrm>
            <a:custGeom>
              <a:avLst/>
              <a:gdLst>
                <a:gd name="T0" fmla="*/ 241 w 270"/>
                <a:gd name="T1" fmla="*/ 3 h 281"/>
                <a:gd name="T2" fmla="*/ 245 w 270"/>
                <a:gd name="T3" fmla="*/ 11 h 281"/>
                <a:gd name="T4" fmla="*/ 245 w 270"/>
                <a:gd name="T5" fmla="*/ 11 h 281"/>
                <a:gd name="T6" fmla="*/ 248 w 270"/>
                <a:gd name="T7" fmla="*/ 37 h 281"/>
                <a:gd name="T8" fmla="*/ 263 w 270"/>
                <a:gd name="T9" fmla="*/ 55 h 281"/>
                <a:gd name="T10" fmla="*/ 270 w 270"/>
                <a:gd name="T11" fmla="*/ 63 h 281"/>
                <a:gd name="T12" fmla="*/ 256 w 270"/>
                <a:gd name="T13" fmla="*/ 70 h 281"/>
                <a:gd name="T14" fmla="*/ 248 w 270"/>
                <a:gd name="T15" fmla="*/ 74 h 281"/>
                <a:gd name="T16" fmla="*/ 248 w 270"/>
                <a:gd name="T17" fmla="*/ 85 h 281"/>
                <a:gd name="T18" fmla="*/ 241 w 270"/>
                <a:gd name="T19" fmla="*/ 103 h 281"/>
                <a:gd name="T20" fmla="*/ 241 w 270"/>
                <a:gd name="T21" fmla="*/ 118 h 281"/>
                <a:gd name="T22" fmla="*/ 233 w 270"/>
                <a:gd name="T23" fmla="*/ 140 h 281"/>
                <a:gd name="T24" fmla="*/ 226 w 270"/>
                <a:gd name="T25" fmla="*/ 152 h 281"/>
                <a:gd name="T26" fmla="*/ 211 w 270"/>
                <a:gd name="T27" fmla="*/ 170 h 281"/>
                <a:gd name="T28" fmla="*/ 208 w 270"/>
                <a:gd name="T29" fmla="*/ 185 h 281"/>
                <a:gd name="T30" fmla="*/ 200 w 270"/>
                <a:gd name="T31" fmla="*/ 207 h 281"/>
                <a:gd name="T32" fmla="*/ 189 w 270"/>
                <a:gd name="T33" fmla="*/ 207 h 281"/>
                <a:gd name="T34" fmla="*/ 189 w 270"/>
                <a:gd name="T35" fmla="*/ 218 h 281"/>
                <a:gd name="T36" fmla="*/ 204 w 270"/>
                <a:gd name="T37" fmla="*/ 222 h 281"/>
                <a:gd name="T38" fmla="*/ 211 w 270"/>
                <a:gd name="T39" fmla="*/ 233 h 281"/>
                <a:gd name="T40" fmla="*/ 222 w 270"/>
                <a:gd name="T41" fmla="*/ 248 h 281"/>
                <a:gd name="T42" fmla="*/ 208 w 270"/>
                <a:gd name="T43" fmla="*/ 267 h 281"/>
                <a:gd name="T44" fmla="*/ 200 w 270"/>
                <a:gd name="T45" fmla="*/ 274 h 281"/>
                <a:gd name="T46" fmla="*/ 182 w 270"/>
                <a:gd name="T47" fmla="*/ 278 h 281"/>
                <a:gd name="T48" fmla="*/ 174 w 270"/>
                <a:gd name="T49" fmla="*/ 281 h 281"/>
                <a:gd name="T50" fmla="*/ 159 w 270"/>
                <a:gd name="T51" fmla="*/ 278 h 281"/>
                <a:gd name="T52" fmla="*/ 152 w 270"/>
                <a:gd name="T53" fmla="*/ 281 h 281"/>
                <a:gd name="T54" fmla="*/ 145 w 270"/>
                <a:gd name="T55" fmla="*/ 278 h 281"/>
                <a:gd name="T56" fmla="*/ 137 w 270"/>
                <a:gd name="T57" fmla="*/ 270 h 281"/>
                <a:gd name="T58" fmla="*/ 126 w 270"/>
                <a:gd name="T59" fmla="*/ 263 h 281"/>
                <a:gd name="T60" fmla="*/ 119 w 270"/>
                <a:gd name="T61" fmla="*/ 267 h 281"/>
                <a:gd name="T62" fmla="*/ 108 w 270"/>
                <a:gd name="T63" fmla="*/ 270 h 281"/>
                <a:gd name="T64" fmla="*/ 96 w 270"/>
                <a:gd name="T65" fmla="*/ 263 h 281"/>
                <a:gd name="T66" fmla="*/ 89 w 270"/>
                <a:gd name="T67" fmla="*/ 255 h 281"/>
                <a:gd name="T68" fmla="*/ 78 w 270"/>
                <a:gd name="T69" fmla="*/ 244 h 281"/>
                <a:gd name="T70" fmla="*/ 74 w 270"/>
                <a:gd name="T71" fmla="*/ 237 h 281"/>
                <a:gd name="T72" fmla="*/ 63 w 270"/>
                <a:gd name="T73" fmla="*/ 226 h 281"/>
                <a:gd name="T74" fmla="*/ 56 w 270"/>
                <a:gd name="T75" fmla="*/ 222 h 281"/>
                <a:gd name="T76" fmla="*/ 52 w 270"/>
                <a:gd name="T77" fmla="*/ 215 h 281"/>
                <a:gd name="T78" fmla="*/ 37 w 270"/>
                <a:gd name="T79" fmla="*/ 207 h 281"/>
                <a:gd name="T80" fmla="*/ 33 w 270"/>
                <a:gd name="T81" fmla="*/ 204 h 281"/>
                <a:gd name="T82" fmla="*/ 26 w 270"/>
                <a:gd name="T83" fmla="*/ 192 h 281"/>
                <a:gd name="T84" fmla="*/ 19 w 270"/>
                <a:gd name="T85" fmla="*/ 174 h 281"/>
                <a:gd name="T86" fmla="*/ 15 w 270"/>
                <a:gd name="T87" fmla="*/ 166 h 281"/>
                <a:gd name="T88" fmla="*/ 8 w 270"/>
                <a:gd name="T89" fmla="*/ 155 h 281"/>
                <a:gd name="T90" fmla="*/ 8 w 270"/>
                <a:gd name="T91" fmla="*/ 144 h 281"/>
                <a:gd name="T92" fmla="*/ 0 w 270"/>
                <a:gd name="T93" fmla="*/ 140 h 281"/>
                <a:gd name="T94" fmla="*/ 4 w 270"/>
                <a:gd name="T95" fmla="*/ 126 h 281"/>
                <a:gd name="T96" fmla="*/ 8 w 270"/>
                <a:gd name="T97" fmla="*/ 115 h 281"/>
                <a:gd name="T98" fmla="*/ 15 w 270"/>
                <a:gd name="T99" fmla="*/ 100 h 281"/>
                <a:gd name="T100" fmla="*/ 33 w 270"/>
                <a:gd name="T101" fmla="*/ 96 h 281"/>
                <a:gd name="T102" fmla="*/ 45 w 270"/>
                <a:gd name="T10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0" h="281">
                  <a:moveTo>
                    <a:pt x="45" y="0"/>
                  </a:moveTo>
                  <a:lnTo>
                    <a:pt x="241" y="0"/>
                  </a:lnTo>
                  <a:lnTo>
                    <a:pt x="241" y="0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3"/>
                  </a:lnTo>
                  <a:lnTo>
                    <a:pt x="241" y="7"/>
                  </a:lnTo>
                  <a:lnTo>
                    <a:pt x="245" y="11"/>
                  </a:lnTo>
                  <a:lnTo>
                    <a:pt x="248" y="14"/>
                  </a:lnTo>
                  <a:lnTo>
                    <a:pt x="248" y="14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5" y="11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8" y="25"/>
                  </a:lnTo>
                  <a:lnTo>
                    <a:pt x="248" y="33"/>
                  </a:lnTo>
                  <a:lnTo>
                    <a:pt x="248" y="37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6" y="48"/>
                  </a:lnTo>
                  <a:lnTo>
                    <a:pt x="263" y="55"/>
                  </a:lnTo>
                  <a:lnTo>
                    <a:pt x="263" y="55"/>
                  </a:lnTo>
                  <a:lnTo>
                    <a:pt x="267" y="55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59"/>
                  </a:lnTo>
                  <a:lnTo>
                    <a:pt x="270" y="63"/>
                  </a:lnTo>
                  <a:lnTo>
                    <a:pt x="267" y="66"/>
                  </a:lnTo>
                  <a:lnTo>
                    <a:pt x="263" y="66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6" y="70"/>
                  </a:lnTo>
                  <a:lnTo>
                    <a:pt x="252" y="70"/>
                  </a:lnTo>
                  <a:lnTo>
                    <a:pt x="252" y="70"/>
                  </a:lnTo>
                  <a:lnTo>
                    <a:pt x="256" y="74"/>
                  </a:lnTo>
                  <a:lnTo>
                    <a:pt x="252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8" y="77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48" y="85"/>
                  </a:lnTo>
                  <a:lnTo>
                    <a:pt x="248" y="85"/>
                  </a:lnTo>
                  <a:lnTo>
                    <a:pt x="245" y="89"/>
                  </a:lnTo>
                  <a:lnTo>
                    <a:pt x="245" y="96"/>
                  </a:lnTo>
                  <a:lnTo>
                    <a:pt x="241" y="100"/>
                  </a:lnTo>
                  <a:lnTo>
                    <a:pt x="241" y="103"/>
                  </a:lnTo>
                  <a:lnTo>
                    <a:pt x="241" y="103"/>
                  </a:lnTo>
                  <a:lnTo>
                    <a:pt x="237" y="107"/>
                  </a:lnTo>
                  <a:lnTo>
                    <a:pt x="241" y="115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18"/>
                  </a:lnTo>
                  <a:lnTo>
                    <a:pt x="241" y="122"/>
                  </a:lnTo>
                  <a:lnTo>
                    <a:pt x="241" y="129"/>
                  </a:lnTo>
                  <a:lnTo>
                    <a:pt x="233" y="137"/>
                  </a:lnTo>
                  <a:lnTo>
                    <a:pt x="233" y="140"/>
                  </a:lnTo>
                  <a:lnTo>
                    <a:pt x="233" y="140"/>
                  </a:lnTo>
                  <a:lnTo>
                    <a:pt x="230" y="140"/>
                  </a:lnTo>
                  <a:lnTo>
                    <a:pt x="230" y="144"/>
                  </a:lnTo>
                  <a:lnTo>
                    <a:pt x="226" y="148"/>
                  </a:lnTo>
                  <a:lnTo>
                    <a:pt x="226" y="152"/>
                  </a:lnTo>
                  <a:lnTo>
                    <a:pt x="219" y="155"/>
                  </a:lnTo>
                  <a:lnTo>
                    <a:pt x="219" y="159"/>
                  </a:lnTo>
                  <a:lnTo>
                    <a:pt x="215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81"/>
                  </a:lnTo>
                  <a:lnTo>
                    <a:pt x="208" y="185"/>
                  </a:lnTo>
                  <a:lnTo>
                    <a:pt x="204" y="189"/>
                  </a:lnTo>
                  <a:lnTo>
                    <a:pt x="204" y="192"/>
                  </a:lnTo>
                  <a:lnTo>
                    <a:pt x="204" y="196"/>
                  </a:lnTo>
                  <a:lnTo>
                    <a:pt x="204" y="204"/>
                  </a:lnTo>
                  <a:lnTo>
                    <a:pt x="200" y="207"/>
                  </a:lnTo>
                  <a:lnTo>
                    <a:pt x="200" y="207"/>
                  </a:lnTo>
                  <a:lnTo>
                    <a:pt x="196" y="207"/>
                  </a:lnTo>
                  <a:lnTo>
                    <a:pt x="196" y="207"/>
                  </a:lnTo>
                  <a:lnTo>
                    <a:pt x="193" y="207"/>
                  </a:lnTo>
                  <a:lnTo>
                    <a:pt x="189" y="207"/>
                  </a:lnTo>
                  <a:lnTo>
                    <a:pt x="189" y="211"/>
                  </a:lnTo>
                  <a:lnTo>
                    <a:pt x="189" y="211"/>
                  </a:lnTo>
                  <a:lnTo>
                    <a:pt x="185" y="215"/>
                  </a:lnTo>
                  <a:lnTo>
                    <a:pt x="185" y="215"/>
                  </a:lnTo>
                  <a:lnTo>
                    <a:pt x="189" y="218"/>
                  </a:lnTo>
                  <a:lnTo>
                    <a:pt x="196" y="215"/>
                  </a:lnTo>
                  <a:lnTo>
                    <a:pt x="196" y="218"/>
                  </a:lnTo>
                  <a:lnTo>
                    <a:pt x="200" y="222"/>
                  </a:lnTo>
                  <a:lnTo>
                    <a:pt x="200" y="222"/>
                  </a:lnTo>
                  <a:lnTo>
                    <a:pt x="204" y="222"/>
                  </a:lnTo>
                  <a:lnTo>
                    <a:pt x="204" y="230"/>
                  </a:lnTo>
                  <a:lnTo>
                    <a:pt x="208" y="230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11" y="233"/>
                  </a:lnTo>
                  <a:lnTo>
                    <a:pt x="215" y="233"/>
                  </a:lnTo>
                  <a:lnTo>
                    <a:pt x="215" y="237"/>
                  </a:lnTo>
                  <a:lnTo>
                    <a:pt x="219" y="241"/>
                  </a:lnTo>
                  <a:lnTo>
                    <a:pt x="219" y="244"/>
                  </a:lnTo>
                  <a:lnTo>
                    <a:pt x="222" y="248"/>
                  </a:lnTo>
                  <a:lnTo>
                    <a:pt x="222" y="252"/>
                  </a:lnTo>
                  <a:lnTo>
                    <a:pt x="215" y="259"/>
                  </a:lnTo>
                  <a:lnTo>
                    <a:pt x="211" y="263"/>
                  </a:lnTo>
                  <a:lnTo>
                    <a:pt x="211" y="263"/>
                  </a:lnTo>
                  <a:lnTo>
                    <a:pt x="208" y="267"/>
                  </a:lnTo>
                  <a:lnTo>
                    <a:pt x="208" y="267"/>
                  </a:lnTo>
                  <a:lnTo>
                    <a:pt x="204" y="267"/>
                  </a:lnTo>
                  <a:lnTo>
                    <a:pt x="204" y="270"/>
                  </a:lnTo>
                  <a:lnTo>
                    <a:pt x="204" y="270"/>
                  </a:lnTo>
                  <a:lnTo>
                    <a:pt x="200" y="274"/>
                  </a:lnTo>
                  <a:lnTo>
                    <a:pt x="196" y="274"/>
                  </a:lnTo>
                  <a:lnTo>
                    <a:pt x="193" y="278"/>
                  </a:lnTo>
                  <a:lnTo>
                    <a:pt x="189" y="274"/>
                  </a:lnTo>
                  <a:lnTo>
                    <a:pt x="185" y="274"/>
                  </a:lnTo>
                  <a:lnTo>
                    <a:pt x="182" y="278"/>
                  </a:lnTo>
                  <a:lnTo>
                    <a:pt x="178" y="278"/>
                  </a:lnTo>
                  <a:lnTo>
                    <a:pt x="178" y="278"/>
                  </a:lnTo>
                  <a:lnTo>
                    <a:pt x="174" y="278"/>
                  </a:lnTo>
                  <a:lnTo>
                    <a:pt x="174" y="278"/>
                  </a:lnTo>
                  <a:lnTo>
                    <a:pt x="174" y="281"/>
                  </a:lnTo>
                  <a:lnTo>
                    <a:pt x="170" y="281"/>
                  </a:lnTo>
                  <a:lnTo>
                    <a:pt x="167" y="281"/>
                  </a:lnTo>
                  <a:lnTo>
                    <a:pt x="167" y="278"/>
                  </a:lnTo>
                  <a:lnTo>
                    <a:pt x="163" y="278"/>
                  </a:lnTo>
                  <a:lnTo>
                    <a:pt x="159" y="278"/>
                  </a:lnTo>
                  <a:lnTo>
                    <a:pt x="156" y="278"/>
                  </a:lnTo>
                  <a:lnTo>
                    <a:pt x="152" y="274"/>
                  </a:lnTo>
                  <a:lnTo>
                    <a:pt x="152" y="278"/>
                  </a:lnTo>
                  <a:lnTo>
                    <a:pt x="152" y="278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52" y="281"/>
                  </a:lnTo>
                  <a:lnTo>
                    <a:pt x="148" y="281"/>
                  </a:lnTo>
                  <a:lnTo>
                    <a:pt x="145" y="281"/>
                  </a:lnTo>
                  <a:lnTo>
                    <a:pt x="145" y="278"/>
                  </a:lnTo>
                  <a:lnTo>
                    <a:pt x="145" y="278"/>
                  </a:lnTo>
                  <a:lnTo>
                    <a:pt x="145" y="274"/>
                  </a:lnTo>
                  <a:lnTo>
                    <a:pt x="141" y="274"/>
                  </a:lnTo>
                  <a:lnTo>
                    <a:pt x="141" y="270"/>
                  </a:lnTo>
                  <a:lnTo>
                    <a:pt x="137" y="270"/>
                  </a:lnTo>
                  <a:lnTo>
                    <a:pt x="137" y="270"/>
                  </a:lnTo>
                  <a:lnTo>
                    <a:pt x="133" y="267"/>
                  </a:lnTo>
                  <a:lnTo>
                    <a:pt x="130" y="263"/>
                  </a:lnTo>
                  <a:lnTo>
                    <a:pt x="130" y="263"/>
                  </a:lnTo>
                  <a:lnTo>
                    <a:pt x="126" y="263"/>
                  </a:lnTo>
                  <a:lnTo>
                    <a:pt x="126" y="263"/>
                  </a:lnTo>
                  <a:lnTo>
                    <a:pt x="122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9" y="267"/>
                  </a:lnTo>
                  <a:lnTo>
                    <a:pt x="115" y="267"/>
                  </a:lnTo>
                  <a:lnTo>
                    <a:pt x="111" y="267"/>
                  </a:lnTo>
                  <a:lnTo>
                    <a:pt x="111" y="267"/>
                  </a:lnTo>
                  <a:lnTo>
                    <a:pt x="108" y="270"/>
                  </a:lnTo>
                  <a:lnTo>
                    <a:pt x="108" y="270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3"/>
                  </a:lnTo>
                  <a:lnTo>
                    <a:pt x="96" y="263"/>
                  </a:lnTo>
                  <a:lnTo>
                    <a:pt x="96" y="263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9"/>
                  </a:lnTo>
                  <a:lnTo>
                    <a:pt x="93" y="255"/>
                  </a:lnTo>
                  <a:lnTo>
                    <a:pt x="89" y="255"/>
                  </a:lnTo>
                  <a:lnTo>
                    <a:pt x="89" y="252"/>
                  </a:lnTo>
                  <a:lnTo>
                    <a:pt x="85" y="248"/>
                  </a:lnTo>
                  <a:lnTo>
                    <a:pt x="89" y="248"/>
                  </a:lnTo>
                  <a:lnTo>
                    <a:pt x="85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1"/>
                  </a:lnTo>
                  <a:lnTo>
                    <a:pt x="78" y="241"/>
                  </a:lnTo>
                  <a:lnTo>
                    <a:pt x="74" y="237"/>
                  </a:lnTo>
                  <a:lnTo>
                    <a:pt x="74" y="237"/>
                  </a:lnTo>
                  <a:lnTo>
                    <a:pt x="71" y="233"/>
                  </a:lnTo>
                  <a:lnTo>
                    <a:pt x="71" y="230"/>
                  </a:lnTo>
                  <a:lnTo>
                    <a:pt x="67" y="226"/>
                  </a:lnTo>
                  <a:lnTo>
                    <a:pt x="63" y="230"/>
                  </a:lnTo>
                  <a:lnTo>
                    <a:pt x="63" y="226"/>
                  </a:lnTo>
                  <a:lnTo>
                    <a:pt x="59" y="226"/>
                  </a:lnTo>
                  <a:lnTo>
                    <a:pt x="59" y="226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6" y="222"/>
                  </a:lnTo>
                  <a:lnTo>
                    <a:pt x="59" y="218"/>
                  </a:lnTo>
                  <a:lnTo>
                    <a:pt x="59" y="218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2" y="215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5" y="211"/>
                  </a:lnTo>
                  <a:lnTo>
                    <a:pt x="41" y="211"/>
                  </a:lnTo>
                  <a:lnTo>
                    <a:pt x="37" y="207"/>
                  </a:lnTo>
                  <a:lnTo>
                    <a:pt x="37" y="204"/>
                  </a:lnTo>
                  <a:lnTo>
                    <a:pt x="41" y="204"/>
                  </a:lnTo>
                  <a:lnTo>
                    <a:pt x="37" y="200"/>
                  </a:lnTo>
                  <a:lnTo>
                    <a:pt x="33" y="200"/>
                  </a:lnTo>
                  <a:lnTo>
                    <a:pt x="33" y="204"/>
                  </a:lnTo>
                  <a:lnTo>
                    <a:pt x="26" y="204"/>
                  </a:lnTo>
                  <a:lnTo>
                    <a:pt x="26" y="200"/>
                  </a:lnTo>
                  <a:lnTo>
                    <a:pt x="26" y="196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30" y="189"/>
                  </a:lnTo>
                  <a:lnTo>
                    <a:pt x="26" y="185"/>
                  </a:lnTo>
                  <a:lnTo>
                    <a:pt x="22" y="181"/>
                  </a:lnTo>
                  <a:lnTo>
                    <a:pt x="19" y="174"/>
                  </a:lnTo>
                  <a:lnTo>
                    <a:pt x="19" y="174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70"/>
                  </a:lnTo>
                  <a:lnTo>
                    <a:pt x="15" y="166"/>
                  </a:lnTo>
                  <a:lnTo>
                    <a:pt x="15" y="166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59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8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4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4" y="140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4" y="133"/>
                  </a:lnTo>
                  <a:lnTo>
                    <a:pt x="8" y="133"/>
                  </a:lnTo>
                  <a:lnTo>
                    <a:pt x="8" y="129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8" y="122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11" y="115"/>
                  </a:lnTo>
                  <a:lnTo>
                    <a:pt x="15" y="107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100"/>
                  </a:lnTo>
                  <a:lnTo>
                    <a:pt x="19" y="96"/>
                  </a:lnTo>
                  <a:lnTo>
                    <a:pt x="22" y="96"/>
                  </a:lnTo>
                  <a:lnTo>
                    <a:pt x="26" y="96"/>
                  </a:lnTo>
                  <a:lnTo>
                    <a:pt x="30" y="96"/>
                  </a:lnTo>
                  <a:lnTo>
                    <a:pt x="33" y="96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30" y="29"/>
                  </a:lnTo>
                  <a:lnTo>
                    <a:pt x="48" y="29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reeform 100"/>
            <p:cNvSpPr>
              <a:spLocks/>
            </p:cNvSpPr>
            <p:nvPr/>
          </p:nvSpPr>
          <p:spPr bwMode="auto">
            <a:xfrm>
              <a:off x="4992947" y="2885191"/>
              <a:ext cx="324231" cy="223874"/>
            </a:xfrm>
            <a:custGeom>
              <a:avLst/>
              <a:gdLst>
                <a:gd name="T0" fmla="*/ 34 w 252"/>
                <a:gd name="T1" fmla="*/ 137 h 174"/>
                <a:gd name="T2" fmla="*/ 30 w 252"/>
                <a:gd name="T3" fmla="*/ 126 h 174"/>
                <a:gd name="T4" fmla="*/ 23 w 252"/>
                <a:gd name="T5" fmla="*/ 123 h 174"/>
                <a:gd name="T6" fmla="*/ 19 w 252"/>
                <a:gd name="T7" fmla="*/ 115 h 174"/>
                <a:gd name="T8" fmla="*/ 11 w 252"/>
                <a:gd name="T9" fmla="*/ 111 h 174"/>
                <a:gd name="T10" fmla="*/ 0 w 252"/>
                <a:gd name="T11" fmla="*/ 108 h 174"/>
                <a:gd name="T12" fmla="*/ 4 w 252"/>
                <a:gd name="T13" fmla="*/ 104 h 174"/>
                <a:gd name="T14" fmla="*/ 11 w 252"/>
                <a:gd name="T15" fmla="*/ 100 h 174"/>
                <a:gd name="T16" fmla="*/ 15 w 252"/>
                <a:gd name="T17" fmla="*/ 100 h 174"/>
                <a:gd name="T18" fmla="*/ 19 w 252"/>
                <a:gd name="T19" fmla="*/ 85 h 174"/>
                <a:gd name="T20" fmla="*/ 23 w 252"/>
                <a:gd name="T21" fmla="*/ 74 h 174"/>
                <a:gd name="T22" fmla="*/ 26 w 252"/>
                <a:gd name="T23" fmla="*/ 63 h 174"/>
                <a:gd name="T24" fmla="*/ 30 w 252"/>
                <a:gd name="T25" fmla="*/ 63 h 174"/>
                <a:gd name="T26" fmla="*/ 41 w 252"/>
                <a:gd name="T27" fmla="*/ 45 h 174"/>
                <a:gd name="T28" fmla="*/ 45 w 252"/>
                <a:gd name="T29" fmla="*/ 33 h 174"/>
                <a:gd name="T30" fmla="*/ 48 w 252"/>
                <a:gd name="T31" fmla="*/ 30 h 174"/>
                <a:gd name="T32" fmla="*/ 56 w 252"/>
                <a:gd name="T33" fmla="*/ 11 h 174"/>
                <a:gd name="T34" fmla="*/ 63 w 252"/>
                <a:gd name="T35" fmla="*/ 11 h 174"/>
                <a:gd name="T36" fmla="*/ 71 w 252"/>
                <a:gd name="T37" fmla="*/ 0 h 174"/>
                <a:gd name="T38" fmla="*/ 82 w 252"/>
                <a:gd name="T39" fmla="*/ 8 h 174"/>
                <a:gd name="T40" fmla="*/ 89 w 252"/>
                <a:gd name="T41" fmla="*/ 4 h 174"/>
                <a:gd name="T42" fmla="*/ 97 w 252"/>
                <a:gd name="T43" fmla="*/ 4 h 174"/>
                <a:gd name="T44" fmla="*/ 104 w 252"/>
                <a:gd name="T45" fmla="*/ 8 h 174"/>
                <a:gd name="T46" fmla="*/ 115 w 252"/>
                <a:gd name="T47" fmla="*/ 11 h 174"/>
                <a:gd name="T48" fmla="*/ 126 w 252"/>
                <a:gd name="T49" fmla="*/ 19 h 174"/>
                <a:gd name="T50" fmla="*/ 130 w 252"/>
                <a:gd name="T51" fmla="*/ 22 h 174"/>
                <a:gd name="T52" fmla="*/ 141 w 252"/>
                <a:gd name="T53" fmla="*/ 26 h 174"/>
                <a:gd name="T54" fmla="*/ 145 w 252"/>
                <a:gd name="T55" fmla="*/ 37 h 174"/>
                <a:gd name="T56" fmla="*/ 148 w 252"/>
                <a:gd name="T57" fmla="*/ 41 h 174"/>
                <a:gd name="T58" fmla="*/ 148 w 252"/>
                <a:gd name="T59" fmla="*/ 52 h 174"/>
                <a:gd name="T60" fmla="*/ 145 w 252"/>
                <a:gd name="T61" fmla="*/ 63 h 174"/>
                <a:gd name="T62" fmla="*/ 156 w 252"/>
                <a:gd name="T63" fmla="*/ 59 h 174"/>
                <a:gd name="T64" fmla="*/ 160 w 252"/>
                <a:gd name="T65" fmla="*/ 63 h 174"/>
                <a:gd name="T66" fmla="*/ 171 w 252"/>
                <a:gd name="T67" fmla="*/ 78 h 174"/>
                <a:gd name="T68" fmla="*/ 178 w 252"/>
                <a:gd name="T69" fmla="*/ 89 h 174"/>
                <a:gd name="T70" fmla="*/ 252 w 252"/>
                <a:gd name="T71" fmla="*/ 104 h 174"/>
                <a:gd name="T72" fmla="*/ 178 w 252"/>
                <a:gd name="T73" fmla="*/ 152 h 174"/>
                <a:gd name="T74" fmla="*/ 171 w 252"/>
                <a:gd name="T75" fmla="*/ 156 h 174"/>
                <a:gd name="T76" fmla="*/ 160 w 252"/>
                <a:gd name="T77" fmla="*/ 163 h 174"/>
                <a:gd name="T78" fmla="*/ 148 w 252"/>
                <a:gd name="T79" fmla="*/ 167 h 174"/>
                <a:gd name="T80" fmla="*/ 137 w 252"/>
                <a:gd name="T81" fmla="*/ 167 h 174"/>
                <a:gd name="T82" fmla="*/ 130 w 252"/>
                <a:gd name="T83" fmla="*/ 163 h 174"/>
                <a:gd name="T84" fmla="*/ 119 w 252"/>
                <a:gd name="T85" fmla="*/ 163 h 174"/>
                <a:gd name="T86" fmla="*/ 108 w 252"/>
                <a:gd name="T87" fmla="*/ 174 h 174"/>
                <a:gd name="T88" fmla="*/ 100 w 252"/>
                <a:gd name="T89" fmla="*/ 174 h 174"/>
                <a:gd name="T90" fmla="*/ 85 w 252"/>
                <a:gd name="T91" fmla="*/ 171 h 174"/>
                <a:gd name="T92" fmla="*/ 78 w 252"/>
                <a:gd name="T93" fmla="*/ 167 h 174"/>
                <a:gd name="T94" fmla="*/ 60 w 252"/>
                <a:gd name="T95" fmla="*/ 160 h 174"/>
                <a:gd name="T96" fmla="*/ 48 w 252"/>
                <a:gd name="T97" fmla="*/ 160 h 174"/>
                <a:gd name="T98" fmla="*/ 45 w 252"/>
                <a:gd name="T99" fmla="*/ 145 h 174"/>
                <a:gd name="T100" fmla="*/ 37 w 252"/>
                <a:gd name="T101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2" h="174">
                  <a:moveTo>
                    <a:pt x="37" y="145"/>
                  </a:moveTo>
                  <a:lnTo>
                    <a:pt x="37" y="141"/>
                  </a:lnTo>
                  <a:lnTo>
                    <a:pt x="34" y="137"/>
                  </a:lnTo>
                  <a:lnTo>
                    <a:pt x="34" y="134"/>
                  </a:lnTo>
                  <a:lnTo>
                    <a:pt x="30" y="130"/>
                  </a:lnTo>
                  <a:lnTo>
                    <a:pt x="30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19" y="123"/>
                  </a:lnTo>
                  <a:lnTo>
                    <a:pt x="19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8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9" y="97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2"/>
                  </a:lnTo>
                  <a:lnTo>
                    <a:pt x="23" y="78"/>
                  </a:lnTo>
                  <a:lnTo>
                    <a:pt x="23" y="7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52"/>
                  </a:lnTo>
                  <a:lnTo>
                    <a:pt x="34" y="48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45" y="37"/>
                  </a:lnTo>
                  <a:lnTo>
                    <a:pt x="45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0"/>
                  </a:lnTo>
                  <a:lnTo>
                    <a:pt x="56" y="22"/>
                  </a:lnTo>
                  <a:lnTo>
                    <a:pt x="56" y="15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7" y="11"/>
                  </a:lnTo>
                  <a:lnTo>
                    <a:pt x="71" y="0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5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7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19" y="15"/>
                  </a:lnTo>
                  <a:lnTo>
                    <a:pt x="119" y="19"/>
                  </a:lnTo>
                  <a:lnTo>
                    <a:pt x="126" y="19"/>
                  </a:lnTo>
                  <a:lnTo>
                    <a:pt x="126" y="19"/>
                  </a:lnTo>
                  <a:lnTo>
                    <a:pt x="130" y="19"/>
                  </a:lnTo>
                  <a:lnTo>
                    <a:pt x="130" y="22"/>
                  </a:lnTo>
                  <a:lnTo>
                    <a:pt x="134" y="22"/>
                  </a:lnTo>
                  <a:lnTo>
                    <a:pt x="137" y="26"/>
                  </a:lnTo>
                  <a:lnTo>
                    <a:pt x="141" y="26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7"/>
                  </a:lnTo>
                  <a:lnTo>
                    <a:pt x="148" y="37"/>
                  </a:lnTo>
                  <a:lnTo>
                    <a:pt x="152" y="41"/>
                  </a:lnTo>
                  <a:lnTo>
                    <a:pt x="148" y="41"/>
                  </a:lnTo>
                  <a:lnTo>
                    <a:pt x="148" y="45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5" y="56"/>
                  </a:lnTo>
                  <a:lnTo>
                    <a:pt x="145" y="59"/>
                  </a:lnTo>
                  <a:lnTo>
                    <a:pt x="145" y="63"/>
                  </a:lnTo>
                  <a:lnTo>
                    <a:pt x="145" y="63"/>
                  </a:lnTo>
                  <a:lnTo>
                    <a:pt x="152" y="63"/>
                  </a:lnTo>
                  <a:lnTo>
                    <a:pt x="156" y="59"/>
                  </a:lnTo>
                  <a:lnTo>
                    <a:pt x="160" y="59"/>
                  </a:lnTo>
                  <a:lnTo>
                    <a:pt x="163" y="63"/>
                  </a:lnTo>
                  <a:lnTo>
                    <a:pt x="160" y="63"/>
                  </a:lnTo>
                  <a:lnTo>
                    <a:pt x="163" y="71"/>
                  </a:lnTo>
                  <a:lnTo>
                    <a:pt x="167" y="78"/>
                  </a:lnTo>
                  <a:lnTo>
                    <a:pt x="171" y="78"/>
                  </a:lnTo>
                  <a:lnTo>
                    <a:pt x="171" y="82"/>
                  </a:lnTo>
                  <a:lnTo>
                    <a:pt x="171" y="89"/>
                  </a:lnTo>
                  <a:lnTo>
                    <a:pt x="178" y="89"/>
                  </a:lnTo>
                  <a:lnTo>
                    <a:pt x="182" y="93"/>
                  </a:lnTo>
                  <a:lnTo>
                    <a:pt x="230" y="104"/>
                  </a:lnTo>
                  <a:lnTo>
                    <a:pt x="252" y="104"/>
                  </a:lnTo>
                  <a:lnTo>
                    <a:pt x="200" y="152"/>
                  </a:lnTo>
                  <a:lnTo>
                    <a:pt x="189" y="152"/>
                  </a:lnTo>
                  <a:lnTo>
                    <a:pt x="178" y="152"/>
                  </a:lnTo>
                  <a:lnTo>
                    <a:pt x="174" y="152"/>
                  </a:lnTo>
                  <a:lnTo>
                    <a:pt x="174" y="152"/>
                  </a:lnTo>
                  <a:lnTo>
                    <a:pt x="171" y="156"/>
                  </a:lnTo>
                  <a:lnTo>
                    <a:pt x="167" y="160"/>
                  </a:lnTo>
                  <a:lnTo>
                    <a:pt x="163" y="160"/>
                  </a:lnTo>
                  <a:lnTo>
                    <a:pt x="160" y="163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67"/>
                  </a:lnTo>
                  <a:lnTo>
                    <a:pt x="148" y="167"/>
                  </a:lnTo>
                  <a:lnTo>
                    <a:pt x="145" y="167"/>
                  </a:lnTo>
                  <a:lnTo>
                    <a:pt x="137" y="167"/>
                  </a:lnTo>
                  <a:lnTo>
                    <a:pt x="134" y="167"/>
                  </a:lnTo>
                  <a:lnTo>
                    <a:pt x="134" y="163"/>
                  </a:lnTo>
                  <a:lnTo>
                    <a:pt x="130" y="163"/>
                  </a:lnTo>
                  <a:lnTo>
                    <a:pt x="122" y="163"/>
                  </a:lnTo>
                  <a:lnTo>
                    <a:pt x="122" y="163"/>
                  </a:lnTo>
                  <a:lnTo>
                    <a:pt x="119" y="163"/>
                  </a:lnTo>
                  <a:lnTo>
                    <a:pt x="115" y="167"/>
                  </a:lnTo>
                  <a:lnTo>
                    <a:pt x="115" y="167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4" y="174"/>
                  </a:lnTo>
                  <a:lnTo>
                    <a:pt x="100" y="174"/>
                  </a:lnTo>
                  <a:lnTo>
                    <a:pt x="97" y="174"/>
                  </a:lnTo>
                  <a:lnTo>
                    <a:pt x="93" y="171"/>
                  </a:lnTo>
                  <a:lnTo>
                    <a:pt x="85" y="171"/>
                  </a:lnTo>
                  <a:lnTo>
                    <a:pt x="85" y="171"/>
                  </a:lnTo>
                  <a:lnTo>
                    <a:pt x="82" y="167"/>
                  </a:lnTo>
                  <a:lnTo>
                    <a:pt x="78" y="167"/>
                  </a:lnTo>
                  <a:lnTo>
                    <a:pt x="71" y="160"/>
                  </a:lnTo>
                  <a:lnTo>
                    <a:pt x="67" y="160"/>
                  </a:lnTo>
                  <a:lnTo>
                    <a:pt x="60" y="160"/>
                  </a:lnTo>
                  <a:lnTo>
                    <a:pt x="56" y="156"/>
                  </a:lnTo>
                  <a:lnTo>
                    <a:pt x="52" y="160"/>
                  </a:lnTo>
                  <a:lnTo>
                    <a:pt x="48" y="160"/>
                  </a:lnTo>
                  <a:lnTo>
                    <a:pt x="45" y="156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1" y="148"/>
                  </a:lnTo>
                  <a:lnTo>
                    <a:pt x="37" y="145"/>
                  </a:lnTo>
                  <a:lnTo>
                    <a:pt x="37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" name="Freeform 101"/>
            <p:cNvSpPr>
              <a:spLocks/>
            </p:cNvSpPr>
            <p:nvPr/>
          </p:nvSpPr>
          <p:spPr bwMode="auto">
            <a:xfrm>
              <a:off x="5059853" y="2823432"/>
              <a:ext cx="142816" cy="114511"/>
            </a:xfrm>
            <a:custGeom>
              <a:avLst/>
              <a:gdLst>
                <a:gd name="T0" fmla="*/ 96 w 111"/>
                <a:gd name="T1" fmla="*/ 85 h 89"/>
                <a:gd name="T2" fmla="*/ 93 w 111"/>
                <a:gd name="T3" fmla="*/ 81 h 89"/>
                <a:gd name="T4" fmla="*/ 89 w 111"/>
                <a:gd name="T5" fmla="*/ 74 h 89"/>
                <a:gd name="T6" fmla="*/ 82 w 111"/>
                <a:gd name="T7" fmla="*/ 70 h 89"/>
                <a:gd name="T8" fmla="*/ 78 w 111"/>
                <a:gd name="T9" fmla="*/ 67 h 89"/>
                <a:gd name="T10" fmla="*/ 74 w 111"/>
                <a:gd name="T11" fmla="*/ 67 h 89"/>
                <a:gd name="T12" fmla="*/ 67 w 111"/>
                <a:gd name="T13" fmla="*/ 63 h 89"/>
                <a:gd name="T14" fmla="*/ 59 w 111"/>
                <a:gd name="T15" fmla="*/ 59 h 89"/>
                <a:gd name="T16" fmla="*/ 52 w 111"/>
                <a:gd name="T17" fmla="*/ 56 h 89"/>
                <a:gd name="T18" fmla="*/ 48 w 111"/>
                <a:gd name="T19" fmla="*/ 56 h 89"/>
                <a:gd name="T20" fmla="*/ 41 w 111"/>
                <a:gd name="T21" fmla="*/ 52 h 89"/>
                <a:gd name="T22" fmla="*/ 37 w 111"/>
                <a:gd name="T23" fmla="*/ 52 h 89"/>
                <a:gd name="T24" fmla="*/ 30 w 111"/>
                <a:gd name="T25" fmla="*/ 56 h 89"/>
                <a:gd name="T26" fmla="*/ 22 w 111"/>
                <a:gd name="T27" fmla="*/ 52 h 89"/>
                <a:gd name="T28" fmla="*/ 19 w 111"/>
                <a:gd name="T29" fmla="*/ 48 h 89"/>
                <a:gd name="T30" fmla="*/ 11 w 111"/>
                <a:gd name="T31" fmla="*/ 59 h 89"/>
                <a:gd name="T32" fmla="*/ 8 w 111"/>
                <a:gd name="T33" fmla="*/ 59 h 89"/>
                <a:gd name="T34" fmla="*/ 4 w 111"/>
                <a:gd name="T35" fmla="*/ 56 h 89"/>
                <a:gd name="T36" fmla="*/ 4 w 111"/>
                <a:gd name="T37" fmla="*/ 44 h 89"/>
                <a:gd name="T38" fmla="*/ 4 w 111"/>
                <a:gd name="T39" fmla="*/ 41 h 89"/>
                <a:gd name="T40" fmla="*/ 8 w 111"/>
                <a:gd name="T41" fmla="*/ 30 h 89"/>
                <a:gd name="T42" fmla="*/ 11 w 111"/>
                <a:gd name="T43" fmla="*/ 26 h 89"/>
                <a:gd name="T44" fmla="*/ 8 w 111"/>
                <a:gd name="T45" fmla="*/ 22 h 89"/>
                <a:gd name="T46" fmla="*/ 11 w 111"/>
                <a:gd name="T47" fmla="*/ 15 h 89"/>
                <a:gd name="T48" fmla="*/ 15 w 111"/>
                <a:gd name="T49" fmla="*/ 15 h 89"/>
                <a:gd name="T50" fmla="*/ 15 w 111"/>
                <a:gd name="T51" fmla="*/ 11 h 89"/>
                <a:gd name="T52" fmla="*/ 19 w 111"/>
                <a:gd name="T53" fmla="*/ 11 h 89"/>
                <a:gd name="T54" fmla="*/ 26 w 111"/>
                <a:gd name="T55" fmla="*/ 7 h 89"/>
                <a:gd name="T56" fmla="*/ 30 w 111"/>
                <a:gd name="T57" fmla="*/ 7 h 89"/>
                <a:gd name="T58" fmla="*/ 33 w 111"/>
                <a:gd name="T59" fmla="*/ 0 h 89"/>
                <a:gd name="T60" fmla="*/ 37 w 111"/>
                <a:gd name="T61" fmla="*/ 4 h 89"/>
                <a:gd name="T62" fmla="*/ 48 w 111"/>
                <a:gd name="T63" fmla="*/ 33 h 89"/>
                <a:gd name="T64" fmla="*/ 48 w 111"/>
                <a:gd name="T65" fmla="*/ 37 h 89"/>
                <a:gd name="T66" fmla="*/ 52 w 111"/>
                <a:gd name="T67" fmla="*/ 37 h 89"/>
                <a:gd name="T68" fmla="*/ 56 w 111"/>
                <a:gd name="T69" fmla="*/ 44 h 89"/>
                <a:gd name="T70" fmla="*/ 56 w 111"/>
                <a:gd name="T71" fmla="*/ 44 h 89"/>
                <a:gd name="T72" fmla="*/ 56 w 111"/>
                <a:gd name="T73" fmla="*/ 41 h 89"/>
                <a:gd name="T74" fmla="*/ 59 w 111"/>
                <a:gd name="T75" fmla="*/ 44 h 89"/>
                <a:gd name="T76" fmla="*/ 63 w 111"/>
                <a:gd name="T77" fmla="*/ 48 h 89"/>
                <a:gd name="T78" fmla="*/ 67 w 111"/>
                <a:gd name="T79" fmla="*/ 48 h 89"/>
                <a:gd name="T80" fmla="*/ 70 w 111"/>
                <a:gd name="T81" fmla="*/ 48 h 89"/>
                <a:gd name="T82" fmla="*/ 74 w 111"/>
                <a:gd name="T83" fmla="*/ 52 h 89"/>
                <a:gd name="T84" fmla="*/ 82 w 111"/>
                <a:gd name="T85" fmla="*/ 56 h 89"/>
                <a:gd name="T86" fmla="*/ 85 w 111"/>
                <a:gd name="T87" fmla="*/ 63 h 89"/>
                <a:gd name="T88" fmla="*/ 93 w 111"/>
                <a:gd name="T89" fmla="*/ 67 h 89"/>
                <a:gd name="T90" fmla="*/ 96 w 111"/>
                <a:gd name="T91" fmla="*/ 70 h 89"/>
                <a:gd name="T92" fmla="*/ 96 w 111"/>
                <a:gd name="T93" fmla="*/ 70 h 89"/>
                <a:gd name="T94" fmla="*/ 104 w 111"/>
                <a:gd name="T95" fmla="*/ 78 h 89"/>
                <a:gd name="T96" fmla="*/ 104 w 111"/>
                <a:gd name="T97" fmla="*/ 81 h 89"/>
                <a:gd name="T98" fmla="*/ 108 w 111"/>
                <a:gd name="T99" fmla="*/ 81 h 89"/>
                <a:gd name="T100" fmla="*/ 111 w 111"/>
                <a:gd name="T101" fmla="*/ 81 h 89"/>
                <a:gd name="T102" fmla="*/ 111 w 111"/>
                <a:gd name="T103" fmla="*/ 85 h 89"/>
                <a:gd name="T104" fmla="*/ 108 w 111"/>
                <a:gd name="T105" fmla="*/ 89 h 89"/>
                <a:gd name="T106" fmla="*/ 100 w 111"/>
                <a:gd name="T10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" h="89">
                  <a:moveTo>
                    <a:pt x="100" y="89"/>
                  </a:moveTo>
                  <a:lnTo>
                    <a:pt x="96" y="85"/>
                  </a:lnTo>
                  <a:lnTo>
                    <a:pt x="93" y="85"/>
                  </a:lnTo>
                  <a:lnTo>
                    <a:pt x="93" y="81"/>
                  </a:lnTo>
                  <a:lnTo>
                    <a:pt x="93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2" y="70"/>
                  </a:lnTo>
                  <a:lnTo>
                    <a:pt x="78" y="70"/>
                  </a:lnTo>
                  <a:lnTo>
                    <a:pt x="78" y="67"/>
                  </a:lnTo>
                  <a:lnTo>
                    <a:pt x="74" y="67"/>
                  </a:lnTo>
                  <a:lnTo>
                    <a:pt x="74" y="67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59"/>
                  </a:lnTo>
                  <a:lnTo>
                    <a:pt x="59" y="59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5" y="52"/>
                  </a:lnTo>
                  <a:lnTo>
                    <a:pt x="41" y="52"/>
                  </a:lnTo>
                  <a:lnTo>
                    <a:pt x="41" y="52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19" y="48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1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8" y="22"/>
                  </a:lnTo>
                  <a:lnTo>
                    <a:pt x="11" y="18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5" y="15"/>
                  </a:lnTo>
                  <a:lnTo>
                    <a:pt x="19" y="15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33" y="4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45" y="22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70" y="48"/>
                  </a:lnTo>
                  <a:lnTo>
                    <a:pt x="70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5" y="63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96" y="67"/>
                  </a:lnTo>
                  <a:lnTo>
                    <a:pt x="96" y="70"/>
                  </a:lnTo>
                  <a:lnTo>
                    <a:pt x="100" y="74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8" y="81"/>
                  </a:lnTo>
                  <a:lnTo>
                    <a:pt x="108" y="85"/>
                  </a:lnTo>
                  <a:lnTo>
                    <a:pt x="111" y="81"/>
                  </a:lnTo>
                  <a:lnTo>
                    <a:pt x="111" y="85"/>
                  </a:lnTo>
                  <a:lnTo>
                    <a:pt x="111" y="85"/>
                  </a:lnTo>
                  <a:lnTo>
                    <a:pt x="108" y="85"/>
                  </a:lnTo>
                  <a:lnTo>
                    <a:pt x="108" y="89"/>
                  </a:lnTo>
                  <a:lnTo>
                    <a:pt x="104" y="89"/>
                  </a:lnTo>
                  <a:lnTo>
                    <a:pt x="100" y="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" name="Freeform 102"/>
            <p:cNvSpPr>
              <a:spLocks/>
            </p:cNvSpPr>
            <p:nvPr/>
          </p:nvSpPr>
          <p:spPr bwMode="auto">
            <a:xfrm>
              <a:off x="5179510" y="2932796"/>
              <a:ext cx="28306" cy="33452"/>
            </a:xfrm>
            <a:custGeom>
              <a:avLst/>
              <a:gdLst>
                <a:gd name="T0" fmla="*/ 18 w 22"/>
                <a:gd name="T1" fmla="*/ 26 h 26"/>
                <a:gd name="T2" fmla="*/ 15 w 22"/>
                <a:gd name="T3" fmla="*/ 22 h 26"/>
                <a:gd name="T4" fmla="*/ 11 w 22"/>
                <a:gd name="T5" fmla="*/ 22 h 26"/>
                <a:gd name="T6" fmla="*/ 7 w 22"/>
                <a:gd name="T7" fmla="*/ 26 h 26"/>
                <a:gd name="T8" fmla="*/ 0 w 22"/>
                <a:gd name="T9" fmla="*/ 26 h 26"/>
                <a:gd name="T10" fmla="*/ 0 w 22"/>
                <a:gd name="T11" fmla="*/ 26 h 26"/>
                <a:gd name="T12" fmla="*/ 0 w 22"/>
                <a:gd name="T13" fmla="*/ 22 h 26"/>
                <a:gd name="T14" fmla="*/ 0 w 22"/>
                <a:gd name="T15" fmla="*/ 19 h 26"/>
                <a:gd name="T16" fmla="*/ 3 w 22"/>
                <a:gd name="T17" fmla="*/ 15 h 26"/>
                <a:gd name="T18" fmla="*/ 3 w 22"/>
                <a:gd name="T19" fmla="*/ 11 h 26"/>
                <a:gd name="T20" fmla="*/ 3 w 22"/>
                <a:gd name="T21" fmla="*/ 8 h 26"/>
                <a:gd name="T22" fmla="*/ 3 w 22"/>
                <a:gd name="T23" fmla="*/ 4 h 26"/>
                <a:gd name="T24" fmla="*/ 11 w 22"/>
                <a:gd name="T25" fmla="*/ 4 h 26"/>
                <a:gd name="T26" fmla="*/ 15 w 22"/>
                <a:gd name="T27" fmla="*/ 4 h 26"/>
                <a:gd name="T28" fmla="*/ 15 w 22"/>
                <a:gd name="T29" fmla="*/ 0 h 26"/>
                <a:gd name="T30" fmla="*/ 18 w 22"/>
                <a:gd name="T31" fmla="*/ 0 h 26"/>
                <a:gd name="T32" fmla="*/ 18 w 22"/>
                <a:gd name="T33" fmla="*/ 0 h 26"/>
                <a:gd name="T34" fmla="*/ 18 w 22"/>
                <a:gd name="T35" fmla="*/ 0 h 26"/>
                <a:gd name="T36" fmla="*/ 22 w 22"/>
                <a:gd name="T37" fmla="*/ 4 h 26"/>
                <a:gd name="T38" fmla="*/ 22 w 22"/>
                <a:gd name="T39" fmla="*/ 4 h 26"/>
                <a:gd name="T40" fmla="*/ 22 w 22"/>
                <a:gd name="T41" fmla="*/ 4 h 26"/>
                <a:gd name="T42" fmla="*/ 22 w 22"/>
                <a:gd name="T43" fmla="*/ 8 h 26"/>
                <a:gd name="T44" fmla="*/ 22 w 22"/>
                <a:gd name="T45" fmla="*/ 11 h 26"/>
                <a:gd name="T46" fmla="*/ 18 w 22"/>
                <a:gd name="T47" fmla="*/ 11 h 26"/>
                <a:gd name="T48" fmla="*/ 18 w 22"/>
                <a:gd name="T49" fmla="*/ 11 h 26"/>
                <a:gd name="T50" fmla="*/ 15 w 22"/>
                <a:gd name="T51" fmla="*/ 15 h 26"/>
                <a:gd name="T52" fmla="*/ 11 w 22"/>
                <a:gd name="T53" fmla="*/ 15 h 26"/>
                <a:gd name="T54" fmla="*/ 15 w 22"/>
                <a:gd name="T55" fmla="*/ 19 h 26"/>
                <a:gd name="T56" fmla="*/ 15 w 22"/>
                <a:gd name="T57" fmla="*/ 19 h 26"/>
                <a:gd name="T58" fmla="*/ 18 w 22"/>
                <a:gd name="T59" fmla="*/ 15 h 26"/>
                <a:gd name="T60" fmla="*/ 22 w 22"/>
                <a:gd name="T61" fmla="*/ 15 h 26"/>
                <a:gd name="T62" fmla="*/ 22 w 22"/>
                <a:gd name="T63" fmla="*/ 19 h 26"/>
                <a:gd name="T64" fmla="*/ 18 w 22"/>
                <a:gd name="T65" fmla="*/ 22 h 26"/>
                <a:gd name="T66" fmla="*/ 18 w 22"/>
                <a:gd name="T6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6">
                  <a:moveTo>
                    <a:pt x="18" y="26"/>
                  </a:moveTo>
                  <a:lnTo>
                    <a:pt x="15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3" y="11"/>
                  </a:lnTo>
                  <a:lnTo>
                    <a:pt x="3" y="8"/>
                  </a:lnTo>
                  <a:lnTo>
                    <a:pt x="3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5" y="15"/>
                  </a:lnTo>
                  <a:lnTo>
                    <a:pt x="11" y="15"/>
                  </a:lnTo>
                  <a:lnTo>
                    <a:pt x="15" y="19"/>
                  </a:lnTo>
                  <a:lnTo>
                    <a:pt x="15" y="19"/>
                  </a:lnTo>
                  <a:lnTo>
                    <a:pt x="18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" name="Freeform 103"/>
            <p:cNvSpPr>
              <a:spLocks/>
            </p:cNvSpPr>
            <p:nvPr/>
          </p:nvSpPr>
          <p:spPr bwMode="auto">
            <a:xfrm>
              <a:off x="5165357" y="2946948"/>
              <a:ext cx="213581" cy="258613"/>
            </a:xfrm>
            <a:custGeom>
              <a:avLst/>
              <a:gdLst>
                <a:gd name="T0" fmla="*/ 14 w 166"/>
                <a:gd name="T1" fmla="*/ 115 h 201"/>
                <a:gd name="T2" fmla="*/ 29 w 166"/>
                <a:gd name="T3" fmla="*/ 112 h 201"/>
                <a:gd name="T4" fmla="*/ 40 w 166"/>
                <a:gd name="T5" fmla="*/ 104 h 201"/>
                <a:gd name="T6" fmla="*/ 55 w 166"/>
                <a:gd name="T7" fmla="*/ 104 h 201"/>
                <a:gd name="T8" fmla="*/ 96 w 166"/>
                <a:gd name="T9" fmla="*/ 56 h 201"/>
                <a:gd name="T10" fmla="*/ 37 w 166"/>
                <a:gd name="T11" fmla="*/ 41 h 201"/>
                <a:gd name="T12" fmla="*/ 33 w 166"/>
                <a:gd name="T13" fmla="*/ 30 h 201"/>
                <a:gd name="T14" fmla="*/ 29 w 166"/>
                <a:gd name="T15" fmla="*/ 11 h 201"/>
                <a:gd name="T16" fmla="*/ 33 w 166"/>
                <a:gd name="T17" fmla="*/ 8 h 201"/>
                <a:gd name="T18" fmla="*/ 48 w 166"/>
                <a:gd name="T19" fmla="*/ 23 h 201"/>
                <a:gd name="T20" fmla="*/ 59 w 166"/>
                <a:gd name="T21" fmla="*/ 26 h 201"/>
                <a:gd name="T22" fmla="*/ 70 w 166"/>
                <a:gd name="T23" fmla="*/ 23 h 201"/>
                <a:gd name="T24" fmla="*/ 77 w 166"/>
                <a:gd name="T25" fmla="*/ 19 h 201"/>
                <a:gd name="T26" fmla="*/ 85 w 166"/>
                <a:gd name="T27" fmla="*/ 19 h 201"/>
                <a:gd name="T28" fmla="*/ 103 w 166"/>
                <a:gd name="T29" fmla="*/ 11 h 201"/>
                <a:gd name="T30" fmla="*/ 114 w 166"/>
                <a:gd name="T31" fmla="*/ 11 h 201"/>
                <a:gd name="T32" fmla="*/ 125 w 166"/>
                <a:gd name="T33" fmla="*/ 11 h 201"/>
                <a:gd name="T34" fmla="*/ 137 w 166"/>
                <a:gd name="T35" fmla="*/ 8 h 201"/>
                <a:gd name="T36" fmla="*/ 144 w 166"/>
                <a:gd name="T37" fmla="*/ 8 h 201"/>
                <a:gd name="T38" fmla="*/ 155 w 166"/>
                <a:gd name="T39" fmla="*/ 4 h 201"/>
                <a:gd name="T40" fmla="*/ 155 w 166"/>
                <a:gd name="T41" fmla="*/ 0 h 201"/>
                <a:gd name="T42" fmla="*/ 159 w 166"/>
                <a:gd name="T43" fmla="*/ 0 h 201"/>
                <a:gd name="T44" fmla="*/ 166 w 166"/>
                <a:gd name="T45" fmla="*/ 0 h 201"/>
                <a:gd name="T46" fmla="*/ 163 w 166"/>
                <a:gd name="T47" fmla="*/ 8 h 201"/>
                <a:gd name="T48" fmla="*/ 166 w 166"/>
                <a:gd name="T49" fmla="*/ 11 h 201"/>
                <a:gd name="T50" fmla="*/ 163 w 166"/>
                <a:gd name="T51" fmla="*/ 15 h 201"/>
                <a:gd name="T52" fmla="*/ 163 w 166"/>
                <a:gd name="T53" fmla="*/ 23 h 201"/>
                <a:gd name="T54" fmla="*/ 166 w 166"/>
                <a:gd name="T55" fmla="*/ 23 h 201"/>
                <a:gd name="T56" fmla="*/ 166 w 166"/>
                <a:gd name="T57" fmla="*/ 26 h 201"/>
                <a:gd name="T58" fmla="*/ 159 w 166"/>
                <a:gd name="T59" fmla="*/ 30 h 201"/>
                <a:gd name="T60" fmla="*/ 159 w 166"/>
                <a:gd name="T61" fmla="*/ 37 h 201"/>
                <a:gd name="T62" fmla="*/ 151 w 166"/>
                <a:gd name="T63" fmla="*/ 56 h 201"/>
                <a:gd name="T64" fmla="*/ 144 w 166"/>
                <a:gd name="T65" fmla="*/ 60 h 201"/>
                <a:gd name="T66" fmla="*/ 140 w 166"/>
                <a:gd name="T67" fmla="*/ 67 h 201"/>
                <a:gd name="T68" fmla="*/ 125 w 166"/>
                <a:gd name="T69" fmla="*/ 93 h 201"/>
                <a:gd name="T70" fmla="*/ 114 w 166"/>
                <a:gd name="T71" fmla="*/ 112 h 201"/>
                <a:gd name="T72" fmla="*/ 81 w 166"/>
                <a:gd name="T73" fmla="*/ 141 h 201"/>
                <a:gd name="T74" fmla="*/ 63 w 166"/>
                <a:gd name="T75" fmla="*/ 152 h 201"/>
                <a:gd name="T76" fmla="*/ 44 w 166"/>
                <a:gd name="T77" fmla="*/ 167 h 201"/>
                <a:gd name="T78" fmla="*/ 33 w 166"/>
                <a:gd name="T79" fmla="*/ 178 h 201"/>
                <a:gd name="T80" fmla="*/ 26 w 166"/>
                <a:gd name="T81" fmla="*/ 186 h 201"/>
                <a:gd name="T82" fmla="*/ 0 w 166"/>
                <a:gd name="T83" fmla="*/ 190 h 201"/>
                <a:gd name="T84" fmla="*/ 14 w 166"/>
                <a:gd name="T85" fmla="*/ 11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6" h="201">
                  <a:moveTo>
                    <a:pt x="14" y="119"/>
                  </a:moveTo>
                  <a:lnTo>
                    <a:pt x="14" y="119"/>
                  </a:lnTo>
                  <a:lnTo>
                    <a:pt x="14" y="115"/>
                  </a:lnTo>
                  <a:lnTo>
                    <a:pt x="22" y="115"/>
                  </a:lnTo>
                  <a:lnTo>
                    <a:pt x="26" y="115"/>
                  </a:lnTo>
                  <a:lnTo>
                    <a:pt x="29" y="112"/>
                  </a:lnTo>
                  <a:lnTo>
                    <a:pt x="33" y="112"/>
                  </a:lnTo>
                  <a:lnTo>
                    <a:pt x="37" y="108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55" y="104"/>
                  </a:lnTo>
                  <a:lnTo>
                    <a:pt x="66" y="104"/>
                  </a:lnTo>
                  <a:lnTo>
                    <a:pt x="118" y="56"/>
                  </a:lnTo>
                  <a:lnTo>
                    <a:pt x="96" y="56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37" y="41"/>
                  </a:lnTo>
                  <a:lnTo>
                    <a:pt x="37" y="34"/>
                  </a:lnTo>
                  <a:lnTo>
                    <a:pt x="37" y="30"/>
                  </a:lnTo>
                  <a:lnTo>
                    <a:pt x="33" y="30"/>
                  </a:lnTo>
                  <a:lnTo>
                    <a:pt x="29" y="23"/>
                  </a:lnTo>
                  <a:lnTo>
                    <a:pt x="26" y="15"/>
                  </a:lnTo>
                  <a:lnTo>
                    <a:pt x="29" y="11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59" y="26"/>
                  </a:lnTo>
                  <a:lnTo>
                    <a:pt x="63" y="23"/>
                  </a:lnTo>
                  <a:lnTo>
                    <a:pt x="66" y="23"/>
                  </a:lnTo>
                  <a:lnTo>
                    <a:pt x="70" y="23"/>
                  </a:lnTo>
                  <a:lnTo>
                    <a:pt x="74" y="15"/>
                  </a:lnTo>
                  <a:lnTo>
                    <a:pt x="77" y="15"/>
                  </a:lnTo>
                  <a:lnTo>
                    <a:pt x="77" y="19"/>
                  </a:lnTo>
                  <a:lnTo>
                    <a:pt x="81" y="19"/>
                  </a:lnTo>
                  <a:lnTo>
                    <a:pt x="81" y="15"/>
                  </a:lnTo>
                  <a:lnTo>
                    <a:pt x="85" y="19"/>
                  </a:lnTo>
                  <a:lnTo>
                    <a:pt x="92" y="19"/>
                  </a:lnTo>
                  <a:lnTo>
                    <a:pt x="100" y="11"/>
                  </a:lnTo>
                  <a:lnTo>
                    <a:pt x="103" y="11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4" y="11"/>
                  </a:lnTo>
                  <a:lnTo>
                    <a:pt x="118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51" y="8"/>
                  </a:lnTo>
                  <a:lnTo>
                    <a:pt x="151" y="4"/>
                  </a:lnTo>
                  <a:lnTo>
                    <a:pt x="155" y="4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6" y="4"/>
                  </a:lnTo>
                  <a:lnTo>
                    <a:pt x="163" y="8"/>
                  </a:lnTo>
                  <a:lnTo>
                    <a:pt x="163" y="8"/>
                  </a:lnTo>
                  <a:lnTo>
                    <a:pt x="163" y="11"/>
                  </a:lnTo>
                  <a:lnTo>
                    <a:pt x="163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3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3" y="23"/>
                  </a:lnTo>
                  <a:lnTo>
                    <a:pt x="163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3" y="26"/>
                  </a:lnTo>
                  <a:lnTo>
                    <a:pt x="163" y="26"/>
                  </a:lnTo>
                  <a:lnTo>
                    <a:pt x="159" y="30"/>
                  </a:lnTo>
                  <a:lnTo>
                    <a:pt x="163" y="30"/>
                  </a:lnTo>
                  <a:lnTo>
                    <a:pt x="159" y="34"/>
                  </a:lnTo>
                  <a:lnTo>
                    <a:pt x="159" y="37"/>
                  </a:lnTo>
                  <a:lnTo>
                    <a:pt x="159" y="41"/>
                  </a:lnTo>
                  <a:lnTo>
                    <a:pt x="155" y="49"/>
                  </a:lnTo>
                  <a:lnTo>
                    <a:pt x="151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4" y="60"/>
                  </a:lnTo>
                  <a:lnTo>
                    <a:pt x="144" y="63"/>
                  </a:lnTo>
                  <a:lnTo>
                    <a:pt x="144" y="63"/>
                  </a:lnTo>
                  <a:lnTo>
                    <a:pt x="140" y="67"/>
                  </a:lnTo>
                  <a:lnTo>
                    <a:pt x="133" y="82"/>
                  </a:lnTo>
                  <a:lnTo>
                    <a:pt x="133" y="86"/>
                  </a:lnTo>
                  <a:lnTo>
                    <a:pt x="125" y="93"/>
                  </a:lnTo>
                  <a:lnTo>
                    <a:pt x="125" y="97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07" y="119"/>
                  </a:lnTo>
                  <a:lnTo>
                    <a:pt x="100" y="126"/>
                  </a:lnTo>
                  <a:lnTo>
                    <a:pt x="81" y="141"/>
                  </a:lnTo>
                  <a:lnTo>
                    <a:pt x="74" y="149"/>
                  </a:lnTo>
                  <a:lnTo>
                    <a:pt x="70" y="149"/>
                  </a:lnTo>
                  <a:lnTo>
                    <a:pt x="63" y="152"/>
                  </a:lnTo>
                  <a:lnTo>
                    <a:pt x="59" y="156"/>
                  </a:lnTo>
                  <a:lnTo>
                    <a:pt x="48" y="167"/>
                  </a:lnTo>
                  <a:lnTo>
                    <a:pt x="44" y="167"/>
                  </a:lnTo>
                  <a:lnTo>
                    <a:pt x="37" y="178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29" y="182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11" y="201"/>
                  </a:lnTo>
                  <a:lnTo>
                    <a:pt x="11" y="201"/>
                  </a:lnTo>
                  <a:lnTo>
                    <a:pt x="0" y="190"/>
                  </a:lnTo>
                  <a:lnTo>
                    <a:pt x="0" y="134"/>
                  </a:lnTo>
                  <a:lnTo>
                    <a:pt x="14" y="119"/>
                  </a:lnTo>
                  <a:lnTo>
                    <a:pt x="14" y="1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" name="Freeform 104"/>
            <p:cNvSpPr>
              <a:spLocks/>
            </p:cNvSpPr>
            <p:nvPr/>
          </p:nvSpPr>
          <p:spPr bwMode="auto">
            <a:xfrm>
              <a:off x="6579362" y="2770679"/>
              <a:ext cx="47606" cy="42459"/>
            </a:xfrm>
            <a:custGeom>
              <a:avLst/>
              <a:gdLst>
                <a:gd name="T0" fmla="*/ 9 w 10"/>
                <a:gd name="T1" fmla="*/ 0 h 9"/>
                <a:gd name="T2" fmla="*/ 8 w 10"/>
                <a:gd name="T3" fmla="*/ 0 h 9"/>
                <a:gd name="T4" fmla="*/ 8 w 10"/>
                <a:gd name="T5" fmla="*/ 1 h 9"/>
                <a:gd name="T6" fmla="*/ 7 w 10"/>
                <a:gd name="T7" fmla="*/ 0 h 9"/>
                <a:gd name="T8" fmla="*/ 6 w 10"/>
                <a:gd name="T9" fmla="*/ 0 h 9"/>
                <a:gd name="T10" fmla="*/ 6 w 10"/>
                <a:gd name="T11" fmla="*/ 0 h 9"/>
                <a:gd name="T12" fmla="*/ 5 w 10"/>
                <a:gd name="T13" fmla="*/ 1 h 9"/>
                <a:gd name="T14" fmla="*/ 4 w 10"/>
                <a:gd name="T15" fmla="*/ 1 h 9"/>
                <a:gd name="T16" fmla="*/ 3 w 10"/>
                <a:gd name="T17" fmla="*/ 1 h 9"/>
                <a:gd name="T18" fmla="*/ 3 w 10"/>
                <a:gd name="T19" fmla="*/ 1 h 9"/>
                <a:gd name="T20" fmla="*/ 2 w 10"/>
                <a:gd name="T21" fmla="*/ 2 h 9"/>
                <a:gd name="T22" fmla="*/ 1 w 10"/>
                <a:gd name="T23" fmla="*/ 3 h 9"/>
                <a:gd name="T24" fmla="*/ 0 w 10"/>
                <a:gd name="T25" fmla="*/ 4 h 9"/>
                <a:gd name="T26" fmla="*/ 0 w 10"/>
                <a:gd name="T27" fmla="*/ 4 h 9"/>
                <a:gd name="T28" fmla="*/ 0 w 10"/>
                <a:gd name="T29" fmla="*/ 6 h 9"/>
                <a:gd name="T30" fmla="*/ 1 w 10"/>
                <a:gd name="T31" fmla="*/ 7 h 9"/>
                <a:gd name="T32" fmla="*/ 1 w 10"/>
                <a:gd name="T33" fmla="*/ 7 h 9"/>
                <a:gd name="T34" fmla="*/ 2 w 10"/>
                <a:gd name="T35" fmla="*/ 8 h 9"/>
                <a:gd name="T36" fmla="*/ 3 w 10"/>
                <a:gd name="T37" fmla="*/ 8 h 9"/>
                <a:gd name="T38" fmla="*/ 3 w 10"/>
                <a:gd name="T39" fmla="*/ 8 h 9"/>
                <a:gd name="T40" fmla="*/ 4 w 10"/>
                <a:gd name="T41" fmla="*/ 8 h 9"/>
                <a:gd name="T42" fmla="*/ 5 w 10"/>
                <a:gd name="T43" fmla="*/ 9 h 9"/>
                <a:gd name="T44" fmla="*/ 5 w 10"/>
                <a:gd name="T45" fmla="*/ 8 h 9"/>
                <a:gd name="T46" fmla="*/ 5 w 10"/>
                <a:gd name="T47" fmla="*/ 8 h 9"/>
                <a:gd name="T48" fmla="*/ 6 w 10"/>
                <a:gd name="T49" fmla="*/ 7 h 9"/>
                <a:gd name="T50" fmla="*/ 7 w 10"/>
                <a:gd name="T51" fmla="*/ 8 h 9"/>
                <a:gd name="T52" fmla="*/ 7 w 10"/>
                <a:gd name="T53" fmla="*/ 7 h 9"/>
                <a:gd name="T54" fmla="*/ 7 w 10"/>
                <a:gd name="T55" fmla="*/ 7 h 9"/>
                <a:gd name="T56" fmla="*/ 8 w 10"/>
                <a:gd name="T57" fmla="*/ 6 h 9"/>
                <a:gd name="T58" fmla="*/ 9 w 10"/>
                <a:gd name="T59" fmla="*/ 6 h 9"/>
                <a:gd name="T60" fmla="*/ 9 w 10"/>
                <a:gd name="T61" fmla="*/ 5 h 9"/>
                <a:gd name="T62" fmla="*/ 9 w 10"/>
                <a:gd name="T63" fmla="*/ 4 h 9"/>
                <a:gd name="T64" fmla="*/ 10 w 10"/>
                <a:gd name="T65" fmla="*/ 4 h 9"/>
                <a:gd name="T66" fmla="*/ 10 w 10"/>
                <a:gd name="T67" fmla="*/ 3 h 9"/>
                <a:gd name="T68" fmla="*/ 10 w 10"/>
                <a:gd name="T69" fmla="*/ 2 h 9"/>
                <a:gd name="T70" fmla="*/ 10 w 10"/>
                <a:gd name="T71" fmla="*/ 1 h 9"/>
                <a:gd name="T72" fmla="*/ 9 w 10"/>
                <a:gd name="T7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9" name="Freeform 105"/>
            <p:cNvSpPr>
              <a:spLocks/>
            </p:cNvSpPr>
            <p:nvPr/>
          </p:nvSpPr>
          <p:spPr bwMode="auto">
            <a:xfrm>
              <a:off x="5655563" y="1893197"/>
              <a:ext cx="1295638" cy="872336"/>
            </a:xfrm>
            <a:custGeom>
              <a:avLst/>
              <a:gdLst>
                <a:gd name="T0" fmla="*/ 970 w 1007"/>
                <a:gd name="T1" fmla="*/ 118 h 678"/>
                <a:gd name="T2" fmla="*/ 937 w 1007"/>
                <a:gd name="T3" fmla="*/ 103 h 678"/>
                <a:gd name="T4" fmla="*/ 911 w 1007"/>
                <a:gd name="T5" fmla="*/ 85 h 678"/>
                <a:gd name="T6" fmla="*/ 874 w 1007"/>
                <a:gd name="T7" fmla="*/ 77 h 678"/>
                <a:gd name="T8" fmla="*/ 840 w 1007"/>
                <a:gd name="T9" fmla="*/ 33 h 678"/>
                <a:gd name="T10" fmla="*/ 815 w 1007"/>
                <a:gd name="T11" fmla="*/ 7 h 678"/>
                <a:gd name="T12" fmla="*/ 774 w 1007"/>
                <a:gd name="T13" fmla="*/ 0 h 678"/>
                <a:gd name="T14" fmla="*/ 733 w 1007"/>
                <a:gd name="T15" fmla="*/ 25 h 678"/>
                <a:gd name="T16" fmla="*/ 741 w 1007"/>
                <a:gd name="T17" fmla="*/ 66 h 678"/>
                <a:gd name="T18" fmla="*/ 711 w 1007"/>
                <a:gd name="T19" fmla="*/ 100 h 678"/>
                <a:gd name="T20" fmla="*/ 778 w 1007"/>
                <a:gd name="T21" fmla="*/ 159 h 678"/>
                <a:gd name="T22" fmla="*/ 733 w 1007"/>
                <a:gd name="T23" fmla="*/ 192 h 678"/>
                <a:gd name="T24" fmla="*/ 663 w 1007"/>
                <a:gd name="T25" fmla="*/ 226 h 678"/>
                <a:gd name="T26" fmla="*/ 578 w 1007"/>
                <a:gd name="T27" fmla="*/ 289 h 678"/>
                <a:gd name="T28" fmla="*/ 437 w 1007"/>
                <a:gd name="T29" fmla="*/ 274 h 678"/>
                <a:gd name="T30" fmla="*/ 374 w 1007"/>
                <a:gd name="T31" fmla="*/ 230 h 678"/>
                <a:gd name="T32" fmla="*/ 326 w 1007"/>
                <a:gd name="T33" fmla="*/ 185 h 678"/>
                <a:gd name="T34" fmla="*/ 281 w 1007"/>
                <a:gd name="T35" fmla="*/ 163 h 678"/>
                <a:gd name="T36" fmla="*/ 248 w 1007"/>
                <a:gd name="T37" fmla="*/ 166 h 678"/>
                <a:gd name="T38" fmla="*/ 204 w 1007"/>
                <a:gd name="T39" fmla="*/ 226 h 678"/>
                <a:gd name="T40" fmla="*/ 181 w 1007"/>
                <a:gd name="T41" fmla="*/ 252 h 678"/>
                <a:gd name="T42" fmla="*/ 137 w 1007"/>
                <a:gd name="T43" fmla="*/ 281 h 678"/>
                <a:gd name="T44" fmla="*/ 44 w 1007"/>
                <a:gd name="T45" fmla="*/ 296 h 678"/>
                <a:gd name="T46" fmla="*/ 30 w 1007"/>
                <a:gd name="T47" fmla="*/ 333 h 678"/>
                <a:gd name="T48" fmla="*/ 15 w 1007"/>
                <a:gd name="T49" fmla="*/ 382 h 678"/>
                <a:gd name="T50" fmla="*/ 48 w 1007"/>
                <a:gd name="T51" fmla="*/ 385 h 678"/>
                <a:gd name="T52" fmla="*/ 89 w 1007"/>
                <a:gd name="T53" fmla="*/ 400 h 678"/>
                <a:gd name="T54" fmla="*/ 148 w 1007"/>
                <a:gd name="T55" fmla="*/ 411 h 678"/>
                <a:gd name="T56" fmla="*/ 200 w 1007"/>
                <a:gd name="T57" fmla="*/ 482 h 678"/>
                <a:gd name="T58" fmla="*/ 237 w 1007"/>
                <a:gd name="T59" fmla="*/ 519 h 678"/>
                <a:gd name="T60" fmla="*/ 300 w 1007"/>
                <a:gd name="T61" fmla="*/ 534 h 678"/>
                <a:gd name="T62" fmla="*/ 370 w 1007"/>
                <a:gd name="T63" fmla="*/ 556 h 678"/>
                <a:gd name="T64" fmla="*/ 441 w 1007"/>
                <a:gd name="T65" fmla="*/ 549 h 678"/>
                <a:gd name="T66" fmla="*/ 500 w 1007"/>
                <a:gd name="T67" fmla="*/ 537 h 678"/>
                <a:gd name="T68" fmla="*/ 541 w 1007"/>
                <a:gd name="T69" fmla="*/ 589 h 678"/>
                <a:gd name="T70" fmla="*/ 548 w 1007"/>
                <a:gd name="T71" fmla="*/ 626 h 678"/>
                <a:gd name="T72" fmla="*/ 570 w 1007"/>
                <a:gd name="T73" fmla="*/ 660 h 678"/>
                <a:gd name="T74" fmla="*/ 611 w 1007"/>
                <a:gd name="T75" fmla="*/ 645 h 678"/>
                <a:gd name="T76" fmla="*/ 663 w 1007"/>
                <a:gd name="T77" fmla="*/ 634 h 678"/>
                <a:gd name="T78" fmla="*/ 711 w 1007"/>
                <a:gd name="T79" fmla="*/ 660 h 678"/>
                <a:gd name="T80" fmla="*/ 737 w 1007"/>
                <a:gd name="T81" fmla="*/ 678 h 678"/>
                <a:gd name="T82" fmla="*/ 748 w 1007"/>
                <a:gd name="T83" fmla="*/ 664 h 678"/>
                <a:gd name="T84" fmla="*/ 789 w 1007"/>
                <a:gd name="T85" fmla="*/ 641 h 678"/>
                <a:gd name="T86" fmla="*/ 822 w 1007"/>
                <a:gd name="T87" fmla="*/ 638 h 678"/>
                <a:gd name="T88" fmla="*/ 852 w 1007"/>
                <a:gd name="T89" fmla="*/ 619 h 678"/>
                <a:gd name="T90" fmla="*/ 874 w 1007"/>
                <a:gd name="T91" fmla="*/ 600 h 678"/>
                <a:gd name="T92" fmla="*/ 881 w 1007"/>
                <a:gd name="T93" fmla="*/ 586 h 678"/>
                <a:gd name="T94" fmla="*/ 889 w 1007"/>
                <a:gd name="T95" fmla="*/ 563 h 678"/>
                <a:gd name="T96" fmla="*/ 907 w 1007"/>
                <a:gd name="T97" fmla="*/ 537 h 678"/>
                <a:gd name="T98" fmla="*/ 907 w 1007"/>
                <a:gd name="T99" fmla="*/ 511 h 678"/>
                <a:gd name="T100" fmla="*/ 874 w 1007"/>
                <a:gd name="T101" fmla="*/ 500 h 678"/>
                <a:gd name="T102" fmla="*/ 852 w 1007"/>
                <a:gd name="T103" fmla="*/ 467 h 678"/>
                <a:gd name="T104" fmla="*/ 892 w 1007"/>
                <a:gd name="T105" fmla="*/ 459 h 678"/>
                <a:gd name="T106" fmla="*/ 848 w 1007"/>
                <a:gd name="T107" fmla="*/ 396 h 678"/>
                <a:gd name="T108" fmla="*/ 889 w 1007"/>
                <a:gd name="T109" fmla="*/ 370 h 678"/>
                <a:gd name="T110" fmla="*/ 844 w 1007"/>
                <a:gd name="T111" fmla="*/ 356 h 678"/>
                <a:gd name="T112" fmla="*/ 803 w 1007"/>
                <a:gd name="T113" fmla="*/ 345 h 678"/>
                <a:gd name="T114" fmla="*/ 837 w 1007"/>
                <a:gd name="T115" fmla="*/ 304 h 678"/>
                <a:gd name="T116" fmla="*/ 855 w 1007"/>
                <a:gd name="T117" fmla="*/ 319 h 678"/>
                <a:gd name="T118" fmla="*/ 870 w 1007"/>
                <a:gd name="T119" fmla="*/ 319 h 678"/>
                <a:gd name="T120" fmla="*/ 985 w 1007"/>
                <a:gd name="T121" fmla="*/ 233 h 678"/>
                <a:gd name="T122" fmla="*/ 985 w 1007"/>
                <a:gd name="T123" fmla="*/ 178 h 678"/>
                <a:gd name="T124" fmla="*/ 1003 w 1007"/>
                <a:gd name="T125" fmla="*/ 15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7" h="678">
                  <a:moveTo>
                    <a:pt x="1003" y="118"/>
                  </a:moveTo>
                  <a:lnTo>
                    <a:pt x="1003" y="115"/>
                  </a:lnTo>
                  <a:lnTo>
                    <a:pt x="1003" y="115"/>
                  </a:lnTo>
                  <a:lnTo>
                    <a:pt x="1000" y="111"/>
                  </a:lnTo>
                  <a:lnTo>
                    <a:pt x="1000" y="111"/>
                  </a:lnTo>
                  <a:lnTo>
                    <a:pt x="1000" y="107"/>
                  </a:lnTo>
                  <a:lnTo>
                    <a:pt x="1000" y="107"/>
                  </a:lnTo>
                  <a:lnTo>
                    <a:pt x="1000" y="103"/>
                  </a:lnTo>
                  <a:lnTo>
                    <a:pt x="996" y="103"/>
                  </a:lnTo>
                  <a:lnTo>
                    <a:pt x="992" y="103"/>
                  </a:lnTo>
                  <a:lnTo>
                    <a:pt x="992" y="103"/>
                  </a:lnTo>
                  <a:lnTo>
                    <a:pt x="989" y="103"/>
                  </a:lnTo>
                  <a:lnTo>
                    <a:pt x="985" y="103"/>
                  </a:lnTo>
                  <a:lnTo>
                    <a:pt x="985" y="103"/>
                  </a:lnTo>
                  <a:lnTo>
                    <a:pt x="985" y="107"/>
                  </a:lnTo>
                  <a:lnTo>
                    <a:pt x="981" y="107"/>
                  </a:lnTo>
                  <a:lnTo>
                    <a:pt x="981" y="107"/>
                  </a:lnTo>
                  <a:lnTo>
                    <a:pt x="981" y="111"/>
                  </a:lnTo>
                  <a:lnTo>
                    <a:pt x="977" y="111"/>
                  </a:lnTo>
                  <a:lnTo>
                    <a:pt x="974" y="111"/>
                  </a:lnTo>
                  <a:lnTo>
                    <a:pt x="974" y="115"/>
                  </a:lnTo>
                  <a:lnTo>
                    <a:pt x="974" y="115"/>
                  </a:lnTo>
                  <a:lnTo>
                    <a:pt x="970" y="118"/>
                  </a:lnTo>
                  <a:lnTo>
                    <a:pt x="970" y="118"/>
                  </a:lnTo>
                  <a:lnTo>
                    <a:pt x="970" y="122"/>
                  </a:lnTo>
                  <a:lnTo>
                    <a:pt x="970" y="122"/>
                  </a:lnTo>
                  <a:lnTo>
                    <a:pt x="966" y="122"/>
                  </a:lnTo>
                  <a:lnTo>
                    <a:pt x="963" y="126"/>
                  </a:lnTo>
                  <a:lnTo>
                    <a:pt x="963" y="126"/>
                  </a:lnTo>
                  <a:lnTo>
                    <a:pt x="959" y="126"/>
                  </a:lnTo>
                  <a:lnTo>
                    <a:pt x="959" y="126"/>
                  </a:lnTo>
                  <a:lnTo>
                    <a:pt x="955" y="126"/>
                  </a:lnTo>
                  <a:lnTo>
                    <a:pt x="955" y="126"/>
                  </a:lnTo>
                  <a:lnTo>
                    <a:pt x="952" y="122"/>
                  </a:lnTo>
                  <a:lnTo>
                    <a:pt x="952" y="122"/>
                  </a:lnTo>
                  <a:lnTo>
                    <a:pt x="948" y="126"/>
                  </a:lnTo>
                  <a:lnTo>
                    <a:pt x="944" y="126"/>
                  </a:lnTo>
                  <a:lnTo>
                    <a:pt x="944" y="122"/>
                  </a:lnTo>
                  <a:lnTo>
                    <a:pt x="944" y="118"/>
                  </a:lnTo>
                  <a:lnTo>
                    <a:pt x="940" y="118"/>
                  </a:lnTo>
                  <a:lnTo>
                    <a:pt x="937" y="115"/>
                  </a:lnTo>
                  <a:lnTo>
                    <a:pt x="937" y="115"/>
                  </a:lnTo>
                  <a:lnTo>
                    <a:pt x="940" y="111"/>
                  </a:lnTo>
                  <a:lnTo>
                    <a:pt x="940" y="111"/>
                  </a:lnTo>
                  <a:lnTo>
                    <a:pt x="937" y="107"/>
                  </a:lnTo>
                  <a:lnTo>
                    <a:pt x="937" y="103"/>
                  </a:lnTo>
                  <a:lnTo>
                    <a:pt x="937" y="103"/>
                  </a:lnTo>
                  <a:lnTo>
                    <a:pt x="933" y="103"/>
                  </a:lnTo>
                  <a:lnTo>
                    <a:pt x="933" y="100"/>
                  </a:lnTo>
                  <a:lnTo>
                    <a:pt x="937" y="100"/>
                  </a:lnTo>
                  <a:lnTo>
                    <a:pt x="937" y="96"/>
                  </a:lnTo>
                  <a:lnTo>
                    <a:pt x="937" y="96"/>
                  </a:lnTo>
                  <a:lnTo>
                    <a:pt x="933" y="96"/>
                  </a:lnTo>
                  <a:lnTo>
                    <a:pt x="933" y="100"/>
                  </a:lnTo>
                  <a:lnTo>
                    <a:pt x="929" y="100"/>
                  </a:lnTo>
                  <a:lnTo>
                    <a:pt x="929" y="100"/>
                  </a:lnTo>
                  <a:lnTo>
                    <a:pt x="926" y="100"/>
                  </a:lnTo>
                  <a:lnTo>
                    <a:pt x="926" y="96"/>
                  </a:lnTo>
                  <a:lnTo>
                    <a:pt x="922" y="96"/>
                  </a:lnTo>
                  <a:lnTo>
                    <a:pt x="922" y="96"/>
                  </a:lnTo>
                  <a:lnTo>
                    <a:pt x="918" y="96"/>
                  </a:lnTo>
                  <a:lnTo>
                    <a:pt x="918" y="92"/>
                  </a:lnTo>
                  <a:lnTo>
                    <a:pt x="918" y="92"/>
                  </a:lnTo>
                  <a:lnTo>
                    <a:pt x="915" y="92"/>
                  </a:lnTo>
                  <a:lnTo>
                    <a:pt x="915" y="92"/>
                  </a:lnTo>
                  <a:lnTo>
                    <a:pt x="915" y="89"/>
                  </a:lnTo>
                  <a:lnTo>
                    <a:pt x="911" y="89"/>
                  </a:lnTo>
                  <a:lnTo>
                    <a:pt x="911" y="89"/>
                  </a:lnTo>
                  <a:lnTo>
                    <a:pt x="911" y="85"/>
                  </a:lnTo>
                  <a:lnTo>
                    <a:pt x="907" y="85"/>
                  </a:lnTo>
                  <a:lnTo>
                    <a:pt x="907" y="85"/>
                  </a:lnTo>
                  <a:lnTo>
                    <a:pt x="907" y="89"/>
                  </a:lnTo>
                  <a:lnTo>
                    <a:pt x="903" y="85"/>
                  </a:lnTo>
                  <a:lnTo>
                    <a:pt x="903" y="89"/>
                  </a:lnTo>
                  <a:lnTo>
                    <a:pt x="903" y="89"/>
                  </a:lnTo>
                  <a:lnTo>
                    <a:pt x="900" y="89"/>
                  </a:lnTo>
                  <a:lnTo>
                    <a:pt x="900" y="85"/>
                  </a:lnTo>
                  <a:lnTo>
                    <a:pt x="896" y="85"/>
                  </a:lnTo>
                  <a:lnTo>
                    <a:pt x="892" y="85"/>
                  </a:lnTo>
                  <a:lnTo>
                    <a:pt x="892" y="85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92" y="81"/>
                  </a:lnTo>
                  <a:lnTo>
                    <a:pt x="889" y="85"/>
                  </a:lnTo>
                  <a:lnTo>
                    <a:pt x="885" y="81"/>
                  </a:lnTo>
                  <a:lnTo>
                    <a:pt x="885" y="85"/>
                  </a:lnTo>
                  <a:lnTo>
                    <a:pt x="885" y="81"/>
                  </a:lnTo>
                  <a:lnTo>
                    <a:pt x="881" y="85"/>
                  </a:lnTo>
                  <a:lnTo>
                    <a:pt x="881" y="81"/>
                  </a:lnTo>
                  <a:lnTo>
                    <a:pt x="878" y="81"/>
                  </a:lnTo>
                  <a:lnTo>
                    <a:pt x="878" y="81"/>
                  </a:lnTo>
                  <a:lnTo>
                    <a:pt x="874" y="77"/>
                  </a:lnTo>
                  <a:lnTo>
                    <a:pt x="870" y="74"/>
                  </a:lnTo>
                  <a:lnTo>
                    <a:pt x="870" y="70"/>
                  </a:lnTo>
                  <a:lnTo>
                    <a:pt x="870" y="70"/>
                  </a:lnTo>
                  <a:lnTo>
                    <a:pt x="866" y="70"/>
                  </a:lnTo>
                  <a:lnTo>
                    <a:pt x="866" y="66"/>
                  </a:lnTo>
                  <a:lnTo>
                    <a:pt x="866" y="66"/>
                  </a:lnTo>
                  <a:lnTo>
                    <a:pt x="866" y="63"/>
                  </a:lnTo>
                  <a:lnTo>
                    <a:pt x="863" y="63"/>
                  </a:lnTo>
                  <a:lnTo>
                    <a:pt x="863" y="59"/>
                  </a:lnTo>
                  <a:lnTo>
                    <a:pt x="859" y="55"/>
                  </a:lnTo>
                  <a:lnTo>
                    <a:pt x="855" y="51"/>
                  </a:lnTo>
                  <a:lnTo>
                    <a:pt x="855" y="48"/>
                  </a:lnTo>
                  <a:lnTo>
                    <a:pt x="852" y="48"/>
                  </a:lnTo>
                  <a:lnTo>
                    <a:pt x="852" y="48"/>
                  </a:lnTo>
                  <a:lnTo>
                    <a:pt x="848" y="48"/>
                  </a:lnTo>
                  <a:lnTo>
                    <a:pt x="852" y="44"/>
                  </a:lnTo>
                  <a:lnTo>
                    <a:pt x="852" y="44"/>
                  </a:lnTo>
                  <a:lnTo>
                    <a:pt x="848" y="44"/>
                  </a:lnTo>
                  <a:lnTo>
                    <a:pt x="848" y="40"/>
                  </a:lnTo>
                  <a:lnTo>
                    <a:pt x="844" y="40"/>
                  </a:lnTo>
                  <a:lnTo>
                    <a:pt x="844" y="37"/>
                  </a:lnTo>
                  <a:lnTo>
                    <a:pt x="844" y="33"/>
                  </a:lnTo>
                  <a:lnTo>
                    <a:pt x="840" y="33"/>
                  </a:lnTo>
                  <a:lnTo>
                    <a:pt x="837" y="29"/>
                  </a:lnTo>
                  <a:lnTo>
                    <a:pt x="837" y="29"/>
                  </a:lnTo>
                  <a:lnTo>
                    <a:pt x="837" y="25"/>
                  </a:lnTo>
                  <a:lnTo>
                    <a:pt x="837" y="25"/>
                  </a:lnTo>
                  <a:lnTo>
                    <a:pt x="833" y="25"/>
                  </a:lnTo>
                  <a:lnTo>
                    <a:pt x="833" y="25"/>
                  </a:lnTo>
                  <a:lnTo>
                    <a:pt x="833" y="22"/>
                  </a:lnTo>
                  <a:lnTo>
                    <a:pt x="833" y="22"/>
                  </a:lnTo>
                  <a:lnTo>
                    <a:pt x="833" y="18"/>
                  </a:lnTo>
                  <a:lnTo>
                    <a:pt x="829" y="18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9" y="14"/>
                  </a:lnTo>
                  <a:lnTo>
                    <a:pt x="826" y="14"/>
                  </a:lnTo>
                  <a:lnTo>
                    <a:pt x="822" y="14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11"/>
                  </a:lnTo>
                  <a:lnTo>
                    <a:pt x="822" y="7"/>
                  </a:lnTo>
                  <a:lnTo>
                    <a:pt x="818" y="11"/>
                  </a:lnTo>
                  <a:lnTo>
                    <a:pt x="818" y="7"/>
                  </a:lnTo>
                  <a:lnTo>
                    <a:pt x="818" y="7"/>
                  </a:lnTo>
                  <a:lnTo>
                    <a:pt x="815" y="7"/>
                  </a:lnTo>
                  <a:lnTo>
                    <a:pt x="818" y="7"/>
                  </a:lnTo>
                  <a:lnTo>
                    <a:pt x="815" y="3"/>
                  </a:lnTo>
                  <a:lnTo>
                    <a:pt x="815" y="3"/>
                  </a:lnTo>
                  <a:lnTo>
                    <a:pt x="811" y="3"/>
                  </a:lnTo>
                  <a:lnTo>
                    <a:pt x="811" y="3"/>
                  </a:lnTo>
                  <a:lnTo>
                    <a:pt x="807" y="3"/>
                  </a:lnTo>
                  <a:lnTo>
                    <a:pt x="807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3"/>
                  </a:lnTo>
                  <a:lnTo>
                    <a:pt x="803" y="7"/>
                  </a:lnTo>
                  <a:lnTo>
                    <a:pt x="800" y="3"/>
                  </a:lnTo>
                  <a:lnTo>
                    <a:pt x="800" y="3"/>
                  </a:lnTo>
                  <a:lnTo>
                    <a:pt x="796" y="3"/>
                  </a:lnTo>
                  <a:lnTo>
                    <a:pt x="792" y="3"/>
                  </a:lnTo>
                  <a:lnTo>
                    <a:pt x="792" y="3"/>
                  </a:lnTo>
                  <a:lnTo>
                    <a:pt x="789" y="0"/>
                  </a:lnTo>
                  <a:lnTo>
                    <a:pt x="785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78" y="0"/>
                  </a:lnTo>
                  <a:lnTo>
                    <a:pt x="778" y="0"/>
                  </a:lnTo>
                  <a:lnTo>
                    <a:pt x="774" y="0"/>
                  </a:lnTo>
                  <a:lnTo>
                    <a:pt x="770" y="0"/>
                  </a:lnTo>
                  <a:lnTo>
                    <a:pt x="770" y="0"/>
                  </a:lnTo>
                  <a:lnTo>
                    <a:pt x="770" y="3"/>
                  </a:lnTo>
                  <a:lnTo>
                    <a:pt x="766" y="3"/>
                  </a:lnTo>
                  <a:lnTo>
                    <a:pt x="763" y="3"/>
                  </a:lnTo>
                  <a:lnTo>
                    <a:pt x="759" y="3"/>
                  </a:lnTo>
                  <a:lnTo>
                    <a:pt x="759" y="3"/>
                  </a:lnTo>
                  <a:lnTo>
                    <a:pt x="755" y="3"/>
                  </a:lnTo>
                  <a:lnTo>
                    <a:pt x="755" y="7"/>
                  </a:lnTo>
                  <a:lnTo>
                    <a:pt x="752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8" y="7"/>
                  </a:lnTo>
                  <a:lnTo>
                    <a:pt x="744" y="7"/>
                  </a:lnTo>
                  <a:lnTo>
                    <a:pt x="741" y="7"/>
                  </a:lnTo>
                  <a:lnTo>
                    <a:pt x="737" y="11"/>
                  </a:lnTo>
                  <a:lnTo>
                    <a:pt x="737" y="11"/>
                  </a:lnTo>
                  <a:lnTo>
                    <a:pt x="737" y="14"/>
                  </a:lnTo>
                  <a:lnTo>
                    <a:pt x="733" y="18"/>
                  </a:lnTo>
                  <a:lnTo>
                    <a:pt x="733" y="18"/>
                  </a:lnTo>
                  <a:lnTo>
                    <a:pt x="733" y="22"/>
                  </a:lnTo>
                  <a:lnTo>
                    <a:pt x="733" y="22"/>
                  </a:lnTo>
                  <a:lnTo>
                    <a:pt x="733" y="25"/>
                  </a:lnTo>
                  <a:lnTo>
                    <a:pt x="733" y="25"/>
                  </a:lnTo>
                  <a:lnTo>
                    <a:pt x="737" y="25"/>
                  </a:lnTo>
                  <a:lnTo>
                    <a:pt x="741" y="25"/>
                  </a:lnTo>
                  <a:lnTo>
                    <a:pt x="741" y="25"/>
                  </a:lnTo>
                  <a:lnTo>
                    <a:pt x="744" y="25"/>
                  </a:lnTo>
                  <a:lnTo>
                    <a:pt x="744" y="29"/>
                  </a:lnTo>
                  <a:lnTo>
                    <a:pt x="748" y="29"/>
                  </a:lnTo>
                  <a:lnTo>
                    <a:pt x="748" y="33"/>
                  </a:lnTo>
                  <a:lnTo>
                    <a:pt x="748" y="33"/>
                  </a:lnTo>
                  <a:lnTo>
                    <a:pt x="752" y="37"/>
                  </a:lnTo>
                  <a:lnTo>
                    <a:pt x="748" y="40"/>
                  </a:lnTo>
                  <a:lnTo>
                    <a:pt x="748" y="40"/>
                  </a:lnTo>
                  <a:lnTo>
                    <a:pt x="744" y="44"/>
                  </a:lnTo>
                  <a:lnTo>
                    <a:pt x="744" y="48"/>
                  </a:lnTo>
                  <a:lnTo>
                    <a:pt x="744" y="48"/>
                  </a:lnTo>
                  <a:lnTo>
                    <a:pt x="741" y="51"/>
                  </a:lnTo>
                  <a:lnTo>
                    <a:pt x="741" y="55"/>
                  </a:lnTo>
                  <a:lnTo>
                    <a:pt x="741" y="55"/>
                  </a:lnTo>
                  <a:lnTo>
                    <a:pt x="741" y="59"/>
                  </a:lnTo>
                  <a:lnTo>
                    <a:pt x="741" y="63"/>
                  </a:lnTo>
                  <a:lnTo>
                    <a:pt x="744" y="63"/>
                  </a:lnTo>
                  <a:lnTo>
                    <a:pt x="744" y="66"/>
                  </a:lnTo>
                  <a:lnTo>
                    <a:pt x="741" y="66"/>
                  </a:lnTo>
                  <a:lnTo>
                    <a:pt x="741" y="70"/>
                  </a:lnTo>
                  <a:lnTo>
                    <a:pt x="744" y="70"/>
                  </a:lnTo>
                  <a:lnTo>
                    <a:pt x="744" y="77"/>
                  </a:lnTo>
                  <a:lnTo>
                    <a:pt x="741" y="77"/>
                  </a:lnTo>
                  <a:lnTo>
                    <a:pt x="741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4" y="81"/>
                  </a:lnTo>
                  <a:lnTo>
                    <a:pt x="748" y="81"/>
                  </a:lnTo>
                  <a:lnTo>
                    <a:pt x="748" y="85"/>
                  </a:lnTo>
                  <a:lnTo>
                    <a:pt x="748" y="89"/>
                  </a:lnTo>
                  <a:lnTo>
                    <a:pt x="744" y="92"/>
                  </a:lnTo>
                  <a:lnTo>
                    <a:pt x="737" y="92"/>
                  </a:lnTo>
                  <a:lnTo>
                    <a:pt x="733" y="92"/>
                  </a:lnTo>
                  <a:lnTo>
                    <a:pt x="726" y="100"/>
                  </a:lnTo>
                  <a:lnTo>
                    <a:pt x="726" y="100"/>
                  </a:lnTo>
                  <a:lnTo>
                    <a:pt x="722" y="100"/>
                  </a:lnTo>
                  <a:lnTo>
                    <a:pt x="718" y="100"/>
                  </a:lnTo>
                  <a:lnTo>
                    <a:pt x="715" y="100"/>
                  </a:lnTo>
                  <a:lnTo>
                    <a:pt x="715" y="96"/>
                  </a:lnTo>
                  <a:lnTo>
                    <a:pt x="711" y="96"/>
                  </a:lnTo>
                  <a:lnTo>
                    <a:pt x="711" y="100"/>
                  </a:lnTo>
                  <a:lnTo>
                    <a:pt x="711" y="100"/>
                  </a:lnTo>
                  <a:lnTo>
                    <a:pt x="707" y="122"/>
                  </a:lnTo>
                  <a:lnTo>
                    <a:pt x="707" y="126"/>
                  </a:lnTo>
                  <a:lnTo>
                    <a:pt x="707" y="129"/>
                  </a:lnTo>
                  <a:lnTo>
                    <a:pt x="707" y="133"/>
                  </a:lnTo>
                  <a:lnTo>
                    <a:pt x="703" y="140"/>
                  </a:lnTo>
                  <a:lnTo>
                    <a:pt x="707" y="144"/>
                  </a:lnTo>
                  <a:lnTo>
                    <a:pt x="715" y="148"/>
                  </a:lnTo>
                  <a:lnTo>
                    <a:pt x="722" y="144"/>
                  </a:lnTo>
                  <a:lnTo>
                    <a:pt x="726" y="144"/>
                  </a:lnTo>
                  <a:lnTo>
                    <a:pt x="733" y="144"/>
                  </a:lnTo>
                  <a:lnTo>
                    <a:pt x="737" y="148"/>
                  </a:lnTo>
                  <a:lnTo>
                    <a:pt x="741" y="144"/>
                  </a:lnTo>
                  <a:lnTo>
                    <a:pt x="741" y="140"/>
                  </a:lnTo>
                  <a:lnTo>
                    <a:pt x="741" y="137"/>
                  </a:lnTo>
                  <a:lnTo>
                    <a:pt x="744" y="137"/>
                  </a:lnTo>
                  <a:lnTo>
                    <a:pt x="748" y="133"/>
                  </a:lnTo>
                  <a:lnTo>
                    <a:pt x="755" y="137"/>
                  </a:lnTo>
                  <a:lnTo>
                    <a:pt x="759" y="140"/>
                  </a:lnTo>
                  <a:lnTo>
                    <a:pt x="766" y="144"/>
                  </a:lnTo>
                  <a:lnTo>
                    <a:pt x="770" y="152"/>
                  </a:lnTo>
                  <a:lnTo>
                    <a:pt x="774" y="155"/>
                  </a:lnTo>
                  <a:lnTo>
                    <a:pt x="778" y="159"/>
                  </a:lnTo>
                  <a:lnTo>
                    <a:pt x="778" y="159"/>
                  </a:lnTo>
                  <a:lnTo>
                    <a:pt x="778" y="163"/>
                  </a:lnTo>
                  <a:lnTo>
                    <a:pt x="774" y="163"/>
                  </a:lnTo>
                  <a:lnTo>
                    <a:pt x="774" y="166"/>
                  </a:lnTo>
                  <a:lnTo>
                    <a:pt x="774" y="166"/>
                  </a:lnTo>
                  <a:lnTo>
                    <a:pt x="770" y="166"/>
                  </a:lnTo>
                  <a:lnTo>
                    <a:pt x="770" y="166"/>
                  </a:lnTo>
                  <a:lnTo>
                    <a:pt x="766" y="166"/>
                  </a:lnTo>
                  <a:lnTo>
                    <a:pt x="766" y="166"/>
                  </a:lnTo>
                  <a:lnTo>
                    <a:pt x="759" y="166"/>
                  </a:lnTo>
                  <a:lnTo>
                    <a:pt x="759" y="166"/>
                  </a:lnTo>
                  <a:lnTo>
                    <a:pt x="755" y="170"/>
                  </a:lnTo>
                  <a:lnTo>
                    <a:pt x="752" y="174"/>
                  </a:lnTo>
                  <a:lnTo>
                    <a:pt x="748" y="174"/>
                  </a:lnTo>
                  <a:lnTo>
                    <a:pt x="744" y="174"/>
                  </a:lnTo>
                  <a:lnTo>
                    <a:pt x="744" y="174"/>
                  </a:lnTo>
                  <a:lnTo>
                    <a:pt x="744" y="178"/>
                  </a:lnTo>
                  <a:lnTo>
                    <a:pt x="741" y="178"/>
                  </a:lnTo>
                  <a:lnTo>
                    <a:pt x="741" y="178"/>
                  </a:lnTo>
                  <a:lnTo>
                    <a:pt x="737" y="178"/>
                  </a:lnTo>
                  <a:lnTo>
                    <a:pt x="737" y="178"/>
                  </a:lnTo>
                  <a:lnTo>
                    <a:pt x="733" y="185"/>
                  </a:lnTo>
                  <a:lnTo>
                    <a:pt x="733" y="189"/>
                  </a:lnTo>
                  <a:lnTo>
                    <a:pt x="733" y="192"/>
                  </a:lnTo>
                  <a:lnTo>
                    <a:pt x="733" y="192"/>
                  </a:lnTo>
                  <a:lnTo>
                    <a:pt x="729" y="192"/>
                  </a:lnTo>
                  <a:lnTo>
                    <a:pt x="722" y="200"/>
                  </a:lnTo>
                  <a:lnTo>
                    <a:pt x="718" y="200"/>
                  </a:lnTo>
                  <a:lnTo>
                    <a:pt x="711" y="196"/>
                  </a:lnTo>
                  <a:lnTo>
                    <a:pt x="711" y="200"/>
                  </a:lnTo>
                  <a:lnTo>
                    <a:pt x="707" y="204"/>
                  </a:lnTo>
                  <a:lnTo>
                    <a:pt x="703" y="207"/>
                  </a:lnTo>
                  <a:lnTo>
                    <a:pt x="700" y="207"/>
                  </a:lnTo>
                  <a:lnTo>
                    <a:pt x="700" y="211"/>
                  </a:lnTo>
                  <a:lnTo>
                    <a:pt x="696" y="215"/>
                  </a:lnTo>
                  <a:lnTo>
                    <a:pt x="696" y="215"/>
                  </a:lnTo>
                  <a:lnTo>
                    <a:pt x="692" y="211"/>
                  </a:lnTo>
                  <a:lnTo>
                    <a:pt x="689" y="211"/>
                  </a:lnTo>
                  <a:lnTo>
                    <a:pt x="685" y="211"/>
                  </a:lnTo>
                  <a:lnTo>
                    <a:pt x="681" y="207"/>
                  </a:lnTo>
                  <a:lnTo>
                    <a:pt x="674" y="207"/>
                  </a:lnTo>
                  <a:lnTo>
                    <a:pt x="670" y="207"/>
                  </a:lnTo>
                  <a:lnTo>
                    <a:pt x="666" y="211"/>
                  </a:lnTo>
                  <a:lnTo>
                    <a:pt x="663" y="215"/>
                  </a:lnTo>
                  <a:lnTo>
                    <a:pt x="663" y="222"/>
                  </a:lnTo>
                  <a:lnTo>
                    <a:pt x="663" y="222"/>
                  </a:lnTo>
                  <a:lnTo>
                    <a:pt x="663" y="226"/>
                  </a:lnTo>
                  <a:lnTo>
                    <a:pt x="670" y="230"/>
                  </a:lnTo>
                  <a:lnTo>
                    <a:pt x="678" y="233"/>
                  </a:lnTo>
                  <a:lnTo>
                    <a:pt x="678" y="237"/>
                  </a:lnTo>
                  <a:lnTo>
                    <a:pt x="674" y="237"/>
                  </a:lnTo>
                  <a:lnTo>
                    <a:pt x="674" y="241"/>
                  </a:lnTo>
                  <a:lnTo>
                    <a:pt x="666" y="248"/>
                  </a:lnTo>
                  <a:lnTo>
                    <a:pt x="663" y="255"/>
                  </a:lnTo>
                  <a:lnTo>
                    <a:pt x="659" y="259"/>
                  </a:lnTo>
                  <a:lnTo>
                    <a:pt x="655" y="259"/>
                  </a:lnTo>
                  <a:lnTo>
                    <a:pt x="652" y="263"/>
                  </a:lnTo>
                  <a:lnTo>
                    <a:pt x="648" y="263"/>
                  </a:lnTo>
                  <a:lnTo>
                    <a:pt x="644" y="263"/>
                  </a:lnTo>
                  <a:lnTo>
                    <a:pt x="641" y="267"/>
                  </a:lnTo>
                  <a:lnTo>
                    <a:pt x="633" y="267"/>
                  </a:lnTo>
                  <a:lnTo>
                    <a:pt x="626" y="267"/>
                  </a:lnTo>
                  <a:lnTo>
                    <a:pt x="622" y="270"/>
                  </a:lnTo>
                  <a:lnTo>
                    <a:pt x="618" y="270"/>
                  </a:lnTo>
                  <a:lnTo>
                    <a:pt x="607" y="274"/>
                  </a:lnTo>
                  <a:lnTo>
                    <a:pt x="596" y="278"/>
                  </a:lnTo>
                  <a:lnTo>
                    <a:pt x="592" y="281"/>
                  </a:lnTo>
                  <a:lnTo>
                    <a:pt x="585" y="289"/>
                  </a:lnTo>
                  <a:lnTo>
                    <a:pt x="581" y="289"/>
                  </a:lnTo>
                  <a:lnTo>
                    <a:pt x="578" y="289"/>
                  </a:lnTo>
                  <a:lnTo>
                    <a:pt x="574" y="289"/>
                  </a:lnTo>
                  <a:lnTo>
                    <a:pt x="574" y="285"/>
                  </a:lnTo>
                  <a:lnTo>
                    <a:pt x="574" y="285"/>
                  </a:lnTo>
                  <a:lnTo>
                    <a:pt x="566" y="285"/>
                  </a:lnTo>
                  <a:lnTo>
                    <a:pt x="559" y="289"/>
                  </a:lnTo>
                  <a:lnTo>
                    <a:pt x="555" y="285"/>
                  </a:lnTo>
                  <a:lnTo>
                    <a:pt x="548" y="285"/>
                  </a:lnTo>
                  <a:lnTo>
                    <a:pt x="541" y="281"/>
                  </a:lnTo>
                  <a:lnTo>
                    <a:pt x="529" y="278"/>
                  </a:lnTo>
                  <a:lnTo>
                    <a:pt x="522" y="270"/>
                  </a:lnTo>
                  <a:lnTo>
                    <a:pt x="518" y="270"/>
                  </a:lnTo>
                  <a:lnTo>
                    <a:pt x="507" y="270"/>
                  </a:lnTo>
                  <a:lnTo>
                    <a:pt x="496" y="270"/>
                  </a:lnTo>
                  <a:lnTo>
                    <a:pt x="496" y="270"/>
                  </a:lnTo>
                  <a:lnTo>
                    <a:pt x="492" y="270"/>
                  </a:lnTo>
                  <a:lnTo>
                    <a:pt x="492" y="274"/>
                  </a:lnTo>
                  <a:lnTo>
                    <a:pt x="485" y="274"/>
                  </a:lnTo>
                  <a:lnTo>
                    <a:pt x="478" y="274"/>
                  </a:lnTo>
                  <a:lnTo>
                    <a:pt x="467" y="274"/>
                  </a:lnTo>
                  <a:lnTo>
                    <a:pt x="455" y="274"/>
                  </a:lnTo>
                  <a:lnTo>
                    <a:pt x="448" y="274"/>
                  </a:lnTo>
                  <a:lnTo>
                    <a:pt x="441" y="274"/>
                  </a:lnTo>
                  <a:lnTo>
                    <a:pt x="437" y="274"/>
                  </a:lnTo>
                  <a:lnTo>
                    <a:pt x="433" y="274"/>
                  </a:lnTo>
                  <a:lnTo>
                    <a:pt x="429" y="267"/>
                  </a:lnTo>
                  <a:lnTo>
                    <a:pt x="429" y="263"/>
                  </a:lnTo>
                  <a:lnTo>
                    <a:pt x="426" y="259"/>
                  </a:lnTo>
                  <a:lnTo>
                    <a:pt x="422" y="255"/>
                  </a:lnTo>
                  <a:lnTo>
                    <a:pt x="422" y="252"/>
                  </a:lnTo>
                  <a:lnTo>
                    <a:pt x="422" y="252"/>
                  </a:lnTo>
                  <a:lnTo>
                    <a:pt x="418" y="248"/>
                  </a:lnTo>
                  <a:lnTo>
                    <a:pt x="415" y="248"/>
                  </a:lnTo>
                  <a:lnTo>
                    <a:pt x="415" y="248"/>
                  </a:lnTo>
                  <a:lnTo>
                    <a:pt x="415" y="244"/>
                  </a:lnTo>
                  <a:lnTo>
                    <a:pt x="415" y="244"/>
                  </a:lnTo>
                  <a:lnTo>
                    <a:pt x="411" y="244"/>
                  </a:lnTo>
                  <a:lnTo>
                    <a:pt x="411" y="244"/>
                  </a:lnTo>
                  <a:lnTo>
                    <a:pt x="407" y="244"/>
                  </a:lnTo>
                  <a:lnTo>
                    <a:pt x="404" y="241"/>
                  </a:lnTo>
                  <a:lnTo>
                    <a:pt x="396" y="237"/>
                  </a:lnTo>
                  <a:lnTo>
                    <a:pt x="392" y="237"/>
                  </a:lnTo>
                  <a:lnTo>
                    <a:pt x="392" y="237"/>
                  </a:lnTo>
                  <a:lnTo>
                    <a:pt x="389" y="237"/>
                  </a:lnTo>
                  <a:lnTo>
                    <a:pt x="389" y="233"/>
                  </a:lnTo>
                  <a:lnTo>
                    <a:pt x="385" y="233"/>
                  </a:lnTo>
                  <a:lnTo>
                    <a:pt x="374" y="230"/>
                  </a:lnTo>
                  <a:lnTo>
                    <a:pt x="370" y="230"/>
                  </a:lnTo>
                  <a:lnTo>
                    <a:pt x="370" y="230"/>
                  </a:lnTo>
                  <a:lnTo>
                    <a:pt x="367" y="230"/>
                  </a:lnTo>
                  <a:lnTo>
                    <a:pt x="359" y="230"/>
                  </a:lnTo>
                  <a:lnTo>
                    <a:pt x="341" y="230"/>
                  </a:lnTo>
                  <a:lnTo>
                    <a:pt x="337" y="226"/>
                  </a:lnTo>
                  <a:lnTo>
                    <a:pt x="333" y="222"/>
                  </a:lnTo>
                  <a:lnTo>
                    <a:pt x="333" y="218"/>
                  </a:lnTo>
                  <a:lnTo>
                    <a:pt x="333" y="215"/>
                  </a:lnTo>
                  <a:lnTo>
                    <a:pt x="337" y="215"/>
                  </a:lnTo>
                  <a:lnTo>
                    <a:pt x="337" y="215"/>
                  </a:lnTo>
                  <a:lnTo>
                    <a:pt x="337" y="211"/>
                  </a:lnTo>
                  <a:lnTo>
                    <a:pt x="337" y="207"/>
                  </a:lnTo>
                  <a:lnTo>
                    <a:pt x="337" y="204"/>
                  </a:lnTo>
                  <a:lnTo>
                    <a:pt x="337" y="204"/>
                  </a:lnTo>
                  <a:lnTo>
                    <a:pt x="337" y="200"/>
                  </a:lnTo>
                  <a:lnTo>
                    <a:pt x="337" y="200"/>
                  </a:lnTo>
                  <a:lnTo>
                    <a:pt x="333" y="196"/>
                  </a:lnTo>
                  <a:lnTo>
                    <a:pt x="330" y="192"/>
                  </a:lnTo>
                  <a:lnTo>
                    <a:pt x="330" y="192"/>
                  </a:lnTo>
                  <a:lnTo>
                    <a:pt x="326" y="189"/>
                  </a:lnTo>
                  <a:lnTo>
                    <a:pt x="326" y="189"/>
                  </a:lnTo>
                  <a:lnTo>
                    <a:pt x="326" y="185"/>
                  </a:lnTo>
                  <a:lnTo>
                    <a:pt x="322" y="181"/>
                  </a:lnTo>
                  <a:lnTo>
                    <a:pt x="322" y="181"/>
                  </a:lnTo>
                  <a:lnTo>
                    <a:pt x="318" y="178"/>
                  </a:lnTo>
                  <a:lnTo>
                    <a:pt x="318" y="178"/>
                  </a:lnTo>
                  <a:lnTo>
                    <a:pt x="315" y="174"/>
                  </a:lnTo>
                  <a:lnTo>
                    <a:pt x="315" y="174"/>
                  </a:lnTo>
                  <a:lnTo>
                    <a:pt x="311" y="174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7" y="178"/>
                  </a:lnTo>
                  <a:lnTo>
                    <a:pt x="304" y="174"/>
                  </a:lnTo>
                  <a:lnTo>
                    <a:pt x="304" y="174"/>
                  </a:lnTo>
                  <a:lnTo>
                    <a:pt x="300" y="174"/>
                  </a:lnTo>
                  <a:lnTo>
                    <a:pt x="296" y="174"/>
                  </a:lnTo>
                  <a:lnTo>
                    <a:pt x="296" y="174"/>
                  </a:lnTo>
                  <a:lnTo>
                    <a:pt x="292" y="178"/>
                  </a:lnTo>
                  <a:lnTo>
                    <a:pt x="292" y="178"/>
                  </a:lnTo>
                  <a:lnTo>
                    <a:pt x="289" y="174"/>
                  </a:lnTo>
                  <a:lnTo>
                    <a:pt x="289" y="174"/>
                  </a:lnTo>
                  <a:lnTo>
                    <a:pt x="289" y="170"/>
                  </a:lnTo>
                  <a:lnTo>
                    <a:pt x="285" y="170"/>
                  </a:lnTo>
                  <a:lnTo>
                    <a:pt x="281" y="166"/>
                  </a:lnTo>
                  <a:lnTo>
                    <a:pt x="281" y="163"/>
                  </a:lnTo>
                  <a:lnTo>
                    <a:pt x="278" y="163"/>
                  </a:lnTo>
                  <a:lnTo>
                    <a:pt x="278" y="163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5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4" y="159"/>
                  </a:lnTo>
                  <a:lnTo>
                    <a:pt x="270" y="155"/>
                  </a:lnTo>
                  <a:lnTo>
                    <a:pt x="270" y="155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70" y="152"/>
                  </a:lnTo>
                  <a:lnTo>
                    <a:pt x="267" y="152"/>
                  </a:lnTo>
                  <a:lnTo>
                    <a:pt x="263" y="148"/>
                  </a:lnTo>
                  <a:lnTo>
                    <a:pt x="263" y="152"/>
                  </a:lnTo>
                  <a:lnTo>
                    <a:pt x="263" y="152"/>
                  </a:lnTo>
                  <a:lnTo>
                    <a:pt x="259" y="155"/>
                  </a:lnTo>
                  <a:lnTo>
                    <a:pt x="255" y="159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52" y="166"/>
                  </a:lnTo>
                  <a:lnTo>
                    <a:pt x="248" y="166"/>
                  </a:lnTo>
                  <a:lnTo>
                    <a:pt x="244" y="170"/>
                  </a:lnTo>
                  <a:lnTo>
                    <a:pt x="244" y="174"/>
                  </a:lnTo>
                  <a:lnTo>
                    <a:pt x="244" y="178"/>
                  </a:lnTo>
                  <a:lnTo>
                    <a:pt x="248" y="185"/>
                  </a:lnTo>
                  <a:lnTo>
                    <a:pt x="252" y="189"/>
                  </a:lnTo>
                  <a:lnTo>
                    <a:pt x="252" y="192"/>
                  </a:lnTo>
                  <a:lnTo>
                    <a:pt x="248" y="196"/>
                  </a:lnTo>
                  <a:lnTo>
                    <a:pt x="244" y="196"/>
                  </a:lnTo>
                  <a:lnTo>
                    <a:pt x="241" y="200"/>
                  </a:lnTo>
                  <a:lnTo>
                    <a:pt x="237" y="200"/>
                  </a:lnTo>
                  <a:lnTo>
                    <a:pt x="237" y="200"/>
                  </a:lnTo>
                  <a:lnTo>
                    <a:pt x="237" y="196"/>
                  </a:lnTo>
                  <a:lnTo>
                    <a:pt x="233" y="196"/>
                  </a:lnTo>
                  <a:lnTo>
                    <a:pt x="226" y="200"/>
                  </a:lnTo>
                  <a:lnTo>
                    <a:pt x="222" y="200"/>
                  </a:lnTo>
                  <a:lnTo>
                    <a:pt x="215" y="196"/>
                  </a:lnTo>
                  <a:lnTo>
                    <a:pt x="211" y="196"/>
                  </a:lnTo>
                  <a:lnTo>
                    <a:pt x="211" y="196"/>
                  </a:lnTo>
                  <a:lnTo>
                    <a:pt x="207" y="204"/>
                  </a:lnTo>
                  <a:lnTo>
                    <a:pt x="207" y="207"/>
                  </a:lnTo>
                  <a:lnTo>
                    <a:pt x="207" y="211"/>
                  </a:lnTo>
                  <a:lnTo>
                    <a:pt x="204" y="218"/>
                  </a:lnTo>
                  <a:lnTo>
                    <a:pt x="204" y="226"/>
                  </a:lnTo>
                  <a:lnTo>
                    <a:pt x="204" y="230"/>
                  </a:lnTo>
                  <a:lnTo>
                    <a:pt x="207" y="230"/>
                  </a:lnTo>
                  <a:lnTo>
                    <a:pt x="211" y="230"/>
                  </a:lnTo>
                  <a:lnTo>
                    <a:pt x="207" y="233"/>
                  </a:lnTo>
                  <a:lnTo>
                    <a:pt x="207" y="237"/>
                  </a:lnTo>
                  <a:lnTo>
                    <a:pt x="207" y="237"/>
                  </a:lnTo>
                  <a:lnTo>
                    <a:pt x="204" y="237"/>
                  </a:lnTo>
                  <a:lnTo>
                    <a:pt x="200" y="237"/>
                  </a:lnTo>
                  <a:lnTo>
                    <a:pt x="200" y="237"/>
                  </a:lnTo>
                  <a:lnTo>
                    <a:pt x="196" y="237"/>
                  </a:lnTo>
                  <a:lnTo>
                    <a:pt x="193" y="237"/>
                  </a:lnTo>
                  <a:lnTo>
                    <a:pt x="185" y="241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4"/>
                  </a:lnTo>
                  <a:lnTo>
                    <a:pt x="170" y="244"/>
                  </a:lnTo>
                  <a:lnTo>
                    <a:pt x="174" y="248"/>
                  </a:lnTo>
                  <a:lnTo>
                    <a:pt x="178" y="248"/>
                  </a:lnTo>
                  <a:lnTo>
                    <a:pt x="181" y="248"/>
                  </a:lnTo>
                  <a:lnTo>
                    <a:pt x="181" y="248"/>
                  </a:lnTo>
                  <a:lnTo>
                    <a:pt x="181" y="252"/>
                  </a:lnTo>
                  <a:lnTo>
                    <a:pt x="181" y="255"/>
                  </a:lnTo>
                  <a:lnTo>
                    <a:pt x="181" y="259"/>
                  </a:lnTo>
                  <a:lnTo>
                    <a:pt x="185" y="259"/>
                  </a:lnTo>
                  <a:lnTo>
                    <a:pt x="185" y="263"/>
                  </a:lnTo>
                  <a:lnTo>
                    <a:pt x="189" y="267"/>
                  </a:lnTo>
                  <a:lnTo>
                    <a:pt x="189" y="270"/>
                  </a:lnTo>
                  <a:lnTo>
                    <a:pt x="193" y="270"/>
                  </a:lnTo>
                  <a:lnTo>
                    <a:pt x="193" y="278"/>
                  </a:lnTo>
                  <a:lnTo>
                    <a:pt x="189" y="278"/>
                  </a:lnTo>
                  <a:lnTo>
                    <a:pt x="189" y="281"/>
                  </a:lnTo>
                  <a:lnTo>
                    <a:pt x="193" y="285"/>
                  </a:lnTo>
                  <a:lnTo>
                    <a:pt x="189" y="285"/>
                  </a:lnTo>
                  <a:lnTo>
                    <a:pt x="189" y="289"/>
                  </a:lnTo>
                  <a:lnTo>
                    <a:pt x="189" y="289"/>
                  </a:lnTo>
                  <a:lnTo>
                    <a:pt x="189" y="293"/>
                  </a:lnTo>
                  <a:lnTo>
                    <a:pt x="185" y="296"/>
                  </a:lnTo>
                  <a:lnTo>
                    <a:pt x="178" y="293"/>
                  </a:lnTo>
                  <a:lnTo>
                    <a:pt x="170" y="285"/>
                  </a:lnTo>
                  <a:lnTo>
                    <a:pt x="167" y="285"/>
                  </a:lnTo>
                  <a:lnTo>
                    <a:pt x="159" y="285"/>
                  </a:lnTo>
                  <a:lnTo>
                    <a:pt x="152" y="285"/>
                  </a:lnTo>
                  <a:lnTo>
                    <a:pt x="144" y="285"/>
                  </a:lnTo>
                  <a:lnTo>
                    <a:pt x="137" y="281"/>
                  </a:lnTo>
                  <a:lnTo>
                    <a:pt x="130" y="285"/>
                  </a:lnTo>
                  <a:lnTo>
                    <a:pt x="126" y="285"/>
                  </a:lnTo>
                  <a:lnTo>
                    <a:pt x="122" y="285"/>
                  </a:lnTo>
                  <a:lnTo>
                    <a:pt x="118" y="285"/>
                  </a:lnTo>
                  <a:lnTo>
                    <a:pt x="115" y="289"/>
                  </a:lnTo>
                  <a:lnTo>
                    <a:pt x="107" y="285"/>
                  </a:lnTo>
                  <a:lnTo>
                    <a:pt x="100" y="285"/>
                  </a:lnTo>
                  <a:lnTo>
                    <a:pt x="96" y="285"/>
                  </a:lnTo>
                  <a:lnTo>
                    <a:pt x="93" y="285"/>
                  </a:lnTo>
                  <a:lnTo>
                    <a:pt x="89" y="285"/>
                  </a:lnTo>
                  <a:lnTo>
                    <a:pt x="85" y="285"/>
                  </a:lnTo>
                  <a:lnTo>
                    <a:pt x="81" y="285"/>
                  </a:lnTo>
                  <a:lnTo>
                    <a:pt x="81" y="285"/>
                  </a:lnTo>
                  <a:lnTo>
                    <a:pt x="81" y="289"/>
                  </a:lnTo>
                  <a:lnTo>
                    <a:pt x="81" y="293"/>
                  </a:lnTo>
                  <a:lnTo>
                    <a:pt x="81" y="296"/>
                  </a:lnTo>
                  <a:lnTo>
                    <a:pt x="78" y="296"/>
                  </a:lnTo>
                  <a:lnTo>
                    <a:pt x="67" y="296"/>
                  </a:lnTo>
                  <a:lnTo>
                    <a:pt x="56" y="296"/>
                  </a:lnTo>
                  <a:lnTo>
                    <a:pt x="52" y="293"/>
                  </a:lnTo>
                  <a:lnTo>
                    <a:pt x="44" y="293"/>
                  </a:lnTo>
                  <a:lnTo>
                    <a:pt x="44" y="296"/>
                  </a:lnTo>
                  <a:lnTo>
                    <a:pt x="44" y="296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0"/>
                  </a:lnTo>
                  <a:lnTo>
                    <a:pt x="41" y="304"/>
                  </a:lnTo>
                  <a:lnTo>
                    <a:pt x="37" y="311"/>
                  </a:lnTo>
                  <a:lnTo>
                    <a:pt x="33" y="315"/>
                  </a:lnTo>
                  <a:lnTo>
                    <a:pt x="37" y="319"/>
                  </a:lnTo>
                  <a:lnTo>
                    <a:pt x="44" y="319"/>
                  </a:lnTo>
                  <a:lnTo>
                    <a:pt x="48" y="322"/>
                  </a:lnTo>
                  <a:lnTo>
                    <a:pt x="52" y="322"/>
                  </a:lnTo>
                  <a:lnTo>
                    <a:pt x="52" y="319"/>
                  </a:lnTo>
                  <a:lnTo>
                    <a:pt x="52" y="315"/>
                  </a:lnTo>
                  <a:lnTo>
                    <a:pt x="56" y="315"/>
                  </a:lnTo>
                  <a:lnTo>
                    <a:pt x="63" y="322"/>
                  </a:lnTo>
                  <a:lnTo>
                    <a:pt x="63" y="326"/>
                  </a:lnTo>
                  <a:lnTo>
                    <a:pt x="59" y="330"/>
                  </a:lnTo>
                  <a:lnTo>
                    <a:pt x="56" y="330"/>
                  </a:lnTo>
                  <a:lnTo>
                    <a:pt x="48" y="330"/>
                  </a:lnTo>
                  <a:lnTo>
                    <a:pt x="44" y="330"/>
                  </a:lnTo>
                  <a:lnTo>
                    <a:pt x="41" y="326"/>
                  </a:lnTo>
                  <a:lnTo>
                    <a:pt x="37" y="330"/>
                  </a:lnTo>
                  <a:lnTo>
                    <a:pt x="33" y="330"/>
                  </a:lnTo>
                  <a:lnTo>
                    <a:pt x="30" y="333"/>
                  </a:lnTo>
                  <a:lnTo>
                    <a:pt x="26" y="333"/>
                  </a:lnTo>
                  <a:lnTo>
                    <a:pt x="26" y="337"/>
                  </a:lnTo>
                  <a:lnTo>
                    <a:pt x="30" y="341"/>
                  </a:lnTo>
                  <a:lnTo>
                    <a:pt x="30" y="341"/>
                  </a:lnTo>
                  <a:lnTo>
                    <a:pt x="22" y="345"/>
                  </a:lnTo>
                  <a:lnTo>
                    <a:pt x="15" y="345"/>
                  </a:lnTo>
                  <a:lnTo>
                    <a:pt x="18" y="348"/>
                  </a:lnTo>
                  <a:lnTo>
                    <a:pt x="18" y="348"/>
                  </a:lnTo>
                  <a:lnTo>
                    <a:pt x="11" y="352"/>
                  </a:lnTo>
                  <a:lnTo>
                    <a:pt x="11" y="356"/>
                  </a:lnTo>
                  <a:lnTo>
                    <a:pt x="7" y="356"/>
                  </a:lnTo>
                  <a:lnTo>
                    <a:pt x="4" y="356"/>
                  </a:lnTo>
                  <a:lnTo>
                    <a:pt x="0" y="356"/>
                  </a:lnTo>
                  <a:lnTo>
                    <a:pt x="0" y="363"/>
                  </a:lnTo>
                  <a:lnTo>
                    <a:pt x="4" y="367"/>
                  </a:lnTo>
                  <a:lnTo>
                    <a:pt x="7" y="367"/>
                  </a:lnTo>
                  <a:lnTo>
                    <a:pt x="11" y="367"/>
                  </a:lnTo>
                  <a:lnTo>
                    <a:pt x="11" y="370"/>
                  </a:lnTo>
                  <a:lnTo>
                    <a:pt x="11" y="370"/>
                  </a:lnTo>
                  <a:lnTo>
                    <a:pt x="11" y="378"/>
                  </a:lnTo>
                  <a:lnTo>
                    <a:pt x="15" y="378"/>
                  </a:lnTo>
                  <a:lnTo>
                    <a:pt x="15" y="382"/>
                  </a:lnTo>
                  <a:lnTo>
                    <a:pt x="15" y="382"/>
                  </a:lnTo>
                  <a:lnTo>
                    <a:pt x="11" y="389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11" y="404"/>
                  </a:lnTo>
                  <a:lnTo>
                    <a:pt x="15" y="404"/>
                  </a:lnTo>
                  <a:lnTo>
                    <a:pt x="18" y="404"/>
                  </a:lnTo>
                  <a:lnTo>
                    <a:pt x="22" y="400"/>
                  </a:lnTo>
                  <a:lnTo>
                    <a:pt x="26" y="400"/>
                  </a:lnTo>
                  <a:lnTo>
                    <a:pt x="26" y="396"/>
                  </a:lnTo>
                  <a:lnTo>
                    <a:pt x="30" y="396"/>
                  </a:lnTo>
                  <a:lnTo>
                    <a:pt x="30" y="396"/>
                  </a:lnTo>
                  <a:lnTo>
                    <a:pt x="33" y="400"/>
                  </a:lnTo>
                  <a:lnTo>
                    <a:pt x="37" y="400"/>
                  </a:lnTo>
                  <a:lnTo>
                    <a:pt x="37" y="396"/>
                  </a:lnTo>
                  <a:lnTo>
                    <a:pt x="37" y="396"/>
                  </a:lnTo>
                  <a:lnTo>
                    <a:pt x="37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1" y="393"/>
                  </a:lnTo>
                  <a:lnTo>
                    <a:pt x="44" y="393"/>
                  </a:lnTo>
                  <a:lnTo>
                    <a:pt x="48" y="393"/>
                  </a:lnTo>
                  <a:lnTo>
                    <a:pt x="48" y="389"/>
                  </a:lnTo>
                  <a:lnTo>
                    <a:pt x="48" y="385"/>
                  </a:lnTo>
                  <a:lnTo>
                    <a:pt x="48" y="385"/>
                  </a:lnTo>
                  <a:lnTo>
                    <a:pt x="52" y="382"/>
                  </a:lnTo>
                  <a:lnTo>
                    <a:pt x="52" y="378"/>
                  </a:lnTo>
                  <a:lnTo>
                    <a:pt x="52" y="374"/>
                  </a:lnTo>
                  <a:lnTo>
                    <a:pt x="59" y="374"/>
                  </a:lnTo>
                  <a:lnTo>
                    <a:pt x="59" y="378"/>
                  </a:lnTo>
                  <a:lnTo>
                    <a:pt x="63" y="378"/>
                  </a:lnTo>
                  <a:lnTo>
                    <a:pt x="63" y="382"/>
                  </a:lnTo>
                  <a:lnTo>
                    <a:pt x="63" y="385"/>
                  </a:lnTo>
                  <a:lnTo>
                    <a:pt x="63" y="385"/>
                  </a:lnTo>
                  <a:lnTo>
                    <a:pt x="67" y="385"/>
                  </a:lnTo>
                  <a:lnTo>
                    <a:pt x="67" y="389"/>
                  </a:lnTo>
                  <a:lnTo>
                    <a:pt x="67" y="393"/>
                  </a:lnTo>
                  <a:lnTo>
                    <a:pt x="67" y="396"/>
                  </a:lnTo>
                  <a:lnTo>
                    <a:pt x="67" y="404"/>
                  </a:lnTo>
                  <a:lnTo>
                    <a:pt x="70" y="404"/>
                  </a:lnTo>
                  <a:lnTo>
                    <a:pt x="70" y="408"/>
                  </a:lnTo>
                  <a:lnTo>
                    <a:pt x="74" y="408"/>
                  </a:lnTo>
                  <a:lnTo>
                    <a:pt x="78" y="408"/>
                  </a:lnTo>
                  <a:lnTo>
                    <a:pt x="81" y="408"/>
                  </a:lnTo>
                  <a:lnTo>
                    <a:pt x="81" y="404"/>
                  </a:lnTo>
                  <a:lnTo>
                    <a:pt x="85" y="404"/>
                  </a:lnTo>
                  <a:lnTo>
                    <a:pt x="89" y="400"/>
                  </a:lnTo>
                  <a:lnTo>
                    <a:pt x="89" y="396"/>
                  </a:lnTo>
                  <a:lnTo>
                    <a:pt x="93" y="396"/>
                  </a:lnTo>
                  <a:lnTo>
                    <a:pt x="100" y="393"/>
                  </a:lnTo>
                  <a:lnTo>
                    <a:pt x="104" y="389"/>
                  </a:lnTo>
                  <a:lnTo>
                    <a:pt x="104" y="393"/>
                  </a:lnTo>
                  <a:lnTo>
                    <a:pt x="111" y="393"/>
                  </a:lnTo>
                  <a:lnTo>
                    <a:pt x="115" y="389"/>
                  </a:lnTo>
                  <a:lnTo>
                    <a:pt x="122" y="389"/>
                  </a:lnTo>
                  <a:lnTo>
                    <a:pt x="122" y="393"/>
                  </a:lnTo>
                  <a:lnTo>
                    <a:pt x="115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18" y="396"/>
                  </a:lnTo>
                  <a:lnTo>
                    <a:pt x="122" y="396"/>
                  </a:lnTo>
                  <a:lnTo>
                    <a:pt x="126" y="400"/>
                  </a:lnTo>
                  <a:lnTo>
                    <a:pt x="126" y="396"/>
                  </a:lnTo>
                  <a:lnTo>
                    <a:pt x="130" y="396"/>
                  </a:lnTo>
                  <a:lnTo>
                    <a:pt x="133" y="396"/>
                  </a:lnTo>
                  <a:lnTo>
                    <a:pt x="133" y="396"/>
                  </a:lnTo>
                  <a:lnTo>
                    <a:pt x="137" y="396"/>
                  </a:lnTo>
                  <a:lnTo>
                    <a:pt x="137" y="396"/>
                  </a:lnTo>
                  <a:lnTo>
                    <a:pt x="141" y="404"/>
                  </a:lnTo>
                  <a:lnTo>
                    <a:pt x="148" y="411"/>
                  </a:lnTo>
                  <a:lnTo>
                    <a:pt x="152" y="415"/>
                  </a:lnTo>
                  <a:lnTo>
                    <a:pt x="152" y="419"/>
                  </a:lnTo>
                  <a:lnTo>
                    <a:pt x="155" y="419"/>
                  </a:lnTo>
                  <a:lnTo>
                    <a:pt x="155" y="422"/>
                  </a:lnTo>
                  <a:lnTo>
                    <a:pt x="163" y="422"/>
                  </a:lnTo>
                  <a:lnTo>
                    <a:pt x="170" y="422"/>
                  </a:lnTo>
                  <a:lnTo>
                    <a:pt x="170" y="422"/>
                  </a:lnTo>
                  <a:lnTo>
                    <a:pt x="174" y="426"/>
                  </a:lnTo>
                  <a:lnTo>
                    <a:pt x="178" y="430"/>
                  </a:lnTo>
                  <a:lnTo>
                    <a:pt x="185" y="430"/>
                  </a:lnTo>
                  <a:lnTo>
                    <a:pt x="189" y="437"/>
                  </a:lnTo>
                  <a:lnTo>
                    <a:pt x="193" y="445"/>
                  </a:lnTo>
                  <a:lnTo>
                    <a:pt x="196" y="445"/>
                  </a:lnTo>
                  <a:lnTo>
                    <a:pt x="200" y="448"/>
                  </a:lnTo>
                  <a:lnTo>
                    <a:pt x="200" y="456"/>
                  </a:lnTo>
                  <a:lnTo>
                    <a:pt x="204" y="463"/>
                  </a:lnTo>
                  <a:lnTo>
                    <a:pt x="207" y="463"/>
                  </a:lnTo>
                  <a:lnTo>
                    <a:pt x="207" y="471"/>
                  </a:lnTo>
                  <a:lnTo>
                    <a:pt x="211" y="474"/>
                  </a:lnTo>
                  <a:lnTo>
                    <a:pt x="207" y="478"/>
                  </a:lnTo>
                  <a:lnTo>
                    <a:pt x="207" y="478"/>
                  </a:lnTo>
                  <a:lnTo>
                    <a:pt x="204" y="478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2"/>
                  </a:lnTo>
                  <a:lnTo>
                    <a:pt x="200" y="485"/>
                  </a:lnTo>
                  <a:lnTo>
                    <a:pt x="204" y="489"/>
                  </a:lnTo>
                  <a:lnTo>
                    <a:pt x="204" y="493"/>
                  </a:lnTo>
                  <a:lnTo>
                    <a:pt x="207" y="497"/>
                  </a:lnTo>
                  <a:lnTo>
                    <a:pt x="204" y="497"/>
                  </a:lnTo>
                  <a:lnTo>
                    <a:pt x="207" y="500"/>
                  </a:lnTo>
                  <a:lnTo>
                    <a:pt x="207" y="500"/>
                  </a:lnTo>
                  <a:lnTo>
                    <a:pt x="207" y="504"/>
                  </a:lnTo>
                  <a:lnTo>
                    <a:pt x="211" y="504"/>
                  </a:lnTo>
                  <a:lnTo>
                    <a:pt x="211" y="508"/>
                  </a:lnTo>
                  <a:lnTo>
                    <a:pt x="215" y="508"/>
                  </a:lnTo>
                  <a:lnTo>
                    <a:pt x="218" y="508"/>
                  </a:lnTo>
                  <a:lnTo>
                    <a:pt x="222" y="508"/>
                  </a:lnTo>
                  <a:lnTo>
                    <a:pt x="222" y="508"/>
                  </a:lnTo>
                  <a:lnTo>
                    <a:pt x="226" y="508"/>
                  </a:lnTo>
                  <a:lnTo>
                    <a:pt x="230" y="511"/>
                  </a:lnTo>
                  <a:lnTo>
                    <a:pt x="233" y="511"/>
                  </a:lnTo>
                  <a:lnTo>
                    <a:pt x="233" y="515"/>
                  </a:lnTo>
                  <a:lnTo>
                    <a:pt x="237" y="515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37" y="519"/>
                  </a:lnTo>
                  <a:lnTo>
                    <a:pt x="244" y="519"/>
                  </a:lnTo>
                  <a:lnTo>
                    <a:pt x="244" y="523"/>
                  </a:lnTo>
                  <a:lnTo>
                    <a:pt x="248" y="523"/>
                  </a:lnTo>
                  <a:lnTo>
                    <a:pt x="248" y="523"/>
                  </a:lnTo>
                  <a:lnTo>
                    <a:pt x="252" y="519"/>
                  </a:lnTo>
                  <a:lnTo>
                    <a:pt x="255" y="519"/>
                  </a:lnTo>
                  <a:lnTo>
                    <a:pt x="263" y="523"/>
                  </a:lnTo>
                  <a:lnTo>
                    <a:pt x="263" y="523"/>
                  </a:lnTo>
                  <a:lnTo>
                    <a:pt x="267" y="523"/>
                  </a:lnTo>
                  <a:lnTo>
                    <a:pt x="270" y="523"/>
                  </a:lnTo>
                  <a:lnTo>
                    <a:pt x="274" y="530"/>
                  </a:lnTo>
                  <a:lnTo>
                    <a:pt x="278" y="530"/>
                  </a:lnTo>
                  <a:lnTo>
                    <a:pt x="281" y="530"/>
                  </a:lnTo>
                  <a:lnTo>
                    <a:pt x="285" y="534"/>
                  </a:lnTo>
                  <a:lnTo>
                    <a:pt x="285" y="537"/>
                  </a:lnTo>
                  <a:lnTo>
                    <a:pt x="289" y="537"/>
                  </a:lnTo>
                  <a:lnTo>
                    <a:pt x="289" y="537"/>
                  </a:lnTo>
                  <a:lnTo>
                    <a:pt x="289" y="534"/>
                  </a:lnTo>
                  <a:lnTo>
                    <a:pt x="292" y="534"/>
                  </a:lnTo>
                  <a:lnTo>
                    <a:pt x="292" y="534"/>
                  </a:lnTo>
                  <a:lnTo>
                    <a:pt x="296" y="534"/>
                  </a:lnTo>
                  <a:lnTo>
                    <a:pt x="300" y="534"/>
                  </a:lnTo>
                  <a:lnTo>
                    <a:pt x="300" y="541"/>
                  </a:lnTo>
                  <a:lnTo>
                    <a:pt x="304" y="541"/>
                  </a:lnTo>
                  <a:lnTo>
                    <a:pt x="311" y="541"/>
                  </a:lnTo>
                  <a:lnTo>
                    <a:pt x="315" y="541"/>
                  </a:lnTo>
                  <a:lnTo>
                    <a:pt x="311" y="549"/>
                  </a:lnTo>
                  <a:lnTo>
                    <a:pt x="315" y="552"/>
                  </a:lnTo>
                  <a:lnTo>
                    <a:pt x="318" y="552"/>
                  </a:lnTo>
                  <a:lnTo>
                    <a:pt x="322" y="552"/>
                  </a:lnTo>
                  <a:lnTo>
                    <a:pt x="322" y="552"/>
                  </a:lnTo>
                  <a:lnTo>
                    <a:pt x="326" y="552"/>
                  </a:lnTo>
                  <a:lnTo>
                    <a:pt x="330" y="549"/>
                  </a:lnTo>
                  <a:lnTo>
                    <a:pt x="337" y="549"/>
                  </a:lnTo>
                  <a:lnTo>
                    <a:pt x="341" y="549"/>
                  </a:lnTo>
                  <a:lnTo>
                    <a:pt x="341" y="552"/>
                  </a:lnTo>
                  <a:lnTo>
                    <a:pt x="348" y="556"/>
                  </a:lnTo>
                  <a:lnTo>
                    <a:pt x="348" y="560"/>
                  </a:lnTo>
                  <a:lnTo>
                    <a:pt x="352" y="560"/>
                  </a:lnTo>
                  <a:lnTo>
                    <a:pt x="355" y="560"/>
                  </a:lnTo>
                  <a:lnTo>
                    <a:pt x="359" y="560"/>
                  </a:lnTo>
                  <a:lnTo>
                    <a:pt x="363" y="556"/>
                  </a:lnTo>
                  <a:lnTo>
                    <a:pt x="367" y="556"/>
                  </a:lnTo>
                  <a:lnTo>
                    <a:pt x="367" y="560"/>
                  </a:lnTo>
                  <a:lnTo>
                    <a:pt x="370" y="556"/>
                  </a:lnTo>
                  <a:lnTo>
                    <a:pt x="374" y="556"/>
                  </a:lnTo>
                  <a:lnTo>
                    <a:pt x="374" y="560"/>
                  </a:lnTo>
                  <a:lnTo>
                    <a:pt x="374" y="563"/>
                  </a:lnTo>
                  <a:lnTo>
                    <a:pt x="378" y="563"/>
                  </a:lnTo>
                  <a:lnTo>
                    <a:pt x="378" y="563"/>
                  </a:lnTo>
                  <a:lnTo>
                    <a:pt x="381" y="563"/>
                  </a:lnTo>
                  <a:lnTo>
                    <a:pt x="385" y="556"/>
                  </a:lnTo>
                  <a:lnTo>
                    <a:pt x="392" y="552"/>
                  </a:lnTo>
                  <a:lnTo>
                    <a:pt x="400" y="552"/>
                  </a:lnTo>
                  <a:lnTo>
                    <a:pt x="400" y="552"/>
                  </a:lnTo>
                  <a:lnTo>
                    <a:pt x="407" y="556"/>
                  </a:lnTo>
                  <a:lnTo>
                    <a:pt x="411" y="556"/>
                  </a:lnTo>
                  <a:lnTo>
                    <a:pt x="415" y="552"/>
                  </a:lnTo>
                  <a:lnTo>
                    <a:pt x="418" y="556"/>
                  </a:lnTo>
                  <a:lnTo>
                    <a:pt x="422" y="556"/>
                  </a:lnTo>
                  <a:lnTo>
                    <a:pt x="422" y="556"/>
                  </a:lnTo>
                  <a:lnTo>
                    <a:pt x="426" y="556"/>
                  </a:lnTo>
                  <a:lnTo>
                    <a:pt x="429" y="556"/>
                  </a:lnTo>
                  <a:lnTo>
                    <a:pt x="433" y="556"/>
                  </a:lnTo>
                  <a:lnTo>
                    <a:pt x="437" y="552"/>
                  </a:lnTo>
                  <a:lnTo>
                    <a:pt x="437" y="552"/>
                  </a:lnTo>
                  <a:lnTo>
                    <a:pt x="441" y="552"/>
                  </a:lnTo>
                  <a:lnTo>
                    <a:pt x="441" y="549"/>
                  </a:lnTo>
                  <a:lnTo>
                    <a:pt x="444" y="549"/>
                  </a:lnTo>
                  <a:lnTo>
                    <a:pt x="444" y="545"/>
                  </a:lnTo>
                  <a:lnTo>
                    <a:pt x="448" y="541"/>
                  </a:lnTo>
                  <a:lnTo>
                    <a:pt x="452" y="541"/>
                  </a:lnTo>
                  <a:lnTo>
                    <a:pt x="459" y="541"/>
                  </a:lnTo>
                  <a:lnTo>
                    <a:pt x="463" y="537"/>
                  </a:lnTo>
                  <a:lnTo>
                    <a:pt x="463" y="534"/>
                  </a:lnTo>
                  <a:lnTo>
                    <a:pt x="463" y="534"/>
                  </a:lnTo>
                  <a:lnTo>
                    <a:pt x="467" y="530"/>
                  </a:lnTo>
                  <a:lnTo>
                    <a:pt x="470" y="534"/>
                  </a:lnTo>
                  <a:lnTo>
                    <a:pt x="474" y="534"/>
                  </a:lnTo>
                  <a:lnTo>
                    <a:pt x="481" y="534"/>
                  </a:lnTo>
                  <a:lnTo>
                    <a:pt x="481" y="534"/>
                  </a:lnTo>
                  <a:lnTo>
                    <a:pt x="481" y="530"/>
                  </a:lnTo>
                  <a:lnTo>
                    <a:pt x="489" y="526"/>
                  </a:lnTo>
                  <a:lnTo>
                    <a:pt x="492" y="526"/>
                  </a:lnTo>
                  <a:lnTo>
                    <a:pt x="492" y="530"/>
                  </a:lnTo>
                  <a:lnTo>
                    <a:pt x="496" y="530"/>
                  </a:lnTo>
                  <a:lnTo>
                    <a:pt x="496" y="530"/>
                  </a:lnTo>
                  <a:lnTo>
                    <a:pt x="492" y="534"/>
                  </a:lnTo>
                  <a:lnTo>
                    <a:pt x="496" y="537"/>
                  </a:lnTo>
                  <a:lnTo>
                    <a:pt x="496" y="537"/>
                  </a:lnTo>
                  <a:lnTo>
                    <a:pt x="500" y="537"/>
                  </a:lnTo>
                  <a:lnTo>
                    <a:pt x="500" y="537"/>
                  </a:lnTo>
                  <a:lnTo>
                    <a:pt x="504" y="541"/>
                  </a:lnTo>
                  <a:lnTo>
                    <a:pt x="504" y="545"/>
                  </a:lnTo>
                  <a:lnTo>
                    <a:pt x="500" y="545"/>
                  </a:lnTo>
                  <a:lnTo>
                    <a:pt x="500" y="549"/>
                  </a:lnTo>
                  <a:lnTo>
                    <a:pt x="504" y="549"/>
                  </a:lnTo>
                  <a:lnTo>
                    <a:pt x="507" y="549"/>
                  </a:lnTo>
                  <a:lnTo>
                    <a:pt x="511" y="549"/>
                  </a:lnTo>
                  <a:lnTo>
                    <a:pt x="511" y="552"/>
                  </a:lnTo>
                  <a:lnTo>
                    <a:pt x="515" y="552"/>
                  </a:lnTo>
                  <a:lnTo>
                    <a:pt x="518" y="552"/>
                  </a:lnTo>
                  <a:lnTo>
                    <a:pt x="522" y="552"/>
                  </a:lnTo>
                  <a:lnTo>
                    <a:pt x="526" y="552"/>
                  </a:lnTo>
                  <a:lnTo>
                    <a:pt x="526" y="556"/>
                  </a:lnTo>
                  <a:lnTo>
                    <a:pt x="529" y="556"/>
                  </a:lnTo>
                  <a:lnTo>
                    <a:pt x="529" y="560"/>
                  </a:lnTo>
                  <a:lnTo>
                    <a:pt x="533" y="560"/>
                  </a:lnTo>
                  <a:lnTo>
                    <a:pt x="537" y="563"/>
                  </a:lnTo>
                  <a:lnTo>
                    <a:pt x="537" y="567"/>
                  </a:lnTo>
                  <a:lnTo>
                    <a:pt x="541" y="574"/>
                  </a:lnTo>
                  <a:lnTo>
                    <a:pt x="541" y="578"/>
                  </a:lnTo>
                  <a:lnTo>
                    <a:pt x="541" y="586"/>
                  </a:lnTo>
                  <a:lnTo>
                    <a:pt x="541" y="589"/>
                  </a:lnTo>
                  <a:lnTo>
                    <a:pt x="537" y="589"/>
                  </a:lnTo>
                  <a:lnTo>
                    <a:pt x="537" y="589"/>
                  </a:lnTo>
                  <a:lnTo>
                    <a:pt x="533" y="593"/>
                  </a:lnTo>
                  <a:lnTo>
                    <a:pt x="533" y="593"/>
                  </a:lnTo>
                  <a:lnTo>
                    <a:pt x="533" y="597"/>
                  </a:lnTo>
                  <a:lnTo>
                    <a:pt x="533" y="600"/>
                  </a:lnTo>
                  <a:lnTo>
                    <a:pt x="533" y="600"/>
                  </a:lnTo>
                  <a:lnTo>
                    <a:pt x="529" y="600"/>
                  </a:lnTo>
                  <a:lnTo>
                    <a:pt x="529" y="600"/>
                  </a:lnTo>
                  <a:lnTo>
                    <a:pt x="526" y="604"/>
                  </a:lnTo>
                  <a:lnTo>
                    <a:pt x="529" y="608"/>
                  </a:lnTo>
                  <a:lnTo>
                    <a:pt x="526" y="608"/>
                  </a:lnTo>
                  <a:lnTo>
                    <a:pt x="526" y="612"/>
                  </a:lnTo>
                  <a:lnTo>
                    <a:pt x="529" y="612"/>
                  </a:lnTo>
                  <a:lnTo>
                    <a:pt x="529" y="615"/>
                  </a:lnTo>
                  <a:lnTo>
                    <a:pt x="533" y="615"/>
                  </a:lnTo>
                  <a:lnTo>
                    <a:pt x="533" y="619"/>
                  </a:lnTo>
                  <a:lnTo>
                    <a:pt x="533" y="623"/>
                  </a:lnTo>
                  <a:lnTo>
                    <a:pt x="537" y="619"/>
                  </a:lnTo>
                  <a:lnTo>
                    <a:pt x="544" y="619"/>
                  </a:lnTo>
                  <a:lnTo>
                    <a:pt x="544" y="623"/>
                  </a:lnTo>
                  <a:lnTo>
                    <a:pt x="544" y="623"/>
                  </a:lnTo>
                  <a:lnTo>
                    <a:pt x="548" y="626"/>
                  </a:lnTo>
                  <a:lnTo>
                    <a:pt x="552" y="623"/>
                  </a:lnTo>
                  <a:lnTo>
                    <a:pt x="552" y="626"/>
                  </a:lnTo>
                  <a:lnTo>
                    <a:pt x="552" y="630"/>
                  </a:lnTo>
                  <a:lnTo>
                    <a:pt x="552" y="630"/>
                  </a:lnTo>
                  <a:lnTo>
                    <a:pt x="555" y="634"/>
                  </a:lnTo>
                  <a:lnTo>
                    <a:pt x="555" y="634"/>
                  </a:lnTo>
                  <a:lnTo>
                    <a:pt x="559" y="634"/>
                  </a:lnTo>
                  <a:lnTo>
                    <a:pt x="559" y="634"/>
                  </a:lnTo>
                  <a:lnTo>
                    <a:pt x="563" y="634"/>
                  </a:lnTo>
                  <a:lnTo>
                    <a:pt x="566" y="638"/>
                  </a:lnTo>
                  <a:lnTo>
                    <a:pt x="566" y="638"/>
                  </a:lnTo>
                  <a:lnTo>
                    <a:pt x="566" y="641"/>
                  </a:lnTo>
                  <a:lnTo>
                    <a:pt x="566" y="641"/>
                  </a:lnTo>
                  <a:lnTo>
                    <a:pt x="563" y="649"/>
                  </a:lnTo>
                  <a:lnTo>
                    <a:pt x="559" y="649"/>
                  </a:lnTo>
                  <a:lnTo>
                    <a:pt x="559" y="652"/>
                  </a:lnTo>
                  <a:lnTo>
                    <a:pt x="563" y="652"/>
                  </a:lnTo>
                  <a:lnTo>
                    <a:pt x="566" y="652"/>
                  </a:lnTo>
                  <a:lnTo>
                    <a:pt x="566" y="652"/>
                  </a:lnTo>
                  <a:lnTo>
                    <a:pt x="570" y="652"/>
                  </a:lnTo>
                  <a:lnTo>
                    <a:pt x="570" y="652"/>
                  </a:lnTo>
                  <a:lnTo>
                    <a:pt x="570" y="656"/>
                  </a:lnTo>
                  <a:lnTo>
                    <a:pt x="570" y="660"/>
                  </a:lnTo>
                  <a:lnTo>
                    <a:pt x="574" y="664"/>
                  </a:lnTo>
                  <a:lnTo>
                    <a:pt x="578" y="660"/>
                  </a:lnTo>
                  <a:lnTo>
                    <a:pt x="581" y="660"/>
                  </a:lnTo>
                  <a:lnTo>
                    <a:pt x="589" y="656"/>
                  </a:lnTo>
                  <a:lnTo>
                    <a:pt x="592" y="660"/>
                  </a:lnTo>
                  <a:lnTo>
                    <a:pt x="592" y="660"/>
                  </a:lnTo>
                  <a:lnTo>
                    <a:pt x="589" y="664"/>
                  </a:lnTo>
                  <a:lnTo>
                    <a:pt x="589" y="664"/>
                  </a:lnTo>
                  <a:lnTo>
                    <a:pt x="592" y="664"/>
                  </a:lnTo>
                  <a:lnTo>
                    <a:pt x="592" y="667"/>
                  </a:lnTo>
                  <a:lnTo>
                    <a:pt x="600" y="664"/>
                  </a:lnTo>
                  <a:lnTo>
                    <a:pt x="600" y="664"/>
                  </a:lnTo>
                  <a:lnTo>
                    <a:pt x="600" y="660"/>
                  </a:lnTo>
                  <a:lnTo>
                    <a:pt x="600" y="656"/>
                  </a:lnTo>
                  <a:lnTo>
                    <a:pt x="600" y="656"/>
                  </a:lnTo>
                  <a:lnTo>
                    <a:pt x="600" y="649"/>
                  </a:lnTo>
                  <a:lnTo>
                    <a:pt x="600" y="649"/>
                  </a:lnTo>
                  <a:lnTo>
                    <a:pt x="600" y="645"/>
                  </a:lnTo>
                  <a:lnTo>
                    <a:pt x="607" y="645"/>
                  </a:lnTo>
                  <a:lnTo>
                    <a:pt x="607" y="649"/>
                  </a:lnTo>
                  <a:lnTo>
                    <a:pt x="607" y="645"/>
                  </a:lnTo>
                  <a:lnTo>
                    <a:pt x="607" y="645"/>
                  </a:lnTo>
                  <a:lnTo>
                    <a:pt x="611" y="645"/>
                  </a:lnTo>
                  <a:lnTo>
                    <a:pt x="611" y="645"/>
                  </a:lnTo>
                  <a:lnTo>
                    <a:pt x="611" y="641"/>
                  </a:lnTo>
                  <a:lnTo>
                    <a:pt x="615" y="641"/>
                  </a:lnTo>
                  <a:lnTo>
                    <a:pt x="618" y="641"/>
                  </a:lnTo>
                  <a:lnTo>
                    <a:pt x="618" y="645"/>
                  </a:lnTo>
                  <a:lnTo>
                    <a:pt x="618" y="645"/>
                  </a:lnTo>
                  <a:lnTo>
                    <a:pt x="622" y="645"/>
                  </a:lnTo>
                  <a:lnTo>
                    <a:pt x="622" y="641"/>
                  </a:lnTo>
                  <a:lnTo>
                    <a:pt x="626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29" y="641"/>
                  </a:lnTo>
                  <a:lnTo>
                    <a:pt x="633" y="645"/>
                  </a:lnTo>
                  <a:lnTo>
                    <a:pt x="637" y="641"/>
                  </a:lnTo>
                  <a:lnTo>
                    <a:pt x="637" y="638"/>
                  </a:lnTo>
                  <a:lnTo>
                    <a:pt x="641" y="638"/>
                  </a:lnTo>
                  <a:lnTo>
                    <a:pt x="644" y="641"/>
                  </a:lnTo>
                  <a:lnTo>
                    <a:pt x="648" y="638"/>
                  </a:lnTo>
                  <a:lnTo>
                    <a:pt x="648" y="634"/>
                  </a:lnTo>
                  <a:lnTo>
                    <a:pt x="652" y="630"/>
                  </a:lnTo>
                  <a:lnTo>
                    <a:pt x="655" y="630"/>
                  </a:lnTo>
                  <a:lnTo>
                    <a:pt x="659" y="630"/>
                  </a:lnTo>
                  <a:lnTo>
                    <a:pt x="663" y="634"/>
                  </a:lnTo>
                  <a:lnTo>
                    <a:pt x="663" y="634"/>
                  </a:lnTo>
                  <a:lnTo>
                    <a:pt x="666" y="634"/>
                  </a:lnTo>
                  <a:lnTo>
                    <a:pt x="666" y="638"/>
                  </a:lnTo>
                  <a:lnTo>
                    <a:pt x="674" y="638"/>
                  </a:lnTo>
                  <a:lnTo>
                    <a:pt x="678" y="638"/>
                  </a:lnTo>
                  <a:lnTo>
                    <a:pt x="681" y="638"/>
                  </a:lnTo>
                  <a:lnTo>
                    <a:pt x="685" y="638"/>
                  </a:lnTo>
                  <a:lnTo>
                    <a:pt x="681" y="641"/>
                  </a:lnTo>
                  <a:lnTo>
                    <a:pt x="681" y="641"/>
                  </a:lnTo>
                  <a:lnTo>
                    <a:pt x="678" y="649"/>
                  </a:lnTo>
                  <a:lnTo>
                    <a:pt x="681" y="649"/>
                  </a:lnTo>
                  <a:lnTo>
                    <a:pt x="681" y="652"/>
                  </a:lnTo>
                  <a:lnTo>
                    <a:pt x="689" y="652"/>
                  </a:lnTo>
                  <a:lnTo>
                    <a:pt x="689" y="656"/>
                  </a:lnTo>
                  <a:lnTo>
                    <a:pt x="692" y="656"/>
                  </a:lnTo>
                  <a:lnTo>
                    <a:pt x="696" y="660"/>
                  </a:lnTo>
                  <a:lnTo>
                    <a:pt x="700" y="656"/>
                  </a:lnTo>
                  <a:lnTo>
                    <a:pt x="700" y="660"/>
                  </a:lnTo>
                  <a:lnTo>
                    <a:pt x="703" y="656"/>
                  </a:lnTo>
                  <a:lnTo>
                    <a:pt x="703" y="660"/>
                  </a:lnTo>
                  <a:lnTo>
                    <a:pt x="707" y="660"/>
                  </a:lnTo>
                  <a:lnTo>
                    <a:pt x="707" y="660"/>
                  </a:lnTo>
                  <a:lnTo>
                    <a:pt x="711" y="660"/>
                  </a:lnTo>
                  <a:lnTo>
                    <a:pt x="711" y="660"/>
                  </a:lnTo>
                  <a:lnTo>
                    <a:pt x="711" y="656"/>
                  </a:lnTo>
                  <a:lnTo>
                    <a:pt x="711" y="652"/>
                  </a:lnTo>
                  <a:lnTo>
                    <a:pt x="715" y="656"/>
                  </a:lnTo>
                  <a:lnTo>
                    <a:pt x="718" y="660"/>
                  </a:lnTo>
                  <a:lnTo>
                    <a:pt x="718" y="660"/>
                  </a:lnTo>
                  <a:lnTo>
                    <a:pt x="722" y="664"/>
                  </a:lnTo>
                  <a:lnTo>
                    <a:pt x="726" y="660"/>
                  </a:lnTo>
                  <a:lnTo>
                    <a:pt x="726" y="664"/>
                  </a:lnTo>
                  <a:lnTo>
                    <a:pt x="729" y="660"/>
                  </a:lnTo>
                  <a:lnTo>
                    <a:pt x="729" y="660"/>
                  </a:lnTo>
                  <a:lnTo>
                    <a:pt x="733" y="660"/>
                  </a:lnTo>
                  <a:lnTo>
                    <a:pt x="733" y="660"/>
                  </a:lnTo>
                  <a:lnTo>
                    <a:pt x="737" y="664"/>
                  </a:lnTo>
                  <a:lnTo>
                    <a:pt x="733" y="664"/>
                  </a:lnTo>
                  <a:lnTo>
                    <a:pt x="733" y="664"/>
                  </a:lnTo>
                  <a:lnTo>
                    <a:pt x="729" y="667"/>
                  </a:lnTo>
                  <a:lnTo>
                    <a:pt x="729" y="671"/>
                  </a:lnTo>
                  <a:lnTo>
                    <a:pt x="733" y="675"/>
                  </a:lnTo>
                  <a:lnTo>
                    <a:pt x="737" y="675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37" y="678"/>
                  </a:lnTo>
                  <a:lnTo>
                    <a:pt x="741" y="678"/>
                  </a:lnTo>
                  <a:lnTo>
                    <a:pt x="741" y="678"/>
                  </a:lnTo>
                  <a:lnTo>
                    <a:pt x="744" y="678"/>
                  </a:lnTo>
                  <a:lnTo>
                    <a:pt x="748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5"/>
                  </a:lnTo>
                  <a:lnTo>
                    <a:pt x="744" y="671"/>
                  </a:lnTo>
                  <a:lnTo>
                    <a:pt x="741" y="671"/>
                  </a:lnTo>
                  <a:lnTo>
                    <a:pt x="741" y="667"/>
                  </a:lnTo>
                  <a:lnTo>
                    <a:pt x="741" y="667"/>
                  </a:lnTo>
                  <a:lnTo>
                    <a:pt x="744" y="664"/>
                  </a:lnTo>
                  <a:lnTo>
                    <a:pt x="744" y="664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0"/>
                  </a:lnTo>
                  <a:lnTo>
                    <a:pt x="744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48" y="664"/>
                  </a:lnTo>
                  <a:lnTo>
                    <a:pt x="752" y="664"/>
                  </a:lnTo>
                  <a:lnTo>
                    <a:pt x="755" y="660"/>
                  </a:lnTo>
                  <a:lnTo>
                    <a:pt x="755" y="660"/>
                  </a:lnTo>
                  <a:lnTo>
                    <a:pt x="759" y="660"/>
                  </a:lnTo>
                  <a:lnTo>
                    <a:pt x="763" y="660"/>
                  </a:lnTo>
                  <a:lnTo>
                    <a:pt x="763" y="656"/>
                  </a:lnTo>
                  <a:lnTo>
                    <a:pt x="766" y="656"/>
                  </a:lnTo>
                  <a:lnTo>
                    <a:pt x="766" y="656"/>
                  </a:lnTo>
                  <a:lnTo>
                    <a:pt x="770" y="656"/>
                  </a:lnTo>
                  <a:lnTo>
                    <a:pt x="774" y="656"/>
                  </a:lnTo>
                  <a:lnTo>
                    <a:pt x="778" y="652"/>
                  </a:lnTo>
                  <a:lnTo>
                    <a:pt x="781" y="652"/>
                  </a:lnTo>
                  <a:lnTo>
                    <a:pt x="781" y="649"/>
                  </a:lnTo>
                  <a:lnTo>
                    <a:pt x="781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5" y="649"/>
                  </a:lnTo>
                  <a:lnTo>
                    <a:pt x="789" y="645"/>
                  </a:lnTo>
                  <a:lnTo>
                    <a:pt x="789" y="645"/>
                  </a:lnTo>
                  <a:lnTo>
                    <a:pt x="789" y="641"/>
                  </a:lnTo>
                  <a:lnTo>
                    <a:pt x="789" y="638"/>
                  </a:lnTo>
                  <a:lnTo>
                    <a:pt x="789" y="638"/>
                  </a:lnTo>
                  <a:lnTo>
                    <a:pt x="789" y="634"/>
                  </a:lnTo>
                  <a:lnTo>
                    <a:pt x="789" y="638"/>
                  </a:lnTo>
                  <a:lnTo>
                    <a:pt x="792" y="638"/>
                  </a:lnTo>
                  <a:lnTo>
                    <a:pt x="796" y="641"/>
                  </a:lnTo>
                  <a:lnTo>
                    <a:pt x="800" y="641"/>
                  </a:lnTo>
                  <a:lnTo>
                    <a:pt x="800" y="641"/>
                  </a:lnTo>
                  <a:lnTo>
                    <a:pt x="800" y="645"/>
                  </a:lnTo>
                  <a:lnTo>
                    <a:pt x="796" y="645"/>
                  </a:lnTo>
                  <a:lnTo>
                    <a:pt x="796" y="645"/>
                  </a:lnTo>
                  <a:lnTo>
                    <a:pt x="803" y="645"/>
                  </a:lnTo>
                  <a:lnTo>
                    <a:pt x="803" y="641"/>
                  </a:lnTo>
                  <a:lnTo>
                    <a:pt x="807" y="641"/>
                  </a:lnTo>
                  <a:lnTo>
                    <a:pt x="807" y="638"/>
                  </a:lnTo>
                  <a:lnTo>
                    <a:pt x="811" y="641"/>
                  </a:lnTo>
                  <a:lnTo>
                    <a:pt x="811" y="641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5" y="638"/>
                  </a:lnTo>
                  <a:lnTo>
                    <a:pt x="818" y="638"/>
                  </a:lnTo>
                  <a:lnTo>
                    <a:pt x="818" y="641"/>
                  </a:lnTo>
                  <a:lnTo>
                    <a:pt x="822" y="638"/>
                  </a:lnTo>
                  <a:lnTo>
                    <a:pt x="822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8"/>
                  </a:lnTo>
                  <a:lnTo>
                    <a:pt x="826" y="634"/>
                  </a:lnTo>
                  <a:lnTo>
                    <a:pt x="829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3" y="634"/>
                  </a:lnTo>
                  <a:lnTo>
                    <a:pt x="837" y="634"/>
                  </a:lnTo>
                  <a:lnTo>
                    <a:pt x="837" y="634"/>
                  </a:lnTo>
                  <a:lnTo>
                    <a:pt x="840" y="630"/>
                  </a:lnTo>
                  <a:lnTo>
                    <a:pt x="840" y="630"/>
                  </a:lnTo>
                  <a:lnTo>
                    <a:pt x="840" y="626"/>
                  </a:lnTo>
                  <a:lnTo>
                    <a:pt x="840" y="626"/>
                  </a:lnTo>
                  <a:lnTo>
                    <a:pt x="840" y="623"/>
                  </a:lnTo>
                  <a:lnTo>
                    <a:pt x="840" y="623"/>
                  </a:lnTo>
                  <a:lnTo>
                    <a:pt x="844" y="619"/>
                  </a:lnTo>
                  <a:lnTo>
                    <a:pt x="848" y="619"/>
                  </a:lnTo>
                  <a:lnTo>
                    <a:pt x="848" y="623"/>
                  </a:lnTo>
                  <a:lnTo>
                    <a:pt x="852" y="623"/>
                  </a:lnTo>
                  <a:lnTo>
                    <a:pt x="852" y="619"/>
                  </a:lnTo>
                  <a:lnTo>
                    <a:pt x="852" y="619"/>
                  </a:lnTo>
                  <a:lnTo>
                    <a:pt x="852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5" y="615"/>
                  </a:lnTo>
                  <a:lnTo>
                    <a:pt x="859" y="615"/>
                  </a:lnTo>
                  <a:lnTo>
                    <a:pt x="859" y="615"/>
                  </a:lnTo>
                  <a:lnTo>
                    <a:pt x="859" y="612"/>
                  </a:lnTo>
                  <a:lnTo>
                    <a:pt x="863" y="612"/>
                  </a:lnTo>
                  <a:lnTo>
                    <a:pt x="863" y="612"/>
                  </a:lnTo>
                  <a:lnTo>
                    <a:pt x="859" y="608"/>
                  </a:lnTo>
                  <a:lnTo>
                    <a:pt x="859" y="612"/>
                  </a:lnTo>
                  <a:lnTo>
                    <a:pt x="855" y="608"/>
                  </a:lnTo>
                  <a:lnTo>
                    <a:pt x="859" y="608"/>
                  </a:lnTo>
                  <a:lnTo>
                    <a:pt x="863" y="604"/>
                  </a:lnTo>
                  <a:lnTo>
                    <a:pt x="863" y="604"/>
                  </a:lnTo>
                  <a:lnTo>
                    <a:pt x="866" y="604"/>
                  </a:lnTo>
                  <a:lnTo>
                    <a:pt x="870" y="608"/>
                  </a:lnTo>
                  <a:lnTo>
                    <a:pt x="870" y="604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66" y="600"/>
                  </a:lnTo>
                  <a:lnTo>
                    <a:pt x="870" y="600"/>
                  </a:lnTo>
                  <a:lnTo>
                    <a:pt x="874" y="600"/>
                  </a:lnTo>
                  <a:lnTo>
                    <a:pt x="874" y="597"/>
                  </a:lnTo>
                  <a:lnTo>
                    <a:pt x="870" y="597"/>
                  </a:lnTo>
                  <a:lnTo>
                    <a:pt x="870" y="597"/>
                  </a:lnTo>
                  <a:lnTo>
                    <a:pt x="866" y="593"/>
                  </a:lnTo>
                  <a:lnTo>
                    <a:pt x="870" y="593"/>
                  </a:lnTo>
                  <a:lnTo>
                    <a:pt x="870" y="597"/>
                  </a:lnTo>
                  <a:lnTo>
                    <a:pt x="874" y="597"/>
                  </a:lnTo>
                  <a:lnTo>
                    <a:pt x="874" y="597"/>
                  </a:lnTo>
                  <a:lnTo>
                    <a:pt x="874" y="593"/>
                  </a:lnTo>
                  <a:lnTo>
                    <a:pt x="870" y="593"/>
                  </a:lnTo>
                  <a:lnTo>
                    <a:pt x="870" y="589"/>
                  </a:lnTo>
                  <a:lnTo>
                    <a:pt x="874" y="589"/>
                  </a:lnTo>
                  <a:lnTo>
                    <a:pt x="874" y="589"/>
                  </a:lnTo>
                  <a:lnTo>
                    <a:pt x="878" y="589"/>
                  </a:lnTo>
                  <a:lnTo>
                    <a:pt x="878" y="593"/>
                  </a:lnTo>
                  <a:lnTo>
                    <a:pt x="878" y="593"/>
                  </a:lnTo>
                  <a:lnTo>
                    <a:pt x="881" y="593"/>
                  </a:lnTo>
                  <a:lnTo>
                    <a:pt x="881" y="589"/>
                  </a:lnTo>
                  <a:lnTo>
                    <a:pt x="881" y="589"/>
                  </a:lnTo>
                  <a:lnTo>
                    <a:pt x="878" y="589"/>
                  </a:lnTo>
                  <a:lnTo>
                    <a:pt x="878" y="586"/>
                  </a:lnTo>
                  <a:lnTo>
                    <a:pt x="881" y="586"/>
                  </a:lnTo>
                  <a:lnTo>
                    <a:pt x="881" y="586"/>
                  </a:lnTo>
                  <a:lnTo>
                    <a:pt x="878" y="586"/>
                  </a:lnTo>
                  <a:lnTo>
                    <a:pt x="881" y="582"/>
                  </a:lnTo>
                  <a:lnTo>
                    <a:pt x="878" y="578"/>
                  </a:lnTo>
                  <a:lnTo>
                    <a:pt x="878" y="578"/>
                  </a:lnTo>
                  <a:lnTo>
                    <a:pt x="874" y="582"/>
                  </a:lnTo>
                  <a:lnTo>
                    <a:pt x="878" y="578"/>
                  </a:lnTo>
                  <a:lnTo>
                    <a:pt x="878" y="574"/>
                  </a:lnTo>
                  <a:lnTo>
                    <a:pt x="885" y="574"/>
                  </a:lnTo>
                  <a:lnTo>
                    <a:pt x="881" y="571"/>
                  </a:lnTo>
                  <a:lnTo>
                    <a:pt x="881" y="574"/>
                  </a:lnTo>
                  <a:lnTo>
                    <a:pt x="878" y="571"/>
                  </a:lnTo>
                  <a:lnTo>
                    <a:pt x="881" y="571"/>
                  </a:lnTo>
                  <a:lnTo>
                    <a:pt x="878" y="567"/>
                  </a:lnTo>
                  <a:lnTo>
                    <a:pt x="874" y="567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78" y="567"/>
                  </a:lnTo>
                  <a:lnTo>
                    <a:pt x="878" y="563"/>
                  </a:lnTo>
                  <a:lnTo>
                    <a:pt x="881" y="563"/>
                  </a:lnTo>
                  <a:lnTo>
                    <a:pt x="881" y="563"/>
                  </a:lnTo>
                  <a:lnTo>
                    <a:pt x="881" y="567"/>
                  </a:lnTo>
                  <a:lnTo>
                    <a:pt x="885" y="567"/>
                  </a:lnTo>
                  <a:lnTo>
                    <a:pt x="889" y="563"/>
                  </a:lnTo>
                  <a:lnTo>
                    <a:pt x="889" y="560"/>
                  </a:lnTo>
                  <a:lnTo>
                    <a:pt x="892" y="560"/>
                  </a:lnTo>
                  <a:lnTo>
                    <a:pt x="889" y="560"/>
                  </a:lnTo>
                  <a:lnTo>
                    <a:pt x="885" y="556"/>
                  </a:lnTo>
                  <a:lnTo>
                    <a:pt x="889" y="556"/>
                  </a:lnTo>
                  <a:lnTo>
                    <a:pt x="889" y="556"/>
                  </a:lnTo>
                  <a:lnTo>
                    <a:pt x="892" y="556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52"/>
                  </a:lnTo>
                  <a:lnTo>
                    <a:pt x="892" y="549"/>
                  </a:lnTo>
                  <a:lnTo>
                    <a:pt x="892" y="549"/>
                  </a:lnTo>
                  <a:lnTo>
                    <a:pt x="892" y="545"/>
                  </a:lnTo>
                  <a:lnTo>
                    <a:pt x="892" y="545"/>
                  </a:lnTo>
                  <a:lnTo>
                    <a:pt x="889" y="541"/>
                  </a:lnTo>
                  <a:lnTo>
                    <a:pt x="896" y="545"/>
                  </a:lnTo>
                  <a:lnTo>
                    <a:pt x="896" y="541"/>
                  </a:lnTo>
                  <a:lnTo>
                    <a:pt x="900" y="537"/>
                  </a:lnTo>
                  <a:lnTo>
                    <a:pt x="900" y="537"/>
                  </a:lnTo>
                  <a:lnTo>
                    <a:pt x="903" y="537"/>
                  </a:lnTo>
                  <a:lnTo>
                    <a:pt x="903" y="541"/>
                  </a:lnTo>
                  <a:lnTo>
                    <a:pt x="903" y="537"/>
                  </a:lnTo>
                  <a:lnTo>
                    <a:pt x="907" y="537"/>
                  </a:lnTo>
                  <a:lnTo>
                    <a:pt x="903" y="534"/>
                  </a:lnTo>
                  <a:lnTo>
                    <a:pt x="900" y="534"/>
                  </a:lnTo>
                  <a:lnTo>
                    <a:pt x="900" y="530"/>
                  </a:lnTo>
                  <a:lnTo>
                    <a:pt x="900" y="530"/>
                  </a:lnTo>
                  <a:lnTo>
                    <a:pt x="903" y="530"/>
                  </a:lnTo>
                  <a:lnTo>
                    <a:pt x="903" y="530"/>
                  </a:lnTo>
                  <a:lnTo>
                    <a:pt x="903" y="526"/>
                  </a:lnTo>
                  <a:lnTo>
                    <a:pt x="900" y="526"/>
                  </a:lnTo>
                  <a:lnTo>
                    <a:pt x="903" y="526"/>
                  </a:lnTo>
                  <a:lnTo>
                    <a:pt x="903" y="526"/>
                  </a:lnTo>
                  <a:lnTo>
                    <a:pt x="903" y="523"/>
                  </a:lnTo>
                  <a:lnTo>
                    <a:pt x="903" y="523"/>
                  </a:lnTo>
                  <a:lnTo>
                    <a:pt x="896" y="523"/>
                  </a:lnTo>
                  <a:lnTo>
                    <a:pt x="900" y="523"/>
                  </a:lnTo>
                  <a:lnTo>
                    <a:pt x="900" y="519"/>
                  </a:lnTo>
                  <a:lnTo>
                    <a:pt x="903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07" y="519"/>
                  </a:lnTo>
                  <a:lnTo>
                    <a:pt x="911" y="519"/>
                  </a:lnTo>
                  <a:lnTo>
                    <a:pt x="911" y="515"/>
                  </a:lnTo>
                  <a:lnTo>
                    <a:pt x="907" y="511"/>
                  </a:lnTo>
                  <a:lnTo>
                    <a:pt x="907" y="511"/>
                  </a:lnTo>
                  <a:lnTo>
                    <a:pt x="903" y="511"/>
                  </a:lnTo>
                  <a:lnTo>
                    <a:pt x="907" y="515"/>
                  </a:lnTo>
                  <a:lnTo>
                    <a:pt x="907" y="515"/>
                  </a:lnTo>
                  <a:lnTo>
                    <a:pt x="903" y="515"/>
                  </a:lnTo>
                  <a:lnTo>
                    <a:pt x="900" y="519"/>
                  </a:lnTo>
                  <a:lnTo>
                    <a:pt x="896" y="515"/>
                  </a:lnTo>
                  <a:lnTo>
                    <a:pt x="896" y="515"/>
                  </a:lnTo>
                  <a:lnTo>
                    <a:pt x="900" y="515"/>
                  </a:lnTo>
                  <a:lnTo>
                    <a:pt x="907" y="508"/>
                  </a:lnTo>
                  <a:lnTo>
                    <a:pt x="907" y="508"/>
                  </a:lnTo>
                  <a:lnTo>
                    <a:pt x="903" y="508"/>
                  </a:lnTo>
                  <a:lnTo>
                    <a:pt x="903" y="504"/>
                  </a:lnTo>
                  <a:lnTo>
                    <a:pt x="903" y="508"/>
                  </a:lnTo>
                  <a:lnTo>
                    <a:pt x="896" y="500"/>
                  </a:lnTo>
                  <a:lnTo>
                    <a:pt x="892" y="500"/>
                  </a:lnTo>
                  <a:lnTo>
                    <a:pt x="889" y="504"/>
                  </a:lnTo>
                  <a:lnTo>
                    <a:pt x="885" y="504"/>
                  </a:lnTo>
                  <a:lnTo>
                    <a:pt x="881" y="497"/>
                  </a:lnTo>
                  <a:lnTo>
                    <a:pt x="878" y="500"/>
                  </a:lnTo>
                  <a:lnTo>
                    <a:pt x="874" y="500"/>
                  </a:lnTo>
                  <a:lnTo>
                    <a:pt x="874" y="504"/>
                  </a:lnTo>
                  <a:lnTo>
                    <a:pt x="874" y="500"/>
                  </a:lnTo>
                  <a:lnTo>
                    <a:pt x="878" y="497"/>
                  </a:lnTo>
                  <a:lnTo>
                    <a:pt x="881" y="497"/>
                  </a:lnTo>
                  <a:lnTo>
                    <a:pt x="881" y="497"/>
                  </a:lnTo>
                  <a:lnTo>
                    <a:pt x="885" y="497"/>
                  </a:lnTo>
                  <a:lnTo>
                    <a:pt x="889" y="497"/>
                  </a:lnTo>
                  <a:lnTo>
                    <a:pt x="889" y="493"/>
                  </a:lnTo>
                  <a:lnTo>
                    <a:pt x="892" y="493"/>
                  </a:lnTo>
                  <a:lnTo>
                    <a:pt x="892" y="493"/>
                  </a:lnTo>
                  <a:lnTo>
                    <a:pt x="896" y="489"/>
                  </a:lnTo>
                  <a:lnTo>
                    <a:pt x="900" y="489"/>
                  </a:lnTo>
                  <a:lnTo>
                    <a:pt x="900" y="485"/>
                  </a:lnTo>
                  <a:lnTo>
                    <a:pt x="896" y="482"/>
                  </a:lnTo>
                  <a:lnTo>
                    <a:pt x="889" y="474"/>
                  </a:lnTo>
                  <a:lnTo>
                    <a:pt x="885" y="474"/>
                  </a:lnTo>
                  <a:lnTo>
                    <a:pt x="878" y="467"/>
                  </a:lnTo>
                  <a:lnTo>
                    <a:pt x="874" y="467"/>
                  </a:lnTo>
                  <a:lnTo>
                    <a:pt x="870" y="471"/>
                  </a:lnTo>
                  <a:lnTo>
                    <a:pt x="866" y="471"/>
                  </a:lnTo>
                  <a:lnTo>
                    <a:pt x="863" y="467"/>
                  </a:lnTo>
                  <a:lnTo>
                    <a:pt x="863" y="463"/>
                  </a:lnTo>
                  <a:lnTo>
                    <a:pt x="859" y="463"/>
                  </a:lnTo>
                  <a:lnTo>
                    <a:pt x="855" y="467"/>
                  </a:lnTo>
                  <a:lnTo>
                    <a:pt x="852" y="467"/>
                  </a:lnTo>
                  <a:lnTo>
                    <a:pt x="848" y="467"/>
                  </a:lnTo>
                  <a:lnTo>
                    <a:pt x="844" y="471"/>
                  </a:lnTo>
                  <a:lnTo>
                    <a:pt x="848" y="463"/>
                  </a:lnTo>
                  <a:lnTo>
                    <a:pt x="852" y="463"/>
                  </a:lnTo>
                  <a:lnTo>
                    <a:pt x="852" y="463"/>
                  </a:lnTo>
                  <a:lnTo>
                    <a:pt x="855" y="463"/>
                  </a:lnTo>
                  <a:lnTo>
                    <a:pt x="855" y="463"/>
                  </a:lnTo>
                  <a:lnTo>
                    <a:pt x="859" y="463"/>
                  </a:lnTo>
                  <a:lnTo>
                    <a:pt x="863" y="463"/>
                  </a:lnTo>
                  <a:lnTo>
                    <a:pt x="863" y="467"/>
                  </a:lnTo>
                  <a:lnTo>
                    <a:pt x="866" y="467"/>
                  </a:lnTo>
                  <a:lnTo>
                    <a:pt x="870" y="467"/>
                  </a:lnTo>
                  <a:lnTo>
                    <a:pt x="870" y="467"/>
                  </a:lnTo>
                  <a:lnTo>
                    <a:pt x="878" y="467"/>
                  </a:lnTo>
                  <a:lnTo>
                    <a:pt x="881" y="467"/>
                  </a:lnTo>
                  <a:lnTo>
                    <a:pt x="881" y="467"/>
                  </a:lnTo>
                  <a:lnTo>
                    <a:pt x="885" y="471"/>
                  </a:lnTo>
                  <a:lnTo>
                    <a:pt x="892" y="471"/>
                  </a:lnTo>
                  <a:lnTo>
                    <a:pt x="896" y="471"/>
                  </a:lnTo>
                  <a:lnTo>
                    <a:pt x="900" y="471"/>
                  </a:lnTo>
                  <a:lnTo>
                    <a:pt x="896" y="467"/>
                  </a:lnTo>
                  <a:lnTo>
                    <a:pt x="896" y="467"/>
                  </a:lnTo>
                  <a:lnTo>
                    <a:pt x="892" y="459"/>
                  </a:lnTo>
                  <a:lnTo>
                    <a:pt x="892" y="459"/>
                  </a:lnTo>
                  <a:lnTo>
                    <a:pt x="889" y="459"/>
                  </a:lnTo>
                  <a:lnTo>
                    <a:pt x="885" y="459"/>
                  </a:lnTo>
                  <a:lnTo>
                    <a:pt x="881" y="459"/>
                  </a:lnTo>
                  <a:lnTo>
                    <a:pt x="878" y="452"/>
                  </a:lnTo>
                  <a:lnTo>
                    <a:pt x="878" y="448"/>
                  </a:lnTo>
                  <a:lnTo>
                    <a:pt x="874" y="445"/>
                  </a:lnTo>
                  <a:lnTo>
                    <a:pt x="870" y="441"/>
                  </a:lnTo>
                  <a:lnTo>
                    <a:pt x="870" y="437"/>
                  </a:lnTo>
                  <a:lnTo>
                    <a:pt x="870" y="434"/>
                  </a:lnTo>
                  <a:lnTo>
                    <a:pt x="870" y="434"/>
                  </a:lnTo>
                  <a:lnTo>
                    <a:pt x="863" y="426"/>
                  </a:lnTo>
                  <a:lnTo>
                    <a:pt x="855" y="422"/>
                  </a:lnTo>
                  <a:lnTo>
                    <a:pt x="852" y="422"/>
                  </a:lnTo>
                  <a:lnTo>
                    <a:pt x="852" y="419"/>
                  </a:lnTo>
                  <a:lnTo>
                    <a:pt x="844" y="415"/>
                  </a:lnTo>
                  <a:lnTo>
                    <a:pt x="844" y="415"/>
                  </a:lnTo>
                  <a:lnTo>
                    <a:pt x="844" y="408"/>
                  </a:lnTo>
                  <a:lnTo>
                    <a:pt x="844" y="404"/>
                  </a:lnTo>
                  <a:lnTo>
                    <a:pt x="844" y="400"/>
                  </a:lnTo>
                  <a:lnTo>
                    <a:pt x="844" y="396"/>
                  </a:lnTo>
                  <a:lnTo>
                    <a:pt x="844" y="396"/>
                  </a:lnTo>
                  <a:lnTo>
                    <a:pt x="848" y="396"/>
                  </a:lnTo>
                  <a:lnTo>
                    <a:pt x="852" y="393"/>
                  </a:lnTo>
                  <a:lnTo>
                    <a:pt x="852" y="393"/>
                  </a:lnTo>
                  <a:lnTo>
                    <a:pt x="855" y="389"/>
                  </a:lnTo>
                  <a:lnTo>
                    <a:pt x="852" y="389"/>
                  </a:lnTo>
                  <a:lnTo>
                    <a:pt x="852" y="385"/>
                  </a:lnTo>
                  <a:lnTo>
                    <a:pt x="852" y="385"/>
                  </a:lnTo>
                  <a:lnTo>
                    <a:pt x="859" y="385"/>
                  </a:lnTo>
                  <a:lnTo>
                    <a:pt x="859" y="382"/>
                  </a:lnTo>
                  <a:lnTo>
                    <a:pt x="863" y="382"/>
                  </a:lnTo>
                  <a:lnTo>
                    <a:pt x="863" y="378"/>
                  </a:lnTo>
                  <a:lnTo>
                    <a:pt x="859" y="374"/>
                  </a:lnTo>
                  <a:lnTo>
                    <a:pt x="863" y="374"/>
                  </a:lnTo>
                  <a:lnTo>
                    <a:pt x="863" y="378"/>
                  </a:lnTo>
                  <a:lnTo>
                    <a:pt x="866" y="374"/>
                  </a:lnTo>
                  <a:lnTo>
                    <a:pt x="866" y="374"/>
                  </a:lnTo>
                  <a:lnTo>
                    <a:pt x="870" y="374"/>
                  </a:lnTo>
                  <a:lnTo>
                    <a:pt x="874" y="374"/>
                  </a:lnTo>
                  <a:lnTo>
                    <a:pt x="878" y="370"/>
                  </a:lnTo>
                  <a:lnTo>
                    <a:pt x="878" y="370"/>
                  </a:lnTo>
                  <a:lnTo>
                    <a:pt x="881" y="370"/>
                  </a:lnTo>
                  <a:lnTo>
                    <a:pt x="881" y="370"/>
                  </a:lnTo>
                  <a:lnTo>
                    <a:pt x="885" y="374"/>
                  </a:lnTo>
                  <a:lnTo>
                    <a:pt x="889" y="370"/>
                  </a:lnTo>
                  <a:lnTo>
                    <a:pt x="889" y="370"/>
                  </a:lnTo>
                  <a:lnTo>
                    <a:pt x="885" y="367"/>
                  </a:lnTo>
                  <a:lnTo>
                    <a:pt x="885" y="367"/>
                  </a:lnTo>
                  <a:lnTo>
                    <a:pt x="889" y="363"/>
                  </a:lnTo>
                  <a:lnTo>
                    <a:pt x="889" y="363"/>
                  </a:lnTo>
                  <a:lnTo>
                    <a:pt x="885" y="359"/>
                  </a:lnTo>
                  <a:lnTo>
                    <a:pt x="885" y="359"/>
                  </a:lnTo>
                  <a:lnTo>
                    <a:pt x="889" y="359"/>
                  </a:lnTo>
                  <a:lnTo>
                    <a:pt x="889" y="356"/>
                  </a:lnTo>
                  <a:lnTo>
                    <a:pt x="885" y="359"/>
                  </a:lnTo>
                  <a:lnTo>
                    <a:pt x="878" y="359"/>
                  </a:lnTo>
                  <a:lnTo>
                    <a:pt x="881" y="356"/>
                  </a:lnTo>
                  <a:lnTo>
                    <a:pt x="878" y="356"/>
                  </a:lnTo>
                  <a:lnTo>
                    <a:pt x="874" y="359"/>
                  </a:lnTo>
                  <a:lnTo>
                    <a:pt x="863" y="359"/>
                  </a:lnTo>
                  <a:lnTo>
                    <a:pt x="863" y="356"/>
                  </a:lnTo>
                  <a:lnTo>
                    <a:pt x="859" y="356"/>
                  </a:lnTo>
                  <a:lnTo>
                    <a:pt x="859" y="352"/>
                  </a:lnTo>
                  <a:lnTo>
                    <a:pt x="855" y="352"/>
                  </a:lnTo>
                  <a:lnTo>
                    <a:pt x="855" y="352"/>
                  </a:lnTo>
                  <a:lnTo>
                    <a:pt x="848" y="356"/>
                  </a:lnTo>
                  <a:lnTo>
                    <a:pt x="844" y="356"/>
                  </a:lnTo>
                  <a:lnTo>
                    <a:pt x="844" y="356"/>
                  </a:lnTo>
                  <a:lnTo>
                    <a:pt x="844" y="359"/>
                  </a:lnTo>
                  <a:lnTo>
                    <a:pt x="844" y="359"/>
                  </a:lnTo>
                  <a:lnTo>
                    <a:pt x="837" y="363"/>
                  </a:lnTo>
                  <a:lnTo>
                    <a:pt x="840" y="363"/>
                  </a:lnTo>
                  <a:lnTo>
                    <a:pt x="840" y="363"/>
                  </a:lnTo>
                  <a:lnTo>
                    <a:pt x="840" y="367"/>
                  </a:lnTo>
                  <a:lnTo>
                    <a:pt x="837" y="367"/>
                  </a:lnTo>
                  <a:lnTo>
                    <a:pt x="833" y="367"/>
                  </a:lnTo>
                  <a:lnTo>
                    <a:pt x="829" y="370"/>
                  </a:lnTo>
                  <a:lnTo>
                    <a:pt x="826" y="367"/>
                  </a:lnTo>
                  <a:lnTo>
                    <a:pt x="822" y="359"/>
                  </a:lnTo>
                  <a:lnTo>
                    <a:pt x="822" y="356"/>
                  </a:lnTo>
                  <a:lnTo>
                    <a:pt x="822" y="356"/>
                  </a:lnTo>
                  <a:lnTo>
                    <a:pt x="818" y="356"/>
                  </a:lnTo>
                  <a:lnTo>
                    <a:pt x="815" y="356"/>
                  </a:lnTo>
                  <a:lnTo>
                    <a:pt x="815" y="352"/>
                  </a:lnTo>
                  <a:lnTo>
                    <a:pt x="815" y="352"/>
                  </a:lnTo>
                  <a:lnTo>
                    <a:pt x="811" y="356"/>
                  </a:lnTo>
                  <a:lnTo>
                    <a:pt x="811" y="352"/>
                  </a:lnTo>
                  <a:lnTo>
                    <a:pt x="811" y="356"/>
                  </a:lnTo>
                  <a:lnTo>
                    <a:pt x="807" y="352"/>
                  </a:lnTo>
                  <a:lnTo>
                    <a:pt x="807" y="348"/>
                  </a:lnTo>
                  <a:lnTo>
                    <a:pt x="803" y="345"/>
                  </a:lnTo>
                  <a:lnTo>
                    <a:pt x="800" y="345"/>
                  </a:lnTo>
                  <a:lnTo>
                    <a:pt x="800" y="341"/>
                  </a:lnTo>
                  <a:lnTo>
                    <a:pt x="796" y="337"/>
                  </a:lnTo>
                  <a:lnTo>
                    <a:pt x="800" y="337"/>
                  </a:lnTo>
                  <a:lnTo>
                    <a:pt x="800" y="333"/>
                  </a:lnTo>
                  <a:lnTo>
                    <a:pt x="800" y="333"/>
                  </a:lnTo>
                  <a:lnTo>
                    <a:pt x="800" y="330"/>
                  </a:lnTo>
                  <a:lnTo>
                    <a:pt x="800" y="330"/>
                  </a:lnTo>
                  <a:lnTo>
                    <a:pt x="800" y="326"/>
                  </a:lnTo>
                  <a:lnTo>
                    <a:pt x="807" y="330"/>
                  </a:lnTo>
                  <a:lnTo>
                    <a:pt x="815" y="330"/>
                  </a:lnTo>
                  <a:lnTo>
                    <a:pt x="818" y="330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6"/>
                  </a:lnTo>
                  <a:lnTo>
                    <a:pt x="818" y="322"/>
                  </a:lnTo>
                  <a:lnTo>
                    <a:pt x="818" y="319"/>
                  </a:lnTo>
                  <a:lnTo>
                    <a:pt x="818" y="319"/>
                  </a:lnTo>
                  <a:lnTo>
                    <a:pt x="822" y="311"/>
                  </a:lnTo>
                  <a:lnTo>
                    <a:pt x="826" y="307"/>
                  </a:lnTo>
                  <a:lnTo>
                    <a:pt x="829" y="307"/>
                  </a:lnTo>
                  <a:lnTo>
                    <a:pt x="833" y="304"/>
                  </a:lnTo>
                  <a:lnTo>
                    <a:pt x="837" y="304"/>
                  </a:lnTo>
                  <a:lnTo>
                    <a:pt x="837" y="296"/>
                  </a:lnTo>
                  <a:lnTo>
                    <a:pt x="840" y="293"/>
                  </a:lnTo>
                  <a:lnTo>
                    <a:pt x="840" y="289"/>
                  </a:lnTo>
                  <a:lnTo>
                    <a:pt x="840" y="289"/>
                  </a:lnTo>
                  <a:lnTo>
                    <a:pt x="844" y="285"/>
                  </a:lnTo>
                  <a:lnTo>
                    <a:pt x="848" y="285"/>
                  </a:lnTo>
                  <a:lnTo>
                    <a:pt x="848" y="289"/>
                  </a:lnTo>
                  <a:lnTo>
                    <a:pt x="852" y="289"/>
                  </a:lnTo>
                  <a:lnTo>
                    <a:pt x="852" y="285"/>
                  </a:lnTo>
                  <a:lnTo>
                    <a:pt x="855" y="289"/>
                  </a:lnTo>
                  <a:lnTo>
                    <a:pt x="863" y="293"/>
                  </a:lnTo>
                  <a:lnTo>
                    <a:pt x="866" y="296"/>
                  </a:lnTo>
                  <a:lnTo>
                    <a:pt x="863" y="296"/>
                  </a:lnTo>
                  <a:lnTo>
                    <a:pt x="863" y="300"/>
                  </a:lnTo>
                  <a:lnTo>
                    <a:pt x="859" y="304"/>
                  </a:lnTo>
                  <a:lnTo>
                    <a:pt x="859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11"/>
                  </a:lnTo>
                  <a:lnTo>
                    <a:pt x="859" y="315"/>
                  </a:lnTo>
                  <a:lnTo>
                    <a:pt x="859" y="319"/>
                  </a:lnTo>
                  <a:lnTo>
                    <a:pt x="855" y="319"/>
                  </a:lnTo>
                  <a:lnTo>
                    <a:pt x="855" y="319"/>
                  </a:lnTo>
                  <a:lnTo>
                    <a:pt x="859" y="322"/>
                  </a:lnTo>
                  <a:lnTo>
                    <a:pt x="863" y="322"/>
                  </a:lnTo>
                  <a:lnTo>
                    <a:pt x="866" y="319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2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63" y="326"/>
                  </a:lnTo>
                  <a:lnTo>
                    <a:pt x="859" y="326"/>
                  </a:lnTo>
                  <a:lnTo>
                    <a:pt x="855" y="330"/>
                  </a:lnTo>
                  <a:lnTo>
                    <a:pt x="855" y="330"/>
                  </a:lnTo>
                  <a:lnTo>
                    <a:pt x="852" y="330"/>
                  </a:lnTo>
                  <a:lnTo>
                    <a:pt x="855" y="333"/>
                  </a:lnTo>
                  <a:lnTo>
                    <a:pt x="855" y="333"/>
                  </a:lnTo>
                  <a:lnTo>
                    <a:pt x="859" y="333"/>
                  </a:lnTo>
                  <a:lnTo>
                    <a:pt x="859" y="333"/>
                  </a:lnTo>
                  <a:lnTo>
                    <a:pt x="863" y="333"/>
                  </a:lnTo>
                  <a:lnTo>
                    <a:pt x="863" y="330"/>
                  </a:lnTo>
                  <a:lnTo>
                    <a:pt x="870" y="326"/>
                  </a:lnTo>
                  <a:lnTo>
                    <a:pt x="870" y="326"/>
                  </a:lnTo>
                  <a:lnTo>
                    <a:pt x="866" y="322"/>
                  </a:lnTo>
                  <a:lnTo>
                    <a:pt x="870" y="319"/>
                  </a:lnTo>
                  <a:lnTo>
                    <a:pt x="878" y="315"/>
                  </a:lnTo>
                  <a:lnTo>
                    <a:pt x="881" y="315"/>
                  </a:lnTo>
                  <a:lnTo>
                    <a:pt x="881" y="311"/>
                  </a:lnTo>
                  <a:lnTo>
                    <a:pt x="885" y="311"/>
                  </a:lnTo>
                  <a:lnTo>
                    <a:pt x="889" y="307"/>
                  </a:lnTo>
                  <a:lnTo>
                    <a:pt x="892" y="311"/>
                  </a:lnTo>
                  <a:lnTo>
                    <a:pt x="892" y="311"/>
                  </a:lnTo>
                  <a:lnTo>
                    <a:pt x="896" y="311"/>
                  </a:lnTo>
                  <a:lnTo>
                    <a:pt x="903" y="304"/>
                  </a:lnTo>
                  <a:lnTo>
                    <a:pt x="903" y="307"/>
                  </a:lnTo>
                  <a:lnTo>
                    <a:pt x="903" y="307"/>
                  </a:lnTo>
                  <a:lnTo>
                    <a:pt x="911" y="304"/>
                  </a:lnTo>
                  <a:lnTo>
                    <a:pt x="959" y="274"/>
                  </a:lnTo>
                  <a:lnTo>
                    <a:pt x="963" y="252"/>
                  </a:lnTo>
                  <a:lnTo>
                    <a:pt x="977" y="241"/>
                  </a:lnTo>
                  <a:lnTo>
                    <a:pt x="977" y="241"/>
                  </a:lnTo>
                  <a:lnTo>
                    <a:pt x="977" y="237"/>
                  </a:lnTo>
                  <a:lnTo>
                    <a:pt x="977" y="237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77" y="233"/>
                  </a:lnTo>
                  <a:lnTo>
                    <a:pt x="981" y="233"/>
                  </a:lnTo>
                  <a:lnTo>
                    <a:pt x="985" y="233"/>
                  </a:lnTo>
                  <a:lnTo>
                    <a:pt x="985" y="230"/>
                  </a:lnTo>
                  <a:lnTo>
                    <a:pt x="985" y="230"/>
                  </a:lnTo>
                  <a:lnTo>
                    <a:pt x="985" y="226"/>
                  </a:lnTo>
                  <a:lnTo>
                    <a:pt x="985" y="226"/>
                  </a:lnTo>
                  <a:lnTo>
                    <a:pt x="985" y="222"/>
                  </a:lnTo>
                  <a:lnTo>
                    <a:pt x="985" y="218"/>
                  </a:lnTo>
                  <a:lnTo>
                    <a:pt x="981" y="218"/>
                  </a:lnTo>
                  <a:lnTo>
                    <a:pt x="981" y="215"/>
                  </a:lnTo>
                  <a:lnTo>
                    <a:pt x="981" y="211"/>
                  </a:lnTo>
                  <a:lnTo>
                    <a:pt x="981" y="207"/>
                  </a:lnTo>
                  <a:lnTo>
                    <a:pt x="981" y="204"/>
                  </a:lnTo>
                  <a:lnTo>
                    <a:pt x="977" y="200"/>
                  </a:lnTo>
                  <a:lnTo>
                    <a:pt x="977" y="200"/>
                  </a:lnTo>
                  <a:lnTo>
                    <a:pt x="977" y="196"/>
                  </a:lnTo>
                  <a:lnTo>
                    <a:pt x="974" y="192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4" y="189"/>
                  </a:lnTo>
                  <a:lnTo>
                    <a:pt x="977" y="189"/>
                  </a:lnTo>
                  <a:lnTo>
                    <a:pt x="977" y="185"/>
                  </a:lnTo>
                  <a:lnTo>
                    <a:pt x="977" y="181"/>
                  </a:lnTo>
                  <a:lnTo>
                    <a:pt x="981" y="178"/>
                  </a:lnTo>
                  <a:lnTo>
                    <a:pt x="985" y="178"/>
                  </a:lnTo>
                  <a:lnTo>
                    <a:pt x="985" y="178"/>
                  </a:lnTo>
                  <a:lnTo>
                    <a:pt x="989" y="181"/>
                  </a:lnTo>
                  <a:lnTo>
                    <a:pt x="1000" y="181"/>
                  </a:lnTo>
                  <a:lnTo>
                    <a:pt x="1000" y="181"/>
                  </a:lnTo>
                  <a:lnTo>
                    <a:pt x="1003" y="181"/>
                  </a:lnTo>
                  <a:lnTo>
                    <a:pt x="1003" y="181"/>
                  </a:lnTo>
                  <a:lnTo>
                    <a:pt x="1003" y="178"/>
                  </a:lnTo>
                  <a:lnTo>
                    <a:pt x="1003" y="178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3" y="174"/>
                  </a:lnTo>
                  <a:lnTo>
                    <a:pt x="1000" y="170"/>
                  </a:lnTo>
                  <a:lnTo>
                    <a:pt x="1003" y="166"/>
                  </a:lnTo>
                  <a:lnTo>
                    <a:pt x="1003" y="166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63"/>
                  </a:lnTo>
                  <a:lnTo>
                    <a:pt x="1003" y="159"/>
                  </a:lnTo>
                  <a:lnTo>
                    <a:pt x="1003" y="159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5"/>
                  </a:lnTo>
                  <a:lnTo>
                    <a:pt x="1003" y="152"/>
                  </a:lnTo>
                  <a:lnTo>
                    <a:pt x="1003" y="152"/>
                  </a:lnTo>
                  <a:lnTo>
                    <a:pt x="1003" y="148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4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40"/>
                  </a:lnTo>
                  <a:lnTo>
                    <a:pt x="1003" y="137"/>
                  </a:lnTo>
                  <a:lnTo>
                    <a:pt x="1000" y="137"/>
                  </a:lnTo>
                  <a:lnTo>
                    <a:pt x="1003" y="137"/>
                  </a:lnTo>
                  <a:lnTo>
                    <a:pt x="1003" y="133"/>
                  </a:lnTo>
                  <a:lnTo>
                    <a:pt x="1003" y="133"/>
                  </a:lnTo>
                  <a:lnTo>
                    <a:pt x="1000" y="129"/>
                  </a:lnTo>
                  <a:lnTo>
                    <a:pt x="1000" y="129"/>
                  </a:lnTo>
                  <a:lnTo>
                    <a:pt x="1003" y="126"/>
                  </a:lnTo>
                  <a:lnTo>
                    <a:pt x="1003" y="126"/>
                  </a:lnTo>
                  <a:lnTo>
                    <a:pt x="1007" y="126"/>
                  </a:lnTo>
                  <a:lnTo>
                    <a:pt x="1007" y="122"/>
                  </a:lnTo>
                  <a:lnTo>
                    <a:pt x="1007" y="118"/>
                  </a:lnTo>
                  <a:lnTo>
                    <a:pt x="1003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0" name="Freeform 106"/>
            <p:cNvSpPr>
              <a:spLocks/>
            </p:cNvSpPr>
            <p:nvPr/>
          </p:nvSpPr>
          <p:spPr bwMode="auto">
            <a:xfrm>
              <a:off x="6808384" y="2651024"/>
              <a:ext cx="38599" cy="81058"/>
            </a:xfrm>
            <a:custGeom>
              <a:avLst/>
              <a:gdLst>
                <a:gd name="T0" fmla="*/ 26 w 30"/>
                <a:gd name="T1" fmla="*/ 4 h 63"/>
                <a:gd name="T2" fmla="*/ 26 w 30"/>
                <a:gd name="T3" fmla="*/ 4 h 63"/>
                <a:gd name="T4" fmla="*/ 22 w 30"/>
                <a:gd name="T5" fmla="*/ 0 h 63"/>
                <a:gd name="T6" fmla="*/ 19 w 30"/>
                <a:gd name="T7" fmla="*/ 0 h 63"/>
                <a:gd name="T8" fmla="*/ 19 w 30"/>
                <a:gd name="T9" fmla="*/ 0 h 63"/>
                <a:gd name="T10" fmla="*/ 19 w 30"/>
                <a:gd name="T11" fmla="*/ 4 h 63"/>
                <a:gd name="T12" fmla="*/ 15 w 30"/>
                <a:gd name="T13" fmla="*/ 4 h 63"/>
                <a:gd name="T14" fmla="*/ 11 w 30"/>
                <a:gd name="T15" fmla="*/ 8 h 63"/>
                <a:gd name="T16" fmla="*/ 7 w 30"/>
                <a:gd name="T17" fmla="*/ 11 h 63"/>
                <a:gd name="T18" fmla="*/ 7 w 30"/>
                <a:gd name="T19" fmla="*/ 15 h 63"/>
                <a:gd name="T20" fmla="*/ 7 w 30"/>
                <a:gd name="T21" fmla="*/ 15 h 63"/>
                <a:gd name="T22" fmla="*/ 7 w 30"/>
                <a:gd name="T23" fmla="*/ 15 h 63"/>
                <a:gd name="T24" fmla="*/ 4 w 30"/>
                <a:gd name="T25" fmla="*/ 23 h 63"/>
                <a:gd name="T26" fmla="*/ 0 w 30"/>
                <a:gd name="T27" fmla="*/ 30 h 63"/>
                <a:gd name="T28" fmla="*/ 0 w 30"/>
                <a:gd name="T29" fmla="*/ 30 h 63"/>
                <a:gd name="T30" fmla="*/ 0 w 30"/>
                <a:gd name="T31" fmla="*/ 30 h 63"/>
                <a:gd name="T32" fmla="*/ 0 w 30"/>
                <a:gd name="T33" fmla="*/ 37 h 63"/>
                <a:gd name="T34" fmla="*/ 0 w 30"/>
                <a:gd name="T35" fmla="*/ 41 h 63"/>
                <a:gd name="T36" fmla="*/ 4 w 30"/>
                <a:gd name="T37" fmla="*/ 45 h 63"/>
                <a:gd name="T38" fmla="*/ 4 w 30"/>
                <a:gd name="T39" fmla="*/ 45 h 63"/>
                <a:gd name="T40" fmla="*/ 4 w 30"/>
                <a:gd name="T41" fmla="*/ 45 h 63"/>
                <a:gd name="T42" fmla="*/ 4 w 30"/>
                <a:gd name="T43" fmla="*/ 49 h 63"/>
                <a:gd name="T44" fmla="*/ 4 w 30"/>
                <a:gd name="T45" fmla="*/ 49 h 63"/>
                <a:gd name="T46" fmla="*/ 7 w 30"/>
                <a:gd name="T47" fmla="*/ 49 h 63"/>
                <a:gd name="T48" fmla="*/ 7 w 30"/>
                <a:gd name="T49" fmla="*/ 52 h 63"/>
                <a:gd name="T50" fmla="*/ 11 w 30"/>
                <a:gd name="T51" fmla="*/ 52 h 63"/>
                <a:gd name="T52" fmla="*/ 15 w 30"/>
                <a:gd name="T53" fmla="*/ 56 h 63"/>
                <a:gd name="T54" fmla="*/ 15 w 30"/>
                <a:gd name="T55" fmla="*/ 60 h 63"/>
                <a:gd name="T56" fmla="*/ 15 w 30"/>
                <a:gd name="T57" fmla="*/ 63 h 63"/>
                <a:gd name="T58" fmla="*/ 15 w 30"/>
                <a:gd name="T59" fmla="*/ 63 h 63"/>
                <a:gd name="T60" fmla="*/ 19 w 30"/>
                <a:gd name="T61" fmla="*/ 63 h 63"/>
                <a:gd name="T62" fmla="*/ 19 w 30"/>
                <a:gd name="T63" fmla="*/ 60 h 63"/>
                <a:gd name="T64" fmla="*/ 19 w 30"/>
                <a:gd name="T65" fmla="*/ 56 h 63"/>
                <a:gd name="T66" fmla="*/ 19 w 30"/>
                <a:gd name="T67" fmla="*/ 52 h 63"/>
                <a:gd name="T68" fmla="*/ 19 w 30"/>
                <a:gd name="T69" fmla="*/ 49 h 63"/>
                <a:gd name="T70" fmla="*/ 22 w 30"/>
                <a:gd name="T71" fmla="*/ 41 h 63"/>
                <a:gd name="T72" fmla="*/ 22 w 30"/>
                <a:gd name="T73" fmla="*/ 37 h 63"/>
                <a:gd name="T74" fmla="*/ 26 w 30"/>
                <a:gd name="T75" fmla="*/ 37 h 63"/>
                <a:gd name="T76" fmla="*/ 22 w 30"/>
                <a:gd name="T77" fmla="*/ 37 h 63"/>
                <a:gd name="T78" fmla="*/ 26 w 30"/>
                <a:gd name="T79" fmla="*/ 30 h 63"/>
                <a:gd name="T80" fmla="*/ 26 w 30"/>
                <a:gd name="T81" fmla="*/ 26 h 63"/>
                <a:gd name="T82" fmla="*/ 22 w 30"/>
                <a:gd name="T83" fmla="*/ 23 h 63"/>
                <a:gd name="T84" fmla="*/ 26 w 30"/>
                <a:gd name="T85" fmla="*/ 19 h 63"/>
                <a:gd name="T86" fmla="*/ 26 w 30"/>
                <a:gd name="T87" fmla="*/ 11 h 63"/>
                <a:gd name="T88" fmla="*/ 26 w 30"/>
                <a:gd name="T89" fmla="*/ 8 h 63"/>
                <a:gd name="T90" fmla="*/ 30 w 30"/>
                <a:gd name="T91" fmla="*/ 8 h 63"/>
                <a:gd name="T92" fmla="*/ 30 w 30"/>
                <a:gd name="T93" fmla="*/ 4 h 63"/>
                <a:gd name="T94" fmla="*/ 26 w 30"/>
                <a:gd name="T95" fmla="*/ 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" h="63">
                  <a:moveTo>
                    <a:pt x="26" y="4"/>
                  </a:moveTo>
                  <a:lnTo>
                    <a:pt x="26" y="4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2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7" y="49"/>
                  </a:lnTo>
                  <a:lnTo>
                    <a:pt x="7" y="52"/>
                  </a:lnTo>
                  <a:lnTo>
                    <a:pt x="11" y="52"/>
                  </a:lnTo>
                  <a:lnTo>
                    <a:pt x="15" y="56"/>
                  </a:lnTo>
                  <a:lnTo>
                    <a:pt x="15" y="60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9" y="63"/>
                  </a:lnTo>
                  <a:lnTo>
                    <a:pt x="19" y="60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49"/>
                  </a:lnTo>
                  <a:lnTo>
                    <a:pt x="22" y="41"/>
                  </a:lnTo>
                  <a:lnTo>
                    <a:pt x="22" y="37"/>
                  </a:lnTo>
                  <a:lnTo>
                    <a:pt x="26" y="37"/>
                  </a:lnTo>
                  <a:lnTo>
                    <a:pt x="22" y="37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22" y="23"/>
                  </a:lnTo>
                  <a:lnTo>
                    <a:pt x="26" y="19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1" name="Freeform 107"/>
            <p:cNvSpPr>
              <a:spLocks noEditPoints="1"/>
            </p:cNvSpPr>
            <p:nvPr/>
          </p:nvSpPr>
          <p:spPr bwMode="auto">
            <a:xfrm>
              <a:off x="4959495" y="3071752"/>
              <a:ext cx="223874" cy="195568"/>
            </a:xfrm>
            <a:custGeom>
              <a:avLst/>
              <a:gdLst>
                <a:gd name="T0" fmla="*/ 45 w 174"/>
                <a:gd name="T1" fmla="*/ 15 h 152"/>
                <a:gd name="T2" fmla="*/ 49 w 174"/>
                <a:gd name="T3" fmla="*/ 15 h 152"/>
                <a:gd name="T4" fmla="*/ 52 w 174"/>
                <a:gd name="T5" fmla="*/ 11 h 152"/>
                <a:gd name="T6" fmla="*/ 63 w 174"/>
                <a:gd name="T7" fmla="*/ 0 h 152"/>
                <a:gd name="T8" fmla="*/ 71 w 174"/>
                <a:gd name="T9" fmla="*/ 0 h 152"/>
                <a:gd name="T10" fmla="*/ 71 w 174"/>
                <a:gd name="T11" fmla="*/ 11 h 152"/>
                <a:gd name="T12" fmla="*/ 78 w 174"/>
                <a:gd name="T13" fmla="*/ 15 h 152"/>
                <a:gd name="T14" fmla="*/ 86 w 174"/>
                <a:gd name="T15" fmla="*/ 15 h 152"/>
                <a:gd name="T16" fmla="*/ 97 w 174"/>
                <a:gd name="T17" fmla="*/ 15 h 152"/>
                <a:gd name="T18" fmla="*/ 108 w 174"/>
                <a:gd name="T19" fmla="*/ 22 h 152"/>
                <a:gd name="T20" fmla="*/ 111 w 174"/>
                <a:gd name="T21" fmla="*/ 26 h 152"/>
                <a:gd name="T22" fmla="*/ 123 w 174"/>
                <a:gd name="T23" fmla="*/ 29 h 152"/>
                <a:gd name="T24" fmla="*/ 130 w 174"/>
                <a:gd name="T25" fmla="*/ 29 h 152"/>
                <a:gd name="T26" fmla="*/ 134 w 174"/>
                <a:gd name="T27" fmla="*/ 29 h 152"/>
                <a:gd name="T28" fmla="*/ 141 w 174"/>
                <a:gd name="T29" fmla="*/ 22 h 152"/>
                <a:gd name="T30" fmla="*/ 148 w 174"/>
                <a:gd name="T31" fmla="*/ 18 h 152"/>
                <a:gd name="T32" fmla="*/ 156 w 174"/>
                <a:gd name="T33" fmla="*/ 18 h 152"/>
                <a:gd name="T34" fmla="*/ 160 w 174"/>
                <a:gd name="T35" fmla="*/ 22 h 152"/>
                <a:gd name="T36" fmla="*/ 171 w 174"/>
                <a:gd name="T37" fmla="*/ 22 h 152"/>
                <a:gd name="T38" fmla="*/ 160 w 174"/>
                <a:gd name="T39" fmla="*/ 37 h 152"/>
                <a:gd name="T40" fmla="*/ 171 w 174"/>
                <a:gd name="T41" fmla="*/ 104 h 152"/>
                <a:gd name="T42" fmla="*/ 163 w 174"/>
                <a:gd name="T43" fmla="*/ 111 h 152"/>
                <a:gd name="T44" fmla="*/ 160 w 174"/>
                <a:gd name="T45" fmla="*/ 115 h 152"/>
                <a:gd name="T46" fmla="*/ 156 w 174"/>
                <a:gd name="T47" fmla="*/ 115 h 152"/>
                <a:gd name="T48" fmla="*/ 148 w 174"/>
                <a:gd name="T49" fmla="*/ 118 h 152"/>
                <a:gd name="T50" fmla="*/ 148 w 174"/>
                <a:gd name="T51" fmla="*/ 122 h 152"/>
                <a:gd name="T52" fmla="*/ 145 w 174"/>
                <a:gd name="T53" fmla="*/ 126 h 152"/>
                <a:gd name="T54" fmla="*/ 141 w 174"/>
                <a:gd name="T55" fmla="*/ 130 h 152"/>
                <a:gd name="T56" fmla="*/ 141 w 174"/>
                <a:gd name="T57" fmla="*/ 137 h 152"/>
                <a:gd name="T58" fmla="*/ 130 w 174"/>
                <a:gd name="T59" fmla="*/ 148 h 152"/>
                <a:gd name="T60" fmla="*/ 126 w 174"/>
                <a:gd name="T61" fmla="*/ 152 h 152"/>
                <a:gd name="T62" fmla="*/ 104 w 174"/>
                <a:gd name="T63" fmla="*/ 137 h 152"/>
                <a:gd name="T64" fmla="*/ 104 w 174"/>
                <a:gd name="T65" fmla="*/ 133 h 152"/>
                <a:gd name="T66" fmla="*/ 41 w 174"/>
                <a:gd name="T67" fmla="*/ 96 h 152"/>
                <a:gd name="T68" fmla="*/ 41 w 174"/>
                <a:gd name="T69" fmla="*/ 81 h 152"/>
                <a:gd name="T70" fmla="*/ 45 w 174"/>
                <a:gd name="T71" fmla="*/ 74 h 152"/>
                <a:gd name="T72" fmla="*/ 49 w 174"/>
                <a:gd name="T73" fmla="*/ 70 h 152"/>
                <a:gd name="T74" fmla="*/ 52 w 174"/>
                <a:gd name="T75" fmla="*/ 67 h 152"/>
                <a:gd name="T76" fmla="*/ 60 w 174"/>
                <a:gd name="T77" fmla="*/ 63 h 152"/>
                <a:gd name="T78" fmla="*/ 60 w 174"/>
                <a:gd name="T79" fmla="*/ 59 h 152"/>
                <a:gd name="T80" fmla="*/ 63 w 174"/>
                <a:gd name="T81" fmla="*/ 52 h 152"/>
                <a:gd name="T82" fmla="*/ 60 w 174"/>
                <a:gd name="T83" fmla="*/ 44 h 152"/>
                <a:gd name="T84" fmla="*/ 60 w 174"/>
                <a:gd name="T85" fmla="*/ 44 h 152"/>
                <a:gd name="T86" fmla="*/ 56 w 174"/>
                <a:gd name="T87" fmla="*/ 37 h 152"/>
                <a:gd name="T88" fmla="*/ 52 w 174"/>
                <a:gd name="T89" fmla="*/ 29 h 152"/>
                <a:gd name="T90" fmla="*/ 49 w 174"/>
                <a:gd name="T91" fmla="*/ 26 h 152"/>
                <a:gd name="T92" fmla="*/ 49 w 174"/>
                <a:gd name="T93" fmla="*/ 22 h 152"/>
                <a:gd name="T94" fmla="*/ 45 w 174"/>
                <a:gd name="T95" fmla="*/ 18 h 152"/>
                <a:gd name="T96" fmla="*/ 45 w 174"/>
                <a:gd name="T97" fmla="*/ 18 h 152"/>
                <a:gd name="T98" fmla="*/ 0 w 174"/>
                <a:gd name="T99" fmla="*/ 96 h 152"/>
                <a:gd name="T100" fmla="*/ 15 w 174"/>
                <a:gd name="T101" fmla="*/ 96 h 152"/>
                <a:gd name="T102" fmla="*/ 0 w 174"/>
                <a:gd name="T103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4" h="152">
                  <a:moveTo>
                    <a:pt x="45" y="18"/>
                  </a:moveTo>
                  <a:lnTo>
                    <a:pt x="45" y="15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6" y="7"/>
                  </a:lnTo>
                  <a:lnTo>
                    <a:pt x="63" y="0"/>
                  </a:lnTo>
                  <a:lnTo>
                    <a:pt x="67" y="3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11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1"/>
                  </a:lnTo>
                  <a:lnTo>
                    <a:pt x="86" y="15"/>
                  </a:lnTo>
                  <a:lnTo>
                    <a:pt x="93" y="15"/>
                  </a:lnTo>
                  <a:lnTo>
                    <a:pt x="97" y="15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9" y="26"/>
                  </a:lnTo>
                  <a:lnTo>
                    <a:pt x="123" y="29"/>
                  </a:lnTo>
                  <a:lnTo>
                    <a:pt x="126" y="29"/>
                  </a:lnTo>
                  <a:lnTo>
                    <a:pt x="130" y="29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41" y="22"/>
                  </a:lnTo>
                  <a:lnTo>
                    <a:pt x="141" y="22"/>
                  </a:lnTo>
                  <a:lnTo>
                    <a:pt x="145" y="1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6" y="18"/>
                  </a:lnTo>
                  <a:lnTo>
                    <a:pt x="160" y="18"/>
                  </a:lnTo>
                  <a:lnTo>
                    <a:pt x="160" y="22"/>
                  </a:lnTo>
                  <a:lnTo>
                    <a:pt x="163" y="22"/>
                  </a:lnTo>
                  <a:lnTo>
                    <a:pt x="171" y="22"/>
                  </a:lnTo>
                  <a:lnTo>
                    <a:pt x="174" y="22"/>
                  </a:lnTo>
                  <a:lnTo>
                    <a:pt x="160" y="37"/>
                  </a:lnTo>
                  <a:lnTo>
                    <a:pt x="160" y="93"/>
                  </a:lnTo>
                  <a:lnTo>
                    <a:pt x="171" y="104"/>
                  </a:lnTo>
                  <a:lnTo>
                    <a:pt x="171" y="104"/>
                  </a:lnTo>
                  <a:lnTo>
                    <a:pt x="163" y="111"/>
                  </a:lnTo>
                  <a:lnTo>
                    <a:pt x="163" y="111"/>
                  </a:lnTo>
                  <a:lnTo>
                    <a:pt x="160" y="115"/>
                  </a:lnTo>
                  <a:lnTo>
                    <a:pt x="163" y="115"/>
                  </a:lnTo>
                  <a:lnTo>
                    <a:pt x="156" y="115"/>
                  </a:lnTo>
                  <a:lnTo>
                    <a:pt x="152" y="118"/>
                  </a:lnTo>
                  <a:lnTo>
                    <a:pt x="148" y="118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5" y="126"/>
                  </a:lnTo>
                  <a:lnTo>
                    <a:pt x="141" y="130"/>
                  </a:lnTo>
                  <a:lnTo>
                    <a:pt x="141" y="133"/>
                  </a:lnTo>
                  <a:lnTo>
                    <a:pt x="141" y="137"/>
                  </a:lnTo>
                  <a:lnTo>
                    <a:pt x="137" y="141"/>
                  </a:lnTo>
                  <a:lnTo>
                    <a:pt x="130" y="148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08" y="137"/>
                  </a:lnTo>
                  <a:lnTo>
                    <a:pt x="104" y="137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0" y="130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41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60" y="63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63" y="55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0" y="44"/>
                  </a:lnTo>
                  <a:lnTo>
                    <a:pt x="63" y="44"/>
                  </a:lnTo>
                  <a:lnTo>
                    <a:pt x="60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9" y="22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lnTo>
                    <a:pt x="45" y="18"/>
                  </a:lnTo>
                  <a:close/>
                  <a:moveTo>
                    <a:pt x="0" y="96"/>
                  </a:moveTo>
                  <a:lnTo>
                    <a:pt x="8" y="96"/>
                  </a:lnTo>
                  <a:lnTo>
                    <a:pt x="15" y="96"/>
                  </a:lnTo>
                  <a:lnTo>
                    <a:pt x="0" y="96"/>
                  </a:lnTo>
                  <a:lnTo>
                    <a:pt x="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108"/>
            <p:cNvSpPr>
              <a:spLocks/>
            </p:cNvSpPr>
            <p:nvPr/>
          </p:nvSpPr>
          <p:spPr bwMode="auto">
            <a:xfrm>
              <a:off x="4917035" y="3094911"/>
              <a:ext cx="123517" cy="110650"/>
            </a:xfrm>
            <a:custGeom>
              <a:avLst/>
              <a:gdLst>
                <a:gd name="T0" fmla="*/ 74 w 96"/>
                <a:gd name="T1" fmla="*/ 60 h 86"/>
                <a:gd name="T2" fmla="*/ 82 w 96"/>
                <a:gd name="T3" fmla="*/ 52 h 86"/>
                <a:gd name="T4" fmla="*/ 85 w 96"/>
                <a:gd name="T5" fmla="*/ 49 h 86"/>
                <a:gd name="T6" fmla="*/ 85 w 96"/>
                <a:gd name="T7" fmla="*/ 45 h 86"/>
                <a:gd name="T8" fmla="*/ 93 w 96"/>
                <a:gd name="T9" fmla="*/ 41 h 86"/>
                <a:gd name="T10" fmla="*/ 96 w 96"/>
                <a:gd name="T11" fmla="*/ 37 h 86"/>
                <a:gd name="T12" fmla="*/ 96 w 96"/>
                <a:gd name="T13" fmla="*/ 30 h 86"/>
                <a:gd name="T14" fmla="*/ 96 w 96"/>
                <a:gd name="T15" fmla="*/ 26 h 86"/>
                <a:gd name="T16" fmla="*/ 89 w 96"/>
                <a:gd name="T17" fmla="*/ 23 h 86"/>
                <a:gd name="T18" fmla="*/ 85 w 96"/>
                <a:gd name="T19" fmla="*/ 15 h 86"/>
                <a:gd name="T20" fmla="*/ 85 w 96"/>
                <a:gd name="T21" fmla="*/ 8 h 86"/>
                <a:gd name="T22" fmla="*/ 82 w 96"/>
                <a:gd name="T23" fmla="*/ 8 h 86"/>
                <a:gd name="T24" fmla="*/ 78 w 96"/>
                <a:gd name="T25" fmla="*/ 0 h 86"/>
                <a:gd name="T26" fmla="*/ 74 w 96"/>
                <a:gd name="T27" fmla="*/ 4 h 86"/>
                <a:gd name="T28" fmla="*/ 67 w 96"/>
                <a:gd name="T29" fmla="*/ 8 h 86"/>
                <a:gd name="T30" fmla="*/ 59 w 96"/>
                <a:gd name="T31" fmla="*/ 4 h 86"/>
                <a:gd name="T32" fmla="*/ 52 w 96"/>
                <a:gd name="T33" fmla="*/ 8 h 86"/>
                <a:gd name="T34" fmla="*/ 48 w 96"/>
                <a:gd name="T35" fmla="*/ 8 h 86"/>
                <a:gd name="T36" fmla="*/ 48 w 96"/>
                <a:gd name="T37" fmla="*/ 11 h 86"/>
                <a:gd name="T38" fmla="*/ 41 w 96"/>
                <a:gd name="T39" fmla="*/ 11 h 86"/>
                <a:gd name="T40" fmla="*/ 37 w 96"/>
                <a:gd name="T41" fmla="*/ 8 h 86"/>
                <a:gd name="T42" fmla="*/ 30 w 96"/>
                <a:gd name="T43" fmla="*/ 8 h 86"/>
                <a:gd name="T44" fmla="*/ 26 w 96"/>
                <a:gd name="T45" fmla="*/ 8 h 86"/>
                <a:gd name="T46" fmla="*/ 26 w 96"/>
                <a:gd name="T47" fmla="*/ 11 h 86"/>
                <a:gd name="T48" fmla="*/ 26 w 96"/>
                <a:gd name="T49" fmla="*/ 11 h 86"/>
                <a:gd name="T50" fmla="*/ 22 w 96"/>
                <a:gd name="T51" fmla="*/ 15 h 86"/>
                <a:gd name="T52" fmla="*/ 22 w 96"/>
                <a:gd name="T53" fmla="*/ 26 h 86"/>
                <a:gd name="T54" fmla="*/ 22 w 96"/>
                <a:gd name="T55" fmla="*/ 30 h 86"/>
                <a:gd name="T56" fmla="*/ 26 w 96"/>
                <a:gd name="T57" fmla="*/ 34 h 86"/>
                <a:gd name="T58" fmla="*/ 19 w 96"/>
                <a:gd name="T59" fmla="*/ 45 h 86"/>
                <a:gd name="T60" fmla="*/ 11 w 96"/>
                <a:gd name="T61" fmla="*/ 52 h 86"/>
                <a:gd name="T62" fmla="*/ 4 w 96"/>
                <a:gd name="T63" fmla="*/ 67 h 86"/>
                <a:gd name="T64" fmla="*/ 4 w 96"/>
                <a:gd name="T65" fmla="*/ 75 h 86"/>
                <a:gd name="T66" fmla="*/ 0 w 96"/>
                <a:gd name="T67" fmla="*/ 86 h 86"/>
                <a:gd name="T68" fmla="*/ 0 w 96"/>
                <a:gd name="T69" fmla="*/ 86 h 86"/>
                <a:gd name="T70" fmla="*/ 7 w 96"/>
                <a:gd name="T71" fmla="*/ 82 h 86"/>
                <a:gd name="T72" fmla="*/ 11 w 96"/>
                <a:gd name="T73" fmla="*/ 86 h 86"/>
                <a:gd name="T74" fmla="*/ 15 w 96"/>
                <a:gd name="T75" fmla="*/ 82 h 86"/>
                <a:gd name="T76" fmla="*/ 15 w 96"/>
                <a:gd name="T77" fmla="*/ 82 h 86"/>
                <a:gd name="T78" fmla="*/ 19 w 96"/>
                <a:gd name="T79" fmla="*/ 82 h 86"/>
                <a:gd name="T80" fmla="*/ 22 w 96"/>
                <a:gd name="T81" fmla="*/ 78 h 86"/>
                <a:gd name="T82" fmla="*/ 33 w 96"/>
                <a:gd name="T83" fmla="*/ 78 h 86"/>
                <a:gd name="T84" fmla="*/ 70 w 96"/>
                <a:gd name="T85" fmla="*/ 7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86">
                  <a:moveTo>
                    <a:pt x="74" y="63"/>
                  </a:moveTo>
                  <a:lnTo>
                    <a:pt x="74" y="60"/>
                  </a:lnTo>
                  <a:lnTo>
                    <a:pt x="78" y="5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5" y="49"/>
                  </a:lnTo>
                  <a:lnTo>
                    <a:pt x="85" y="49"/>
                  </a:lnTo>
                  <a:lnTo>
                    <a:pt x="85" y="45"/>
                  </a:lnTo>
                  <a:lnTo>
                    <a:pt x="93" y="45"/>
                  </a:lnTo>
                  <a:lnTo>
                    <a:pt x="93" y="41"/>
                  </a:lnTo>
                  <a:lnTo>
                    <a:pt x="93" y="41"/>
                  </a:lnTo>
                  <a:lnTo>
                    <a:pt x="96" y="37"/>
                  </a:lnTo>
                  <a:lnTo>
                    <a:pt x="96" y="34"/>
                  </a:lnTo>
                  <a:lnTo>
                    <a:pt x="96" y="30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89" y="23"/>
                  </a:lnTo>
                  <a:lnTo>
                    <a:pt x="89" y="19"/>
                  </a:lnTo>
                  <a:lnTo>
                    <a:pt x="85" y="15"/>
                  </a:lnTo>
                  <a:lnTo>
                    <a:pt x="85" y="11"/>
                  </a:lnTo>
                  <a:lnTo>
                    <a:pt x="85" y="8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4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67" y="8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4" y="11"/>
                  </a:lnTo>
                  <a:lnTo>
                    <a:pt x="41" y="11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7"/>
                  </a:lnTo>
                  <a:lnTo>
                    <a:pt x="19" y="45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4" y="63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4" y="86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11" y="86"/>
                  </a:lnTo>
                  <a:lnTo>
                    <a:pt x="11" y="86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48" y="78"/>
                  </a:lnTo>
                  <a:lnTo>
                    <a:pt x="70" y="78"/>
                  </a:lnTo>
                  <a:lnTo>
                    <a:pt x="74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3" name="Freeform 109"/>
            <p:cNvSpPr>
              <a:spLocks/>
            </p:cNvSpPr>
            <p:nvPr/>
          </p:nvSpPr>
          <p:spPr bwMode="auto">
            <a:xfrm>
              <a:off x="4597952" y="2961102"/>
              <a:ext cx="276626" cy="167262"/>
            </a:xfrm>
            <a:custGeom>
              <a:avLst/>
              <a:gdLst>
                <a:gd name="T0" fmla="*/ 137 w 215"/>
                <a:gd name="T1" fmla="*/ 4 h 130"/>
                <a:gd name="T2" fmla="*/ 148 w 215"/>
                <a:gd name="T3" fmla="*/ 19 h 130"/>
                <a:gd name="T4" fmla="*/ 148 w 215"/>
                <a:gd name="T5" fmla="*/ 30 h 130"/>
                <a:gd name="T6" fmla="*/ 155 w 215"/>
                <a:gd name="T7" fmla="*/ 34 h 130"/>
                <a:gd name="T8" fmla="*/ 159 w 215"/>
                <a:gd name="T9" fmla="*/ 41 h 130"/>
                <a:gd name="T10" fmla="*/ 174 w 215"/>
                <a:gd name="T11" fmla="*/ 45 h 130"/>
                <a:gd name="T12" fmla="*/ 181 w 215"/>
                <a:gd name="T13" fmla="*/ 52 h 130"/>
                <a:gd name="T14" fmla="*/ 178 w 215"/>
                <a:gd name="T15" fmla="*/ 56 h 130"/>
                <a:gd name="T16" fmla="*/ 185 w 215"/>
                <a:gd name="T17" fmla="*/ 64 h 130"/>
                <a:gd name="T18" fmla="*/ 196 w 215"/>
                <a:gd name="T19" fmla="*/ 71 h 130"/>
                <a:gd name="T20" fmla="*/ 200 w 215"/>
                <a:gd name="T21" fmla="*/ 78 h 130"/>
                <a:gd name="T22" fmla="*/ 207 w 215"/>
                <a:gd name="T23" fmla="*/ 82 h 130"/>
                <a:gd name="T24" fmla="*/ 215 w 215"/>
                <a:gd name="T25" fmla="*/ 93 h 130"/>
                <a:gd name="T26" fmla="*/ 207 w 215"/>
                <a:gd name="T27" fmla="*/ 89 h 130"/>
                <a:gd name="T28" fmla="*/ 193 w 215"/>
                <a:gd name="T29" fmla="*/ 89 h 130"/>
                <a:gd name="T30" fmla="*/ 185 w 215"/>
                <a:gd name="T31" fmla="*/ 89 h 130"/>
                <a:gd name="T32" fmla="*/ 181 w 215"/>
                <a:gd name="T33" fmla="*/ 89 h 130"/>
                <a:gd name="T34" fmla="*/ 170 w 215"/>
                <a:gd name="T35" fmla="*/ 93 h 130"/>
                <a:gd name="T36" fmla="*/ 167 w 215"/>
                <a:gd name="T37" fmla="*/ 93 h 130"/>
                <a:gd name="T38" fmla="*/ 152 w 215"/>
                <a:gd name="T39" fmla="*/ 97 h 130"/>
                <a:gd name="T40" fmla="*/ 141 w 215"/>
                <a:gd name="T41" fmla="*/ 97 h 130"/>
                <a:gd name="T42" fmla="*/ 130 w 215"/>
                <a:gd name="T43" fmla="*/ 101 h 130"/>
                <a:gd name="T44" fmla="*/ 126 w 215"/>
                <a:gd name="T45" fmla="*/ 104 h 130"/>
                <a:gd name="T46" fmla="*/ 118 w 215"/>
                <a:gd name="T47" fmla="*/ 104 h 130"/>
                <a:gd name="T48" fmla="*/ 104 w 215"/>
                <a:gd name="T49" fmla="*/ 101 h 130"/>
                <a:gd name="T50" fmla="*/ 93 w 215"/>
                <a:gd name="T51" fmla="*/ 97 h 130"/>
                <a:gd name="T52" fmla="*/ 81 w 215"/>
                <a:gd name="T53" fmla="*/ 93 h 130"/>
                <a:gd name="T54" fmla="*/ 74 w 215"/>
                <a:gd name="T55" fmla="*/ 93 h 130"/>
                <a:gd name="T56" fmla="*/ 74 w 215"/>
                <a:gd name="T57" fmla="*/ 101 h 130"/>
                <a:gd name="T58" fmla="*/ 70 w 215"/>
                <a:gd name="T59" fmla="*/ 108 h 130"/>
                <a:gd name="T60" fmla="*/ 67 w 215"/>
                <a:gd name="T61" fmla="*/ 112 h 130"/>
                <a:gd name="T62" fmla="*/ 59 w 215"/>
                <a:gd name="T63" fmla="*/ 112 h 130"/>
                <a:gd name="T64" fmla="*/ 44 w 215"/>
                <a:gd name="T65" fmla="*/ 115 h 130"/>
                <a:gd name="T66" fmla="*/ 30 w 215"/>
                <a:gd name="T67" fmla="*/ 130 h 130"/>
                <a:gd name="T68" fmla="*/ 30 w 215"/>
                <a:gd name="T69" fmla="*/ 123 h 130"/>
                <a:gd name="T70" fmla="*/ 15 w 215"/>
                <a:gd name="T71" fmla="*/ 108 h 130"/>
                <a:gd name="T72" fmla="*/ 4 w 215"/>
                <a:gd name="T73" fmla="*/ 101 h 130"/>
                <a:gd name="T74" fmla="*/ 4 w 215"/>
                <a:gd name="T75" fmla="*/ 82 h 130"/>
                <a:gd name="T76" fmla="*/ 4 w 215"/>
                <a:gd name="T77" fmla="*/ 75 h 130"/>
                <a:gd name="T78" fmla="*/ 15 w 215"/>
                <a:gd name="T79" fmla="*/ 56 h 130"/>
                <a:gd name="T80" fmla="*/ 22 w 215"/>
                <a:gd name="T81" fmla="*/ 52 h 130"/>
                <a:gd name="T82" fmla="*/ 33 w 215"/>
                <a:gd name="T83" fmla="*/ 56 h 130"/>
                <a:gd name="T84" fmla="*/ 37 w 215"/>
                <a:gd name="T85" fmla="*/ 49 h 130"/>
                <a:gd name="T86" fmla="*/ 48 w 215"/>
                <a:gd name="T87" fmla="*/ 52 h 130"/>
                <a:gd name="T88" fmla="*/ 70 w 215"/>
                <a:gd name="T89" fmla="*/ 45 h 130"/>
                <a:gd name="T90" fmla="*/ 74 w 215"/>
                <a:gd name="T91" fmla="*/ 38 h 130"/>
                <a:gd name="T92" fmla="*/ 78 w 215"/>
                <a:gd name="T93" fmla="*/ 30 h 130"/>
                <a:gd name="T94" fmla="*/ 93 w 215"/>
                <a:gd name="T95" fmla="*/ 34 h 130"/>
                <a:gd name="T96" fmla="*/ 107 w 215"/>
                <a:gd name="T97" fmla="*/ 26 h 130"/>
                <a:gd name="T98" fmla="*/ 107 w 215"/>
                <a:gd name="T99" fmla="*/ 19 h 130"/>
                <a:gd name="T100" fmla="*/ 115 w 215"/>
                <a:gd name="T101" fmla="*/ 12 h 130"/>
                <a:gd name="T102" fmla="*/ 122 w 215"/>
                <a:gd name="T103" fmla="*/ 4 h 130"/>
                <a:gd name="T104" fmla="*/ 137 w 215"/>
                <a:gd name="T10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5" h="130">
                  <a:moveTo>
                    <a:pt x="137" y="0"/>
                  </a:move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41" y="8"/>
                  </a:lnTo>
                  <a:lnTo>
                    <a:pt x="141" y="8"/>
                  </a:lnTo>
                  <a:lnTo>
                    <a:pt x="144" y="15"/>
                  </a:lnTo>
                  <a:lnTo>
                    <a:pt x="148" y="19"/>
                  </a:lnTo>
                  <a:lnTo>
                    <a:pt x="152" y="23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30"/>
                  </a:lnTo>
                  <a:lnTo>
                    <a:pt x="148" y="34"/>
                  </a:lnTo>
                  <a:lnTo>
                    <a:pt x="148" y="38"/>
                  </a:lnTo>
                  <a:lnTo>
                    <a:pt x="155" y="38"/>
                  </a:lnTo>
                  <a:lnTo>
                    <a:pt x="155" y="34"/>
                  </a:lnTo>
                  <a:lnTo>
                    <a:pt x="159" y="34"/>
                  </a:lnTo>
                  <a:lnTo>
                    <a:pt x="163" y="38"/>
                  </a:lnTo>
                  <a:lnTo>
                    <a:pt x="159" y="38"/>
                  </a:lnTo>
                  <a:lnTo>
                    <a:pt x="159" y="41"/>
                  </a:lnTo>
                  <a:lnTo>
                    <a:pt x="163" y="45"/>
                  </a:lnTo>
                  <a:lnTo>
                    <a:pt x="167" y="45"/>
                  </a:lnTo>
                  <a:lnTo>
                    <a:pt x="170" y="45"/>
                  </a:lnTo>
                  <a:lnTo>
                    <a:pt x="174" y="45"/>
                  </a:lnTo>
                  <a:lnTo>
                    <a:pt x="174" y="49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81" y="52"/>
                  </a:lnTo>
                  <a:lnTo>
                    <a:pt x="181" y="52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85" y="60"/>
                  </a:lnTo>
                  <a:lnTo>
                    <a:pt x="185" y="64"/>
                  </a:lnTo>
                  <a:lnTo>
                    <a:pt x="189" y="60"/>
                  </a:lnTo>
                  <a:lnTo>
                    <a:pt x="193" y="64"/>
                  </a:lnTo>
                  <a:lnTo>
                    <a:pt x="193" y="67"/>
                  </a:lnTo>
                  <a:lnTo>
                    <a:pt x="196" y="71"/>
                  </a:lnTo>
                  <a:lnTo>
                    <a:pt x="196" y="71"/>
                  </a:lnTo>
                  <a:lnTo>
                    <a:pt x="200" y="75"/>
                  </a:lnTo>
                  <a:lnTo>
                    <a:pt x="200" y="75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7" y="78"/>
                  </a:lnTo>
                  <a:lnTo>
                    <a:pt x="211" y="82"/>
                  </a:lnTo>
                  <a:lnTo>
                    <a:pt x="207" y="82"/>
                  </a:lnTo>
                  <a:lnTo>
                    <a:pt x="211" y="86"/>
                  </a:lnTo>
                  <a:lnTo>
                    <a:pt x="211" y="89"/>
                  </a:lnTo>
                  <a:lnTo>
                    <a:pt x="215" y="89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5" y="93"/>
                  </a:lnTo>
                  <a:lnTo>
                    <a:pt x="211" y="89"/>
                  </a:lnTo>
                  <a:lnTo>
                    <a:pt x="207" y="89"/>
                  </a:lnTo>
                  <a:lnTo>
                    <a:pt x="204" y="93"/>
                  </a:lnTo>
                  <a:lnTo>
                    <a:pt x="204" y="93"/>
                  </a:lnTo>
                  <a:lnTo>
                    <a:pt x="196" y="93"/>
                  </a:lnTo>
                  <a:lnTo>
                    <a:pt x="193" y="89"/>
                  </a:lnTo>
                  <a:lnTo>
                    <a:pt x="193" y="89"/>
                  </a:lnTo>
                  <a:lnTo>
                    <a:pt x="189" y="89"/>
                  </a:lnTo>
                  <a:lnTo>
                    <a:pt x="189" y="89"/>
                  </a:lnTo>
                  <a:lnTo>
                    <a:pt x="185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81" y="89"/>
                  </a:lnTo>
                  <a:lnTo>
                    <a:pt x="178" y="93"/>
                  </a:lnTo>
                  <a:lnTo>
                    <a:pt x="178" y="93"/>
                  </a:lnTo>
                  <a:lnTo>
                    <a:pt x="174" y="93"/>
                  </a:lnTo>
                  <a:lnTo>
                    <a:pt x="170" y="93"/>
                  </a:lnTo>
                  <a:lnTo>
                    <a:pt x="170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55" y="93"/>
                  </a:lnTo>
                  <a:lnTo>
                    <a:pt x="152" y="97"/>
                  </a:lnTo>
                  <a:lnTo>
                    <a:pt x="152" y="97"/>
                  </a:lnTo>
                  <a:lnTo>
                    <a:pt x="144" y="97"/>
                  </a:lnTo>
                  <a:lnTo>
                    <a:pt x="144" y="97"/>
                  </a:lnTo>
                  <a:lnTo>
                    <a:pt x="141" y="97"/>
                  </a:lnTo>
                  <a:lnTo>
                    <a:pt x="137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0" y="101"/>
                  </a:lnTo>
                  <a:lnTo>
                    <a:pt x="130" y="104"/>
                  </a:lnTo>
                  <a:lnTo>
                    <a:pt x="133" y="104"/>
                  </a:lnTo>
                  <a:lnTo>
                    <a:pt x="130" y="104"/>
                  </a:lnTo>
                  <a:lnTo>
                    <a:pt x="126" y="104"/>
                  </a:lnTo>
                  <a:lnTo>
                    <a:pt x="126" y="104"/>
                  </a:lnTo>
                  <a:lnTo>
                    <a:pt x="122" y="104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15" y="104"/>
                  </a:lnTo>
                  <a:lnTo>
                    <a:pt x="111" y="104"/>
                  </a:lnTo>
                  <a:lnTo>
                    <a:pt x="107" y="104"/>
                  </a:lnTo>
                  <a:lnTo>
                    <a:pt x="104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96" y="97"/>
                  </a:lnTo>
                  <a:lnTo>
                    <a:pt x="93" y="97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85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4" y="93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4" y="101"/>
                  </a:lnTo>
                  <a:lnTo>
                    <a:pt x="74" y="101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4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67" y="112"/>
                  </a:lnTo>
                  <a:lnTo>
                    <a:pt x="67" y="115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59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12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0" y="127"/>
                  </a:lnTo>
                  <a:lnTo>
                    <a:pt x="30" y="123"/>
                  </a:lnTo>
                  <a:lnTo>
                    <a:pt x="22" y="123"/>
                  </a:lnTo>
                  <a:lnTo>
                    <a:pt x="22" y="119"/>
                  </a:lnTo>
                  <a:lnTo>
                    <a:pt x="18" y="115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1" y="104"/>
                  </a:lnTo>
                  <a:lnTo>
                    <a:pt x="7" y="101"/>
                  </a:lnTo>
                  <a:lnTo>
                    <a:pt x="4" y="101"/>
                  </a:lnTo>
                  <a:lnTo>
                    <a:pt x="4" y="93"/>
                  </a:lnTo>
                  <a:lnTo>
                    <a:pt x="4" y="89"/>
                  </a:lnTo>
                  <a:lnTo>
                    <a:pt x="4" y="86"/>
                  </a:lnTo>
                  <a:lnTo>
                    <a:pt x="4" y="82"/>
                  </a:lnTo>
                  <a:lnTo>
                    <a:pt x="4" y="78"/>
                  </a:lnTo>
                  <a:lnTo>
                    <a:pt x="0" y="75"/>
                  </a:lnTo>
                  <a:lnTo>
                    <a:pt x="4" y="75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11" y="67"/>
                  </a:lnTo>
                  <a:lnTo>
                    <a:pt x="15" y="60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7" y="49"/>
                  </a:lnTo>
                  <a:lnTo>
                    <a:pt x="37" y="49"/>
                  </a:lnTo>
                  <a:lnTo>
                    <a:pt x="41" y="52"/>
                  </a:lnTo>
                  <a:lnTo>
                    <a:pt x="41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9"/>
                  </a:lnTo>
                  <a:lnTo>
                    <a:pt x="67" y="45"/>
                  </a:lnTo>
                  <a:lnTo>
                    <a:pt x="70" y="45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78" y="38"/>
                  </a:lnTo>
                  <a:lnTo>
                    <a:pt x="74" y="3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4" y="30"/>
                  </a:lnTo>
                  <a:lnTo>
                    <a:pt x="78" y="30"/>
                  </a:lnTo>
                  <a:lnTo>
                    <a:pt x="81" y="30"/>
                  </a:lnTo>
                  <a:lnTo>
                    <a:pt x="85" y="34"/>
                  </a:lnTo>
                  <a:lnTo>
                    <a:pt x="89" y="34"/>
                  </a:lnTo>
                  <a:lnTo>
                    <a:pt x="93" y="34"/>
                  </a:lnTo>
                  <a:lnTo>
                    <a:pt x="100" y="30"/>
                  </a:lnTo>
                  <a:lnTo>
                    <a:pt x="104" y="30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4" y="23"/>
                  </a:lnTo>
                  <a:lnTo>
                    <a:pt x="107" y="23"/>
                  </a:lnTo>
                  <a:lnTo>
                    <a:pt x="107" y="19"/>
                  </a:lnTo>
                  <a:lnTo>
                    <a:pt x="107" y="19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2"/>
                  </a:lnTo>
                  <a:lnTo>
                    <a:pt x="118" y="12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3" y="4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4" name="Freeform 110"/>
            <p:cNvSpPr>
              <a:spLocks/>
            </p:cNvSpPr>
            <p:nvPr/>
          </p:nvSpPr>
          <p:spPr bwMode="auto">
            <a:xfrm>
              <a:off x="4488589" y="2517214"/>
              <a:ext cx="328091" cy="277912"/>
            </a:xfrm>
            <a:custGeom>
              <a:avLst/>
              <a:gdLst>
                <a:gd name="T0" fmla="*/ 237 w 255"/>
                <a:gd name="T1" fmla="*/ 208 h 216"/>
                <a:gd name="T2" fmla="*/ 248 w 255"/>
                <a:gd name="T3" fmla="*/ 60 h 216"/>
                <a:gd name="T4" fmla="*/ 244 w 255"/>
                <a:gd name="T5" fmla="*/ 49 h 216"/>
                <a:gd name="T6" fmla="*/ 248 w 255"/>
                <a:gd name="T7" fmla="*/ 41 h 216"/>
                <a:gd name="T8" fmla="*/ 244 w 255"/>
                <a:gd name="T9" fmla="*/ 34 h 216"/>
                <a:gd name="T10" fmla="*/ 248 w 255"/>
                <a:gd name="T11" fmla="*/ 23 h 216"/>
                <a:gd name="T12" fmla="*/ 244 w 255"/>
                <a:gd name="T13" fmla="*/ 19 h 216"/>
                <a:gd name="T14" fmla="*/ 237 w 255"/>
                <a:gd name="T15" fmla="*/ 19 h 216"/>
                <a:gd name="T16" fmla="*/ 226 w 255"/>
                <a:gd name="T17" fmla="*/ 15 h 216"/>
                <a:gd name="T18" fmla="*/ 215 w 255"/>
                <a:gd name="T19" fmla="*/ 12 h 216"/>
                <a:gd name="T20" fmla="*/ 215 w 255"/>
                <a:gd name="T21" fmla="*/ 12 h 216"/>
                <a:gd name="T22" fmla="*/ 207 w 255"/>
                <a:gd name="T23" fmla="*/ 4 h 216"/>
                <a:gd name="T24" fmla="*/ 200 w 255"/>
                <a:gd name="T25" fmla="*/ 4 h 216"/>
                <a:gd name="T26" fmla="*/ 196 w 255"/>
                <a:gd name="T27" fmla="*/ 4 h 216"/>
                <a:gd name="T28" fmla="*/ 189 w 255"/>
                <a:gd name="T29" fmla="*/ 4 h 216"/>
                <a:gd name="T30" fmla="*/ 178 w 255"/>
                <a:gd name="T31" fmla="*/ 4 h 216"/>
                <a:gd name="T32" fmla="*/ 166 w 255"/>
                <a:gd name="T33" fmla="*/ 12 h 216"/>
                <a:gd name="T34" fmla="*/ 163 w 255"/>
                <a:gd name="T35" fmla="*/ 19 h 216"/>
                <a:gd name="T36" fmla="*/ 166 w 255"/>
                <a:gd name="T37" fmla="*/ 30 h 216"/>
                <a:gd name="T38" fmla="*/ 166 w 255"/>
                <a:gd name="T39" fmla="*/ 38 h 216"/>
                <a:gd name="T40" fmla="*/ 163 w 255"/>
                <a:gd name="T41" fmla="*/ 45 h 216"/>
                <a:gd name="T42" fmla="*/ 152 w 255"/>
                <a:gd name="T43" fmla="*/ 49 h 216"/>
                <a:gd name="T44" fmla="*/ 141 w 255"/>
                <a:gd name="T45" fmla="*/ 41 h 216"/>
                <a:gd name="T46" fmla="*/ 126 w 255"/>
                <a:gd name="T47" fmla="*/ 34 h 216"/>
                <a:gd name="T48" fmla="*/ 107 w 255"/>
                <a:gd name="T49" fmla="*/ 30 h 216"/>
                <a:gd name="T50" fmla="*/ 100 w 255"/>
                <a:gd name="T51" fmla="*/ 30 h 216"/>
                <a:gd name="T52" fmla="*/ 89 w 255"/>
                <a:gd name="T53" fmla="*/ 19 h 216"/>
                <a:gd name="T54" fmla="*/ 85 w 255"/>
                <a:gd name="T55" fmla="*/ 12 h 216"/>
                <a:gd name="T56" fmla="*/ 70 w 255"/>
                <a:gd name="T57" fmla="*/ 4 h 216"/>
                <a:gd name="T58" fmla="*/ 55 w 255"/>
                <a:gd name="T59" fmla="*/ 4 h 216"/>
                <a:gd name="T60" fmla="*/ 37 w 255"/>
                <a:gd name="T61" fmla="*/ 4 h 216"/>
                <a:gd name="T62" fmla="*/ 29 w 255"/>
                <a:gd name="T63" fmla="*/ 0 h 216"/>
                <a:gd name="T64" fmla="*/ 29 w 255"/>
                <a:gd name="T65" fmla="*/ 8 h 216"/>
                <a:gd name="T66" fmla="*/ 29 w 255"/>
                <a:gd name="T67" fmla="*/ 15 h 216"/>
                <a:gd name="T68" fmla="*/ 18 w 255"/>
                <a:gd name="T69" fmla="*/ 23 h 216"/>
                <a:gd name="T70" fmla="*/ 11 w 255"/>
                <a:gd name="T71" fmla="*/ 23 h 216"/>
                <a:gd name="T72" fmla="*/ 7 w 255"/>
                <a:gd name="T73" fmla="*/ 26 h 216"/>
                <a:gd name="T74" fmla="*/ 11 w 255"/>
                <a:gd name="T75" fmla="*/ 34 h 216"/>
                <a:gd name="T76" fmla="*/ 11 w 255"/>
                <a:gd name="T77" fmla="*/ 38 h 216"/>
                <a:gd name="T78" fmla="*/ 7 w 255"/>
                <a:gd name="T79" fmla="*/ 41 h 216"/>
                <a:gd name="T80" fmla="*/ 4 w 255"/>
                <a:gd name="T81" fmla="*/ 45 h 216"/>
                <a:gd name="T82" fmla="*/ 0 w 255"/>
                <a:gd name="T83" fmla="*/ 45 h 216"/>
                <a:gd name="T84" fmla="*/ 0 w 255"/>
                <a:gd name="T85" fmla="*/ 49 h 216"/>
                <a:gd name="T86" fmla="*/ 0 w 255"/>
                <a:gd name="T87" fmla="*/ 52 h 216"/>
                <a:gd name="T88" fmla="*/ 4 w 255"/>
                <a:gd name="T89" fmla="*/ 67 h 216"/>
                <a:gd name="T90" fmla="*/ 4 w 255"/>
                <a:gd name="T91" fmla="*/ 75 h 216"/>
                <a:gd name="T92" fmla="*/ 7 w 255"/>
                <a:gd name="T93" fmla="*/ 86 h 216"/>
                <a:gd name="T94" fmla="*/ 4 w 255"/>
                <a:gd name="T95" fmla="*/ 97 h 216"/>
                <a:gd name="T96" fmla="*/ 7 w 255"/>
                <a:gd name="T97" fmla="*/ 104 h 216"/>
                <a:gd name="T98" fmla="*/ 0 w 255"/>
                <a:gd name="T99" fmla="*/ 108 h 216"/>
                <a:gd name="T100" fmla="*/ 0 w 255"/>
                <a:gd name="T101" fmla="*/ 112 h 216"/>
                <a:gd name="T102" fmla="*/ 4 w 255"/>
                <a:gd name="T103" fmla="*/ 119 h 216"/>
                <a:gd name="T104" fmla="*/ 7 w 255"/>
                <a:gd name="T105" fmla="*/ 127 h 216"/>
                <a:gd name="T106" fmla="*/ 11 w 255"/>
                <a:gd name="T107" fmla="*/ 130 h 216"/>
                <a:gd name="T108" fmla="*/ 11 w 255"/>
                <a:gd name="T109" fmla="*/ 138 h 216"/>
                <a:gd name="T110" fmla="*/ 15 w 255"/>
                <a:gd name="T111" fmla="*/ 141 h 216"/>
                <a:gd name="T112" fmla="*/ 26 w 255"/>
                <a:gd name="T113" fmla="*/ 141 h 216"/>
                <a:gd name="T114" fmla="*/ 33 w 255"/>
                <a:gd name="T115" fmla="*/ 145 h 216"/>
                <a:gd name="T116" fmla="*/ 37 w 255"/>
                <a:gd name="T117" fmla="*/ 153 h 216"/>
                <a:gd name="T118" fmla="*/ 41 w 255"/>
                <a:gd name="T119" fmla="*/ 156 h 216"/>
                <a:gd name="T120" fmla="*/ 74 w 255"/>
                <a:gd name="T121" fmla="*/ 167 h 216"/>
                <a:gd name="T122" fmla="*/ 237 w 255"/>
                <a:gd name="T123" fmla="*/ 216 h 216"/>
                <a:gd name="T124" fmla="*/ 237 w 255"/>
                <a:gd name="T12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5" h="216">
                  <a:moveTo>
                    <a:pt x="237" y="216"/>
                  </a:moveTo>
                  <a:lnTo>
                    <a:pt x="237" y="208"/>
                  </a:lnTo>
                  <a:lnTo>
                    <a:pt x="255" y="208"/>
                  </a:lnTo>
                  <a:lnTo>
                    <a:pt x="248" y="60"/>
                  </a:lnTo>
                  <a:lnTo>
                    <a:pt x="244" y="52"/>
                  </a:lnTo>
                  <a:lnTo>
                    <a:pt x="244" y="49"/>
                  </a:lnTo>
                  <a:lnTo>
                    <a:pt x="244" y="45"/>
                  </a:lnTo>
                  <a:lnTo>
                    <a:pt x="248" y="41"/>
                  </a:lnTo>
                  <a:lnTo>
                    <a:pt x="248" y="38"/>
                  </a:lnTo>
                  <a:lnTo>
                    <a:pt x="244" y="34"/>
                  </a:lnTo>
                  <a:lnTo>
                    <a:pt x="248" y="26"/>
                  </a:lnTo>
                  <a:lnTo>
                    <a:pt x="248" y="23"/>
                  </a:lnTo>
                  <a:lnTo>
                    <a:pt x="248" y="19"/>
                  </a:lnTo>
                  <a:lnTo>
                    <a:pt x="244" y="19"/>
                  </a:lnTo>
                  <a:lnTo>
                    <a:pt x="240" y="15"/>
                  </a:lnTo>
                  <a:lnTo>
                    <a:pt x="237" y="19"/>
                  </a:lnTo>
                  <a:lnTo>
                    <a:pt x="226" y="15"/>
                  </a:lnTo>
                  <a:lnTo>
                    <a:pt x="226" y="15"/>
                  </a:lnTo>
                  <a:lnTo>
                    <a:pt x="222" y="15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07" y="4"/>
                  </a:lnTo>
                  <a:lnTo>
                    <a:pt x="203" y="4"/>
                  </a:lnTo>
                  <a:lnTo>
                    <a:pt x="200" y="4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2" y="4"/>
                  </a:lnTo>
                  <a:lnTo>
                    <a:pt x="189" y="4"/>
                  </a:lnTo>
                  <a:lnTo>
                    <a:pt x="185" y="4"/>
                  </a:lnTo>
                  <a:lnTo>
                    <a:pt x="178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66" y="15"/>
                  </a:lnTo>
                  <a:lnTo>
                    <a:pt x="163" y="19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6" y="38"/>
                  </a:lnTo>
                  <a:lnTo>
                    <a:pt x="166" y="38"/>
                  </a:lnTo>
                  <a:lnTo>
                    <a:pt x="163" y="41"/>
                  </a:lnTo>
                  <a:lnTo>
                    <a:pt x="163" y="45"/>
                  </a:lnTo>
                  <a:lnTo>
                    <a:pt x="155" y="49"/>
                  </a:lnTo>
                  <a:lnTo>
                    <a:pt x="152" y="49"/>
                  </a:lnTo>
                  <a:lnTo>
                    <a:pt x="144" y="49"/>
                  </a:lnTo>
                  <a:lnTo>
                    <a:pt x="141" y="41"/>
                  </a:lnTo>
                  <a:lnTo>
                    <a:pt x="133" y="38"/>
                  </a:lnTo>
                  <a:lnTo>
                    <a:pt x="126" y="34"/>
                  </a:lnTo>
                  <a:lnTo>
                    <a:pt x="115" y="30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9" y="19"/>
                  </a:lnTo>
                  <a:lnTo>
                    <a:pt x="89" y="15"/>
                  </a:lnTo>
                  <a:lnTo>
                    <a:pt x="85" y="12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63" y="4"/>
                  </a:lnTo>
                  <a:lnTo>
                    <a:pt x="55" y="4"/>
                  </a:lnTo>
                  <a:lnTo>
                    <a:pt x="44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7" y="26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4"/>
                  </a:lnTo>
                  <a:lnTo>
                    <a:pt x="11" y="38"/>
                  </a:lnTo>
                  <a:lnTo>
                    <a:pt x="11" y="38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4" y="56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4" y="82"/>
                  </a:lnTo>
                  <a:lnTo>
                    <a:pt x="7" y="86"/>
                  </a:lnTo>
                  <a:lnTo>
                    <a:pt x="4" y="93"/>
                  </a:lnTo>
                  <a:lnTo>
                    <a:pt x="4" y="97"/>
                  </a:lnTo>
                  <a:lnTo>
                    <a:pt x="7" y="101"/>
                  </a:lnTo>
                  <a:lnTo>
                    <a:pt x="7" y="104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9"/>
                  </a:lnTo>
                  <a:lnTo>
                    <a:pt x="7" y="123"/>
                  </a:lnTo>
                  <a:lnTo>
                    <a:pt x="7" y="127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4"/>
                  </a:lnTo>
                  <a:lnTo>
                    <a:pt x="11" y="138"/>
                  </a:lnTo>
                  <a:lnTo>
                    <a:pt x="11" y="138"/>
                  </a:lnTo>
                  <a:lnTo>
                    <a:pt x="15" y="141"/>
                  </a:lnTo>
                  <a:lnTo>
                    <a:pt x="22" y="141"/>
                  </a:lnTo>
                  <a:lnTo>
                    <a:pt x="26" y="141"/>
                  </a:lnTo>
                  <a:lnTo>
                    <a:pt x="29" y="141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37" y="153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70" y="164"/>
                  </a:lnTo>
                  <a:lnTo>
                    <a:pt x="74" y="167"/>
                  </a:lnTo>
                  <a:lnTo>
                    <a:pt x="107" y="153"/>
                  </a:lnTo>
                  <a:lnTo>
                    <a:pt x="237" y="216"/>
                  </a:lnTo>
                  <a:lnTo>
                    <a:pt x="237" y="216"/>
                  </a:lnTo>
                  <a:lnTo>
                    <a:pt x="237" y="2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111"/>
            <p:cNvSpPr>
              <a:spLocks noEditPoints="1"/>
            </p:cNvSpPr>
            <p:nvPr/>
          </p:nvSpPr>
          <p:spPr bwMode="auto">
            <a:xfrm>
              <a:off x="4444842" y="2427150"/>
              <a:ext cx="81058" cy="147963"/>
            </a:xfrm>
            <a:custGeom>
              <a:avLst/>
              <a:gdLst>
                <a:gd name="T0" fmla="*/ 38 w 63"/>
                <a:gd name="T1" fmla="*/ 115 h 115"/>
                <a:gd name="T2" fmla="*/ 41 w 63"/>
                <a:gd name="T3" fmla="*/ 115 h 115"/>
                <a:gd name="T4" fmla="*/ 45 w 63"/>
                <a:gd name="T5" fmla="*/ 111 h 115"/>
                <a:gd name="T6" fmla="*/ 45 w 63"/>
                <a:gd name="T7" fmla="*/ 108 h 115"/>
                <a:gd name="T8" fmla="*/ 41 w 63"/>
                <a:gd name="T9" fmla="*/ 100 h 115"/>
                <a:gd name="T10" fmla="*/ 41 w 63"/>
                <a:gd name="T11" fmla="*/ 96 h 115"/>
                <a:gd name="T12" fmla="*/ 49 w 63"/>
                <a:gd name="T13" fmla="*/ 93 h 115"/>
                <a:gd name="T14" fmla="*/ 52 w 63"/>
                <a:gd name="T15" fmla="*/ 89 h 115"/>
                <a:gd name="T16" fmla="*/ 63 w 63"/>
                <a:gd name="T17" fmla="*/ 78 h 115"/>
                <a:gd name="T18" fmla="*/ 63 w 63"/>
                <a:gd name="T19" fmla="*/ 70 h 115"/>
                <a:gd name="T20" fmla="*/ 60 w 63"/>
                <a:gd name="T21" fmla="*/ 70 h 115"/>
                <a:gd name="T22" fmla="*/ 56 w 63"/>
                <a:gd name="T23" fmla="*/ 67 h 115"/>
                <a:gd name="T24" fmla="*/ 52 w 63"/>
                <a:gd name="T25" fmla="*/ 63 h 115"/>
                <a:gd name="T26" fmla="*/ 52 w 63"/>
                <a:gd name="T27" fmla="*/ 63 h 115"/>
                <a:gd name="T28" fmla="*/ 49 w 63"/>
                <a:gd name="T29" fmla="*/ 63 h 115"/>
                <a:gd name="T30" fmla="*/ 45 w 63"/>
                <a:gd name="T31" fmla="*/ 63 h 115"/>
                <a:gd name="T32" fmla="*/ 38 w 63"/>
                <a:gd name="T33" fmla="*/ 56 h 115"/>
                <a:gd name="T34" fmla="*/ 49 w 63"/>
                <a:gd name="T35" fmla="*/ 44 h 115"/>
                <a:gd name="T36" fmla="*/ 52 w 63"/>
                <a:gd name="T37" fmla="*/ 41 h 115"/>
                <a:gd name="T38" fmla="*/ 56 w 63"/>
                <a:gd name="T39" fmla="*/ 37 h 115"/>
                <a:gd name="T40" fmla="*/ 52 w 63"/>
                <a:gd name="T41" fmla="*/ 33 h 115"/>
                <a:gd name="T42" fmla="*/ 49 w 63"/>
                <a:gd name="T43" fmla="*/ 26 h 115"/>
                <a:gd name="T44" fmla="*/ 45 w 63"/>
                <a:gd name="T45" fmla="*/ 19 h 115"/>
                <a:gd name="T46" fmla="*/ 49 w 63"/>
                <a:gd name="T47" fmla="*/ 15 h 115"/>
                <a:gd name="T48" fmla="*/ 52 w 63"/>
                <a:gd name="T49" fmla="*/ 7 h 115"/>
                <a:gd name="T50" fmla="*/ 45 w 63"/>
                <a:gd name="T51" fmla="*/ 11 h 115"/>
                <a:gd name="T52" fmla="*/ 41 w 63"/>
                <a:gd name="T53" fmla="*/ 11 h 115"/>
                <a:gd name="T54" fmla="*/ 38 w 63"/>
                <a:gd name="T55" fmla="*/ 4 h 115"/>
                <a:gd name="T56" fmla="*/ 34 w 63"/>
                <a:gd name="T57" fmla="*/ 0 h 115"/>
                <a:gd name="T58" fmla="*/ 30 w 63"/>
                <a:gd name="T59" fmla="*/ 4 h 115"/>
                <a:gd name="T60" fmla="*/ 26 w 63"/>
                <a:gd name="T61" fmla="*/ 4 h 115"/>
                <a:gd name="T62" fmla="*/ 15 w 63"/>
                <a:gd name="T63" fmla="*/ 7 h 115"/>
                <a:gd name="T64" fmla="*/ 15 w 63"/>
                <a:gd name="T65" fmla="*/ 11 h 115"/>
                <a:gd name="T66" fmla="*/ 15 w 63"/>
                <a:gd name="T67" fmla="*/ 15 h 115"/>
                <a:gd name="T68" fmla="*/ 12 w 63"/>
                <a:gd name="T69" fmla="*/ 30 h 115"/>
                <a:gd name="T70" fmla="*/ 15 w 63"/>
                <a:gd name="T71" fmla="*/ 33 h 115"/>
                <a:gd name="T72" fmla="*/ 15 w 63"/>
                <a:gd name="T73" fmla="*/ 37 h 115"/>
                <a:gd name="T74" fmla="*/ 15 w 63"/>
                <a:gd name="T75" fmla="*/ 41 h 115"/>
                <a:gd name="T76" fmla="*/ 12 w 63"/>
                <a:gd name="T77" fmla="*/ 48 h 115"/>
                <a:gd name="T78" fmla="*/ 8 w 63"/>
                <a:gd name="T79" fmla="*/ 52 h 115"/>
                <a:gd name="T80" fmla="*/ 4 w 63"/>
                <a:gd name="T81" fmla="*/ 56 h 115"/>
                <a:gd name="T82" fmla="*/ 0 w 63"/>
                <a:gd name="T83" fmla="*/ 63 h 115"/>
                <a:gd name="T84" fmla="*/ 4 w 63"/>
                <a:gd name="T85" fmla="*/ 67 h 115"/>
                <a:gd name="T86" fmla="*/ 8 w 63"/>
                <a:gd name="T87" fmla="*/ 70 h 115"/>
                <a:gd name="T88" fmla="*/ 12 w 63"/>
                <a:gd name="T89" fmla="*/ 78 h 115"/>
                <a:gd name="T90" fmla="*/ 19 w 63"/>
                <a:gd name="T91" fmla="*/ 82 h 115"/>
                <a:gd name="T92" fmla="*/ 26 w 63"/>
                <a:gd name="T93" fmla="*/ 85 h 115"/>
                <a:gd name="T94" fmla="*/ 34 w 63"/>
                <a:gd name="T95" fmla="*/ 115 h 115"/>
                <a:gd name="T96" fmla="*/ 49 w 63"/>
                <a:gd name="T97" fmla="*/ 59 h 115"/>
                <a:gd name="T98" fmla="*/ 56 w 63"/>
                <a:gd name="T99" fmla="*/ 59 h 115"/>
                <a:gd name="T100" fmla="*/ 49 w 63"/>
                <a:gd name="T101" fmla="*/ 5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" h="115">
                  <a:moveTo>
                    <a:pt x="34" y="115"/>
                  </a:moveTo>
                  <a:lnTo>
                    <a:pt x="38" y="115"/>
                  </a:lnTo>
                  <a:lnTo>
                    <a:pt x="38" y="115"/>
                  </a:lnTo>
                  <a:lnTo>
                    <a:pt x="41" y="115"/>
                  </a:lnTo>
                  <a:lnTo>
                    <a:pt x="41" y="111"/>
                  </a:lnTo>
                  <a:lnTo>
                    <a:pt x="45" y="111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5" y="93"/>
                  </a:lnTo>
                  <a:lnTo>
                    <a:pt x="49" y="93"/>
                  </a:lnTo>
                  <a:lnTo>
                    <a:pt x="52" y="93"/>
                  </a:lnTo>
                  <a:lnTo>
                    <a:pt x="52" y="89"/>
                  </a:lnTo>
                  <a:lnTo>
                    <a:pt x="63" y="85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0" y="70"/>
                  </a:lnTo>
                  <a:lnTo>
                    <a:pt x="56" y="67"/>
                  </a:lnTo>
                  <a:lnTo>
                    <a:pt x="56" y="67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7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5" y="63"/>
                  </a:lnTo>
                  <a:lnTo>
                    <a:pt x="41" y="59"/>
                  </a:lnTo>
                  <a:lnTo>
                    <a:pt x="38" y="56"/>
                  </a:lnTo>
                  <a:lnTo>
                    <a:pt x="41" y="52"/>
                  </a:lnTo>
                  <a:lnTo>
                    <a:pt x="49" y="44"/>
                  </a:lnTo>
                  <a:lnTo>
                    <a:pt x="52" y="41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6" y="37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0"/>
                  </a:lnTo>
                  <a:lnTo>
                    <a:pt x="49" y="26"/>
                  </a:lnTo>
                  <a:lnTo>
                    <a:pt x="45" y="22"/>
                  </a:lnTo>
                  <a:lnTo>
                    <a:pt x="45" y="19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2" y="4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38" y="7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22"/>
                  </a:lnTo>
                  <a:lnTo>
                    <a:pt x="12" y="30"/>
                  </a:lnTo>
                  <a:lnTo>
                    <a:pt x="12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70"/>
                  </a:lnTo>
                  <a:lnTo>
                    <a:pt x="8" y="70"/>
                  </a:lnTo>
                  <a:lnTo>
                    <a:pt x="12" y="74"/>
                  </a:lnTo>
                  <a:lnTo>
                    <a:pt x="12" y="78"/>
                  </a:lnTo>
                  <a:lnTo>
                    <a:pt x="15" y="82"/>
                  </a:lnTo>
                  <a:lnTo>
                    <a:pt x="19" y="82"/>
                  </a:lnTo>
                  <a:lnTo>
                    <a:pt x="19" y="82"/>
                  </a:lnTo>
                  <a:lnTo>
                    <a:pt x="26" y="85"/>
                  </a:lnTo>
                  <a:lnTo>
                    <a:pt x="34" y="115"/>
                  </a:lnTo>
                  <a:lnTo>
                    <a:pt x="34" y="115"/>
                  </a:lnTo>
                  <a:close/>
                  <a:moveTo>
                    <a:pt x="49" y="59"/>
                  </a:moveTo>
                  <a:lnTo>
                    <a:pt x="49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2" y="63"/>
                  </a:lnTo>
                  <a:lnTo>
                    <a:pt x="49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6" name="Freeform 112"/>
            <p:cNvSpPr>
              <a:spLocks/>
            </p:cNvSpPr>
            <p:nvPr/>
          </p:nvSpPr>
          <p:spPr bwMode="auto">
            <a:xfrm>
              <a:off x="4116753" y="2432297"/>
              <a:ext cx="424588" cy="371837"/>
            </a:xfrm>
            <a:custGeom>
              <a:avLst/>
              <a:gdLst>
                <a:gd name="T0" fmla="*/ 326 w 330"/>
                <a:gd name="T1" fmla="*/ 219 h 289"/>
                <a:gd name="T2" fmla="*/ 318 w 330"/>
                <a:gd name="T3" fmla="*/ 207 h 289"/>
                <a:gd name="T4" fmla="*/ 304 w 330"/>
                <a:gd name="T5" fmla="*/ 207 h 289"/>
                <a:gd name="T6" fmla="*/ 300 w 330"/>
                <a:gd name="T7" fmla="*/ 200 h 289"/>
                <a:gd name="T8" fmla="*/ 296 w 330"/>
                <a:gd name="T9" fmla="*/ 193 h 289"/>
                <a:gd name="T10" fmla="*/ 289 w 330"/>
                <a:gd name="T11" fmla="*/ 178 h 289"/>
                <a:gd name="T12" fmla="*/ 289 w 330"/>
                <a:gd name="T13" fmla="*/ 174 h 289"/>
                <a:gd name="T14" fmla="*/ 296 w 330"/>
                <a:gd name="T15" fmla="*/ 167 h 289"/>
                <a:gd name="T16" fmla="*/ 296 w 330"/>
                <a:gd name="T17" fmla="*/ 152 h 289"/>
                <a:gd name="T18" fmla="*/ 293 w 330"/>
                <a:gd name="T19" fmla="*/ 137 h 289"/>
                <a:gd name="T20" fmla="*/ 289 w 330"/>
                <a:gd name="T21" fmla="*/ 118 h 289"/>
                <a:gd name="T22" fmla="*/ 289 w 330"/>
                <a:gd name="T23" fmla="*/ 111 h 289"/>
                <a:gd name="T24" fmla="*/ 274 w 330"/>
                <a:gd name="T25" fmla="*/ 78 h 289"/>
                <a:gd name="T26" fmla="*/ 267 w 330"/>
                <a:gd name="T27" fmla="*/ 70 h 289"/>
                <a:gd name="T28" fmla="*/ 259 w 330"/>
                <a:gd name="T29" fmla="*/ 63 h 289"/>
                <a:gd name="T30" fmla="*/ 255 w 330"/>
                <a:gd name="T31" fmla="*/ 59 h 289"/>
                <a:gd name="T32" fmla="*/ 263 w 330"/>
                <a:gd name="T33" fmla="*/ 48 h 289"/>
                <a:gd name="T34" fmla="*/ 267 w 330"/>
                <a:gd name="T35" fmla="*/ 37 h 289"/>
                <a:gd name="T36" fmla="*/ 270 w 330"/>
                <a:gd name="T37" fmla="*/ 33 h 289"/>
                <a:gd name="T38" fmla="*/ 267 w 330"/>
                <a:gd name="T39" fmla="*/ 29 h 289"/>
                <a:gd name="T40" fmla="*/ 270 w 330"/>
                <a:gd name="T41" fmla="*/ 11 h 289"/>
                <a:gd name="T42" fmla="*/ 270 w 330"/>
                <a:gd name="T43" fmla="*/ 3 h 289"/>
                <a:gd name="T44" fmla="*/ 263 w 330"/>
                <a:gd name="T45" fmla="*/ 3 h 289"/>
                <a:gd name="T46" fmla="*/ 248 w 330"/>
                <a:gd name="T47" fmla="*/ 0 h 289"/>
                <a:gd name="T48" fmla="*/ 241 w 330"/>
                <a:gd name="T49" fmla="*/ 3 h 289"/>
                <a:gd name="T50" fmla="*/ 233 w 330"/>
                <a:gd name="T51" fmla="*/ 0 h 289"/>
                <a:gd name="T52" fmla="*/ 226 w 330"/>
                <a:gd name="T53" fmla="*/ 7 h 289"/>
                <a:gd name="T54" fmla="*/ 218 w 330"/>
                <a:gd name="T55" fmla="*/ 7 h 289"/>
                <a:gd name="T56" fmla="*/ 207 w 330"/>
                <a:gd name="T57" fmla="*/ 3 h 289"/>
                <a:gd name="T58" fmla="*/ 200 w 330"/>
                <a:gd name="T59" fmla="*/ 3 h 289"/>
                <a:gd name="T60" fmla="*/ 193 w 330"/>
                <a:gd name="T61" fmla="*/ 3 h 289"/>
                <a:gd name="T62" fmla="*/ 185 w 330"/>
                <a:gd name="T63" fmla="*/ 7 h 289"/>
                <a:gd name="T64" fmla="*/ 174 w 330"/>
                <a:gd name="T65" fmla="*/ 7 h 289"/>
                <a:gd name="T66" fmla="*/ 159 w 330"/>
                <a:gd name="T67" fmla="*/ 7 h 289"/>
                <a:gd name="T68" fmla="*/ 144 w 330"/>
                <a:gd name="T69" fmla="*/ 15 h 289"/>
                <a:gd name="T70" fmla="*/ 141 w 330"/>
                <a:gd name="T71" fmla="*/ 22 h 289"/>
                <a:gd name="T72" fmla="*/ 133 w 330"/>
                <a:gd name="T73" fmla="*/ 22 h 289"/>
                <a:gd name="T74" fmla="*/ 126 w 330"/>
                <a:gd name="T75" fmla="*/ 22 h 289"/>
                <a:gd name="T76" fmla="*/ 118 w 330"/>
                <a:gd name="T77" fmla="*/ 29 h 289"/>
                <a:gd name="T78" fmla="*/ 107 w 330"/>
                <a:gd name="T79" fmla="*/ 33 h 289"/>
                <a:gd name="T80" fmla="*/ 111 w 330"/>
                <a:gd name="T81" fmla="*/ 40 h 289"/>
                <a:gd name="T82" fmla="*/ 111 w 330"/>
                <a:gd name="T83" fmla="*/ 48 h 289"/>
                <a:gd name="T84" fmla="*/ 115 w 330"/>
                <a:gd name="T85" fmla="*/ 66 h 289"/>
                <a:gd name="T86" fmla="*/ 118 w 330"/>
                <a:gd name="T87" fmla="*/ 74 h 289"/>
                <a:gd name="T88" fmla="*/ 126 w 330"/>
                <a:gd name="T89" fmla="*/ 78 h 289"/>
                <a:gd name="T90" fmla="*/ 122 w 330"/>
                <a:gd name="T91" fmla="*/ 85 h 289"/>
                <a:gd name="T92" fmla="*/ 93 w 330"/>
                <a:gd name="T93" fmla="*/ 92 h 289"/>
                <a:gd name="T94" fmla="*/ 89 w 330"/>
                <a:gd name="T95" fmla="*/ 104 h 289"/>
                <a:gd name="T96" fmla="*/ 59 w 330"/>
                <a:gd name="T97" fmla="*/ 122 h 289"/>
                <a:gd name="T98" fmla="*/ 33 w 330"/>
                <a:gd name="T99" fmla="*/ 130 h 289"/>
                <a:gd name="T100" fmla="*/ 15 w 330"/>
                <a:gd name="T101" fmla="*/ 133 h 289"/>
                <a:gd name="T102" fmla="*/ 0 w 330"/>
                <a:gd name="T103" fmla="*/ 144 h 289"/>
                <a:gd name="T104" fmla="*/ 0 w 330"/>
                <a:gd name="T105" fmla="*/ 159 h 289"/>
                <a:gd name="T106" fmla="*/ 59 w 330"/>
                <a:gd name="T107" fmla="*/ 196 h 289"/>
                <a:gd name="T108" fmla="*/ 170 w 330"/>
                <a:gd name="T109" fmla="*/ 270 h 289"/>
                <a:gd name="T110" fmla="*/ 185 w 330"/>
                <a:gd name="T111" fmla="*/ 274 h 289"/>
                <a:gd name="T112" fmla="*/ 193 w 330"/>
                <a:gd name="T113" fmla="*/ 278 h 289"/>
                <a:gd name="T114" fmla="*/ 193 w 330"/>
                <a:gd name="T115" fmla="*/ 289 h 289"/>
                <a:gd name="T116" fmla="*/ 211 w 330"/>
                <a:gd name="T117" fmla="*/ 289 h 289"/>
                <a:gd name="T118" fmla="*/ 237 w 330"/>
                <a:gd name="T119" fmla="*/ 282 h 289"/>
                <a:gd name="T120" fmla="*/ 330 w 330"/>
                <a:gd name="T121" fmla="*/ 22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0" h="289">
                  <a:moveTo>
                    <a:pt x="330" y="222"/>
                  </a:moveTo>
                  <a:lnTo>
                    <a:pt x="330" y="222"/>
                  </a:lnTo>
                  <a:lnTo>
                    <a:pt x="326" y="219"/>
                  </a:lnTo>
                  <a:lnTo>
                    <a:pt x="326" y="219"/>
                  </a:lnTo>
                  <a:lnTo>
                    <a:pt x="322" y="211"/>
                  </a:lnTo>
                  <a:lnTo>
                    <a:pt x="318" y="207"/>
                  </a:lnTo>
                  <a:lnTo>
                    <a:pt x="315" y="207"/>
                  </a:lnTo>
                  <a:lnTo>
                    <a:pt x="311" y="207"/>
                  </a:lnTo>
                  <a:lnTo>
                    <a:pt x="304" y="207"/>
                  </a:lnTo>
                  <a:lnTo>
                    <a:pt x="300" y="204"/>
                  </a:lnTo>
                  <a:lnTo>
                    <a:pt x="300" y="204"/>
                  </a:lnTo>
                  <a:lnTo>
                    <a:pt x="300" y="200"/>
                  </a:lnTo>
                  <a:lnTo>
                    <a:pt x="300" y="196"/>
                  </a:lnTo>
                  <a:lnTo>
                    <a:pt x="300" y="196"/>
                  </a:lnTo>
                  <a:lnTo>
                    <a:pt x="296" y="193"/>
                  </a:lnTo>
                  <a:lnTo>
                    <a:pt x="296" y="189"/>
                  </a:lnTo>
                  <a:lnTo>
                    <a:pt x="293" y="185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8"/>
                  </a:lnTo>
                  <a:lnTo>
                    <a:pt x="289" y="174"/>
                  </a:lnTo>
                  <a:lnTo>
                    <a:pt x="293" y="170"/>
                  </a:lnTo>
                  <a:lnTo>
                    <a:pt x="296" y="170"/>
                  </a:lnTo>
                  <a:lnTo>
                    <a:pt x="296" y="167"/>
                  </a:lnTo>
                  <a:lnTo>
                    <a:pt x="293" y="163"/>
                  </a:lnTo>
                  <a:lnTo>
                    <a:pt x="293" y="159"/>
                  </a:lnTo>
                  <a:lnTo>
                    <a:pt x="296" y="152"/>
                  </a:lnTo>
                  <a:lnTo>
                    <a:pt x="293" y="148"/>
                  </a:lnTo>
                  <a:lnTo>
                    <a:pt x="293" y="141"/>
                  </a:lnTo>
                  <a:lnTo>
                    <a:pt x="293" y="137"/>
                  </a:lnTo>
                  <a:lnTo>
                    <a:pt x="293" y="133"/>
                  </a:lnTo>
                  <a:lnTo>
                    <a:pt x="293" y="122"/>
                  </a:lnTo>
                  <a:lnTo>
                    <a:pt x="289" y="118"/>
                  </a:lnTo>
                  <a:lnTo>
                    <a:pt x="289" y="118"/>
                  </a:lnTo>
                  <a:lnTo>
                    <a:pt x="289" y="115"/>
                  </a:lnTo>
                  <a:lnTo>
                    <a:pt x="289" y="111"/>
                  </a:lnTo>
                  <a:lnTo>
                    <a:pt x="281" y="81"/>
                  </a:lnTo>
                  <a:lnTo>
                    <a:pt x="274" y="78"/>
                  </a:lnTo>
                  <a:lnTo>
                    <a:pt x="274" y="78"/>
                  </a:lnTo>
                  <a:lnTo>
                    <a:pt x="270" y="78"/>
                  </a:lnTo>
                  <a:lnTo>
                    <a:pt x="267" y="74"/>
                  </a:lnTo>
                  <a:lnTo>
                    <a:pt x="267" y="70"/>
                  </a:lnTo>
                  <a:lnTo>
                    <a:pt x="263" y="66"/>
                  </a:lnTo>
                  <a:lnTo>
                    <a:pt x="259" y="66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9" y="52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7" y="44"/>
                  </a:lnTo>
                  <a:lnTo>
                    <a:pt x="267" y="44"/>
                  </a:lnTo>
                  <a:lnTo>
                    <a:pt x="267" y="37"/>
                  </a:lnTo>
                  <a:lnTo>
                    <a:pt x="270" y="37"/>
                  </a:lnTo>
                  <a:lnTo>
                    <a:pt x="267" y="33"/>
                  </a:lnTo>
                  <a:lnTo>
                    <a:pt x="270" y="33"/>
                  </a:lnTo>
                  <a:lnTo>
                    <a:pt x="270" y="29"/>
                  </a:lnTo>
                  <a:lnTo>
                    <a:pt x="270" y="29"/>
                  </a:lnTo>
                  <a:lnTo>
                    <a:pt x="267" y="29"/>
                  </a:lnTo>
                  <a:lnTo>
                    <a:pt x="267" y="26"/>
                  </a:lnTo>
                  <a:lnTo>
                    <a:pt x="270" y="18"/>
                  </a:lnTo>
                  <a:lnTo>
                    <a:pt x="270" y="11"/>
                  </a:lnTo>
                  <a:lnTo>
                    <a:pt x="270" y="7"/>
                  </a:lnTo>
                  <a:lnTo>
                    <a:pt x="270" y="7"/>
                  </a:lnTo>
                  <a:lnTo>
                    <a:pt x="270" y="3"/>
                  </a:lnTo>
                  <a:lnTo>
                    <a:pt x="270" y="3"/>
                  </a:lnTo>
                  <a:lnTo>
                    <a:pt x="267" y="3"/>
                  </a:lnTo>
                  <a:lnTo>
                    <a:pt x="263" y="3"/>
                  </a:lnTo>
                  <a:lnTo>
                    <a:pt x="255" y="7"/>
                  </a:lnTo>
                  <a:lnTo>
                    <a:pt x="252" y="3"/>
                  </a:lnTo>
                  <a:lnTo>
                    <a:pt x="248" y="0"/>
                  </a:lnTo>
                  <a:lnTo>
                    <a:pt x="248" y="3"/>
                  </a:lnTo>
                  <a:lnTo>
                    <a:pt x="244" y="3"/>
                  </a:lnTo>
                  <a:lnTo>
                    <a:pt x="241" y="3"/>
                  </a:lnTo>
                  <a:lnTo>
                    <a:pt x="237" y="3"/>
                  </a:lnTo>
                  <a:lnTo>
                    <a:pt x="237" y="0"/>
                  </a:lnTo>
                  <a:lnTo>
                    <a:pt x="233" y="0"/>
                  </a:lnTo>
                  <a:lnTo>
                    <a:pt x="233" y="3"/>
                  </a:lnTo>
                  <a:lnTo>
                    <a:pt x="230" y="3"/>
                  </a:lnTo>
                  <a:lnTo>
                    <a:pt x="226" y="7"/>
                  </a:lnTo>
                  <a:lnTo>
                    <a:pt x="226" y="7"/>
                  </a:lnTo>
                  <a:lnTo>
                    <a:pt x="222" y="7"/>
                  </a:lnTo>
                  <a:lnTo>
                    <a:pt x="218" y="7"/>
                  </a:lnTo>
                  <a:lnTo>
                    <a:pt x="215" y="7"/>
                  </a:lnTo>
                  <a:lnTo>
                    <a:pt x="215" y="3"/>
                  </a:lnTo>
                  <a:lnTo>
                    <a:pt x="207" y="3"/>
                  </a:lnTo>
                  <a:lnTo>
                    <a:pt x="207" y="3"/>
                  </a:lnTo>
                  <a:lnTo>
                    <a:pt x="204" y="3"/>
                  </a:lnTo>
                  <a:lnTo>
                    <a:pt x="200" y="3"/>
                  </a:lnTo>
                  <a:lnTo>
                    <a:pt x="196" y="3"/>
                  </a:lnTo>
                  <a:lnTo>
                    <a:pt x="196" y="3"/>
                  </a:lnTo>
                  <a:lnTo>
                    <a:pt x="193" y="3"/>
                  </a:lnTo>
                  <a:lnTo>
                    <a:pt x="193" y="7"/>
                  </a:lnTo>
                  <a:lnTo>
                    <a:pt x="189" y="7"/>
                  </a:lnTo>
                  <a:lnTo>
                    <a:pt x="185" y="7"/>
                  </a:lnTo>
                  <a:lnTo>
                    <a:pt x="181" y="11"/>
                  </a:lnTo>
                  <a:lnTo>
                    <a:pt x="178" y="11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3" y="11"/>
                  </a:lnTo>
                  <a:lnTo>
                    <a:pt x="159" y="7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4" y="15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3" y="22"/>
                  </a:lnTo>
                  <a:lnTo>
                    <a:pt x="133" y="22"/>
                  </a:lnTo>
                  <a:lnTo>
                    <a:pt x="130" y="22"/>
                  </a:lnTo>
                  <a:lnTo>
                    <a:pt x="126" y="22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8" y="29"/>
                  </a:lnTo>
                  <a:lnTo>
                    <a:pt x="118" y="33"/>
                  </a:lnTo>
                  <a:lnTo>
                    <a:pt x="111" y="33"/>
                  </a:lnTo>
                  <a:lnTo>
                    <a:pt x="107" y="33"/>
                  </a:lnTo>
                  <a:lnTo>
                    <a:pt x="107" y="33"/>
                  </a:lnTo>
                  <a:lnTo>
                    <a:pt x="111" y="37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1" y="48"/>
                  </a:lnTo>
                  <a:lnTo>
                    <a:pt x="111" y="52"/>
                  </a:lnTo>
                  <a:lnTo>
                    <a:pt x="115" y="55"/>
                  </a:lnTo>
                  <a:lnTo>
                    <a:pt x="115" y="66"/>
                  </a:lnTo>
                  <a:lnTo>
                    <a:pt x="118" y="70"/>
                  </a:lnTo>
                  <a:lnTo>
                    <a:pt x="118" y="74"/>
                  </a:lnTo>
                  <a:lnTo>
                    <a:pt x="118" y="74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6" y="78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2" y="85"/>
                  </a:lnTo>
                  <a:lnTo>
                    <a:pt x="104" y="85"/>
                  </a:lnTo>
                  <a:lnTo>
                    <a:pt x="100" y="85"/>
                  </a:lnTo>
                  <a:lnTo>
                    <a:pt x="93" y="92"/>
                  </a:lnTo>
                  <a:lnTo>
                    <a:pt x="93" y="92"/>
                  </a:lnTo>
                  <a:lnTo>
                    <a:pt x="89" y="96"/>
                  </a:lnTo>
                  <a:lnTo>
                    <a:pt x="89" y="104"/>
                  </a:lnTo>
                  <a:lnTo>
                    <a:pt x="89" y="104"/>
                  </a:lnTo>
                  <a:lnTo>
                    <a:pt x="78" y="111"/>
                  </a:lnTo>
                  <a:lnTo>
                    <a:pt x="59" y="122"/>
                  </a:lnTo>
                  <a:lnTo>
                    <a:pt x="44" y="130"/>
                  </a:lnTo>
                  <a:lnTo>
                    <a:pt x="41" y="130"/>
                  </a:lnTo>
                  <a:lnTo>
                    <a:pt x="33" y="130"/>
                  </a:lnTo>
                  <a:lnTo>
                    <a:pt x="30" y="130"/>
                  </a:lnTo>
                  <a:lnTo>
                    <a:pt x="26" y="130"/>
                  </a:lnTo>
                  <a:lnTo>
                    <a:pt x="15" y="133"/>
                  </a:lnTo>
                  <a:lnTo>
                    <a:pt x="11" y="137"/>
                  </a:lnTo>
                  <a:lnTo>
                    <a:pt x="7" y="141"/>
                  </a:lnTo>
                  <a:lnTo>
                    <a:pt x="0" y="144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59" y="196"/>
                  </a:lnTo>
                  <a:lnTo>
                    <a:pt x="59" y="196"/>
                  </a:lnTo>
                  <a:lnTo>
                    <a:pt x="167" y="263"/>
                  </a:lnTo>
                  <a:lnTo>
                    <a:pt x="170" y="270"/>
                  </a:lnTo>
                  <a:lnTo>
                    <a:pt x="174" y="270"/>
                  </a:lnTo>
                  <a:lnTo>
                    <a:pt x="178" y="270"/>
                  </a:lnTo>
                  <a:lnTo>
                    <a:pt x="185" y="274"/>
                  </a:lnTo>
                  <a:lnTo>
                    <a:pt x="185" y="274"/>
                  </a:lnTo>
                  <a:lnTo>
                    <a:pt x="189" y="278"/>
                  </a:lnTo>
                  <a:lnTo>
                    <a:pt x="193" y="278"/>
                  </a:lnTo>
                  <a:lnTo>
                    <a:pt x="193" y="282"/>
                  </a:lnTo>
                  <a:lnTo>
                    <a:pt x="193" y="285"/>
                  </a:lnTo>
                  <a:lnTo>
                    <a:pt x="193" y="289"/>
                  </a:lnTo>
                  <a:lnTo>
                    <a:pt x="196" y="289"/>
                  </a:lnTo>
                  <a:lnTo>
                    <a:pt x="204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11" y="289"/>
                  </a:lnTo>
                  <a:lnTo>
                    <a:pt x="237" y="282"/>
                  </a:lnTo>
                  <a:lnTo>
                    <a:pt x="255" y="267"/>
                  </a:lnTo>
                  <a:lnTo>
                    <a:pt x="330" y="222"/>
                  </a:lnTo>
                  <a:lnTo>
                    <a:pt x="330" y="2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Freeform 113"/>
            <p:cNvSpPr>
              <a:spLocks/>
            </p:cNvSpPr>
            <p:nvPr/>
          </p:nvSpPr>
          <p:spPr bwMode="auto">
            <a:xfrm>
              <a:off x="4030547" y="2455455"/>
              <a:ext cx="248320" cy="176269"/>
            </a:xfrm>
            <a:custGeom>
              <a:avLst/>
              <a:gdLst>
                <a:gd name="T0" fmla="*/ 67 w 193"/>
                <a:gd name="T1" fmla="*/ 126 h 137"/>
                <a:gd name="T2" fmla="*/ 78 w 193"/>
                <a:gd name="T3" fmla="*/ 119 h 137"/>
                <a:gd name="T4" fmla="*/ 93 w 193"/>
                <a:gd name="T5" fmla="*/ 112 h 137"/>
                <a:gd name="T6" fmla="*/ 100 w 193"/>
                <a:gd name="T7" fmla="*/ 112 h 137"/>
                <a:gd name="T8" fmla="*/ 111 w 193"/>
                <a:gd name="T9" fmla="*/ 112 h 137"/>
                <a:gd name="T10" fmla="*/ 145 w 193"/>
                <a:gd name="T11" fmla="*/ 93 h 137"/>
                <a:gd name="T12" fmla="*/ 156 w 193"/>
                <a:gd name="T13" fmla="*/ 86 h 137"/>
                <a:gd name="T14" fmla="*/ 160 w 193"/>
                <a:gd name="T15" fmla="*/ 74 h 137"/>
                <a:gd name="T16" fmla="*/ 167 w 193"/>
                <a:gd name="T17" fmla="*/ 67 h 137"/>
                <a:gd name="T18" fmla="*/ 189 w 193"/>
                <a:gd name="T19" fmla="*/ 67 h 137"/>
                <a:gd name="T20" fmla="*/ 189 w 193"/>
                <a:gd name="T21" fmla="*/ 63 h 137"/>
                <a:gd name="T22" fmla="*/ 189 w 193"/>
                <a:gd name="T23" fmla="*/ 60 h 137"/>
                <a:gd name="T24" fmla="*/ 185 w 193"/>
                <a:gd name="T25" fmla="*/ 56 h 137"/>
                <a:gd name="T26" fmla="*/ 185 w 193"/>
                <a:gd name="T27" fmla="*/ 52 h 137"/>
                <a:gd name="T28" fmla="*/ 182 w 193"/>
                <a:gd name="T29" fmla="*/ 37 h 137"/>
                <a:gd name="T30" fmla="*/ 178 w 193"/>
                <a:gd name="T31" fmla="*/ 30 h 137"/>
                <a:gd name="T32" fmla="*/ 178 w 193"/>
                <a:gd name="T33" fmla="*/ 22 h 137"/>
                <a:gd name="T34" fmla="*/ 178 w 193"/>
                <a:gd name="T35" fmla="*/ 19 h 137"/>
                <a:gd name="T36" fmla="*/ 174 w 193"/>
                <a:gd name="T37" fmla="*/ 15 h 137"/>
                <a:gd name="T38" fmla="*/ 163 w 193"/>
                <a:gd name="T39" fmla="*/ 15 h 137"/>
                <a:gd name="T40" fmla="*/ 160 w 193"/>
                <a:gd name="T41" fmla="*/ 11 h 137"/>
                <a:gd name="T42" fmla="*/ 160 w 193"/>
                <a:gd name="T43" fmla="*/ 11 h 137"/>
                <a:gd name="T44" fmla="*/ 152 w 193"/>
                <a:gd name="T45" fmla="*/ 15 h 137"/>
                <a:gd name="T46" fmla="*/ 141 w 193"/>
                <a:gd name="T47" fmla="*/ 11 h 137"/>
                <a:gd name="T48" fmla="*/ 134 w 193"/>
                <a:gd name="T49" fmla="*/ 15 h 137"/>
                <a:gd name="T50" fmla="*/ 126 w 193"/>
                <a:gd name="T51" fmla="*/ 8 h 137"/>
                <a:gd name="T52" fmla="*/ 123 w 193"/>
                <a:gd name="T53" fmla="*/ 4 h 137"/>
                <a:gd name="T54" fmla="*/ 123 w 193"/>
                <a:gd name="T55" fmla="*/ 4 h 137"/>
                <a:gd name="T56" fmla="*/ 119 w 193"/>
                <a:gd name="T57" fmla="*/ 4 h 137"/>
                <a:gd name="T58" fmla="*/ 115 w 193"/>
                <a:gd name="T59" fmla="*/ 4 h 137"/>
                <a:gd name="T60" fmla="*/ 111 w 193"/>
                <a:gd name="T61" fmla="*/ 15 h 137"/>
                <a:gd name="T62" fmla="*/ 108 w 193"/>
                <a:gd name="T63" fmla="*/ 26 h 137"/>
                <a:gd name="T64" fmla="*/ 97 w 193"/>
                <a:gd name="T65" fmla="*/ 37 h 137"/>
                <a:gd name="T66" fmla="*/ 93 w 193"/>
                <a:gd name="T67" fmla="*/ 37 h 137"/>
                <a:gd name="T68" fmla="*/ 82 w 193"/>
                <a:gd name="T69" fmla="*/ 45 h 137"/>
                <a:gd name="T70" fmla="*/ 74 w 193"/>
                <a:gd name="T71" fmla="*/ 48 h 137"/>
                <a:gd name="T72" fmla="*/ 67 w 193"/>
                <a:gd name="T73" fmla="*/ 52 h 137"/>
                <a:gd name="T74" fmla="*/ 63 w 193"/>
                <a:gd name="T75" fmla="*/ 63 h 137"/>
                <a:gd name="T76" fmla="*/ 56 w 193"/>
                <a:gd name="T77" fmla="*/ 71 h 137"/>
                <a:gd name="T78" fmla="*/ 52 w 193"/>
                <a:gd name="T79" fmla="*/ 82 h 137"/>
                <a:gd name="T80" fmla="*/ 52 w 193"/>
                <a:gd name="T81" fmla="*/ 93 h 137"/>
                <a:gd name="T82" fmla="*/ 56 w 193"/>
                <a:gd name="T83" fmla="*/ 97 h 137"/>
                <a:gd name="T84" fmla="*/ 45 w 193"/>
                <a:gd name="T85" fmla="*/ 112 h 137"/>
                <a:gd name="T86" fmla="*/ 37 w 193"/>
                <a:gd name="T87" fmla="*/ 119 h 137"/>
                <a:gd name="T88" fmla="*/ 23 w 193"/>
                <a:gd name="T89" fmla="*/ 130 h 137"/>
                <a:gd name="T90" fmla="*/ 0 w 193"/>
                <a:gd name="T91" fmla="*/ 137 h 137"/>
                <a:gd name="T92" fmla="*/ 67 w 193"/>
                <a:gd name="T93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3" h="137">
                  <a:moveTo>
                    <a:pt x="67" y="137"/>
                  </a:moveTo>
                  <a:lnTo>
                    <a:pt x="67" y="126"/>
                  </a:lnTo>
                  <a:lnTo>
                    <a:pt x="74" y="123"/>
                  </a:lnTo>
                  <a:lnTo>
                    <a:pt x="78" y="119"/>
                  </a:lnTo>
                  <a:lnTo>
                    <a:pt x="82" y="115"/>
                  </a:lnTo>
                  <a:lnTo>
                    <a:pt x="93" y="112"/>
                  </a:lnTo>
                  <a:lnTo>
                    <a:pt x="97" y="112"/>
                  </a:lnTo>
                  <a:lnTo>
                    <a:pt x="100" y="112"/>
                  </a:lnTo>
                  <a:lnTo>
                    <a:pt x="108" y="112"/>
                  </a:lnTo>
                  <a:lnTo>
                    <a:pt x="111" y="112"/>
                  </a:lnTo>
                  <a:lnTo>
                    <a:pt x="126" y="104"/>
                  </a:lnTo>
                  <a:lnTo>
                    <a:pt x="145" y="93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78"/>
                  </a:lnTo>
                  <a:lnTo>
                    <a:pt x="160" y="74"/>
                  </a:lnTo>
                  <a:lnTo>
                    <a:pt x="160" y="74"/>
                  </a:lnTo>
                  <a:lnTo>
                    <a:pt x="167" y="67"/>
                  </a:lnTo>
                  <a:lnTo>
                    <a:pt x="171" y="67"/>
                  </a:lnTo>
                  <a:lnTo>
                    <a:pt x="189" y="67"/>
                  </a:lnTo>
                  <a:lnTo>
                    <a:pt x="189" y="63"/>
                  </a:lnTo>
                  <a:lnTo>
                    <a:pt x="189" y="63"/>
                  </a:lnTo>
                  <a:lnTo>
                    <a:pt x="193" y="60"/>
                  </a:lnTo>
                  <a:lnTo>
                    <a:pt x="189" y="60"/>
                  </a:lnTo>
                  <a:lnTo>
                    <a:pt x="189" y="60"/>
                  </a:lnTo>
                  <a:lnTo>
                    <a:pt x="185" y="56"/>
                  </a:lnTo>
                  <a:lnTo>
                    <a:pt x="185" y="56"/>
                  </a:lnTo>
                  <a:lnTo>
                    <a:pt x="185" y="52"/>
                  </a:lnTo>
                  <a:lnTo>
                    <a:pt x="182" y="48"/>
                  </a:lnTo>
                  <a:lnTo>
                    <a:pt x="182" y="37"/>
                  </a:lnTo>
                  <a:lnTo>
                    <a:pt x="178" y="34"/>
                  </a:lnTo>
                  <a:lnTo>
                    <a:pt x="178" y="30"/>
                  </a:lnTo>
                  <a:lnTo>
                    <a:pt x="178" y="26"/>
                  </a:lnTo>
                  <a:lnTo>
                    <a:pt x="178" y="22"/>
                  </a:lnTo>
                  <a:lnTo>
                    <a:pt x="178" y="22"/>
                  </a:lnTo>
                  <a:lnTo>
                    <a:pt x="178" y="19"/>
                  </a:lnTo>
                  <a:lnTo>
                    <a:pt x="174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63" y="15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60" y="11"/>
                  </a:lnTo>
                  <a:lnTo>
                    <a:pt x="156" y="11"/>
                  </a:lnTo>
                  <a:lnTo>
                    <a:pt x="152" y="15"/>
                  </a:lnTo>
                  <a:lnTo>
                    <a:pt x="145" y="11"/>
                  </a:lnTo>
                  <a:lnTo>
                    <a:pt x="141" y="11"/>
                  </a:lnTo>
                  <a:lnTo>
                    <a:pt x="137" y="15"/>
                  </a:lnTo>
                  <a:lnTo>
                    <a:pt x="134" y="15"/>
                  </a:lnTo>
                  <a:lnTo>
                    <a:pt x="130" y="15"/>
                  </a:lnTo>
                  <a:lnTo>
                    <a:pt x="126" y="8"/>
                  </a:lnTo>
                  <a:lnTo>
                    <a:pt x="123" y="8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4"/>
                  </a:lnTo>
                  <a:lnTo>
                    <a:pt x="123" y="0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1" y="8"/>
                  </a:lnTo>
                  <a:lnTo>
                    <a:pt x="111" y="15"/>
                  </a:lnTo>
                  <a:lnTo>
                    <a:pt x="108" y="19"/>
                  </a:lnTo>
                  <a:lnTo>
                    <a:pt x="108" y="26"/>
                  </a:lnTo>
                  <a:lnTo>
                    <a:pt x="104" y="30"/>
                  </a:lnTo>
                  <a:lnTo>
                    <a:pt x="97" y="37"/>
                  </a:lnTo>
                  <a:lnTo>
                    <a:pt x="97" y="37"/>
                  </a:lnTo>
                  <a:lnTo>
                    <a:pt x="93" y="37"/>
                  </a:lnTo>
                  <a:lnTo>
                    <a:pt x="86" y="41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74" y="48"/>
                  </a:lnTo>
                  <a:lnTo>
                    <a:pt x="71" y="48"/>
                  </a:lnTo>
                  <a:lnTo>
                    <a:pt x="67" y="52"/>
                  </a:lnTo>
                  <a:lnTo>
                    <a:pt x="60" y="56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56" y="71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56" y="89"/>
                  </a:lnTo>
                  <a:lnTo>
                    <a:pt x="52" y="93"/>
                  </a:lnTo>
                  <a:lnTo>
                    <a:pt x="52" y="93"/>
                  </a:lnTo>
                  <a:lnTo>
                    <a:pt x="56" y="97"/>
                  </a:lnTo>
                  <a:lnTo>
                    <a:pt x="56" y="100"/>
                  </a:lnTo>
                  <a:lnTo>
                    <a:pt x="45" y="112"/>
                  </a:lnTo>
                  <a:lnTo>
                    <a:pt x="41" y="115"/>
                  </a:lnTo>
                  <a:lnTo>
                    <a:pt x="37" y="119"/>
                  </a:lnTo>
                  <a:lnTo>
                    <a:pt x="34" y="119"/>
                  </a:lnTo>
                  <a:lnTo>
                    <a:pt x="23" y="130"/>
                  </a:lnTo>
                  <a:lnTo>
                    <a:pt x="4" y="134"/>
                  </a:lnTo>
                  <a:lnTo>
                    <a:pt x="0" y="137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Freeform 114"/>
            <p:cNvSpPr>
              <a:spLocks/>
            </p:cNvSpPr>
            <p:nvPr/>
          </p:nvSpPr>
          <p:spPr bwMode="auto">
            <a:xfrm>
              <a:off x="3945629" y="2631723"/>
              <a:ext cx="171122" cy="129950"/>
            </a:xfrm>
            <a:custGeom>
              <a:avLst/>
              <a:gdLst>
                <a:gd name="T0" fmla="*/ 133 w 133"/>
                <a:gd name="T1" fmla="*/ 4 h 101"/>
                <a:gd name="T2" fmla="*/ 133 w 133"/>
                <a:gd name="T3" fmla="*/ 0 h 101"/>
                <a:gd name="T4" fmla="*/ 66 w 133"/>
                <a:gd name="T5" fmla="*/ 0 h 101"/>
                <a:gd name="T6" fmla="*/ 63 w 133"/>
                <a:gd name="T7" fmla="*/ 8 h 101"/>
                <a:gd name="T8" fmla="*/ 63 w 133"/>
                <a:gd name="T9" fmla="*/ 15 h 101"/>
                <a:gd name="T10" fmla="*/ 59 w 133"/>
                <a:gd name="T11" fmla="*/ 15 h 101"/>
                <a:gd name="T12" fmla="*/ 48 w 133"/>
                <a:gd name="T13" fmla="*/ 19 h 101"/>
                <a:gd name="T14" fmla="*/ 44 w 133"/>
                <a:gd name="T15" fmla="*/ 23 h 101"/>
                <a:gd name="T16" fmla="*/ 40 w 133"/>
                <a:gd name="T17" fmla="*/ 26 h 101"/>
                <a:gd name="T18" fmla="*/ 44 w 133"/>
                <a:gd name="T19" fmla="*/ 30 h 101"/>
                <a:gd name="T20" fmla="*/ 33 w 133"/>
                <a:gd name="T21" fmla="*/ 41 h 101"/>
                <a:gd name="T22" fmla="*/ 33 w 133"/>
                <a:gd name="T23" fmla="*/ 45 h 101"/>
                <a:gd name="T24" fmla="*/ 26 w 133"/>
                <a:gd name="T25" fmla="*/ 52 h 101"/>
                <a:gd name="T26" fmla="*/ 22 w 133"/>
                <a:gd name="T27" fmla="*/ 56 h 101"/>
                <a:gd name="T28" fmla="*/ 18 w 133"/>
                <a:gd name="T29" fmla="*/ 64 h 101"/>
                <a:gd name="T30" fmla="*/ 18 w 133"/>
                <a:gd name="T31" fmla="*/ 64 h 101"/>
                <a:gd name="T32" fmla="*/ 11 w 133"/>
                <a:gd name="T33" fmla="*/ 71 h 101"/>
                <a:gd name="T34" fmla="*/ 11 w 133"/>
                <a:gd name="T35" fmla="*/ 75 h 101"/>
                <a:gd name="T36" fmla="*/ 15 w 133"/>
                <a:gd name="T37" fmla="*/ 75 h 101"/>
                <a:gd name="T38" fmla="*/ 11 w 133"/>
                <a:gd name="T39" fmla="*/ 75 h 101"/>
                <a:gd name="T40" fmla="*/ 3 w 133"/>
                <a:gd name="T41" fmla="*/ 86 h 101"/>
                <a:gd name="T42" fmla="*/ 3 w 133"/>
                <a:gd name="T43" fmla="*/ 86 h 101"/>
                <a:gd name="T44" fmla="*/ 0 w 133"/>
                <a:gd name="T45" fmla="*/ 90 h 101"/>
                <a:gd name="T46" fmla="*/ 0 w 133"/>
                <a:gd name="T47" fmla="*/ 93 h 101"/>
                <a:gd name="T48" fmla="*/ 0 w 133"/>
                <a:gd name="T49" fmla="*/ 93 h 101"/>
                <a:gd name="T50" fmla="*/ 0 w 133"/>
                <a:gd name="T51" fmla="*/ 101 h 101"/>
                <a:gd name="T52" fmla="*/ 66 w 133"/>
                <a:gd name="T53" fmla="*/ 101 h 101"/>
                <a:gd name="T54" fmla="*/ 66 w 133"/>
                <a:gd name="T55" fmla="*/ 71 h 101"/>
                <a:gd name="T56" fmla="*/ 66 w 133"/>
                <a:gd name="T57" fmla="*/ 67 h 101"/>
                <a:gd name="T58" fmla="*/ 70 w 133"/>
                <a:gd name="T59" fmla="*/ 67 h 101"/>
                <a:gd name="T60" fmla="*/ 74 w 133"/>
                <a:gd name="T61" fmla="*/ 64 h 101"/>
                <a:gd name="T62" fmla="*/ 81 w 133"/>
                <a:gd name="T63" fmla="*/ 64 h 101"/>
                <a:gd name="T64" fmla="*/ 81 w 133"/>
                <a:gd name="T65" fmla="*/ 26 h 101"/>
                <a:gd name="T66" fmla="*/ 133 w 133"/>
                <a:gd name="T67" fmla="*/ 26 h 101"/>
                <a:gd name="T68" fmla="*/ 133 w 133"/>
                <a:gd name="T69" fmla="*/ 4 h 101"/>
                <a:gd name="T70" fmla="*/ 133 w 133"/>
                <a:gd name="T71" fmla="*/ 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01">
                  <a:moveTo>
                    <a:pt x="133" y="4"/>
                  </a:moveTo>
                  <a:lnTo>
                    <a:pt x="133" y="0"/>
                  </a:lnTo>
                  <a:lnTo>
                    <a:pt x="66" y="0"/>
                  </a:lnTo>
                  <a:lnTo>
                    <a:pt x="63" y="8"/>
                  </a:lnTo>
                  <a:lnTo>
                    <a:pt x="63" y="15"/>
                  </a:lnTo>
                  <a:lnTo>
                    <a:pt x="59" y="15"/>
                  </a:lnTo>
                  <a:lnTo>
                    <a:pt x="48" y="19"/>
                  </a:lnTo>
                  <a:lnTo>
                    <a:pt x="44" y="23"/>
                  </a:lnTo>
                  <a:lnTo>
                    <a:pt x="40" y="26"/>
                  </a:lnTo>
                  <a:lnTo>
                    <a:pt x="44" y="30"/>
                  </a:lnTo>
                  <a:lnTo>
                    <a:pt x="33" y="41"/>
                  </a:lnTo>
                  <a:lnTo>
                    <a:pt x="33" y="45"/>
                  </a:lnTo>
                  <a:lnTo>
                    <a:pt x="26" y="52"/>
                  </a:lnTo>
                  <a:lnTo>
                    <a:pt x="22" y="5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1" y="71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66" y="101"/>
                  </a:lnTo>
                  <a:lnTo>
                    <a:pt x="66" y="71"/>
                  </a:lnTo>
                  <a:lnTo>
                    <a:pt x="66" y="67"/>
                  </a:lnTo>
                  <a:lnTo>
                    <a:pt x="70" y="67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81" y="26"/>
                  </a:lnTo>
                  <a:lnTo>
                    <a:pt x="133" y="26"/>
                  </a:lnTo>
                  <a:lnTo>
                    <a:pt x="133" y="4"/>
                  </a:lnTo>
                  <a:lnTo>
                    <a:pt x="13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9" name="Freeform 115"/>
            <p:cNvSpPr>
              <a:spLocks/>
            </p:cNvSpPr>
            <p:nvPr/>
          </p:nvSpPr>
          <p:spPr bwMode="auto">
            <a:xfrm>
              <a:off x="3945629" y="2636870"/>
              <a:ext cx="247033" cy="253467"/>
            </a:xfrm>
            <a:custGeom>
              <a:avLst/>
              <a:gdLst>
                <a:gd name="T0" fmla="*/ 66 w 192"/>
                <a:gd name="T1" fmla="*/ 97 h 197"/>
                <a:gd name="T2" fmla="*/ 66 w 192"/>
                <a:gd name="T3" fmla="*/ 63 h 197"/>
                <a:gd name="T4" fmla="*/ 74 w 192"/>
                <a:gd name="T5" fmla="*/ 60 h 197"/>
                <a:gd name="T6" fmla="*/ 81 w 192"/>
                <a:gd name="T7" fmla="*/ 22 h 197"/>
                <a:gd name="T8" fmla="*/ 133 w 192"/>
                <a:gd name="T9" fmla="*/ 0 h 197"/>
                <a:gd name="T10" fmla="*/ 192 w 192"/>
                <a:gd name="T11" fmla="*/ 37 h 197"/>
                <a:gd name="T12" fmla="*/ 174 w 192"/>
                <a:gd name="T13" fmla="*/ 37 h 197"/>
                <a:gd name="T14" fmla="*/ 192 w 192"/>
                <a:gd name="T15" fmla="*/ 171 h 197"/>
                <a:gd name="T16" fmla="*/ 126 w 192"/>
                <a:gd name="T17" fmla="*/ 186 h 197"/>
                <a:gd name="T18" fmla="*/ 122 w 192"/>
                <a:gd name="T19" fmla="*/ 182 h 197"/>
                <a:gd name="T20" fmla="*/ 118 w 192"/>
                <a:gd name="T21" fmla="*/ 186 h 197"/>
                <a:gd name="T22" fmla="*/ 118 w 192"/>
                <a:gd name="T23" fmla="*/ 178 h 197"/>
                <a:gd name="T24" fmla="*/ 103 w 192"/>
                <a:gd name="T25" fmla="*/ 182 h 197"/>
                <a:gd name="T26" fmla="*/ 100 w 192"/>
                <a:gd name="T27" fmla="*/ 189 h 197"/>
                <a:gd name="T28" fmla="*/ 96 w 192"/>
                <a:gd name="T29" fmla="*/ 178 h 197"/>
                <a:gd name="T30" fmla="*/ 85 w 192"/>
                <a:gd name="T31" fmla="*/ 182 h 197"/>
                <a:gd name="T32" fmla="*/ 85 w 192"/>
                <a:gd name="T33" fmla="*/ 189 h 197"/>
                <a:gd name="T34" fmla="*/ 81 w 192"/>
                <a:gd name="T35" fmla="*/ 193 h 197"/>
                <a:gd name="T36" fmla="*/ 77 w 192"/>
                <a:gd name="T37" fmla="*/ 197 h 197"/>
                <a:gd name="T38" fmla="*/ 70 w 192"/>
                <a:gd name="T39" fmla="*/ 189 h 197"/>
                <a:gd name="T40" fmla="*/ 66 w 192"/>
                <a:gd name="T41" fmla="*/ 186 h 197"/>
                <a:gd name="T42" fmla="*/ 63 w 192"/>
                <a:gd name="T43" fmla="*/ 182 h 197"/>
                <a:gd name="T44" fmla="*/ 59 w 192"/>
                <a:gd name="T45" fmla="*/ 175 h 197"/>
                <a:gd name="T46" fmla="*/ 55 w 192"/>
                <a:gd name="T47" fmla="*/ 175 h 197"/>
                <a:gd name="T48" fmla="*/ 52 w 192"/>
                <a:gd name="T49" fmla="*/ 175 h 197"/>
                <a:gd name="T50" fmla="*/ 48 w 192"/>
                <a:gd name="T51" fmla="*/ 175 h 197"/>
                <a:gd name="T52" fmla="*/ 40 w 192"/>
                <a:gd name="T53" fmla="*/ 167 h 197"/>
                <a:gd name="T54" fmla="*/ 29 w 192"/>
                <a:gd name="T55" fmla="*/ 167 h 197"/>
                <a:gd name="T56" fmla="*/ 15 w 192"/>
                <a:gd name="T57" fmla="*/ 171 h 197"/>
                <a:gd name="T58" fmla="*/ 7 w 192"/>
                <a:gd name="T59" fmla="*/ 175 h 197"/>
                <a:gd name="T60" fmla="*/ 7 w 192"/>
                <a:gd name="T61" fmla="*/ 167 h 197"/>
                <a:gd name="T62" fmla="*/ 11 w 192"/>
                <a:gd name="T63" fmla="*/ 156 h 197"/>
                <a:gd name="T64" fmla="*/ 11 w 192"/>
                <a:gd name="T65" fmla="*/ 130 h 197"/>
                <a:gd name="T66" fmla="*/ 7 w 192"/>
                <a:gd name="T67" fmla="*/ 123 h 197"/>
                <a:gd name="T68" fmla="*/ 11 w 192"/>
                <a:gd name="T69" fmla="*/ 115 h 197"/>
                <a:gd name="T70" fmla="*/ 11 w 192"/>
                <a:gd name="T71" fmla="*/ 111 h 197"/>
                <a:gd name="T72" fmla="*/ 3 w 192"/>
                <a:gd name="T73" fmla="*/ 104 h 197"/>
                <a:gd name="T74" fmla="*/ 3 w 192"/>
                <a:gd name="T75" fmla="*/ 100 h 197"/>
                <a:gd name="T76" fmla="*/ 0 w 192"/>
                <a:gd name="T77" fmla="*/ 100 h 197"/>
                <a:gd name="T78" fmla="*/ 0 w 192"/>
                <a:gd name="T79" fmla="*/ 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2" h="197">
                  <a:moveTo>
                    <a:pt x="0" y="97"/>
                  </a:moveTo>
                  <a:lnTo>
                    <a:pt x="66" y="97"/>
                  </a:lnTo>
                  <a:lnTo>
                    <a:pt x="66" y="67"/>
                  </a:lnTo>
                  <a:lnTo>
                    <a:pt x="66" y="63"/>
                  </a:lnTo>
                  <a:lnTo>
                    <a:pt x="70" y="63"/>
                  </a:lnTo>
                  <a:lnTo>
                    <a:pt x="74" y="60"/>
                  </a:lnTo>
                  <a:lnTo>
                    <a:pt x="81" y="60"/>
                  </a:lnTo>
                  <a:lnTo>
                    <a:pt x="81" y="22"/>
                  </a:lnTo>
                  <a:lnTo>
                    <a:pt x="133" y="22"/>
                  </a:lnTo>
                  <a:lnTo>
                    <a:pt x="133" y="0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92" y="37"/>
                  </a:lnTo>
                  <a:lnTo>
                    <a:pt x="174" y="37"/>
                  </a:lnTo>
                  <a:lnTo>
                    <a:pt x="185" y="171"/>
                  </a:lnTo>
                  <a:lnTo>
                    <a:pt x="192" y="171"/>
                  </a:lnTo>
                  <a:lnTo>
                    <a:pt x="185" y="186"/>
                  </a:lnTo>
                  <a:lnTo>
                    <a:pt x="126" y="186"/>
                  </a:lnTo>
                  <a:lnTo>
                    <a:pt x="126" y="186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18" y="178"/>
                  </a:lnTo>
                  <a:lnTo>
                    <a:pt x="111" y="178"/>
                  </a:lnTo>
                  <a:lnTo>
                    <a:pt x="103" y="182"/>
                  </a:lnTo>
                  <a:lnTo>
                    <a:pt x="100" y="189"/>
                  </a:lnTo>
                  <a:lnTo>
                    <a:pt x="100" y="189"/>
                  </a:lnTo>
                  <a:lnTo>
                    <a:pt x="96" y="182"/>
                  </a:lnTo>
                  <a:lnTo>
                    <a:pt x="96" y="178"/>
                  </a:lnTo>
                  <a:lnTo>
                    <a:pt x="92" y="178"/>
                  </a:lnTo>
                  <a:lnTo>
                    <a:pt x="85" y="182"/>
                  </a:lnTo>
                  <a:lnTo>
                    <a:pt x="85" y="186"/>
                  </a:lnTo>
                  <a:lnTo>
                    <a:pt x="85" y="189"/>
                  </a:lnTo>
                  <a:lnTo>
                    <a:pt x="85" y="193"/>
                  </a:lnTo>
                  <a:lnTo>
                    <a:pt x="81" y="193"/>
                  </a:lnTo>
                  <a:lnTo>
                    <a:pt x="77" y="197"/>
                  </a:lnTo>
                  <a:lnTo>
                    <a:pt x="77" y="197"/>
                  </a:lnTo>
                  <a:lnTo>
                    <a:pt x="74" y="193"/>
                  </a:lnTo>
                  <a:lnTo>
                    <a:pt x="70" y="189"/>
                  </a:lnTo>
                  <a:lnTo>
                    <a:pt x="66" y="189"/>
                  </a:lnTo>
                  <a:lnTo>
                    <a:pt x="66" y="186"/>
                  </a:lnTo>
                  <a:lnTo>
                    <a:pt x="63" y="186"/>
                  </a:lnTo>
                  <a:lnTo>
                    <a:pt x="63" y="182"/>
                  </a:lnTo>
                  <a:lnTo>
                    <a:pt x="59" y="178"/>
                  </a:lnTo>
                  <a:lnTo>
                    <a:pt x="59" y="175"/>
                  </a:lnTo>
                  <a:lnTo>
                    <a:pt x="59" y="175"/>
                  </a:lnTo>
                  <a:lnTo>
                    <a:pt x="55" y="175"/>
                  </a:lnTo>
                  <a:lnTo>
                    <a:pt x="55" y="175"/>
                  </a:lnTo>
                  <a:lnTo>
                    <a:pt x="52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1"/>
                  </a:lnTo>
                  <a:lnTo>
                    <a:pt x="40" y="167"/>
                  </a:lnTo>
                  <a:lnTo>
                    <a:pt x="33" y="167"/>
                  </a:lnTo>
                  <a:lnTo>
                    <a:pt x="29" y="167"/>
                  </a:lnTo>
                  <a:lnTo>
                    <a:pt x="22" y="167"/>
                  </a:lnTo>
                  <a:lnTo>
                    <a:pt x="15" y="171"/>
                  </a:lnTo>
                  <a:lnTo>
                    <a:pt x="11" y="175"/>
                  </a:lnTo>
                  <a:lnTo>
                    <a:pt x="7" y="175"/>
                  </a:lnTo>
                  <a:lnTo>
                    <a:pt x="3" y="175"/>
                  </a:lnTo>
                  <a:lnTo>
                    <a:pt x="7" y="167"/>
                  </a:lnTo>
                  <a:lnTo>
                    <a:pt x="7" y="160"/>
                  </a:lnTo>
                  <a:lnTo>
                    <a:pt x="11" y="156"/>
                  </a:lnTo>
                  <a:lnTo>
                    <a:pt x="15" y="145"/>
                  </a:lnTo>
                  <a:lnTo>
                    <a:pt x="11" y="130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11" y="123"/>
                  </a:lnTo>
                  <a:lnTo>
                    <a:pt x="11" y="115"/>
                  </a:lnTo>
                  <a:lnTo>
                    <a:pt x="11" y="111"/>
                  </a:lnTo>
                  <a:lnTo>
                    <a:pt x="11" y="111"/>
                  </a:lnTo>
                  <a:lnTo>
                    <a:pt x="7" y="104"/>
                  </a:lnTo>
                  <a:lnTo>
                    <a:pt x="3" y="104"/>
                  </a:lnTo>
                  <a:lnTo>
                    <a:pt x="3" y="104"/>
                  </a:lnTo>
                  <a:lnTo>
                    <a:pt x="3" y="100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Freeform 116"/>
            <p:cNvSpPr>
              <a:spLocks/>
            </p:cNvSpPr>
            <p:nvPr/>
          </p:nvSpPr>
          <p:spPr bwMode="auto">
            <a:xfrm>
              <a:off x="4044701" y="2684476"/>
              <a:ext cx="343531" cy="292066"/>
            </a:xfrm>
            <a:custGeom>
              <a:avLst/>
              <a:gdLst>
                <a:gd name="T0" fmla="*/ 8 w 267"/>
                <a:gd name="T1" fmla="*/ 156 h 227"/>
                <a:gd name="T2" fmla="*/ 8 w 267"/>
                <a:gd name="T3" fmla="*/ 145 h 227"/>
                <a:gd name="T4" fmla="*/ 19 w 267"/>
                <a:gd name="T5" fmla="*/ 145 h 227"/>
                <a:gd name="T6" fmla="*/ 26 w 267"/>
                <a:gd name="T7" fmla="*/ 145 h 227"/>
                <a:gd name="T8" fmla="*/ 41 w 267"/>
                <a:gd name="T9" fmla="*/ 149 h 227"/>
                <a:gd name="T10" fmla="*/ 45 w 267"/>
                <a:gd name="T11" fmla="*/ 145 h 227"/>
                <a:gd name="T12" fmla="*/ 108 w 267"/>
                <a:gd name="T13" fmla="*/ 149 h 227"/>
                <a:gd name="T14" fmla="*/ 97 w 267"/>
                <a:gd name="T15" fmla="*/ 0 h 227"/>
                <a:gd name="T16" fmla="*/ 226 w 267"/>
                <a:gd name="T17" fmla="*/ 74 h 227"/>
                <a:gd name="T18" fmla="*/ 241 w 267"/>
                <a:gd name="T19" fmla="*/ 78 h 227"/>
                <a:gd name="T20" fmla="*/ 249 w 267"/>
                <a:gd name="T21" fmla="*/ 82 h 227"/>
                <a:gd name="T22" fmla="*/ 249 w 267"/>
                <a:gd name="T23" fmla="*/ 93 h 227"/>
                <a:gd name="T24" fmla="*/ 267 w 267"/>
                <a:gd name="T25" fmla="*/ 93 h 227"/>
                <a:gd name="T26" fmla="*/ 263 w 267"/>
                <a:gd name="T27" fmla="*/ 134 h 227"/>
                <a:gd name="T28" fmla="*/ 260 w 267"/>
                <a:gd name="T29" fmla="*/ 145 h 227"/>
                <a:gd name="T30" fmla="*/ 241 w 267"/>
                <a:gd name="T31" fmla="*/ 149 h 227"/>
                <a:gd name="T32" fmla="*/ 226 w 267"/>
                <a:gd name="T33" fmla="*/ 152 h 227"/>
                <a:gd name="T34" fmla="*/ 208 w 267"/>
                <a:gd name="T35" fmla="*/ 156 h 227"/>
                <a:gd name="T36" fmla="*/ 204 w 267"/>
                <a:gd name="T37" fmla="*/ 156 h 227"/>
                <a:gd name="T38" fmla="*/ 189 w 267"/>
                <a:gd name="T39" fmla="*/ 152 h 227"/>
                <a:gd name="T40" fmla="*/ 174 w 267"/>
                <a:gd name="T41" fmla="*/ 160 h 227"/>
                <a:gd name="T42" fmla="*/ 152 w 267"/>
                <a:gd name="T43" fmla="*/ 175 h 227"/>
                <a:gd name="T44" fmla="*/ 134 w 267"/>
                <a:gd name="T45" fmla="*/ 178 h 227"/>
                <a:gd name="T46" fmla="*/ 130 w 267"/>
                <a:gd name="T47" fmla="*/ 186 h 227"/>
                <a:gd name="T48" fmla="*/ 119 w 267"/>
                <a:gd name="T49" fmla="*/ 201 h 227"/>
                <a:gd name="T50" fmla="*/ 115 w 267"/>
                <a:gd name="T51" fmla="*/ 208 h 227"/>
                <a:gd name="T52" fmla="*/ 112 w 267"/>
                <a:gd name="T53" fmla="*/ 215 h 227"/>
                <a:gd name="T54" fmla="*/ 112 w 267"/>
                <a:gd name="T55" fmla="*/ 223 h 227"/>
                <a:gd name="T56" fmla="*/ 100 w 267"/>
                <a:gd name="T57" fmla="*/ 223 h 227"/>
                <a:gd name="T58" fmla="*/ 93 w 267"/>
                <a:gd name="T59" fmla="*/ 223 h 227"/>
                <a:gd name="T60" fmla="*/ 82 w 267"/>
                <a:gd name="T61" fmla="*/ 227 h 227"/>
                <a:gd name="T62" fmla="*/ 75 w 267"/>
                <a:gd name="T63" fmla="*/ 227 h 227"/>
                <a:gd name="T64" fmla="*/ 67 w 267"/>
                <a:gd name="T65" fmla="*/ 223 h 227"/>
                <a:gd name="T66" fmla="*/ 67 w 267"/>
                <a:gd name="T67" fmla="*/ 215 h 227"/>
                <a:gd name="T68" fmla="*/ 60 w 267"/>
                <a:gd name="T69" fmla="*/ 219 h 227"/>
                <a:gd name="T70" fmla="*/ 63 w 267"/>
                <a:gd name="T71" fmla="*/ 208 h 227"/>
                <a:gd name="T72" fmla="*/ 60 w 267"/>
                <a:gd name="T73" fmla="*/ 204 h 227"/>
                <a:gd name="T74" fmla="*/ 52 w 267"/>
                <a:gd name="T75" fmla="*/ 197 h 227"/>
                <a:gd name="T76" fmla="*/ 45 w 267"/>
                <a:gd name="T77" fmla="*/ 197 h 227"/>
                <a:gd name="T78" fmla="*/ 37 w 267"/>
                <a:gd name="T79" fmla="*/ 201 h 227"/>
                <a:gd name="T80" fmla="*/ 26 w 267"/>
                <a:gd name="T81" fmla="*/ 201 h 227"/>
                <a:gd name="T82" fmla="*/ 19 w 267"/>
                <a:gd name="T83" fmla="*/ 201 h 227"/>
                <a:gd name="T84" fmla="*/ 19 w 267"/>
                <a:gd name="T85" fmla="*/ 193 h 227"/>
                <a:gd name="T86" fmla="*/ 15 w 267"/>
                <a:gd name="T87" fmla="*/ 189 h 227"/>
                <a:gd name="T88" fmla="*/ 12 w 267"/>
                <a:gd name="T89" fmla="*/ 182 h 227"/>
                <a:gd name="T90" fmla="*/ 8 w 267"/>
                <a:gd name="T91" fmla="*/ 178 h 227"/>
                <a:gd name="T92" fmla="*/ 0 w 267"/>
                <a:gd name="T93" fmla="*/ 171 h 227"/>
                <a:gd name="T94" fmla="*/ 0 w 267"/>
                <a:gd name="T95" fmla="*/ 16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27">
                  <a:moveTo>
                    <a:pt x="0" y="160"/>
                  </a:moveTo>
                  <a:lnTo>
                    <a:pt x="4" y="156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8" y="149"/>
                  </a:lnTo>
                  <a:lnTo>
                    <a:pt x="8" y="145"/>
                  </a:lnTo>
                  <a:lnTo>
                    <a:pt x="15" y="141"/>
                  </a:lnTo>
                  <a:lnTo>
                    <a:pt x="19" y="141"/>
                  </a:lnTo>
                  <a:lnTo>
                    <a:pt x="19" y="145"/>
                  </a:lnTo>
                  <a:lnTo>
                    <a:pt x="23" y="152"/>
                  </a:lnTo>
                  <a:lnTo>
                    <a:pt x="23" y="152"/>
                  </a:lnTo>
                  <a:lnTo>
                    <a:pt x="26" y="145"/>
                  </a:lnTo>
                  <a:lnTo>
                    <a:pt x="34" y="141"/>
                  </a:lnTo>
                  <a:lnTo>
                    <a:pt x="41" y="141"/>
                  </a:lnTo>
                  <a:lnTo>
                    <a:pt x="41" y="149"/>
                  </a:lnTo>
                  <a:lnTo>
                    <a:pt x="41" y="149"/>
                  </a:lnTo>
                  <a:lnTo>
                    <a:pt x="45" y="145"/>
                  </a:lnTo>
                  <a:lnTo>
                    <a:pt x="45" y="145"/>
                  </a:lnTo>
                  <a:lnTo>
                    <a:pt x="49" y="149"/>
                  </a:lnTo>
                  <a:lnTo>
                    <a:pt x="49" y="149"/>
                  </a:lnTo>
                  <a:lnTo>
                    <a:pt x="108" y="149"/>
                  </a:lnTo>
                  <a:lnTo>
                    <a:pt x="115" y="134"/>
                  </a:lnTo>
                  <a:lnTo>
                    <a:pt x="108" y="134"/>
                  </a:lnTo>
                  <a:lnTo>
                    <a:pt x="97" y="0"/>
                  </a:lnTo>
                  <a:lnTo>
                    <a:pt x="115" y="0"/>
                  </a:lnTo>
                  <a:lnTo>
                    <a:pt x="223" y="67"/>
                  </a:lnTo>
                  <a:lnTo>
                    <a:pt x="226" y="74"/>
                  </a:lnTo>
                  <a:lnTo>
                    <a:pt x="230" y="74"/>
                  </a:lnTo>
                  <a:lnTo>
                    <a:pt x="234" y="74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5" y="82"/>
                  </a:lnTo>
                  <a:lnTo>
                    <a:pt x="249" y="82"/>
                  </a:lnTo>
                  <a:lnTo>
                    <a:pt x="249" y="86"/>
                  </a:lnTo>
                  <a:lnTo>
                    <a:pt x="249" y="89"/>
                  </a:lnTo>
                  <a:lnTo>
                    <a:pt x="249" y="93"/>
                  </a:lnTo>
                  <a:lnTo>
                    <a:pt x="252" y="93"/>
                  </a:lnTo>
                  <a:lnTo>
                    <a:pt x="260" y="93"/>
                  </a:lnTo>
                  <a:lnTo>
                    <a:pt x="267" y="93"/>
                  </a:lnTo>
                  <a:lnTo>
                    <a:pt x="267" y="93"/>
                  </a:lnTo>
                  <a:lnTo>
                    <a:pt x="267" y="119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3" y="141"/>
                  </a:lnTo>
                  <a:lnTo>
                    <a:pt x="260" y="145"/>
                  </a:lnTo>
                  <a:lnTo>
                    <a:pt x="252" y="149"/>
                  </a:lnTo>
                  <a:lnTo>
                    <a:pt x="249" y="149"/>
                  </a:lnTo>
                  <a:lnTo>
                    <a:pt x="241" y="149"/>
                  </a:lnTo>
                  <a:lnTo>
                    <a:pt x="237" y="152"/>
                  </a:lnTo>
                  <a:lnTo>
                    <a:pt x="234" y="152"/>
                  </a:lnTo>
                  <a:lnTo>
                    <a:pt x="226" y="152"/>
                  </a:lnTo>
                  <a:lnTo>
                    <a:pt x="223" y="156"/>
                  </a:lnTo>
                  <a:lnTo>
                    <a:pt x="219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2"/>
                  </a:lnTo>
                  <a:lnTo>
                    <a:pt x="197" y="152"/>
                  </a:lnTo>
                  <a:lnTo>
                    <a:pt x="189" y="152"/>
                  </a:lnTo>
                  <a:lnTo>
                    <a:pt x="182" y="156"/>
                  </a:lnTo>
                  <a:lnTo>
                    <a:pt x="178" y="156"/>
                  </a:lnTo>
                  <a:lnTo>
                    <a:pt x="174" y="160"/>
                  </a:lnTo>
                  <a:lnTo>
                    <a:pt x="160" y="167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26" y="193"/>
                  </a:lnTo>
                  <a:lnTo>
                    <a:pt x="119" y="201"/>
                  </a:lnTo>
                  <a:lnTo>
                    <a:pt x="115" y="204"/>
                  </a:lnTo>
                  <a:lnTo>
                    <a:pt x="115" y="204"/>
                  </a:lnTo>
                  <a:lnTo>
                    <a:pt x="115" y="208"/>
                  </a:lnTo>
                  <a:lnTo>
                    <a:pt x="115" y="212"/>
                  </a:lnTo>
                  <a:lnTo>
                    <a:pt x="112" y="212"/>
                  </a:lnTo>
                  <a:lnTo>
                    <a:pt x="112" y="215"/>
                  </a:lnTo>
                  <a:lnTo>
                    <a:pt x="112" y="219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08" y="227"/>
                  </a:lnTo>
                  <a:lnTo>
                    <a:pt x="100" y="227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7" y="223"/>
                  </a:lnTo>
                  <a:lnTo>
                    <a:pt x="93" y="223"/>
                  </a:lnTo>
                  <a:lnTo>
                    <a:pt x="93" y="223"/>
                  </a:lnTo>
                  <a:lnTo>
                    <a:pt x="89" y="227"/>
                  </a:lnTo>
                  <a:lnTo>
                    <a:pt x="82" y="227"/>
                  </a:lnTo>
                  <a:lnTo>
                    <a:pt x="78" y="223"/>
                  </a:lnTo>
                  <a:lnTo>
                    <a:pt x="78" y="223"/>
                  </a:lnTo>
                  <a:lnTo>
                    <a:pt x="75" y="227"/>
                  </a:lnTo>
                  <a:lnTo>
                    <a:pt x="75" y="223"/>
                  </a:lnTo>
                  <a:lnTo>
                    <a:pt x="71" y="223"/>
                  </a:lnTo>
                  <a:lnTo>
                    <a:pt x="67" y="223"/>
                  </a:lnTo>
                  <a:lnTo>
                    <a:pt x="67" y="219"/>
                  </a:lnTo>
                  <a:lnTo>
                    <a:pt x="67" y="219"/>
                  </a:lnTo>
                  <a:lnTo>
                    <a:pt x="67" y="215"/>
                  </a:lnTo>
                  <a:lnTo>
                    <a:pt x="63" y="215"/>
                  </a:lnTo>
                  <a:lnTo>
                    <a:pt x="63" y="219"/>
                  </a:lnTo>
                  <a:lnTo>
                    <a:pt x="60" y="219"/>
                  </a:lnTo>
                  <a:lnTo>
                    <a:pt x="60" y="215"/>
                  </a:lnTo>
                  <a:lnTo>
                    <a:pt x="63" y="212"/>
                  </a:lnTo>
                  <a:lnTo>
                    <a:pt x="63" y="208"/>
                  </a:lnTo>
                  <a:lnTo>
                    <a:pt x="60" y="208"/>
                  </a:lnTo>
                  <a:lnTo>
                    <a:pt x="60" y="208"/>
                  </a:lnTo>
                  <a:lnTo>
                    <a:pt x="60" y="204"/>
                  </a:lnTo>
                  <a:lnTo>
                    <a:pt x="56" y="201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52" y="197"/>
                  </a:lnTo>
                  <a:lnTo>
                    <a:pt x="49" y="197"/>
                  </a:lnTo>
                  <a:lnTo>
                    <a:pt x="45" y="197"/>
                  </a:lnTo>
                  <a:lnTo>
                    <a:pt x="41" y="197"/>
                  </a:lnTo>
                  <a:lnTo>
                    <a:pt x="37" y="201"/>
                  </a:lnTo>
                  <a:lnTo>
                    <a:pt x="37" y="201"/>
                  </a:lnTo>
                  <a:lnTo>
                    <a:pt x="34" y="201"/>
                  </a:lnTo>
                  <a:lnTo>
                    <a:pt x="30" y="201"/>
                  </a:lnTo>
                  <a:lnTo>
                    <a:pt x="26" y="201"/>
                  </a:lnTo>
                  <a:lnTo>
                    <a:pt x="23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201"/>
                  </a:lnTo>
                  <a:lnTo>
                    <a:pt x="19" y="197"/>
                  </a:lnTo>
                  <a:lnTo>
                    <a:pt x="19" y="193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15" y="186"/>
                  </a:lnTo>
                  <a:lnTo>
                    <a:pt x="12" y="186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8" y="182"/>
                  </a:lnTo>
                  <a:lnTo>
                    <a:pt x="8" y="178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0" y="1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Freeform 117"/>
            <p:cNvSpPr>
              <a:spLocks/>
            </p:cNvSpPr>
            <p:nvPr/>
          </p:nvSpPr>
          <p:spPr bwMode="auto">
            <a:xfrm>
              <a:off x="4188802" y="2880044"/>
              <a:ext cx="160829" cy="105504"/>
            </a:xfrm>
            <a:custGeom>
              <a:avLst/>
              <a:gdLst>
                <a:gd name="T0" fmla="*/ 0 w 125"/>
                <a:gd name="T1" fmla="*/ 67 h 82"/>
                <a:gd name="T2" fmla="*/ 0 w 125"/>
                <a:gd name="T3" fmla="*/ 60 h 82"/>
                <a:gd name="T4" fmla="*/ 3 w 125"/>
                <a:gd name="T5" fmla="*/ 56 h 82"/>
                <a:gd name="T6" fmla="*/ 3 w 125"/>
                <a:gd name="T7" fmla="*/ 52 h 82"/>
                <a:gd name="T8" fmla="*/ 14 w 125"/>
                <a:gd name="T9" fmla="*/ 41 h 82"/>
                <a:gd name="T10" fmla="*/ 18 w 125"/>
                <a:gd name="T11" fmla="*/ 34 h 82"/>
                <a:gd name="T12" fmla="*/ 22 w 125"/>
                <a:gd name="T13" fmla="*/ 26 h 82"/>
                <a:gd name="T14" fmla="*/ 29 w 125"/>
                <a:gd name="T15" fmla="*/ 26 h 82"/>
                <a:gd name="T16" fmla="*/ 40 w 125"/>
                <a:gd name="T17" fmla="*/ 23 h 82"/>
                <a:gd name="T18" fmla="*/ 48 w 125"/>
                <a:gd name="T19" fmla="*/ 15 h 82"/>
                <a:gd name="T20" fmla="*/ 66 w 125"/>
                <a:gd name="T21" fmla="*/ 4 h 82"/>
                <a:gd name="T22" fmla="*/ 77 w 125"/>
                <a:gd name="T23" fmla="*/ 0 h 82"/>
                <a:gd name="T24" fmla="*/ 88 w 125"/>
                <a:gd name="T25" fmla="*/ 0 h 82"/>
                <a:gd name="T26" fmla="*/ 92 w 125"/>
                <a:gd name="T27" fmla="*/ 4 h 82"/>
                <a:gd name="T28" fmla="*/ 92 w 125"/>
                <a:gd name="T29" fmla="*/ 8 h 82"/>
                <a:gd name="T30" fmla="*/ 88 w 125"/>
                <a:gd name="T31" fmla="*/ 15 h 82"/>
                <a:gd name="T32" fmla="*/ 103 w 125"/>
                <a:gd name="T33" fmla="*/ 30 h 82"/>
                <a:gd name="T34" fmla="*/ 118 w 125"/>
                <a:gd name="T35" fmla="*/ 34 h 82"/>
                <a:gd name="T36" fmla="*/ 118 w 125"/>
                <a:gd name="T37" fmla="*/ 34 h 82"/>
                <a:gd name="T38" fmla="*/ 122 w 125"/>
                <a:gd name="T39" fmla="*/ 37 h 82"/>
                <a:gd name="T40" fmla="*/ 122 w 125"/>
                <a:gd name="T41" fmla="*/ 45 h 82"/>
                <a:gd name="T42" fmla="*/ 125 w 125"/>
                <a:gd name="T43" fmla="*/ 49 h 82"/>
                <a:gd name="T44" fmla="*/ 118 w 125"/>
                <a:gd name="T45" fmla="*/ 52 h 82"/>
                <a:gd name="T46" fmla="*/ 111 w 125"/>
                <a:gd name="T47" fmla="*/ 52 h 82"/>
                <a:gd name="T48" fmla="*/ 107 w 125"/>
                <a:gd name="T49" fmla="*/ 56 h 82"/>
                <a:gd name="T50" fmla="*/ 107 w 125"/>
                <a:gd name="T51" fmla="*/ 63 h 82"/>
                <a:gd name="T52" fmla="*/ 100 w 125"/>
                <a:gd name="T53" fmla="*/ 63 h 82"/>
                <a:gd name="T54" fmla="*/ 81 w 125"/>
                <a:gd name="T55" fmla="*/ 60 h 82"/>
                <a:gd name="T56" fmla="*/ 81 w 125"/>
                <a:gd name="T57" fmla="*/ 60 h 82"/>
                <a:gd name="T58" fmla="*/ 74 w 125"/>
                <a:gd name="T59" fmla="*/ 63 h 82"/>
                <a:gd name="T60" fmla="*/ 59 w 125"/>
                <a:gd name="T61" fmla="*/ 63 h 82"/>
                <a:gd name="T62" fmla="*/ 44 w 125"/>
                <a:gd name="T63" fmla="*/ 63 h 82"/>
                <a:gd name="T64" fmla="*/ 40 w 125"/>
                <a:gd name="T65" fmla="*/ 67 h 82"/>
                <a:gd name="T66" fmla="*/ 40 w 125"/>
                <a:gd name="T67" fmla="*/ 75 h 82"/>
                <a:gd name="T68" fmla="*/ 44 w 125"/>
                <a:gd name="T69" fmla="*/ 82 h 82"/>
                <a:gd name="T70" fmla="*/ 37 w 125"/>
                <a:gd name="T71" fmla="*/ 78 h 82"/>
                <a:gd name="T72" fmla="*/ 33 w 125"/>
                <a:gd name="T73" fmla="*/ 82 h 82"/>
                <a:gd name="T74" fmla="*/ 22 w 125"/>
                <a:gd name="T75" fmla="*/ 78 h 82"/>
                <a:gd name="T76" fmla="*/ 18 w 125"/>
                <a:gd name="T77" fmla="*/ 75 h 82"/>
                <a:gd name="T78" fmla="*/ 14 w 125"/>
                <a:gd name="T79" fmla="*/ 75 h 82"/>
                <a:gd name="T80" fmla="*/ 7 w 125"/>
                <a:gd name="T81" fmla="*/ 71 h 82"/>
                <a:gd name="T82" fmla="*/ 0 w 125"/>
                <a:gd name="T83" fmla="*/ 7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82">
                  <a:moveTo>
                    <a:pt x="0" y="71"/>
                  </a:moveTo>
                  <a:lnTo>
                    <a:pt x="0" y="67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3" y="60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7" y="49"/>
                  </a:lnTo>
                  <a:lnTo>
                    <a:pt x="14" y="4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40" y="23"/>
                  </a:lnTo>
                  <a:lnTo>
                    <a:pt x="40" y="19"/>
                  </a:lnTo>
                  <a:lnTo>
                    <a:pt x="48" y="15"/>
                  </a:lnTo>
                  <a:lnTo>
                    <a:pt x="62" y="8"/>
                  </a:lnTo>
                  <a:lnTo>
                    <a:pt x="66" y="4"/>
                  </a:lnTo>
                  <a:lnTo>
                    <a:pt x="70" y="4"/>
                  </a:lnTo>
                  <a:lnTo>
                    <a:pt x="77" y="0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103" y="26"/>
                  </a:lnTo>
                  <a:lnTo>
                    <a:pt x="103" y="30"/>
                  </a:lnTo>
                  <a:lnTo>
                    <a:pt x="111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18" y="41"/>
                  </a:lnTo>
                  <a:lnTo>
                    <a:pt x="122" y="45"/>
                  </a:lnTo>
                  <a:lnTo>
                    <a:pt x="125" y="45"/>
                  </a:lnTo>
                  <a:lnTo>
                    <a:pt x="125" y="49"/>
                  </a:lnTo>
                  <a:lnTo>
                    <a:pt x="122" y="52"/>
                  </a:lnTo>
                  <a:lnTo>
                    <a:pt x="118" y="52"/>
                  </a:lnTo>
                  <a:lnTo>
                    <a:pt x="111" y="52"/>
                  </a:lnTo>
                  <a:lnTo>
                    <a:pt x="111" y="52"/>
                  </a:lnTo>
                  <a:lnTo>
                    <a:pt x="107" y="56"/>
                  </a:lnTo>
                  <a:lnTo>
                    <a:pt x="107" y="56"/>
                  </a:lnTo>
                  <a:lnTo>
                    <a:pt x="103" y="60"/>
                  </a:lnTo>
                  <a:lnTo>
                    <a:pt x="107" y="63"/>
                  </a:lnTo>
                  <a:lnTo>
                    <a:pt x="100" y="63"/>
                  </a:lnTo>
                  <a:lnTo>
                    <a:pt x="100" y="63"/>
                  </a:lnTo>
                  <a:lnTo>
                    <a:pt x="85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77" y="63"/>
                  </a:lnTo>
                  <a:lnTo>
                    <a:pt x="74" y="63"/>
                  </a:lnTo>
                  <a:lnTo>
                    <a:pt x="66" y="63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40" y="75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0" y="82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33" y="82"/>
                  </a:lnTo>
                  <a:lnTo>
                    <a:pt x="29" y="82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8" y="75"/>
                  </a:lnTo>
                  <a:lnTo>
                    <a:pt x="14" y="75"/>
                  </a:lnTo>
                  <a:lnTo>
                    <a:pt x="14" y="75"/>
                  </a:lnTo>
                  <a:lnTo>
                    <a:pt x="11" y="75"/>
                  </a:lnTo>
                  <a:lnTo>
                    <a:pt x="7" y="71"/>
                  </a:lnTo>
                  <a:lnTo>
                    <a:pt x="0" y="67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Freeform 118"/>
            <p:cNvSpPr>
              <a:spLocks/>
            </p:cNvSpPr>
            <p:nvPr/>
          </p:nvSpPr>
          <p:spPr bwMode="auto">
            <a:xfrm>
              <a:off x="3931478" y="2851738"/>
              <a:ext cx="137670" cy="91351"/>
            </a:xfrm>
            <a:custGeom>
              <a:avLst/>
              <a:gdLst>
                <a:gd name="T0" fmla="*/ 18 w 107"/>
                <a:gd name="T1" fmla="*/ 8 h 71"/>
                <a:gd name="T2" fmla="*/ 26 w 107"/>
                <a:gd name="T3" fmla="*/ 4 h 71"/>
                <a:gd name="T4" fmla="*/ 40 w 107"/>
                <a:gd name="T5" fmla="*/ 0 h 71"/>
                <a:gd name="T6" fmla="*/ 51 w 107"/>
                <a:gd name="T7" fmla="*/ 0 h 71"/>
                <a:gd name="T8" fmla="*/ 59 w 107"/>
                <a:gd name="T9" fmla="*/ 8 h 71"/>
                <a:gd name="T10" fmla="*/ 63 w 107"/>
                <a:gd name="T11" fmla="*/ 8 h 71"/>
                <a:gd name="T12" fmla="*/ 66 w 107"/>
                <a:gd name="T13" fmla="*/ 8 h 71"/>
                <a:gd name="T14" fmla="*/ 70 w 107"/>
                <a:gd name="T15" fmla="*/ 8 h 71"/>
                <a:gd name="T16" fmla="*/ 74 w 107"/>
                <a:gd name="T17" fmla="*/ 15 h 71"/>
                <a:gd name="T18" fmla="*/ 77 w 107"/>
                <a:gd name="T19" fmla="*/ 19 h 71"/>
                <a:gd name="T20" fmla="*/ 81 w 107"/>
                <a:gd name="T21" fmla="*/ 22 h 71"/>
                <a:gd name="T22" fmla="*/ 88 w 107"/>
                <a:gd name="T23" fmla="*/ 30 h 71"/>
                <a:gd name="T24" fmla="*/ 88 w 107"/>
                <a:gd name="T25" fmla="*/ 34 h 71"/>
                <a:gd name="T26" fmla="*/ 88 w 107"/>
                <a:gd name="T27" fmla="*/ 41 h 71"/>
                <a:gd name="T28" fmla="*/ 92 w 107"/>
                <a:gd name="T29" fmla="*/ 45 h 71"/>
                <a:gd name="T30" fmla="*/ 96 w 107"/>
                <a:gd name="T31" fmla="*/ 52 h 71"/>
                <a:gd name="T32" fmla="*/ 100 w 107"/>
                <a:gd name="T33" fmla="*/ 52 h 71"/>
                <a:gd name="T34" fmla="*/ 103 w 107"/>
                <a:gd name="T35" fmla="*/ 56 h 71"/>
                <a:gd name="T36" fmla="*/ 103 w 107"/>
                <a:gd name="T37" fmla="*/ 59 h 71"/>
                <a:gd name="T38" fmla="*/ 107 w 107"/>
                <a:gd name="T39" fmla="*/ 63 h 71"/>
                <a:gd name="T40" fmla="*/ 107 w 107"/>
                <a:gd name="T41" fmla="*/ 71 h 71"/>
                <a:gd name="T42" fmla="*/ 103 w 107"/>
                <a:gd name="T43" fmla="*/ 67 h 71"/>
                <a:gd name="T44" fmla="*/ 96 w 107"/>
                <a:gd name="T45" fmla="*/ 63 h 71"/>
                <a:gd name="T46" fmla="*/ 88 w 107"/>
                <a:gd name="T47" fmla="*/ 63 h 71"/>
                <a:gd name="T48" fmla="*/ 81 w 107"/>
                <a:gd name="T49" fmla="*/ 63 h 71"/>
                <a:gd name="T50" fmla="*/ 63 w 107"/>
                <a:gd name="T51" fmla="*/ 59 h 71"/>
                <a:gd name="T52" fmla="*/ 63 w 107"/>
                <a:gd name="T53" fmla="*/ 59 h 71"/>
                <a:gd name="T54" fmla="*/ 40 w 107"/>
                <a:gd name="T55" fmla="*/ 59 h 71"/>
                <a:gd name="T56" fmla="*/ 33 w 107"/>
                <a:gd name="T57" fmla="*/ 63 h 71"/>
                <a:gd name="T58" fmla="*/ 18 w 107"/>
                <a:gd name="T59" fmla="*/ 67 h 71"/>
                <a:gd name="T60" fmla="*/ 14 w 107"/>
                <a:gd name="T61" fmla="*/ 63 h 71"/>
                <a:gd name="T62" fmla="*/ 14 w 107"/>
                <a:gd name="T63" fmla="*/ 63 h 71"/>
                <a:gd name="T64" fmla="*/ 18 w 107"/>
                <a:gd name="T65" fmla="*/ 59 h 71"/>
                <a:gd name="T66" fmla="*/ 11 w 107"/>
                <a:gd name="T67" fmla="*/ 59 h 71"/>
                <a:gd name="T68" fmla="*/ 11 w 107"/>
                <a:gd name="T69" fmla="*/ 59 h 71"/>
                <a:gd name="T70" fmla="*/ 14 w 107"/>
                <a:gd name="T71" fmla="*/ 52 h 71"/>
                <a:gd name="T72" fmla="*/ 26 w 107"/>
                <a:gd name="T73" fmla="*/ 48 h 71"/>
                <a:gd name="T74" fmla="*/ 33 w 107"/>
                <a:gd name="T75" fmla="*/ 48 h 71"/>
                <a:gd name="T76" fmla="*/ 37 w 107"/>
                <a:gd name="T77" fmla="*/ 48 h 71"/>
                <a:gd name="T78" fmla="*/ 40 w 107"/>
                <a:gd name="T79" fmla="*/ 45 h 71"/>
                <a:gd name="T80" fmla="*/ 48 w 107"/>
                <a:gd name="T81" fmla="*/ 48 h 71"/>
                <a:gd name="T82" fmla="*/ 55 w 107"/>
                <a:gd name="T83" fmla="*/ 52 h 71"/>
                <a:gd name="T84" fmla="*/ 63 w 107"/>
                <a:gd name="T85" fmla="*/ 48 h 71"/>
                <a:gd name="T86" fmla="*/ 59 w 107"/>
                <a:gd name="T87" fmla="*/ 48 h 71"/>
                <a:gd name="T88" fmla="*/ 48 w 107"/>
                <a:gd name="T89" fmla="*/ 45 h 71"/>
                <a:gd name="T90" fmla="*/ 40 w 107"/>
                <a:gd name="T91" fmla="*/ 41 h 71"/>
                <a:gd name="T92" fmla="*/ 33 w 107"/>
                <a:gd name="T93" fmla="*/ 41 h 71"/>
                <a:gd name="T94" fmla="*/ 22 w 107"/>
                <a:gd name="T95" fmla="*/ 45 h 71"/>
                <a:gd name="T96" fmla="*/ 14 w 107"/>
                <a:gd name="T97" fmla="*/ 48 h 71"/>
                <a:gd name="T98" fmla="*/ 14 w 107"/>
                <a:gd name="T99" fmla="*/ 45 h 71"/>
                <a:gd name="T100" fmla="*/ 14 w 107"/>
                <a:gd name="T101" fmla="*/ 41 h 71"/>
                <a:gd name="T102" fmla="*/ 11 w 107"/>
                <a:gd name="T103" fmla="*/ 37 h 71"/>
                <a:gd name="T104" fmla="*/ 0 w 107"/>
                <a:gd name="T105" fmla="*/ 30 h 71"/>
                <a:gd name="T106" fmla="*/ 14 w 107"/>
                <a:gd name="T107" fmla="*/ 1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" h="71">
                  <a:moveTo>
                    <a:pt x="14" y="8"/>
                  </a:moveTo>
                  <a:lnTo>
                    <a:pt x="18" y="8"/>
                  </a:lnTo>
                  <a:lnTo>
                    <a:pt x="22" y="8"/>
                  </a:lnTo>
                  <a:lnTo>
                    <a:pt x="26" y="4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11"/>
                  </a:lnTo>
                  <a:lnTo>
                    <a:pt x="74" y="15"/>
                  </a:lnTo>
                  <a:lnTo>
                    <a:pt x="74" y="19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2"/>
                  </a:lnTo>
                  <a:lnTo>
                    <a:pt x="85" y="26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41"/>
                  </a:lnTo>
                  <a:lnTo>
                    <a:pt x="88" y="45"/>
                  </a:lnTo>
                  <a:lnTo>
                    <a:pt x="92" y="45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6"/>
                  </a:lnTo>
                  <a:lnTo>
                    <a:pt x="103" y="56"/>
                  </a:lnTo>
                  <a:lnTo>
                    <a:pt x="103" y="59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7" y="63"/>
                  </a:lnTo>
                  <a:lnTo>
                    <a:pt x="107" y="67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3" y="67"/>
                  </a:lnTo>
                  <a:lnTo>
                    <a:pt x="100" y="67"/>
                  </a:lnTo>
                  <a:lnTo>
                    <a:pt x="96" y="63"/>
                  </a:lnTo>
                  <a:lnTo>
                    <a:pt x="96" y="67"/>
                  </a:lnTo>
                  <a:lnTo>
                    <a:pt x="88" y="63"/>
                  </a:lnTo>
                  <a:lnTo>
                    <a:pt x="85" y="63"/>
                  </a:lnTo>
                  <a:lnTo>
                    <a:pt x="81" y="63"/>
                  </a:lnTo>
                  <a:lnTo>
                    <a:pt x="74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55" y="59"/>
                  </a:lnTo>
                  <a:lnTo>
                    <a:pt x="40" y="59"/>
                  </a:lnTo>
                  <a:lnTo>
                    <a:pt x="37" y="59"/>
                  </a:lnTo>
                  <a:lnTo>
                    <a:pt x="33" y="63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14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8" y="59"/>
                  </a:lnTo>
                  <a:lnTo>
                    <a:pt x="14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4" y="52"/>
                  </a:lnTo>
                  <a:lnTo>
                    <a:pt x="22" y="52"/>
                  </a:lnTo>
                  <a:lnTo>
                    <a:pt x="26" y="48"/>
                  </a:lnTo>
                  <a:lnTo>
                    <a:pt x="29" y="48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40" y="45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51" y="48"/>
                  </a:lnTo>
                  <a:lnTo>
                    <a:pt x="55" y="52"/>
                  </a:lnTo>
                  <a:lnTo>
                    <a:pt x="59" y="52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59" y="48"/>
                  </a:lnTo>
                  <a:lnTo>
                    <a:pt x="51" y="45"/>
                  </a:lnTo>
                  <a:lnTo>
                    <a:pt x="48" y="45"/>
                  </a:lnTo>
                  <a:lnTo>
                    <a:pt x="44" y="41"/>
                  </a:lnTo>
                  <a:lnTo>
                    <a:pt x="40" y="41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26" y="45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1" y="41"/>
                  </a:lnTo>
                  <a:lnTo>
                    <a:pt x="14" y="41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0" y="30"/>
                  </a:lnTo>
                  <a:lnTo>
                    <a:pt x="11" y="19"/>
                  </a:lnTo>
                  <a:lnTo>
                    <a:pt x="14" y="11"/>
                  </a:lnTo>
                  <a:lnTo>
                    <a:pt x="1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Freeform 119"/>
            <p:cNvSpPr>
              <a:spLocks/>
            </p:cNvSpPr>
            <p:nvPr/>
          </p:nvSpPr>
          <p:spPr bwMode="auto">
            <a:xfrm>
              <a:off x="3945629" y="2904490"/>
              <a:ext cx="66905" cy="19300"/>
            </a:xfrm>
            <a:custGeom>
              <a:avLst/>
              <a:gdLst>
                <a:gd name="T0" fmla="*/ 0 w 52"/>
                <a:gd name="T1" fmla="*/ 15 h 15"/>
                <a:gd name="T2" fmla="*/ 3 w 52"/>
                <a:gd name="T3" fmla="*/ 11 h 15"/>
                <a:gd name="T4" fmla="*/ 11 w 52"/>
                <a:gd name="T5" fmla="*/ 11 h 15"/>
                <a:gd name="T6" fmla="*/ 15 w 52"/>
                <a:gd name="T7" fmla="*/ 7 h 15"/>
                <a:gd name="T8" fmla="*/ 18 w 52"/>
                <a:gd name="T9" fmla="*/ 7 h 15"/>
                <a:gd name="T10" fmla="*/ 22 w 52"/>
                <a:gd name="T11" fmla="*/ 7 h 15"/>
                <a:gd name="T12" fmla="*/ 22 w 52"/>
                <a:gd name="T13" fmla="*/ 7 h 15"/>
                <a:gd name="T14" fmla="*/ 26 w 52"/>
                <a:gd name="T15" fmla="*/ 7 h 15"/>
                <a:gd name="T16" fmla="*/ 26 w 52"/>
                <a:gd name="T17" fmla="*/ 7 h 15"/>
                <a:gd name="T18" fmla="*/ 29 w 52"/>
                <a:gd name="T19" fmla="*/ 4 h 15"/>
                <a:gd name="T20" fmla="*/ 33 w 52"/>
                <a:gd name="T21" fmla="*/ 7 h 15"/>
                <a:gd name="T22" fmla="*/ 37 w 52"/>
                <a:gd name="T23" fmla="*/ 7 h 15"/>
                <a:gd name="T24" fmla="*/ 40 w 52"/>
                <a:gd name="T25" fmla="*/ 7 h 15"/>
                <a:gd name="T26" fmla="*/ 44 w 52"/>
                <a:gd name="T27" fmla="*/ 11 h 15"/>
                <a:gd name="T28" fmla="*/ 48 w 52"/>
                <a:gd name="T29" fmla="*/ 11 h 15"/>
                <a:gd name="T30" fmla="*/ 52 w 52"/>
                <a:gd name="T31" fmla="*/ 7 h 15"/>
                <a:gd name="T32" fmla="*/ 48 w 52"/>
                <a:gd name="T33" fmla="*/ 7 h 15"/>
                <a:gd name="T34" fmla="*/ 48 w 52"/>
                <a:gd name="T35" fmla="*/ 7 h 15"/>
                <a:gd name="T36" fmla="*/ 40 w 52"/>
                <a:gd name="T37" fmla="*/ 4 h 15"/>
                <a:gd name="T38" fmla="*/ 37 w 52"/>
                <a:gd name="T39" fmla="*/ 4 h 15"/>
                <a:gd name="T40" fmla="*/ 33 w 52"/>
                <a:gd name="T41" fmla="*/ 0 h 15"/>
                <a:gd name="T42" fmla="*/ 29 w 52"/>
                <a:gd name="T43" fmla="*/ 0 h 15"/>
                <a:gd name="T44" fmla="*/ 26 w 52"/>
                <a:gd name="T45" fmla="*/ 0 h 15"/>
                <a:gd name="T46" fmla="*/ 22 w 52"/>
                <a:gd name="T47" fmla="*/ 0 h 15"/>
                <a:gd name="T48" fmla="*/ 15 w 52"/>
                <a:gd name="T49" fmla="*/ 4 h 15"/>
                <a:gd name="T50" fmla="*/ 11 w 52"/>
                <a:gd name="T51" fmla="*/ 4 h 15"/>
                <a:gd name="T52" fmla="*/ 11 w 52"/>
                <a:gd name="T53" fmla="*/ 7 h 15"/>
                <a:gd name="T54" fmla="*/ 3 w 52"/>
                <a:gd name="T55" fmla="*/ 7 h 15"/>
                <a:gd name="T56" fmla="*/ 3 w 52"/>
                <a:gd name="T57" fmla="*/ 7 h 15"/>
                <a:gd name="T58" fmla="*/ 7 w 52"/>
                <a:gd name="T59" fmla="*/ 11 h 15"/>
                <a:gd name="T60" fmla="*/ 11 w 52"/>
                <a:gd name="T61" fmla="*/ 7 h 15"/>
                <a:gd name="T62" fmla="*/ 7 w 52"/>
                <a:gd name="T63" fmla="*/ 11 h 15"/>
                <a:gd name="T64" fmla="*/ 3 w 52"/>
                <a:gd name="T65" fmla="*/ 11 h 15"/>
                <a:gd name="T66" fmla="*/ 0 w 52"/>
                <a:gd name="T67" fmla="*/ 7 h 15"/>
                <a:gd name="T68" fmla="*/ 0 w 52"/>
                <a:gd name="T69" fmla="*/ 11 h 15"/>
                <a:gd name="T70" fmla="*/ 0 w 52"/>
                <a:gd name="T71" fmla="*/ 11 h 15"/>
                <a:gd name="T72" fmla="*/ 0 w 52"/>
                <a:gd name="T7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15">
                  <a:moveTo>
                    <a:pt x="0" y="15"/>
                  </a:moveTo>
                  <a:lnTo>
                    <a:pt x="3" y="11"/>
                  </a:lnTo>
                  <a:lnTo>
                    <a:pt x="11" y="11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9" y="4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40" y="7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7" y="11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20"/>
            <p:cNvSpPr>
              <a:spLocks/>
            </p:cNvSpPr>
            <p:nvPr/>
          </p:nvSpPr>
          <p:spPr bwMode="auto">
            <a:xfrm>
              <a:off x="3949489" y="2927649"/>
              <a:ext cx="63045" cy="33452"/>
            </a:xfrm>
            <a:custGeom>
              <a:avLst/>
              <a:gdLst>
                <a:gd name="T0" fmla="*/ 0 w 49"/>
                <a:gd name="T1" fmla="*/ 8 h 26"/>
                <a:gd name="T2" fmla="*/ 4 w 49"/>
                <a:gd name="T3" fmla="*/ 8 h 26"/>
                <a:gd name="T4" fmla="*/ 8 w 49"/>
                <a:gd name="T5" fmla="*/ 4 h 26"/>
                <a:gd name="T6" fmla="*/ 19 w 49"/>
                <a:gd name="T7" fmla="*/ 4 h 26"/>
                <a:gd name="T8" fmla="*/ 23 w 49"/>
                <a:gd name="T9" fmla="*/ 0 h 26"/>
                <a:gd name="T10" fmla="*/ 26 w 49"/>
                <a:gd name="T11" fmla="*/ 0 h 26"/>
                <a:gd name="T12" fmla="*/ 41 w 49"/>
                <a:gd name="T13" fmla="*/ 0 h 26"/>
                <a:gd name="T14" fmla="*/ 49 w 49"/>
                <a:gd name="T15" fmla="*/ 0 h 26"/>
                <a:gd name="T16" fmla="*/ 49 w 49"/>
                <a:gd name="T17" fmla="*/ 4 h 26"/>
                <a:gd name="T18" fmla="*/ 49 w 49"/>
                <a:gd name="T19" fmla="*/ 8 h 26"/>
                <a:gd name="T20" fmla="*/ 49 w 49"/>
                <a:gd name="T21" fmla="*/ 12 h 26"/>
                <a:gd name="T22" fmla="*/ 49 w 49"/>
                <a:gd name="T23" fmla="*/ 15 h 26"/>
                <a:gd name="T24" fmla="*/ 49 w 49"/>
                <a:gd name="T25" fmla="*/ 19 h 26"/>
                <a:gd name="T26" fmla="*/ 45 w 49"/>
                <a:gd name="T27" fmla="*/ 19 h 26"/>
                <a:gd name="T28" fmla="*/ 41 w 49"/>
                <a:gd name="T29" fmla="*/ 19 h 26"/>
                <a:gd name="T30" fmla="*/ 37 w 49"/>
                <a:gd name="T31" fmla="*/ 23 h 26"/>
                <a:gd name="T32" fmla="*/ 34 w 49"/>
                <a:gd name="T33" fmla="*/ 23 h 26"/>
                <a:gd name="T34" fmla="*/ 30 w 49"/>
                <a:gd name="T35" fmla="*/ 26 h 26"/>
                <a:gd name="T36" fmla="*/ 26 w 49"/>
                <a:gd name="T37" fmla="*/ 26 h 26"/>
                <a:gd name="T38" fmla="*/ 26 w 49"/>
                <a:gd name="T39" fmla="*/ 26 h 26"/>
                <a:gd name="T40" fmla="*/ 26 w 49"/>
                <a:gd name="T41" fmla="*/ 23 h 26"/>
                <a:gd name="T42" fmla="*/ 19 w 49"/>
                <a:gd name="T43" fmla="*/ 26 h 26"/>
                <a:gd name="T44" fmla="*/ 23 w 49"/>
                <a:gd name="T45" fmla="*/ 23 h 26"/>
                <a:gd name="T46" fmla="*/ 23 w 49"/>
                <a:gd name="T47" fmla="*/ 23 h 26"/>
                <a:gd name="T48" fmla="*/ 23 w 49"/>
                <a:gd name="T49" fmla="*/ 19 h 26"/>
                <a:gd name="T50" fmla="*/ 19 w 49"/>
                <a:gd name="T51" fmla="*/ 19 h 26"/>
                <a:gd name="T52" fmla="*/ 19 w 49"/>
                <a:gd name="T53" fmla="*/ 19 h 26"/>
                <a:gd name="T54" fmla="*/ 15 w 49"/>
                <a:gd name="T55" fmla="*/ 15 h 26"/>
                <a:gd name="T56" fmla="*/ 26 w 49"/>
                <a:gd name="T57" fmla="*/ 15 h 26"/>
                <a:gd name="T58" fmla="*/ 26 w 49"/>
                <a:gd name="T59" fmla="*/ 15 h 26"/>
                <a:gd name="T60" fmla="*/ 23 w 49"/>
                <a:gd name="T61" fmla="*/ 15 h 26"/>
                <a:gd name="T62" fmla="*/ 19 w 49"/>
                <a:gd name="T63" fmla="*/ 15 h 26"/>
                <a:gd name="T64" fmla="*/ 15 w 49"/>
                <a:gd name="T65" fmla="*/ 15 h 26"/>
                <a:gd name="T66" fmla="*/ 12 w 49"/>
                <a:gd name="T67" fmla="*/ 15 h 26"/>
                <a:gd name="T68" fmla="*/ 12 w 49"/>
                <a:gd name="T69" fmla="*/ 15 h 26"/>
                <a:gd name="T70" fmla="*/ 8 w 49"/>
                <a:gd name="T71" fmla="*/ 15 h 26"/>
                <a:gd name="T72" fmla="*/ 4 w 49"/>
                <a:gd name="T73" fmla="*/ 12 h 26"/>
                <a:gd name="T74" fmla="*/ 8 w 49"/>
                <a:gd name="T75" fmla="*/ 8 h 26"/>
                <a:gd name="T76" fmla="*/ 4 w 49"/>
                <a:gd name="T77" fmla="*/ 8 h 26"/>
                <a:gd name="T78" fmla="*/ 0 w 49"/>
                <a:gd name="T79" fmla="*/ 8 h 26"/>
                <a:gd name="T80" fmla="*/ 0 w 49"/>
                <a:gd name="T81" fmla="*/ 8 h 26"/>
                <a:gd name="T82" fmla="*/ 0 w 49"/>
                <a:gd name="T83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26">
                  <a:moveTo>
                    <a:pt x="0" y="8"/>
                  </a:moveTo>
                  <a:lnTo>
                    <a:pt x="4" y="8"/>
                  </a:lnTo>
                  <a:lnTo>
                    <a:pt x="8" y="4"/>
                  </a:lnTo>
                  <a:lnTo>
                    <a:pt x="19" y="4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4"/>
                  </a:lnTo>
                  <a:lnTo>
                    <a:pt x="49" y="8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5" y="19"/>
                  </a:lnTo>
                  <a:lnTo>
                    <a:pt x="41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3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5" y="15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8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21"/>
            <p:cNvSpPr>
              <a:spLocks/>
            </p:cNvSpPr>
            <p:nvPr/>
          </p:nvSpPr>
          <p:spPr bwMode="auto">
            <a:xfrm>
              <a:off x="3988089" y="2927649"/>
              <a:ext cx="153109" cy="133810"/>
            </a:xfrm>
            <a:custGeom>
              <a:avLst/>
              <a:gdLst>
                <a:gd name="T0" fmla="*/ 4 w 119"/>
                <a:gd name="T1" fmla="*/ 23 h 104"/>
                <a:gd name="T2" fmla="*/ 11 w 119"/>
                <a:gd name="T3" fmla="*/ 19 h 104"/>
                <a:gd name="T4" fmla="*/ 19 w 119"/>
                <a:gd name="T5" fmla="*/ 19 h 104"/>
                <a:gd name="T6" fmla="*/ 19 w 119"/>
                <a:gd name="T7" fmla="*/ 12 h 104"/>
                <a:gd name="T8" fmla="*/ 19 w 119"/>
                <a:gd name="T9" fmla="*/ 4 h 104"/>
                <a:gd name="T10" fmla="*/ 19 w 119"/>
                <a:gd name="T11" fmla="*/ 0 h 104"/>
                <a:gd name="T12" fmla="*/ 37 w 119"/>
                <a:gd name="T13" fmla="*/ 4 h 104"/>
                <a:gd name="T14" fmla="*/ 44 w 119"/>
                <a:gd name="T15" fmla="*/ 4 h 104"/>
                <a:gd name="T16" fmla="*/ 52 w 119"/>
                <a:gd name="T17" fmla="*/ 4 h 104"/>
                <a:gd name="T18" fmla="*/ 59 w 119"/>
                <a:gd name="T19" fmla="*/ 8 h 104"/>
                <a:gd name="T20" fmla="*/ 63 w 119"/>
                <a:gd name="T21" fmla="*/ 12 h 104"/>
                <a:gd name="T22" fmla="*/ 67 w 119"/>
                <a:gd name="T23" fmla="*/ 12 h 104"/>
                <a:gd name="T24" fmla="*/ 74 w 119"/>
                <a:gd name="T25" fmla="*/ 12 h 104"/>
                <a:gd name="T26" fmla="*/ 81 w 119"/>
                <a:gd name="T27" fmla="*/ 12 h 104"/>
                <a:gd name="T28" fmla="*/ 85 w 119"/>
                <a:gd name="T29" fmla="*/ 8 h 104"/>
                <a:gd name="T30" fmla="*/ 93 w 119"/>
                <a:gd name="T31" fmla="*/ 8 h 104"/>
                <a:gd name="T32" fmla="*/ 96 w 119"/>
                <a:gd name="T33" fmla="*/ 8 h 104"/>
                <a:gd name="T34" fmla="*/ 100 w 119"/>
                <a:gd name="T35" fmla="*/ 12 h 104"/>
                <a:gd name="T36" fmla="*/ 104 w 119"/>
                <a:gd name="T37" fmla="*/ 19 h 104"/>
                <a:gd name="T38" fmla="*/ 107 w 119"/>
                <a:gd name="T39" fmla="*/ 19 h 104"/>
                <a:gd name="T40" fmla="*/ 104 w 119"/>
                <a:gd name="T41" fmla="*/ 26 h 104"/>
                <a:gd name="T42" fmla="*/ 107 w 119"/>
                <a:gd name="T43" fmla="*/ 30 h 104"/>
                <a:gd name="T44" fmla="*/ 111 w 119"/>
                <a:gd name="T45" fmla="*/ 26 h 104"/>
                <a:gd name="T46" fmla="*/ 111 w 119"/>
                <a:gd name="T47" fmla="*/ 30 h 104"/>
                <a:gd name="T48" fmla="*/ 115 w 119"/>
                <a:gd name="T49" fmla="*/ 34 h 104"/>
                <a:gd name="T50" fmla="*/ 119 w 119"/>
                <a:gd name="T51" fmla="*/ 38 h 104"/>
                <a:gd name="T52" fmla="*/ 111 w 119"/>
                <a:gd name="T53" fmla="*/ 41 h 104"/>
                <a:gd name="T54" fmla="*/ 111 w 119"/>
                <a:gd name="T55" fmla="*/ 41 h 104"/>
                <a:gd name="T56" fmla="*/ 111 w 119"/>
                <a:gd name="T57" fmla="*/ 52 h 104"/>
                <a:gd name="T58" fmla="*/ 111 w 119"/>
                <a:gd name="T59" fmla="*/ 60 h 104"/>
                <a:gd name="T60" fmla="*/ 115 w 119"/>
                <a:gd name="T61" fmla="*/ 64 h 104"/>
                <a:gd name="T62" fmla="*/ 111 w 119"/>
                <a:gd name="T63" fmla="*/ 64 h 104"/>
                <a:gd name="T64" fmla="*/ 111 w 119"/>
                <a:gd name="T65" fmla="*/ 71 h 104"/>
                <a:gd name="T66" fmla="*/ 115 w 119"/>
                <a:gd name="T67" fmla="*/ 75 h 104"/>
                <a:gd name="T68" fmla="*/ 107 w 119"/>
                <a:gd name="T69" fmla="*/ 82 h 104"/>
                <a:gd name="T70" fmla="*/ 107 w 119"/>
                <a:gd name="T71" fmla="*/ 90 h 104"/>
                <a:gd name="T72" fmla="*/ 100 w 119"/>
                <a:gd name="T73" fmla="*/ 97 h 104"/>
                <a:gd name="T74" fmla="*/ 78 w 119"/>
                <a:gd name="T75" fmla="*/ 104 h 104"/>
                <a:gd name="T76" fmla="*/ 67 w 119"/>
                <a:gd name="T77" fmla="*/ 101 h 104"/>
                <a:gd name="T78" fmla="*/ 63 w 119"/>
                <a:gd name="T79" fmla="*/ 93 h 104"/>
                <a:gd name="T80" fmla="*/ 63 w 119"/>
                <a:gd name="T81" fmla="*/ 93 h 104"/>
                <a:gd name="T82" fmla="*/ 70 w 119"/>
                <a:gd name="T83" fmla="*/ 67 h 104"/>
                <a:gd name="T84" fmla="*/ 70 w 119"/>
                <a:gd name="T85" fmla="*/ 64 h 104"/>
                <a:gd name="T86" fmla="*/ 70 w 119"/>
                <a:gd name="T87" fmla="*/ 60 h 104"/>
                <a:gd name="T88" fmla="*/ 67 w 119"/>
                <a:gd name="T89" fmla="*/ 56 h 104"/>
                <a:gd name="T90" fmla="*/ 63 w 119"/>
                <a:gd name="T91" fmla="*/ 49 h 104"/>
                <a:gd name="T92" fmla="*/ 59 w 119"/>
                <a:gd name="T93" fmla="*/ 41 h 104"/>
                <a:gd name="T94" fmla="*/ 41 w 119"/>
                <a:gd name="T95" fmla="*/ 41 h 104"/>
                <a:gd name="T96" fmla="*/ 37 w 119"/>
                <a:gd name="T97" fmla="*/ 49 h 104"/>
                <a:gd name="T98" fmla="*/ 30 w 119"/>
                <a:gd name="T99" fmla="*/ 52 h 104"/>
                <a:gd name="T100" fmla="*/ 26 w 119"/>
                <a:gd name="T101" fmla="*/ 52 h 104"/>
                <a:gd name="T102" fmla="*/ 19 w 119"/>
                <a:gd name="T103" fmla="*/ 45 h 104"/>
                <a:gd name="T104" fmla="*/ 15 w 119"/>
                <a:gd name="T105" fmla="*/ 45 h 104"/>
                <a:gd name="T106" fmla="*/ 15 w 119"/>
                <a:gd name="T107" fmla="*/ 41 h 104"/>
                <a:gd name="T108" fmla="*/ 11 w 119"/>
                <a:gd name="T109" fmla="*/ 41 h 104"/>
                <a:gd name="T110" fmla="*/ 7 w 119"/>
                <a:gd name="T111" fmla="*/ 41 h 104"/>
                <a:gd name="T112" fmla="*/ 4 w 119"/>
                <a:gd name="T113" fmla="*/ 30 h 104"/>
                <a:gd name="T114" fmla="*/ 0 w 119"/>
                <a:gd name="T115" fmla="*/ 2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9" h="104">
                  <a:moveTo>
                    <a:pt x="0" y="26"/>
                  </a:moveTo>
                  <a:lnTo>
                    <a:pt x="4" y="23"/>
                  </a:lnTo>
                  <a:lnTo>
                    <a:pt x="7" y="23"/>
                  </a:lnTo>
                  <a:lnTo>
                    <a:pt x="11" y="19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7" y="12"/>
                  </a:lnTo>
                  <a:lnTo>
                    <a:pt x="70" y="12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1" y="12"/>
                  </a:lnTo>
                  <a:lnTo>
                    <a:pt x="85" y="8"/>
                  </a:lnTo>
                  <a:lnTo>
                    <a:pt x="89" y="8"/>
                  </a:lnTo>
                  <a:lnTo>
                    <a:pt x="93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7" y="19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4" y="30"/>
                  </a:lnTo>
                  <a:lnTo>
                    <a:pt x="107" y="30"/>
                  </a:lnTo>
                  <a:lnTo>
                    <a:pt x="107" y="26"/>
                  </a:lnTo>
                  <a:lnTo>
                    <a:pt x="111" y="26"/>
                  </a:lnTo>
                  <a:lnTo>
                    <a:pt x="111" y="30"/>
                  </a:lnTo>
                  <a:lnTo>
                    <a:pt x="111" y="30"/>
                  </a:lnTo>
                  <a:lnTo>
                    <a:pt x="111" y="34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8"/>
                  </a:lnTo>
                  <a:lnTo>
                    <a:pt x="115" y="38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1"/>
                  </a:lnTo>
                  <a:lnTo>
                    <a:pt x="111" y="49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5" y="60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7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75"/>
                  </a:lnTo>
                  <a:lnTo>
                    <a:pt x="107" y="82"/>
                  </a:lnTo>
                  <a:lnTo>
                    <a:pt x="107" y="82"/>
                  </a:lnTo>
                  <a:lnTo>
                    <a:pt x="104" y="86"/>
                  </a:lnTo>
                  <a:lnTo>
                    <a:pt x="107" y="90"/>
                  </a:lnTo>
                  <a:lnTo>
                    <a:pt x="104" y="93"/>
                  </a:lnTo>
                  <a:lnTo>
                    <a:pt x="100" y="97"/>
                  </a:lnTo>
                  <a:lnTo>
                    <a:pt x="104" y="97"/>
                  </a:lnTo>
                  <a:lnTo>
                    <a:pt x="78" y="104"/>
                  </a:lnTo>
                  <a:lnTo>
                    <a:pt x="70" y="101"/>
                  </a:lnTo>
                  <a:lnTo>
                    <a:pt x="67" y="101"/>
                  </a:lnTo>
                  <a:lnTo>
                    <a:pt x="63" y="97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63" y="93"/>
                  </a:lnTo>
                  <a:lnTo>
                    <a:pt x="70" y="86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67" y="56"/>
                  </a:lnTo>
                  <a:lnTo>
                    <a:pt x="70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59" y="41"/>
                  </a:lnTo>
                  <a:lnTo>
                    <a:pt x="48" y="41"/>
                  </a:lnTo>
                  <a:lnTo>
                    <a:pt x="41" y="41"/>
                  </a:lnTo>
                  <a:lnTo>
                    <a:pt x="41" y="45"/>
                  </a:lnTo>
                  <a:lnTo>
                    <a:pt x="37" y="49"/>
                  </a:lnTo>
                  <a:lnTo>
                    <a:pt x="37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6" y="52"/>
                  </a:lnTo>
                  <a:lnTo>
                    <a:pt x="22" y="49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38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22"/>
            <p:cNvSpPr>
              <a:spLocks noEditPoints="1"/>
            </p:cNvSpPr>
            <p:nvPr/>
          </p:nvSpPr>
          <p:spPr bwMode="auto">
            <a:xfrm>
              <a:off x="4021540" y="2980401"/>
              <a:ext cx="56612" cy="66905"/>
            </a:xfrm>
            <a:custGeom>
              <a:avLst/>
              <a:gdLst>
                <a:gd name="T0" fmla="*/ 11 w 44"/>
                <a:gd name="T1" fmla="*/ 45 h 52"/>
                <a:gd name="T2" fmla="*/ 11 w 44"/>
                <a:gd name="T3" fmla="*/ 41 h 52"/>
                <a:gd name="T4" fmla="*/ 11 w 44"/>
                <a:gd name="T5" fmla="*/ 41 h 52"/>
                <a:gd name="T6" fmla="*/ 7 w 44"/>
                <a:gd name="T7" fmla="*/ 41 h 52"/>
                <a:gd name="T8" fmla="*/ 7 w 44"/>
                <a:gd name="T9" fmla="*/ 41 h 52"/>
                <a:gd name="T10" fmla="*/ 7 w 44"/>
                <a:gd name="T11" fmla="*/ 41 h 52"/>
                <a:gd name="T12" fmla="*/ 11 w 44"/>
                <a:gd name="T13" fmla="*/ 45 h 52"/>
                <a:gd name="T14" fmla="*/ 11 w 44"/>
                <a:gd name="T15" fmla="*/ 45 h 52"/>
                <a:gd name="T16" fmla="*/ 11 w 44"/>
                <a:gd name="T17" fmla="*/ 45 h 52"/>
                <a:gd name="T18" fmla="*/ 4 w 44"/>
                <a:gd name="T19" fmla="*/ 11 h 52"/>
                <a:gd name="T20" fmla="*/ 4 w 44"/>
                <a:gd name="T21" fmla="*/ 11 h 52"/>
                <a:gd name="T22" fmla="*/ 11 w 44"/>
                <a:gd name="T23" fmla="*/ 11 h 52"/>
                <a:gd name="T24" fmla="*/ 11 w 44"/>
                <a:gd name="T25" fmla="*/ 8 h 52"/>
                <a:gd name="T26" fmla="*/ 15 w 44"/>
                <a:gd name="T27" fmla="*/ 4 h 52"/>
                <a:gd name="T28" fmla="*/ 15 w 44"/>
                <a:gd name="T29" fmla="*/ 0 h 52"/>
                <a:gd name="T30" fmla="*/ 22 w 44"/>
                <a:gd name="T31" fmla="*/ 0 h 52"/>
                <a:gd name="T32" fmla="*/ 33 w 44"/>
                <a:gd name="T33" fmla="*/ 0 h 52"/>
                <a:gd name="T34" fmla="*/ 37 w 44"/>
                <a:gd name="T35" fmla="*/ 4 h 52"/>
                <a:gd name="T36" fmla="*/ 37 w 44"/>
                <a:gd name="T37" fmla="*/ 8 h 52"/>
                <a:gd name="T38" fmla="*/ 44 w 44"/>
                <a:gd name="T39" fmla="*/ 11 h 52"/>
                <a:gd name="T40" fmla="*/ 41 w 44"/>
                <a:gd name="T41" fmla="*/ 15 h 52"/>
                <a:gd name="T42" fmla="*/ 44 w 44"/>
                <a:gd name="T43" fmla="*/ 19 h 52"/>
                <a:gd name="T44" fmla="*/ 44 w 44"/>
                <a:gd name="T45" fmla="*/ 19 h 52"/>
                <a:gd name="T46" fmla="*/ 44 w 44"/>
                <a:gd name="T47" fmla="*/ 23 h 52"/>
                <a:gd name="T48" fmla="*/ 44 w 44"/>
                <a:gd name="T49" fmla="*/ 23 h 52"/>
                <a:gd name="T50" fmla="*/ 44 w 44"/>
                <a:gd name="T51" fmla="*/ 26 h 52"/>
                <a:gd name="T52" fmla="*/ 44 w 44"/>
                <a:gd name="T53" fmla="*/ 26 h 52"/>
                <a:gd name="T54" fmla="*/ 44 w 44"/>
                <a:gd name="T55" fmla="*/ 45 h 52"/>
                <a:gd name="T56" fmla="*/ 37 w 44"/>
                <a:gd name="T57" fmla="*/ 52 h 52"/>
                <a:gd name="T58" fmla="*/ 33 w 44"/>
                <a:gd name="T59" fmla="*/ 49 h 52"/>
                <a:gd name="T60" fmla="*/ 30 w 44"/>
                <a:gd name="T61" fmla="*/ 49 h 52"/>
                <a:gd name="T62" fmla="*/ 18 w 44"/>
                <a:gd name="T63" fmla="*/ 45 h 52"/>
                <a:gd name="T64" fmla="*/ 15 w 44"/>
                <a:gd name="T65" fmla="*/ 45 h 52"/>
                <a:gd name="T66" fmla="*/ 15 w 44"/>
                <a:gd name="T67" fmla="*/ 45 h 52"/>
                <a:gd name="T68" fmla="*/ 15 w 44"/>
                <a:gd name="T69" fmla="*/ 41 h 52"/>
                <a:gd name="T70" fmla="*/ 11 w 44"/>
                <a:gd name="T71" fmla="*/ 37 h 52"/>
                <a:gd name="T72" fmla="*/ 15 w 44"/>
                <a:gd name="T73" fmla="*/ 37 h 52"/>
                <a:gd name="T74" fmla="*/ 15 w 44"/>
                <a:gd name="T75" fmla="*/ 37 h 52"/>
                <a:gd name="T76" fmla="*/ 11 w 44"/>
                <a:gd name="T77" fmla="*/ 37 h 52"/>
                <a:gd name="T78" fmla="*/ 7 w 44"/>
                <a:gd name="T79" fmla="*/ 34 h 52"/>
                <a:gd name="T80" fmla="*/ 7 w 44"/>
                <a:gd name="T81" fmla="*/ 30 h 52"/>
                <a:gd name="T82" fmla="*/ 4 w 44"/>
                <a:gd name="T83" fmla="*/ 26 h 52"/>
                <a:gd name="T84" fmla="*/ 0 w 44"/>
                <a:gd name="T85" fmla="*/ 26 h 52"/>
                <a:gd name="T86" fmla="*/ 0 w 44"/>
                <a:gd name="T87" fmla="*/ 23 h 52"/>
                <a:gd name="T88" fmla="*/ 4 w 44"/>
                <a:gd name="T89" fmla="*/ 19 h 52"/>
                <a:gd name="T90" fmla="*/ 0 w 44"/>
                <a:gd name="T91" fmla="*/ 19 h 52"/>
                <a:gd name="T92" fmla="*/ 0 w 44"/>
                <a:gd name="T93" fmla="*/ 15 h 52"/>
                <a:gd name="T94" fmla="*/ 4 w 44"/>
                <a:gd name="T95" fmla="*/ 11 h 52"/>
                <a:gd name="T96" fmla="*/ 4 w 44"/>
                <a:gd name="T97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4" h="52">
                  <a:moveTo>
                    <a:pt x="11" y="45"/>
                  </a:moveTo>
                  <a:lnTo>
                    <a:pt x="11" y="41"/>
                  </a:lnTo>
                  <a:lnTo>
                    <a:pt x="11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4" y="11"/>
                  </a:moveTo>
                  <a:lnTo>
                    <a:pt x="4" y="11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37" y="4"/>
                  </a:lnTo>
                  <a:lnTo>
                    <a:pt x="37" y="8"/>
                  </a:lnTo>
                  <a:lnTo>
                    <a:pt x="44" y="11"/>
                  </a:lnTo>
                  <a:lnTo>
                    <a:pt x="41" y="15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45"/>
                  </a:lnTo>
                  <a:lnTo>
                    <a:pt x="37" y="52"/>
                  </a:lnTo>
                  <a:lnTo>
                    <a:pt x="33" y="49"/>
                  </a:lnTo>
                  <a:lnTo>
                    <a:pt x="30" y="49"/>
                  </a:lnTo>
                  <a:lnTo>
                    <a:pt x="18" y="45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1" y="37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4" y="11"/>
                  </a:ln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23"/>
            <p:cNvSpPr>
              <a:spLocks/>
            </p:cNvSpPr>
            <p:nvPr/>
          </p:nvSpPr>
          <p:spPr bwMode="auto">
            <a:xfrm>
              <a:off x="4060141" y="3009994"/>
              <a:ext cx="84918" cy="81058"/>
            </a:xfrm>
            <a:custGeom>
              <a:avLst/>
              <a:gdLst>
                <a:gd name="T0" fmla="*/ 0 w 66"/>
                <a:gd name="T1" fmla="*/ 26 h 63"/>
                <a:gd name="T2" fmla="*/ 0 w 66"/>
                <a:gd name="T3" fmla="*/ 26 h 63"/>
                <a:gd name="T4" fmla="*/ 3 w 66"/>
                <a:gd name="T5" fmla="*/ 22 h 63"/>
                <a:gd name="T6" fmla="*/ 7 w 66"/>
                <a:gd name="T7" fmla="*/ 18 h 63"/>
                <a:gd name="T8" fmla="*/ 11 w 66"/>
                <a:gd name="T9" fmla="*/ 14 h 63"/>
                <a:gd name="T10" fmla="*/ 11 w 66"/>
                <a:gd name="T11" fmla="*/ 14 h 63"/>
                <a:gd name="T12" fmla="*/ 11 w 66"/>
                <a:gd name="T13" fmla="*/ 11 h 63"/>
                <a:gd name="T14" fmla="*/ 14 w 66"/>
                <a:gd name="T15" fmla="*/ 7 h 63"/>
                <a:gd name="T16" fmla="*/ 14 w 66"/>
                <a:gd name="T17" fmla="*/ 7 h 63"/>
                <a:gd name="T18" fmla="*/ 14 w 66"/>
                <a:gd name="T19" fmla="*/ 3 h 63"/>
                <a:gd name="T20" fmla="*/ 18 w 66"/>
                <a:gd name="T21" fmla="*/ 0 h 63"/>
                <a:gd name="T22" fmla="*/ 18 w 66"/>
                <a:gd name="T23" fmla="*/ 3 h 63"/>
                <a:gd name="T24" fmla="*/ 25 w 66"/>
                <a:gd name="T25" fmla="*/ 0 h 63"/>
                <a:gd name="T26" fmla="*/ 29 w 66"/>
                <a:gd name="T27" fmla="*/ 0 h 63"/>
                <a:gd name="T28" fmla="*/ 33 w 66"/>
                <a:gd name="T29" fmla="*/ 3 h 63"/>
                <a:gd name="T30" fmla="*/ 37 w 66"/>
                <a:gd name="T31" fmla="*/ 7 h 63"/>
                <a:gd name="T32" fmla="*/ 33 w 66"/>
                <a:gd name="T33" fmla="*/ 11 h 63"/>
                <a:gd name="T34" fmla="*/ 33 w 66"/>
                <a:gd name="T35" fmla="*/ 14 h 63"/>
                <a:gd name="T36" fmla="*/ 37 w 66"/>
                <a:gd name="T37" fmla="*/ 18 h 63"/>
                <a:gd name="T38" fmla="*/ 40 w 66"/>
                <a:gd name="T39" fmla="*/ 18 h 63"/>
                <a:gd name="T40" fmla="*/ 44 w 66"/>
                <a:gd name="T41" fmla="*/ 14 h 63"/>
                <a:gd name="T42" fmla="*/ 48 w 66"/>
                <a:gd name="T43" fmla="*/ 14 h 63"/>
                <a:gd name="T44" fmla="*/ 48 w 66"/>
                <a:gd name="T45" fmla="*/ 18 h 63"/>
                <a:gd name="T46" fmla="*/ 51 w 66"/>
                <a:gd name="T47" fmla="*/ 18 h 63"/>
                <a:gd name="T48" fmla="*/ 48 w 66"/>
                <a:gd name="T49" fmla="*/ 22 h 63"/>
                <a:gd name="T50" fmla="*/ 51 w 66"/>
                <a:gd name="T51" fmla="*/ 26 h 63"/>
                <a:gd name="T52" fmla="*/ 48 w 66"/>
                <a:gd name="T53" fmla="*/ 29 h 63"/>
                <a:gd name="T54" fmla="*/ 44 w 66"/>
                <a:gd name="T55" fmla="*/ 33 h 63"/>
                <a:gd name="T56" fmla="*/ 48 w 66"/>
                <a:gd name="T57" fmla="*/ 33 h 63"/>
                <a:gd name="T58" fmla="*/ 48 w 66"/>
                <a:gd name="T59" fmla="*/ 37 h 63"/>
                <a:gd name="T60" fmla="*/ 51 w 66"/>
                <a:gd name="T61" fmla="*/ 33 h 63"/>
                <a:gd name="T62" fmla="*/ 51 w 66"/>
                <a:gd name="T63" fmla="*/ 33 h 63"/>
                <a:gd name="T64" fmla="*/ 55 w 66"/>
                <a:gd name="T65" fmla="*/ 37 h 63"/>
                <a:gd name="T66" fmla="*/ 59 w 66"/>
                <a:gd name="T67" fmla="*/ 37 h 63"/>
                <a:gd name="T68" fmla="*/ 59 w 66"/>
                <a:gd name="T69" fmla="*/ 37 h 63"/>
                <a:gd name="T70" fmla="*/ 59 w 66"/>
                <a:gd name="T71" fmla="*/ 40 h 63"/>
                <a:gd name="T72" fmla="*/ 63 w 66"/>
                <a:gd name="T73" fmla="*/ 40 h 63"/>
                <a:gd name="T74" fmla="*/ 66 w 66"/>
                <a:gd name="T75" fmla="*/ 40 h 63"/>
                <a:gd name="T76" fmla="*/ 66 w 66"/>
                <a:gd name="T77" fmla="*/ 44 h 63"/>
                <a:gd name="T78" fmla="*/ 63 w 66"/>
                <a:gd name="T79" fmla="*/ 48 h 63"/>
                <a:gd name="T80" fmla="*/ 66 w 66"/>
                <a:gd name="T81" fmla="*/ 48 h 63"/>
                <a:gd name="T82" fmla="*/ 63 w 66"/>
                <a:gd name="T83" fmla="*/ 51 h 63"/>
                <a:gd name="T84" fmla="*/ 63 w 66"/>
                <a:gd name="T85" fmla="*/ 51 h 63"/>
                <a:gd name="T86" fmla="*/ 63 w 66"/>
                <a:gd name="T87" fmla="*/ 55 h 63"/>
                <a:gd name="T88" fmla="*/ 63 w 66"/>
                <a:gd name="T89" fmla="*/ 59 h 63"/>
                <a:gd name="T90" fmla="*/ 63 w 66"/>
                <a:gd name="T91" fmla="*/ 63 h 63"/>
                <a:gd name="T92" fmla="*/ 63 w 66"/>
                <a:gd name="T93" fmla="*/ 63 h 63"/>
                <a:gd name="T94" fmla="*/ 48 w 66"/>
                <a:gd name="T95" fmla="*/ 59 h 63"/>
                <a:gd name="T96" fmla="*/ 37 w 66"/>
                <a:gd name="T97" fmla="*/ 51 h 63"/>
                <a:gd name="T98" fmla="*/ 33 w 66"/>
                <a:gd name="T99" fmla="*/ 51 h 63"/>
                <a:gd name="T100" fmla="*/ 22 w 66"/>
                <a:gd name="T101" fmla="*/ 40 h 63"/>
                <a:gd name="T102" fmla="*/ 14 w 66"/>
                <a:gd name="T103" fmla="*/ 37 h 63"/>
                <a:gd name="T104" fmla="*/ 11 w 66"/>
                <a:gd name="T105" fmla="*/ 37 h 63"/>
                <a:gd name="T106" fmla="*/ 7 w 66"/>
                <a:gd name="T107" fmla="*/ 33 h 63"/>
                <a:gd name="T108" fmla="*/ 7 w 66"/>
                <a:gd name="T109" fmla="*/ 29 h 63"/>
                <a:gd name="T110" fmla="*/ 7 w 66"/>
                <a:gd name="T111" fmla="*/ 29 h 63"/>
                <a:gd name="T112" fmla="*/ 3 w 66"/>
                <a:gd name="T113" fmla="*/ 26 h 63"/>
                <a:gd name="T114" fmla="*/ 0 w 66"/>
                <a:gd name="T115" fmla="*/ 2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" h="63">
                  <a:moveTo>
                    <a:pt x="0" y="26"/>
                  </a:moveTo>
                  <a:lnTo>
                    <a:pt x="0" y="26"/>
                  </a:lnTo>
                  <a:lnTo>
                    <a:pt x="3" y="22"/>
                  </a:lnTo>
                  <a:lnTo>
                    <a:pt x="7" y="18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1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7" y="7"/>
                  </a:lnTo>
                  <a:lnTo>
                    <a:pt x="33" y="11"/>
                  </a:lnTo>
                  <a:lnTo>
                    <a:pt x="33" y="14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48" y="22"/>
                  </a:lnTo>
                  <a:lnTo>
                    <a:pt x="51" y="26"/>
                  </a:lnTo>
                  <a:lnTo>
                    <a:pt x="48" y="29"/>
                  </a:lnTo>
                  <a:lnTo>
                    <a:pt x="44" y="33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1" y="33"/>
                  </a:lnTo>
                  <a:lnTo>
                    <a:pt x="51" y="33"/>
                  </a:lnTo>
                  <a:lnTo>
                    <a:pt x="55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6" y="40"/>
                  </a:lnTo>
                  <a:lnTo>
                    <a:pt x="66" y="44"/>
                  </a:lnTo>
                  <a:lnTo>
                    <a:pt x="63" y="48"/>
                  </a:lnTo>
                  <a:lnTo>
                    <a:pt x="66" y="48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63" y="55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63" y="63"/>
                  </a:lnTo>
                  <a:lnTo>
                    <a:pt x="48" y="59"/>
                  </a:lnTo>
                  <a:lnTo>
                    <a:pt x="37" y="51"/>
                  </a:lnTo>
                  <a:lnTo>
                    <a:pt x="33" y="51"/>
                  </a:lnTo>
                  <a:lnTo>
                    <a:pt x="22" y="40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3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124"/>
            <p:cNvSpPr>
              <a:spLocks/>
            </p:cNvSpPr>
            <p:nvPr/>
          </p:nvSpPr>
          <p:spPr bwMode="auto">
            <a:xfrm>
              <a:off x="4116751" y="2966247"/>
              <a:ext cx="133810" cy="128663"/>
            </a:xfrm>
            <a:custGeom>
              <a:avLst/>
              <a:gdLst>
                <a:gd name="T0" fmla="*/ 19 w 104"/>
                <a:gd name="T1" fmla="*/ 97 h 100"/>
                <a:gd name="T2" fmla="*/ 19 w 104"/>
                <a:gd name="T3" fmla="*/ 89 h 100"/>
                <a:gd name="T4" fmla="*/ 19 w 104"/>
                <a:gd name="T5" fmla="*/ 85 h 100"/>
                <a:gd name="T6" fmla="*/ 19 w 104"/>
                <a:gd name="T7" fmla="*/ 82 h 100"/>
                <a:gd name="T8" fmla="*/ 22 w 104"/>
                <a:gd name="T9" fmla="*/ 74 h 100"/>
                <a:gd name="T10" fmla="*/ 15 w 104"/>
                <a:gd name="T11" fmla="*/ 74 h 100"/>
                <a:gd name="T12" fmla="*/ 15 w 104"/>
                <a:gd name="T13" fmla="*/ 71 h 100"/>
                <a:gd name="T14" fmla="*/ 7 w 104"/>
                <a:gd name="T15" fmla="*/ 67 h 100"/>
                <a:gd name="T16" fmla="*/ 4 w 104"/>
                <a:gd name="T17" fmla="*/ 71 h 100"/>
                <a:gd name="T18" fmla="*/ 0 w 104"/>
                <a:gd name="T19" fmla="*/ 67 h 100"/>
                <a:gd name="T20" fmla="*/ 7 w 104"/>
                <a:gd name="T21" fmla="*/ 60 h 100"/>
                <a:gd name="T22" fmla="*/ 7 w 104"/>
                <a:gd name="T23" fmla="*/ 52 h 100"/>
                <a:gd name="T24" fmla="*/ 15 w 104"/>
                <a:gd name="T25" fmla="*/ 45 h 100"/>
                <a:gd name="T26" fmla="*/ 11 w 104"/>
                <a:gd name="T27" fmla="*/ 41 h 100"/>
                <a:gd name="T28" fmla="*/ 11 w 104"/>
                <a:gd name="T29" fmla="*/ 34 h 100"/>
                <a:gd name="T30" fmla="*/ 15 w 104"/>
                <a:gd name="T31" fmla="*/ 34 h 100"/>
                <a:gd name="T32" fmla="*/ 11 w 104"/>
                <a:gd name="T33" fmla="*/ 30 h 100"/>
                <a:gd name="T34" fmla="*/ 11 w 104"/>
                <a:gd name="T35" fmla="*/ 22 h 100"/>
                <a:gd name="T36" fmla="*/ 11 w 104"/>
                <a:gd name="T37" fmla="*/ 11 h 100"/>
                <a:gd name="T38" fmla="*/ 11 w 104"/>
                <a:gd name="T39" fmla="*/ 11 h 100"/>
                <a:gd name="T40" fmla="*/ 22 w 104"/>
                <a:gd name="T41" fmla="*/ 4 h 100"/>
                <a:gd name="T42" fmla="*/ 26 w 104"/>
                <a:gd name="T43" fmla="*/ 8 h 100"/>
                <a:gd name="T44" fmla="*/ 37 w 104"/>
                <a:gd name="T45" fmla="*/ 4 h 100"/>
                <a:gd name="T46" fmla="*/ 41 w 104"/>
                <a:gd name="T47" fmla="*/ 4 h 100"/>
                <a:gd name="T48" fmla="*/ 44 w 104"/>
                <a:gd name="T49" fmla="*/ 4 h 100"/>
                <a:gd name="T50" fmla="*/ 52 w 104"/>
                <a:gd name="T51" fmla="*/ 8 h 100"/>
                <a:gd name="T52" fmla="*/ 56 w 104"/>
                <a:gd name="T53" fmla="*/ 0 h 100"/>
                <a:gd name="T54" fmla="*/ 67 w 104"/>
                <a:gd name="T55" fmla="*/ 8 h 100"/>
                <a:gd name="T56" fmla="*/ 70 w 104"/>
                <a:gd name="T57" fmla="*/ 8 h 100"/>
                <a:gd name="T58" fmla="*/ 78 w 104"/>
                <a:gd name="T59" fmla="*/ 11 h 100"/>
                <a:gd name="T60" fmla="*/ 85 w 104"/>
                <a:gd name="T61" fmla="*/ 15 h 100"/>
                <a:gd name="T62" fmla="*/ 93 w 104"/>
                <a:gd name="T63" fmla="*/ 11 h 100"/>
                <a:gd name="T64" fmla="*/ 96 w 104"/>
                <a:gd name="T65" fmla="*/ 15 h 100"/>
                <a:gd name="T66" fmla="*/ 100 w 104"/>
                <a:gd name="T67" fmla="*/ 15 h 100"/>
                <a:gd name="T68" fmla="*/ 100 w 104"/>
                <a:gd name="T69" fmla="*/ 22 h 100"/>
                <a:gd name="T70" fmla="*/ 104 w 104"/>
                <a:gd name="T71" fmla="*/ 30 h 100"/>
                <a:gd name="T72" fmla="*/ 104 w 104"/>
                <a:gd name="T73" fmla="*/ 37 h 100"/>
                <a:gd name="T74" fmla="*/ 100 w 104"/>
                <a:gd name="T75" fmla="*/ 41 h 100"/>
                <a:gd name="T76" fmla="*/ 93 w 104"/>
                <a:gd name="T77" fmla="*/ 52 h 100"/>
                <a:gd name="T78" fmla="*/ 93 w 104"/>
                <a:gd name="T79" fmla="*/ 56 h 100"/>
                <a:gd name="T80" fmla="*/ 93 w 104"/>
                <a:gd name="T81" fmla="*/ 63 h 100"/>
                <a:gd name="T82" fmla="*/ 89 w 104"/>
                <a:gd name="T83" fmla="*/ 67 h 100"/>
                <a:gd name="T84" fmla="*/ 93 w 104"/>
                <a:gd name="T85" fmla="*/ 74 h 100"/>
                <a:gd name="T86" fmla="*/ 100 w 104"/>
                <a:gd name="T87" fmla="*/ 78 h 100"/>
                <a:gd name="T88" fmla="*/ 100 w 104"/>
                <a:gd name="T89" fmla="*/ 85 h 100"/>
                <a:gd name="T90" fmla="*/ 93 w 104"/>
                <a:gd name="T91" fmla="*/ 85 h 100"/>
                <a:gd name="T92" fmla="*/ 93 w 104"/>
                <a:gd name="T93" fmla="*/ 82 h 100"/>
                <a:gd name="T94" fmla="*/ 89 w 104"/>
                <a:gd name="T95" fmla="*/ 89 h 100"/>
                <a:gd name="T96" fmla="*/ 70 w 104"/>
                <a:gd name="T97" fmla="*/ 85 h 100"/>
                <a:gd name="T98" fmla="*/ 44 w 104"/>
                <a:gd name="T99" fmla="*/ 89 h 100"/>
                <a:gd name="T100" fmla="*/ 33 w 104"/>
                <a:gd name="T101" fmla="*/ 93 h 100"/>
                <a:gd name="T102" fmla="*/ 26 w 104"/>
                <a:gd name="T103" fmla="*/ 93 h 100"/>
                <a:gd name="T104" fmla="*/ 19 w 104"/>
                <a:gd name="T105" fmla="*/ 9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4" h="100">
                  <a:moveTo>
                    <a:pt x="19" y="97"/>
                  </a:moveTo>
                  <a:lnTo>
                    <a:pt x="19" y="97"/>
                  </a:lnTo>
                  <a:lnTo>
                    <a:pt x="19" y="93"/>
                  </a:lnTo>
                  <a:lnTo>
                    <a:pt x="19" y="89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22" y="82"/>
                  </a:lnTo>
                  <a:lnTo>
                    <a:pt x="19" y="82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19" y="74"/>
                  </a:lnTo>
                  <a:lnTo>
                    <a:pt x="15" y="74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1" y="71"/>
                  </a:lnTo>
                  <a:lnTo>
                    <a:pt x="7" y="67"/>
                  </a:lnTo>
                  <a:lnTo>
                    <a:pt x="7" y="67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4" y="63"/>
                  </a:lnTo>
                  <a:lnTo>
                    <a:pt x="7" y="60"/>
                  </a:lnTo>
                  <a:lnTo>
                    <a:pt x="4" y="56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5" y="45"/>
                  </a:lnTo>
                  <a:lnTo>
                    <a:pt x="15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19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33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41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3" y="4"/>
                  </a:lnTo>
                  <a:lnTo>
                    <a:pt x="67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4" y="8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93" y="11"/>
                  </a:lnTo>
                  <a:lnTo>
                    <a:pt x="93" y="11"/>
                  </a:lnTo>
                  <a:lnTo>
                    <a:pt x="96" y="15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26"/>
                  </a:lnTo>
                  <a:lnTo>
                    <a:pt x="104" y="30"/>
                  </a:lnTo>
                  <a:lnTo>
                    <a:pt x="104" y="34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00" y="41"/>
                  </a:lnTo>
                  <a:lnTo>
                    <a:pt x="93" y="48"/>
                  </a:lnTo>
                  <a:lnTo>
                    <a:pt x="93" y="52"/>
                  </a:lnTo>
                  <a:lnTo>
                    <a:pt x="93" y="52"/>
                  </a:lnTo>
                  <a:lnTo>
                    <a:pt x="93" y="56"/>
                  </a:lnTo>
                  <a:lnTo>
                    <a:pt x="93" y="60"/>
                  </a:lnTo>
                  <a:lnTo>
                    <a:pt x="93" y="63"/>
                  </a:lnTo>
                  <a:lnTo>
                    <a:pt x="89" y="67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74"/>
                  </a:lnTo>
                  <a:lnTo>
                    <a:pt x="96" y="78"/>
                  </a:lnTo>
                  <a:lnTo>
                    <a:pt x="100" y="78"/>
                  </a:lnTo>
                  <a:lnTo>
                    <a:pt x="100" y="82"/>
                  </a:lnTo>
                  <a:lnTo>
                    <a:pt x="100" y="85"/>
                  </a:lnTo>
                  <a:lnTo>
                    <a:pt x="96" y="85"/>
                  </a:lnTo>
                  <a:lnTo>
                    <a:pt x="93" y="85"/>
                  </a:lnTo>
                  <a:lnTo>
                    <a:pt x="93" y="85"/>
                  </a:lnTo>
                  <a:lnTo>
                    <a:pt x="93" y="82"/>
                  </a:lnTo>
                  <a:lnTo>
                    <a:pt x="89" y="85"/>
                  </a:lnTo>
                  <a:lnTo>
                    <a:pt x="89" y="89"/>
                  </a:lnTo>
                  <a:lnTo>
                    <a:pt x="78" y="85"/>
                  </a:lnTo>
                  <a:lnTo>
                    <a:pt x="70" y="85"/>
                  </a:lnTo>
                  <a:lnTo>
                    <a:pt x="48" y="85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33" y="93"/>
                  </a:lnTo>
                  <a:lnTo>
                    <a:pt x="30" y="93"/>
                  </a:lnTo>
                  <a:lnTo>
                    <a:pt x="26" y="93"/>
                  </a:lnTo>
                  <a:lnTo>
                    <a:pt x="22" y="100"/>
                  </a:lnTo>
                  <a:lnTo>
                    <a:pt x="19" y="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Freeform 125"/>
            <p:cNvSpPr>
              <a:spLocks/>
            </p:cNvSpPr>
            <p:nvPr/>
          </p:nvSpPr>
          <p:spPr bwMode="auto">
            <a:xfrm>
              <a:off x="4231263" y="2957242"/>
              <a:ext cx="90064" cy="128663"/>
            </a:xfrm>
            <a:custGeom>
              <a:avLst/>
              <a:gdLst>
                <a:gd name="T0" fmla="*/ 4 w 70"/>
                <a:gd name="T1" fmla="*/ 92 h 100"/>
                <a:gd name="T2" fmla="*/ 11 w 70"/>
                <a:gd name="T3" fmla="*/ 92 h 100"/>
                <a:gd name="T4" fmla="*/ 11 w 70"/>
                <a:gd name="T5" fmla="*/ 85 h 100"/>
                <a:gd name="T6" fmla="*/ 4 w 70"/>
                <a:gd name="T7" fmla="*/ 81 h 100"/>
                <a:gd name="T8" fmla="*/ 0 w 70"/>
                <a:gd name="T9" fmla="*/ 74 h 100"/>
                <a:gd name="T10" fmla="*/ 4 w 70"/>
                <a:gd name="T11" fmla="*/ 70 h 100"/>
                <a:gd name="T12" fmla="*/ 4 w 70"/>
                <a:gd name="T13" fmla="*/ 63 h 100"/>
                <a:gd name="T14" fmla="*/ 4 w 70"/>
                <a:gd name="T15" fmla="*/ 59 h 100"/>
                <a:gd name="T16" fmla="*/ 11 w 70"/>
                <a:gd name="T17" fmla="*/ 48 h 100"/>
                <a:gd name="T18" fmla="*/ 15 w 70"/>
                <a:gd name="T19" fmla="*/ 44 h 100"/>
                <a:gd name="T20" fmla="*/ 15 w 70"/>
                <a:gd name="T21" fmla="*/ 37 h 100"/>
                <a:gd name="T22" fmla="*/ 11 w 70"/>
                <a:gd name="T23" fmla="*/ 29 h 100"/>
                <a:gd name="T24" fmla="*/ 11 w 70"/>
                <a:gd name="T25" fmla="*/ 22 h 100"/>
                <a:gd name="T26" fmla="*/ 7 w 70"/>
                <a:gd name="T27" fmla="*/ 15 h 100"/>
                <a:gd name="T28" fmla="*/ 7 w 70"/>
                <a:gd name="T29" fmla="*/ 7 h 100"/>
                <a:gd name="T30" fmla="*/ 11 w 70"/>
                <a:gd name="T31" fmla="*/ 3 h 100"/>
                <a:gd name="T32" fmla="*/ 26 w 70"/>
                <a:gd name="T33" fmla="*/ 3 h 100"/>
                <a:gd name="T34" fmla="*/ 41 w 70"/>
                <a:gd name="T35" fmla="*/ 3 h 100"/>
                <a:gd name="T36" fmla="*/ 48 w 70"/>
                <a:gd name="T37" fmla="*/ 0 h 100"/>
                <a:gd name="T38" fmla="*/ 52 w 70"/>
                <a:gd name="T39" fmla="*/ 3 h 100"/>
                <a:gd name="T40" fmla="*/ 52 w 70"/>
                <a:gd name="T41" fmla="*/ 7 h 100"/>
                <a:gd name="T42" fmla="*/ 59 w 70"/>
                <a:gd name="T43" fmla="*/ 15 h 100"/>
                <a:gd name="T44" fmla="*/ 59 w 70"/>
                <a:gd name="T45" fmla="*/ 18 h 100"/>
                <a:gd name="T46" fmla="*/ 63 w 70"/>
                <a:gd name="T47" fmla="*/ 26 h 100"/>
                <a:gd name="T48" fmla="*/ 63 w 70"/>
                <a:gd name="T49" fmla="*/ 33 h 100"/>
                <a:gd name="T50" fmla="*/ 63 w 70"/>
                <a:gd name="T51" fmla="*/ 37 h 100"/>
                <a:gd name="T52" fmla="*/ 63 w 70"/>
                <a:gd name="T53" fmla="*/ 41 h 100"/>
                <a:gd name="T54" fmla="*/ 63 w 70"/>
                <a:gd name="T55" fmla="*/ 44 h 100"/>
                <a:gd name="T56" fmla="*/ 63 w 70"/>
                <a:gd name="T57" fmla="*/ 52 h 100"/>
                <a:gd name="T58" fmla="*/ 63 w 70"/>
                <a:gd name="T59" fmla="*/ 63 h 100"/>
                <a:gd name="T60" fmla="*/ 63 w 70"/>
                <a:gd name="T61" fmla="*/ 70 h 100"/>
                <a:gd name="T62" fmla="*/ 63 w 70"/>
                <a:gd name="T63" fmla="*/ 78 h 100"/>
                <a:gd name="T64" fmla="*/ 67 w 70"/>
                <a:gd name="T65" fmla="*/ 78 h 100"/>
                <a:gd name="T66" fmla="*/ 63 w 70"/>
                <a:gd name="T67" fmla="*/ 81 h 100"/>
                <a:gd name="T68" fmla="*/ 44 w 70"/>
                <a:gd name="T69" fmla="*/ 92 h 100"/>
                <a:gd name="T70" fmla="*/ 22 w 70"/>
                <a:gd name="T71" fmla="*/ 100 h 100"/>
                <a:gd name="T72" fmla="*/ 4 w 70"/>
                <a:gd name="T73" fmla="*/ 9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0" h="100">
                  <a:moveTo>
                    <a:pt x="4" y="92"/>
                  </a:moveTo>
                  <a:lnTo>
                    <a:pt x="4" y="92"/>
                  </a:lnTo>
                  <a:lnTo>
                    <a:pt x="7" y="92"/>
                  </a:lnTo>
                  <a:lnTo>
                    <a:pt x="11" y="92"/>
                  </a:lnTo>
                  <a:lnTo>
                    <a:pt x="11" y="89"/>
                  </a:lnTo>
                  <a:lnTo>
                    <a:pt x="11" y="85"/>
                  </a:lnTo>
                  <a:lnTo>
                    <a:pt x="7" y="85"/>
                  </a:lnTo>
                  <a:lnTo>
                    <a:pt x="4" y="81"/>
                  </a:lnTo>
                  <a:lnTo>
                    <a:pt x="4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4" y="70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5"/>
                  </a:lnTo>
                  <a:lnTo>
                    <a:pt x="11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5" y="37"/>
                  </a:lnTo>
                  <a:lnTo>
                    <a:pt x="11" y="33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22"/>
                  </a:lnTo>
                  <a:lnTo>
                    <a:pt x="11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7"/>
                  </a:lnTo>
                  <a:lnTo>
                    <a:pt x="7" y="3"/>
                  </a:lnTo>
                  <a:lnTo>
                    <a:pt x="11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3" y="3"/>
                  </a:lnTo>
                  <a:lnTo>
                    <a:pt x="41" y="3"/>
                  </a:lnTo>
                  <a:lnTo>
                    <a:pt x="44" y="3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52" y="7"/>
                  </a:lnTo>
                  <a:lnTo>
                    <a:pt x="52" y="7"/>
                  </a:lnTo>
                  <a:lnTo>
                    <a:pt x="55" y="11"/>
                  </a:lnTo>
                  <a:lnTo>
                    <a:pt x="59" y="15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9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3" y="41"/>
                  </a:lnTo>
                  <a:lnTo>
                    <a:pt x="63" y="41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63" y="52"/>
                  </a:lnTo>
                  <a:lnTo>
                    <a:pt x="67" y="59"/>
                  </a:lnTo>
                  <a:lnTo>
                    <a:pt x="63" y="63"/>
                  </a:lnTo>
                  <a:lnTo>
                    <a:pt x="63" y="67"/>
                  </a:lnTo>
                  <a:lnTo>
                    <a:pt x="63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70" y="81"/>
                  </a:lnTo>
                  <a:lnTo>
                    <a:pt x="63" y="81"/>
                  </a:lnTo>
                  <a:lnTo>
                    <a:pt x="52" y="85"/>
                  </a:lnTo>
                  <a:lnTo>
                    <a:pt x="44" y="92"/>
                  </a:lnTo>
                  <a:lnTo>
                    <a:pt x="33" y="92"/>
                  </a:lnTo>
                  <a:lnTo>
                    <a:pt x="22" y="100"/>
                  </a:lnTo>
                  <a:lnTo>
                    <a:pt x="15" y="96"/>
                  </a:lnTo>
                  <a:lnTo>
                    <a:pt x="4" y="96"/>
                  </a:lnTo>
                  <a:lnTo>
                    <a:pt x="4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126"/>
            <p:cNvSpPr>
              <a:spLocks/>
            </p:cNvSpPr>
            <p:nvPr/>
          </p:nvSpPr>
          <p:spPr bwMode="auto">
            <a:xfrm>
              <a:off x="4293020" y="2957242"/>
              <a:ext cx="42459" cy="104218"/>
            </a:xfrm>
            <a:custGeom>
              <a:avLst/>
              <a:gdLst>
                <a:gd name="T0" fmla="*/ 19 w 33"/>
                <a:gd name="T1" fmla="*/ 3 h 81"/>
                <a:gd name="T2" fmla="*/ 4 w 33"/>
                <a:gd name="T3" fmla="*/ 0 h 81"/>
                <a:gd name="T4" fmla="*/ 0 w 33"/>
                <a:gd name="T5" fmla="*/ 0 h 81"/>
                <a:gd name="T6" fmla="*/ 4 w 33"/>
                <a:gd name="T7" fmla="*/ 3 h 81"/>
                <a:gd name="T8" fmla="*/ 4 w 33"/>
                <a:gd name="T9" fmla="*/ 7 h 81"/>
                <a:gd name="T10" fmla="*/ 4 w 33"/>
                <a:gd name="T11" fmla="*/ 7 h 81"/>
                <a:gd name="T12" fmla="*/ 7 w 33"/>
                <a:gd name="T13" fmla="*/ 11 h 81"/>
                <a:gd name="T14" fmla="*/ 11 w 33"/>
                <a:gd name="T15" fmla="*/ 15 h 81"/>
                <a:gd name="T16" fmla="*/ 11 w 33"/>
                <a:gd name="T17" fmla="*/ 15 h 81"/>
                <a:gd name="T18" fmla="*/ 11 w 33"/>
                <a:gd name="T19" fmla="*/ 18 h 81"/>
                <a:gd name="T20" fmla="*/ 11 w 33"/>
                <a:gd name="T21" fmla="*/ 26 h 81"/>
                <a:gd name="T22" fmla="*/ 15 w 33"/>
                <a:gd name="T23" fmla="*/ 26 h 81"/>
                <a:gd name="T24" fmla="*/ 15 w 33"/>
                <a:gd name="T25" fmla="*/ 26 h 81"/>
                <a:gd name="T26" fmla="*/ 15 w 33"/>
                <a:gd name="T27" fmla="*/ 33 h 81"/>
                <a:gd name="T28" fmla="*/ 15 w 33"/>
                <a:gd name="T29" fmla="*/ 33 h 81"/>
                <a:gd name="T30" fmla="*/ 15 w 33"/>
                <a:gd name="T31" fmla="*/ 37 h 81"/>
                <a:gd name="T32" fmla="*/ 15 w 33"/>
                <a:gd name="T33" fmla="*/ 37 h 81"/>
                <a:gd name="T34" fmla="*/ 15 w 33"/>
                <a:gd name="T35" fmla="*/ 41 h 81"/>
                <a:gd name="T36" fmla="*/ 15 w 33"/>
                <a:gd name="T37" fmla="*/ 41 h 81"/>
                <a:gd name="T38" fmla="*/ 15 w 33"/>
                <a:gd name="T39" fmla="*/ 44 h 81"/>
                <a:gd name="T40" fmla="*/ 15 w 33"/>
                <a:gd name="T41" fmla="*/ 48 h 81"/>
                <a:gd name="T42" fmla="*/ 15 w 33"/>
                <a:gd name="T43" fmla="*/ 52 h 81"/>
                <a:gd name="T44" fmla="*/ 19 w 33"/>
                <a:gd name="T45" fmla="*/ 59 h 81"/>
                <a:gd name="T46" fmla="*/ 15 w 33"/>
                <a:gd name="T47" fmla="*/ 63 h 81"/>
                <a:gd name="T48" fmla="*/ 15 w 33"/>
                <a:gd name="T49" fmla="*/ 67 h 81"/>
                <a:gd name="T50" fmla="*/ 15 w 33"/>
                <a:gd name="T51" fmla="*/ 70 h 81"/>
                <a:gd name="T52" fmla="*/ 15 w 33"/>
                <a:gd name="T53" fmla="*/ 74 h 81"/>
                <a:gd name="T54" fmla="*/ 15 w 33"/>
                <a:gd name="T55" fmla="*/ 78 h 81"/>
                <a:gd name="T56" fmla="*/ 19 w 33"/>
                <a:gd name="T57" fmla="*/ 78 h 81"/>
                <a:gd name="T58" fmla="*/ 19 w 33"/>
                <a:gd name="T59" fmla="*/ 78 h 81"/>
                <a:gd name="T60" fmla="*/ 22 w 33"/>
                <a:gd name="T61" fmla="*/ 81 h 81"/>
                <a:gd name="T62" fmla="*/ 22 w 33"/>
                <a:gd name="T63" fmla="*/ 81 h 81"/>
                <a:gd name="T64" fmla="*/ 33 w 33"/>
                <a:gd name="T65" fmla="*/ 78 h 81"/>
                <a:gd name="T66" fmla="*/ 33 w 33"/>
                <a:gd name="T67" fmla="*/ 78 h 81"/>
                <a:gd name="T68" fmla="*/ 33 w 33"/>
                <a:gd name="T69" fmla="*/ 74 h 81"/>
                <a:gd name="T70" fmla="*/ 33 w 33"/>
                <a:gd name="T71" fmla="*/ 70 h 81"/>
                <a:gd name="T72" fmla="*/ 33 w 33"/>
                <a:gd name="T73" fmla="*/ 67 h 81"/>
                <a:gd name="T74" fmla="*/ 30 w 33"/>
                <a:gd name="T75" fmla="*/ 63 h 81"/>
                <a:gd name="T76" fmla="*/ 30 w 33"/>
                <a:gd name="T77" fmla="*/ 44 h 81"/>
                <a:gd name="T78" fmla="*/ 33 w 33"/>
                <a:gd name="T79" fmla="*/ 41 h 81"/>
                <a:gd name="T80" fmla="*/ 33 w 33"/>
                <a:gd name="T81" fmla="*/ 41 h 81"/>
                <a:gd name="T82" fmla="*/ 33 w 33"/>
                <a:gd name="T83" fmla="*/ 37 h 81"/>
                <a:gd name="T84" fmla="*/ 33 w 33"/>
                <a:gd name="T85" fmla="*/ 33 h 81"/>
                <a:gd name="T86" fmla="*/ 33 w 33"/>
                <a:gd name="T87" fmla="*/ 29 h 81"/>
                <a:gd name="T88" fmla="*/ 30 w 33"/>
                <a:gd name="T89" fmla="*/ 22 h 81"/>
                <a:gd name="T90" fmla="*/ 26 w 33"/>
                <a:gd name="T91" fmla="*/ 15 h 81"/>
                <a:gd name="T92" fmla="*/ 26 w 33"/>
                <a:gd name="T93" fmla="*/ 15 h 81"/>
                <a:gd name="T94" fmla="*/ 22 w 33"/>
                <a:gd name="T95" fmla="*/ 15 h 81"/>
                <a:gd name="T96" fmla="*/ 19 w 33"/>
                <a:gd name="T97" fmla="*/ 11 h 81"/>
                <a:gd name="T98" fmla="*/ 19 w 33"/>
                <a:gd name="T99" fmla="*/ 7 h 81"/>
                <a:gd name="T100" fmla="*/ 19 w 33"/>
                <a:gd name="T10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81">
                  <a:moveTo>
                    <a:pt x="19" y="3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3"/>
                  </a:lnTo>
                  <a:lnTo>
                    <a:pt x="4" y="7"/>
                  </a:lnTo>
                  <a:lnTo>
                    <a:pt x="4" y="7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11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41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5" y="52"/>
                  </a:lnTo>
                  <a:lnTo>
                    <a:pt x="19" y="59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9" y="78"/>
                  </a:lnTo>
                  <a:lnTo>
                    <a:pt x="19" y="78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4"/>
                  </a:lnTo>
                  <a:lnTo>
                    <a:pt x="33" y="70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3" y="33"/>
                  </a:lnTo>
                  <a:lnTo>
                    <a:pt x="33" y="29"/>
                  </a:lnTo>
                  <a:lnTo>
                    <a:pt x="30" y="22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Freeform 127"/>
            <p:cNvSpPr>
              <a:spLocks/>
            </p:cNvSpPr>
            <p:nvPr/>
          </p:nvSpPr>
          <p:spPr bwMode="auto">
            <a:xfrm>
              <a:off x="4317467" y="2932796"/>
              <a:ext cx="65619" cy="124804"/>
            </a:xfrm>
            <a:custGeom>
              <a:avLst/>
              <a:gdLst>
                <a:gd name="T0" fmla="*/ 25 w 51"/>
                <a:gd name="T1" fmla="*/ 8 h 97"/>
                <a:gd name="T2" fmla="*/ 18 w 51"/>
                <a:gd name="T3" fmla="*/ 11 h 97"/>
                <a:gd name="T4" fmla="*/ 11 w 51"/>
                <a:gd name="T5" fmla="*/ 11 h 97"/>
                <a:gd name="T6" fmla="*/ 7 w 51"/>
                <a:gd name="T7" fmla="*/ 15 h 97"/>
                <a:gd name="T8" fmla="*/ 7 w 51"/>
                <a:gd name="T9" fmla="*/ 22 h 97"/>
                <a:gd name="T10" fmla="*/ 0 w 51"/>
                <a:gd name="T11" fmla="*/ 26 h 97"/>
                <a:gd name="T12" fmla="*/ 3 w 51"/>
                <a:gd name="T13" fmla="*/ 34 h 97"/>
                <a:gd name="T14" fmla="*/ 7 w 51"/>
                <a:gd name="T15" fmla="*/ 34 h 97"/>
                <a:gd name="T16" fmla="*/ 14 w 51"/>
                <a:gd name="T17" fmla="*/ 48 h 97"/>
                <a:gd name="T18" fmla="*/ 14 w 51"/>
                <a:gd name="T19" fmla="*/ 56 h 97"/>
                <a:gd name="T20" fmla="*/ 14 w 51"/>
                <a:gd name="T21" fmla="*/ 60 h 97"/>
                <a:gd name="T22" fmla="*/ 11 w 51"/>
                <a:gd name="T23" fmla="*/ 82 h 97"/>
                <a:gd name="T24" fmla="*/ 14 w 51"/>
                <a:gd name="T25" fmla="*/ 89 h 97"/>
                <a:gd name="T26" fmla="*/ 14 w 51"/>
                <a:gd name="T27" fmla="*/ 97 h 97"/>
                <a:gd name="T28" fmla="*/ 33 w 51"/>
                <a:gd name="T29" fmla="*/ 93 h 97"/>
                <a:gd name="T30" fmla="*/ 33 w 51"/>
                <a:gd name="T31" fmla="*/ 89 h 97"/>
                <a:gd name="T32" fmla="*/ 33 w 51"/>
                <a:gd name="T33" fmla="*/ 78 h 97"/>
                <a:gd name="T34" fmla="*/ 33 w 51"/>
                <a:gd name="T35" fmla="*/ 71 h 97"/>
                <a:gd name="T36" fmla="*/ 33 w 51"/>
                <a:gd name="T37" fmla="*/ 67 h 97"/>
                <a:gd name="T38" fmla="*/ 33 w 51"/>
                <a:gd name="T39" fmla="*/ 67 h 97"/>
                <a:gd name="T40" fmla="*/ 33 w 51"/>
                <a:gd name="T41" fmla="*/ 63 h 97"/>
                <a:gd name="T42" fmla="*/ 33 w 51"/>
                <a:gd name="T43" fmla="*/ 56 h 97"/>
                <a:gd name="T44" fmla="*/ 33 w 51"/>
                <a:gd name="T45" fmla="*/ 52 h 97"/>
                <a:gd name="T46" fmla="*/ 37 w 51"/>
                <a:gd name="T47" fmla="*/ 52 h 97"/>
                <a:gd name="T48" fmla="*/ 40 w 51"/>
                <a:gd name="T49" fmla="*/ 48 h 97"/>
                <a:gd name="T50" fmla="*/ 44 w 51"/>
                <a:gd name="T51" fmla="*/ 41 h 97"/>
                <a:gd name="T52" fmla="*/ 48 w 51"/>
                <a:gd name="T53" fmla="*/ 41 h 97"/>
                <a:gd name="T54" fmla="*/ 44 w 51"/>
                <a:gd name="T55" fmla="*/ 34 h 97"/>
                <a:gd name="T56" fmla="*/ 48 w 51"/>
                <a:gd name="T57" fmla="*/ 30 h 97"/>
                <a:gd name="T58" fmla="*/ 51 w 51"/>
                <a:gd name="T59" fmla="*/ 30 h 97"/>
                <a:gd name="T60" fmla="*/ 48 w 51"/>
                <a:gd name="T61" fmla="*/ 19 h 97"/>
                <a:gd name="T62" fmla="*/ 44 w 51"/>
                <a:gd name="T63" fmla="*/ 15 h 97"/>
                <a:gd name="T64" fmla="*/ 44 w 51"/>
                <a:gd name="T65" fmla="*/ 11 h 97"/>
                <a:gd name="T66" fmla="*/ 37 w 51"/>
                <a:gd name="T67" fmla="*/ 8 h 97"/>
                <a:gd name="T68" fmla="*/ 29 w 51"/>
                <a:gd name="T69" fmla="*/ 0 h 97"/>
                <a:gd name="T70" fmla="*/ 29 w 51"/>
                <a:gd name="T71" fmla="*/ 4 h 97"/>
                <a:gd name="T72" fmla="*/ 25 w 51"/>
                <a:gd name="T73" fmla="*/ 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1" h="97">
                  <a:moveTo>
                    <a:pt x="25" y="4"/>
                  </a:moveTo>
                  <a:lnTo>
                    <a:pt x="25" y="8"/>
                  </a:lnTo>
                  <a:lnTo>
                    <a:pt x="22" y="11"/>
                  </a:lnTo>
                  <a:lnTo>
                    <a:pt x="18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3" y="1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1" y="41"/>
                  </a:lnTo>
                  <a:lnTo>
                    <a:pt x="14" y="48"/>
                  </a:lnTo>
                  <a:lnTo>
                    <a:pt x="14" y="52"/>
                  </a:lnTo>
                  <a:lnTo>
                    <a:pt x="14" y="56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1" y="63"/>
                  </a:lnTo>
                  <a:lnTo>
                    <a:pt x="11" y="82"/>
                  </a:lnTo>
                  <a:lnTo>
                    <a:pt x="14" y="86"/>
                  </a:lnTo>
                  <a:lnTo>
                    <a:pt x="14" y="89"/>
                  </a:lnTo>
                  <a:lnTo>
                    <a:pt x="14" y="93"/>
                  </a:lnTo>
                  <a:lnTo>
                    <a:pt x="14" y="97"/>
                  </a:lnTo>
                  <a:lnTo>
                    <a:pt x="22" y="97"/>
                  </a:lnTo>
                  <a:lnTo>
                    <a:pt x="33" y="93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3" y="82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3" y="60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37" y="52"/>
                  </a:lnTo>
                  <a:lnTo>
                    <a:pt x="37" y="5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4" y="45"/>
                  </a:lnTo>
                  <a:lnTo>
                    <a:pt x="44" y="41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8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48" y="22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0" y="8"/>
                  </a:lnTo>
                  <a:lnTo>
                    <a:pt x="37" y="8"/>
                  </a:lnTo>
                  <a:lnTo>
                    <a:pt x="37" y="4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28"/>
            <p:cNvSpPr>
              <a:spLocks noEditPoints="1"/>
            </p:cNvSpPr>
            <p:nvPr/>
          </p:nvSpPr>
          <p:spPr bwMode="auto">
            <a:xfrm>
              <a:off x="4550346" y="2714068"/>
              <a:ext cx="247033" cy="319084"/>
            </a:xfrm>
            <a:custGeom>
              <a:avLst/>
              <a:gdLst>
                <a:gd name="T0" fmla="*/ 189 w 192"/>
                <a:gd name="T1" fmla="*/ 63 h 248"/>
                <a:gd name="T2" fmla="*/ 185 w 192"/>
                <a:gd name="T3" fmla="*/ 122 h 248"/>
                <a:gd name="T4" fmla="*/ 174 w 192"/>
                <a:gd name="T5" fmla="*/ 126 h 248"/>
                <a:gd name="T6" fmla="*/ 174 w 192"/>
                <a:gd name="T7" fmla="*/ 133 h 248"/>
                <a:gd name="T8" fmla="*/ 167 w 192"/>
                <a:gd name="T9" fmla="*/ 141 h 248"/>
                <a:gd name="T10" fmla="*/ 167 w 192"/>
                <a:gd name="T11" fmla="*/ 148 h 248"/>
                <a:gd name="T12" fmla="*/ 167 w 192"/>
                <a:gd name="T13" fmla="*/ 155 h 248"/>
                <a:gd name="T14" fmla="*/ 159 w 192"/>
                <a:gd name="T15" fmla="*/ 166 h 248"/>
                <a:gd name="T16" fmla="*/ 163 w 192"/>
                <a:gd name="T17" fmla="*/ 166 h 248"/>
                <a:gd name="T18" fmla="*/ 163 w 192"/>
                <a:gd name="T19" fmla="*/ 170 h 248"/>
                <a:gd name="T20" fmla="*/ 167 w 192"/>
                <a:gd name="T21" fmla="*/ 178 h 248"/>
                <a:gd name="T22" fmla="*/ 174 w 192"/>
                <a:gd name="T23" fmla="*/ 185 h 248"/>
                <a:gd name="T24" fmla="*/ 174 w 192"/>
                <a:gd name="T25" fmla="*/ 192 h 248"/>
                <a:gd name="T26" fmla="*/ 167 w 192"/>
                <a:gd name="T27" fmla="*/ 196 h 248"/>
                <a:gd name="T28" fmla="*/ 155 w 192"/>
                <a:gd name="T29" fmla="*/ 200 h 248"/>
                <a:gd name="T30" fmla="*/ 152 w 192"/>
                <a:gd name="T31" fmla="*/ 204 h 248"/>
                <a:gd name="T32" fmla="*/ 148 w 192"/>
                <a:gd name="T33" fmla="*/ 207 h 248"/>
                <a:gd name="T34" fmla="*/ 144 w 192"/>
                <a:gd name="T35" fmla="*/ 215 h 248"/>
                <a:gd name="T36" fmla="*/ 141 w 192"/>
                <a:gd name="T37" fmla="*/ 218 h 248"/>
                <a:gd name="T38" fmla="*/ 130 w 192"/>
                <a:gd name="T39" fmla="*/ 226 h 248"/>
                <a:gd name="T40" fmla="*/ 118 w 192"/>
                <a:gd name="T41" fmla="*/ 222 h 248"/>
                <a:gd name="T42" fmla="*/ 111 w 192"/>
                <a:gd name="T43" fmla="*/ 226 h 248"/>
                <a:gd name="T44" fmla="*/ 115 w 192"/>
                <a:gd name="T45" fmla="*/ 230 h 248"/>
                <a:gd name="T46" fmla="*/ 107 w 192"/>
                <a:gd name="T47" fmla="*/ 237 h 248"/>
                <a:gd name="T48" fmla="*/ 89 w 192"/>
                <a:gd name="T49" fmla="*/ 241 h 248"/>
                <a:gd name="T50" fmla="*/ 78 w 192"/>
                <a:gd name="T51" fmla="*/ 248 h 248"/>
                <a:gd name="T52" fmla="*/ 74 w 192"/>
                <a:gd name="T53" fmla="*/ 241 h 248"/>
                <a:gd name="T54" fmla="*/ 70 w 192"/>
                <a:gd name="T55" fmla="*/ 248 h 248"/>
                <a:gd name="T56" fmla="*/ 59 w 192"/>
                <a:gd name="T57" fmla="*/ 248 h 248"/>
                <a:gd name="T58" fmla="*/ 55 w 192"/>
                <a:gd name="T59" fmla="*/ 241 h 248"/>
                <a:gd name="T60" fmla="*/ 48 w 192"/>
                <a:gd name="T61" fmla="*/ 233 h 248"/>
                <a:gd name="T62" fmla="*/ 33 w 192"/>
                <a:gd name="T63" fmla="*/ 222 h 248"/>
                <a:gd name="T64" fmla="*/ 33 w 192"/>
                <a:gd name="T65" fmla="*/ 215 h 248"/>
                <a:gd name="T66" fmla="*/ 33 w 192"/>
                <a:gd name="T67" fmla="*/ 211 h 248"/>
                <a:gd name="T68" fmla="*/ 41 w 192"/>
                <a:gd name="T69" fmla="*/ 211 h 248"/>
                <a:gd name="T70" fmla="*/ 48 w 192"/>
                <a:gd name="T71" fmla="*/ 211 h 248"/>
                <a:gd name="T72" fmla="*/ 55 w 192"/>
                <a:gd name="T73" fmla="*/ 211 h 248"/>
                <a:gd name="T74" fmla="*/ 52 w 192"/>
                <a:gd name="T75" fmla="*/ 207 h 248"/>
                <a:gd name="T76" fmla="*/ 44 w 192"/>
                <a:gd name="T77" fmla="*/ 200 h 248"/>
                <a:gd name="T78" fmla="*/ 48 w 192"/>
                <a:gd name="T79" fmla="*/ 189 h 248"/>
                <a:gd name="T80" fmla="*/ 48 w 192"/>
                <a:gd name="T81" fmla="*/ 185 h 248"/>
                <a:gd name="T82" fmla="*/ 44 w 192"/>
                <a:gd name="T83" fmla="*/ 178 h 248"/>
                <a:gd name="T84" fmla="*/ 37 w 192"/>
                <a:gd name="T85" fmla="*/ 166 h 248"/>
                <a:gd name="T86" fmla="*/ 26 w 192"/>
                <a:gd name="T87" fmla="*/ 159 h 248"/>
                <a:gd name="T88" fmla="*/ 18 w 192"/>
                <a:gd name="T89" fmla="*/ 137 h 248"/>
                <a:gd name="T90" fmla="*/ 22 w 192"/>
                <a:gd name="T91" fmla="*/ 133 h 248"/>
                <a:gd name="T92" fmla="*/ 52 w 192"/>
                <a:gd name="T93" fmla="*/ 85 h 248"/>
                <a:gd name="T94" fmla="*/ 59 w 192"/>
                <a:gd name="T95" fmla="*/ 48 h 248"/>
                <a:gd name="T96" fmla="*/ 48 w 192"/>
                <a:gd name="T97" fmla="*/ 29 h 248"/>
                <a:gd name="T98" fmla="*/ 41 w 192"/>
                <a:gd name="T99" fmla="*/ 7 h 248"/>
                <a:gd name="T100" fmla="*/ 0 w 192"/>
                <a:gd name="T101" fmla="*/ 16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248">
                  <a:moveTo>
                    <a:pt x="41" y="7"/>
                  </a:moveTo>
                  <a:lnTo>
                    <a:pt x="59" y="0"/>
                  </a:lnTo>
                  <a:lnTo>
                    <a:pt x="189" y="63"/>
                  </a:lnTo>
                  <a:lnTo>
                    <a:pt x="192" y="122"/>
                  </a:lnTo>
                  <a:lnTo>
                    <a:pt x="189" y="122"/>
                  </a:lnTo>
                  <a:lnTo>
                    <a:pt x="185" y="122"/>
                  </a:lnTo>
                  <a:lnTo>
                    <a:pt x="181" y="122"/>
                  </a:lnTo>
                  <a:lnTo>
                    <a:pt x="178" y="122"/>
                  </a:lnTo>
                  <a:lnTo>
                    <a:pt x="174" y="126"/>
                  </a:lnTo>
                  <a:lnTo>
                    <a:pt x="174" y="129"/>
                  </a:lnTo>
                  <a:lnTo>
                    <a:pt x="178" y="129"/>
                  </a:lnTo>
                  <a:lnTo>
                    <a:pt x="174" y="133"/>
                  </a:lnTo>
                  <a:lnTo>
                    <a:pt x="170" y="141"/>
                  </a:lnTo>
                  <a:lnTo>
                    <a:pt x="167" y="141"/>
                  </a:lnTo>
                  <a:lnTo>
                    <a:pt x="167" y="141"/>
                  </a:lnTo>
                  <a:lnTo>
                    <a:pt x="167" y="144"/>
                  </a:lnTo>
                  <a:lnTo>
                    <a:pt x="167" y="144"/>
                  </a:lnTo>
                  <a:lnTo>
                    <a:pt x="167" y="148"/>
                  </a:lnTo>
                  <a:lnTo>
                    <a:pt x="163" y="152"/>
                  </a:lnTo>
                  <a:lnTo>
                    <a:pt x="163" y="152"/>
                  </a:lnTo>
                  <a:lnTo>
                    <a:pt x="167" y="155"/>
                  </a:lnTo>
                  <a:lnTo>
                    <a:pt x="167" y="159"/>
                  </a:lnTo>
                  <a:lnTo>
                    <a:pt x="163" y="159"/>
                  </a:lnTo>
                  <a:lnTo>
                    <a:pt x="159" y="166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3" y="166"/>
                  </a:lnTo>
                  <a:lnTo>
                    <a:pt x="167" y="166"/>
                  </a:lnTo>
                  <a:lnTo>
                    <a:pt x="167" y="170"/>
                  </a:lnTo>
                  <a:lnTo>
                    <a:pt x="163" y="170"/>
                  </a:lnTo>
                  <a:lnTo>
                    <a:pt x="167" y="174"/>
                  </a:lnTo>
                  <a:lnTo>
                    <a:pt x="167" y="174"/>
                  </a:lnTo>
                  <a:lnTo>
                    <a:pt x="167" y="178"/>
                  </a:lnTo>
                  <a:lnTo>
                    <a:pt x="167" y="181"/>
                  </a:lnTo>
                  <a:lnTo>
                    <a:pt x="167" y="185"/>
                  </a:lnTo>
                  <a:lnTo>
                    <a:pt x="174" y="185"/>
                  </a:lnTo>
                  <a:lnTo>
                    <a:pt x="174" y="189"/>
                  </a:lnTo>
                  <a:lnTo>
                    <a:pt x="174" y="189"/>
                  </a:lnTo>
                  <a:lnTo>
                    <a:pt x="174" y="192"/>
                  </a:lnTo>
                  <a:lnTo>
                    <a:pt x="174" y="192"/>
                  </a:lnTo>
                  <a:lnTo>
                    <a:pt x="170" y="196"/>
                  </a:lnTo>
                  <a:lnTo>
                    <a:pt x="167" y="196"/>
                  </a:lnTo>
                  <a:lnTo>
                    <a:pt x="163" y="196"/>
                  </a:lnTo>
                  <a:lnTo>
                    <a:pt x="159" y="196"/>
                  </a:lnTo>
                  <a:lnTo>
                    <a:pt x="155" y="200"/>
                  </a:lnTo>
                  <a:lnTo>
                    <a:pt x="155" y="200"/>
                  </a:lnTo>
                  <a:lnTo>
                    <a:pt x="155" y="204"/>
                  </a:lnTo>
                  <a:lnTo>
                    <a:pt x="152" y="204"/>
                  </a:lnTo>
                  <a:lnTo>
                    <a:pt x="152" y="207"/>
                  </a:lnTo>
                  <a:lnTo>
                    <a:pt x="148" y="207"/>
                  </a:lnTo>
                  <a:lnTo>
                    <a:pt x="148" y="207"/>
                  </a:lnTo>
                  <a:lnTo>
                    <a:pt x="144" y="211"/>
                  </a:lnTo>
                  <a:lnTo>
                    <a:pt x="144" y="211"/>
                  </a:lnTo>
                  <a:lnTo>
                    <a:pt x="144" y="215"/>
                  </a:lnTo>
                  <a:lnTo>
                    <a:pt x="141" y="215"/>
                  </a:lnTo>
                  <a:lnTo>
                    <a:pt x="144" y="218"/>
                  </a:lnTo>
                  <a:lnTo>
                    <a:pt x="141" y="218"/>
                  </a:lnTo>
                  <a:lnTo>
                    <a:pt x="141" y="222"/>
                  </a:lnTo>
                  <a:lnTo>
                    <a:pt x="137" y="222"/>
                  </a:lnTo>
                  <a:lnTo>
                    <a:pt x="130" y="226"/>
                  </a:lnTo>
                  <a:lnTo>
                    <a:pt x="126" y="226"/>
                  </a:lnTo>
                  <a:lnTo>
                    <a:pt x="122" y="226"/>
                  </a:lnTo>
                  <a:lnTo>
                    <a:pt x="118" y="222"/>
                  </a:lnTo>
                  <a:lnTo>
                    <a:pt x="115" y="222"/>
                  </a:lnTo>
                  <a:lnTo>
                    <a:pt x="111" y="222"/>
                  </a:lnTo>
                  <a:lnTo>
                    <a:pt x="111" y="226"/>
                  </a:lnTo>
                  <a:lnTo>
                    <a:pt x="111" y="226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5" y="233"/>
                  </a:lnTo>
                  <a:lnTo>
                    <a:pt x="111" y="233"/>
                  </a:lnTo>
                  <a:lnTo>
                    <a:pt x="107" y="237"/>
                  </a:lnTo>
                  <a:lnTo>
                    <a:pt x="104" y="237"/>
                  </a:lnTo>
                  <a:lnTo>
                    <a:pt x="93" y="241"/>
                  </a:lnTo>
                  <a:lnTo>
                    <a:pt x="89" y="241"/>
                  </a:lnTo>
                  <a:lnTo>
                    <a:pt x="85" y="244"/>
                  </a:lnTo>
                  <a:lnTo>
                    <a:pt x="81" y="244"/>
                  </a:lnTo>
                  <a:lnTo>
                    <a:pt x="78" y="248"/>
                  </a:lnTo>
                  <a:lnTo>
                    <a:pt x="78" y="244"/>
                  </a:lnTo>
                  <a:lnTo>
                    <a:pt x="74" y="241"/>
                  </a:lnTo>
                  <a:lnTo>
                    <a:pt x="74" y="241"/>
                  </a:lnTo>
                  <a:lnTo>
                    <a:pt x="70" y="241"/>
                  </a:lnTo>
                  <a:lnTo>
                    <a:pt x="70" y="244"/>
                  </a:lnTo>
                  <a:lnTo>
                    <a:pt x="70" y="248"/>
                  </a:lnTo>
                  <a:lnTo>
                    <a:pt x="67" y="248"/>
                  </a:lnTo>
                  <a:lnTo>
                    <a:pt x="63" y="248"/>
                  </a:lnTo>
                  <a:lnTo>
                    <a:pt x="59" y="248"/>
                  </a:lnTo>
                  <a:lnTo>
                    <a:pt x="59" y="244"/>
                  </a:lnTo>
                  <a:lnTo>
                    <a:pt x="55" y="244"/>
                  </a:lnTo>
                  <a:lnTo>
                    <a:pt x="55" y="241"/>
                  </a:lnTo>
                  <a:lnTo>
                    <a:pt x="55" y="237"/>
                  </a:lnTo>
                  <a:lnTo>
                    <a:pt x="52" y="233"/>
                  </a:lnTo>
                  <a:lnTo>
                    <a:pt x="48" y="233"/>
                  </a:lnTo>
                  <a:lnTo>
                    <a:pt x="44" y="226"/>
                  </a:lnTo>
                  <a:lnTo>
                    <a:pt x="37" y="222"/>
                  </a:lnTo>
                  <a:lnTo>
                    <a:pt x="33" y="222"/>
                  </a:lnTo>
                  <a:lnTo>
                    <a:pt x="33" y="218"/>
                  </a:lnTo>
                  <a:lnTo>
                    <a:pt x="33" y="218"/>
                  </a:lnTo>
                  <a:lnTo>
                    <a:pt x="33" y="215"/>
                  </a:lnTo>
                  <a:lnTo>
                    <a:pt x="33" y="215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37" y="211"/>
                  </a:lnTo>
                  <a:lnTo>
                    <a:pt x="37" y="211"/>
                  </a:lnTo>
                  <a:lnTo>
                    <a:pt x="41" y="211"/>
                  </a:lnTo>
                  <a:lnTo>
                    <a:pt x="44" y="211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5" y="211"/>
                  </a:lnTo>
                  <a:lnTo>
                    <a:pt x="52" y="207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44" y="200"/>
                  </a:lnTo>
                  <a:lnTo>
                    <a:pt x="44" y="196"/>
                  </a:lnTo>
                  <a:lnTo>
                    <a:pt x="44" y="192"/>
                  </a:lnTo>
                  <a:lnTo>
                    <a:pt x="48" y="189"/>
                  </a:lnTo>
                  <a:lnTo>
                    <a:pt x="44" y="189"/>
                  </a:lnTo>
                  <a:lnTo>
                    <a:pt x="44" y="185"/>
                  </a:lnTo>
                  <a:lnTo>
                    <a:pt x="48" y="185"/>
                  </a:lnTo>
                  <a:lnTo>
                    <a:pt x="48" y="181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4"/>
                  </a:lnTo>
                  <a:lnTo>
                    <a:pt x="41" y="170"/>
                  </a:lnTo>
                  <a:lnTo>
                    <a:pt x="37" y="166"/>
                  </a:lnTo>
                  <a:lnTo>
                    <a:pt x="30" y="163"/>
                  </a:lnTo>
                  <a:lnTo>
                    <a:pt x="30" y="163"/>
                  </a:lnTo>
                  <a:lnTo>
                    <a:pt x="26" y="159"/>
                  </a:lnTo>
                  <a:lnTo>
                    <a:pt x="22" y="155"/>
                  </a:lnTo>
                  <a:lnTo>
                    <a:pt x="22" y="155"/>
                  </a:lnTo>
                  <a:lnTo>
                    <a:pt x="18" y="137"/>
                  </a:lnTo>
                  <a:lnTo>
                    <a:pt x="18" y="133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6" y="129"/>
                  </a:lnTo>
                  <a:lnTo>
                    <a:pt x="52" y="107"/>
                  </a:lnTo>
                  <a:lnTo>
                    <a:pt x="52" y="85"/>
                  </a:lnTo>
                  <a:lnTo>
                    <a:pt x="55" y="55"/>
                  </a:lnTo>
                  <a:lnTo>
                    <a:pt x="59" y="55"/>
                  </a:lnTo>
                  <a:lnTo>
                    <a:pt x="59" y="48"/>
                  </a:lnTo>
                  <a:lnTo>
                    <a:pt x="48" y="37"/>
                  </a:lnTo>
                  <a:lnTo>
                    <a:pt x="48" y="33"/>
                  </a:lnTo>
                  <a:lnTo>
                    <a:pt x="48" y="29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close/>
                  <a:moveTo>
                    <a:pt x="4" y="163"/>
                  </a:moveTo>
                  <a:lnTo>
                    <a:pt x="4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" y="1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>
              <a:off x="4302026" y="2717929"/>
              <a:ext cx="324231" cy="229020"/>
            </a:xfrm>
            <a:custGeom>
              <a:avLst/>
              <a:gdLst>
                <a:gd name="T0" fmla="*/ 52 w 252"/>
                <a:gd name="T1" fmla="*/ 175 h 178"/>
                <a:gd name="T2" fmla="*/ 49 w 252"/>
                <a:gd name="T3" fmla="*/ 171 h 178"/>
                <a:gd name="T4" fmla="*/ 41 w 252"/>
                <a:gd name="T5" fmla="*/ 167 h 178"/>
                <a:gd name="T6" fmla="*/ 37 w 252"/>
                <a:gd name="T7" fmla="*/ 171 h 178"/>
                <a:gd name="T8" fmla="*/ 30 w 252"/>
                <a:gd name="T9" fmla="*/ 167 h 178"/>
                <a:gd name="T10" fmla="*/ 34 w 252"/>
                <a:gd name="T11" fmla="*/ 163 h 178"/>
                <a:gd name="T12" fmla="*/ 30 w 252"/>
                <a:gd name="T13" fmla="*/ 160 h 178"/>
                <a:gd name="T14" fmla="*/ 23 w 252"/>
                <a:gd name="T15" fmla="*/ 160 h 178"/>
                <a:gd name="T16" fmla="*/ 15 w 252"/>
                <a:gd name="T17" fmla="*/ 152 h 178"/>
                <a:gd name="T18" fmla="*/ 0 w 252"/>
                <a:gd name="T19" fmla="*/ 138 h 178"/>
                <a:gd name="T20" fmla="*/ 4 w 252"/>
                <a:gd name="T21" fmla="*/ 130 h 178"/>
                <a:gd name="T22" fmla="*/ 8 w 252"/>
                <a:gd name="T23" fmla="*/ 130 h 178"/>
                <a:gd name="T24" fmla="*/ 23 w 252"/>
                <a:gd name="T25" fmla="*/ 130 h 178"/>
                <a:gd name="T26" fmla="*/ 34 w 252"/>
                <a:gd name="T27" fmla="*/ 126 h 178"/>
                <a:gd name="T28" fmla="*/ 41 w 252"/>
                <a:gd name="T29" fmla="*/ 123 h 178"/>
                <a:gd name="T30" fmla="*/ 52 w 252"/>
                <a:gd name="T31" fmla="*/ 123 h 178"/>
                <a:gd name="T32" fmla="*/ 63 w 252"/>
                <a:gd name="T33" fmla="*/ 115 h 178"/>
                <a:gd name="T34" fmla="*/ 63 w 252"/>
                <a:gd name="T35" fmla="*/ 108 h 178"/>
                <a:gd name="T36" fmla="*/ 67 w 252"/>
                <a:gd name="T37" fmla="*/ 67 h 178"/>
                <a:gd name="T38" fmla="*/ 111 w 252"/>
                <a:gd name="T39" fmla="*/ 45 h 178"/>
                <a:gd name="T40" fmla="*/ 215 w 252"/>
                <a:gd name="T41" fmla="*/ 8 h 178"/>
                <a:gd name="T42" fmla="*/ 234 w 252"/>
                <a:gd name="T43" fmla="*/ 4 h 178"/>
                <a:gd name="T44" fmla="*/ 241 w 252"/>
                <a:gd name="T45" fmla="*/ 26 h 178"/>
                <a:gd name="T46" fmla="*/ 241 w 252"/>
                <a:gd name="T47" fmla="*/ 34 h 178"/>
                <a:gd name="T48" fmla="*/ 252 w 252"/>
                <a:gd name="T49" fmla="*/ 52 h 178"/>
                <a:gd name="T50" fmla="*/ 245 w 252"/>
                <a:gd name="T51" fmla="*/ 82 h 178"/>
                <a:gd name="T52" fmla="*/ 219 w 252"/>
                <a:gd name="T53" fmla="*/ 126 h 178"/>
                <a:gd name="T54" fmla="*/ 215 w 252"/>
                <a:gd name="T55" fmla="*/ 130 h 178"/>
                <a:gd name="T56" fmla="*/ 211 w 252"/>
                <a:gd name="T57" fmla="*/ 134 h 178"/>
                <a:gd name="T58" fmla="*/ 211 w 252"/>
                <a:gd name="T59" fmla="*/ 149 h 178"/>
                <a:gd name="T60" fmla="*/ 208 w 252"/>
                <a:gd name="T61" fmla="*/ 156 h 178"/>
                <a:gd name="T62" fmla="*/ 204 w 252"/>
                <a:gd name="T63" fmla="*/ 156 h 178"/>
                <a:gd name="T64" fmla="*/ 200 w 252"/>
                <a:gd name="T65" fmla="*/ 156 h 178"/>
                <a:gd name="T66" fmla="*/ 197 w 252"/>
                <a:gd name="T67" fmla="*/ 160 h 178"/>
                <a:gd name="T68" fmla="*/ 189 w 252"/>
                <a:gd name="T69" fmla="*/ 160 h 178"/>
                <a:gd name="T70" fmla="*/ 182 w 252"/>
                <a:gd name="T71" fmla="*/ 156 h 178"/>
                <a:gd name="T72" fmla="*/ 171 w 252"/>
                <a:gd name="T73" fmla="*/ 156 h 178"/>
                <a:gd name="T74" fmla="*/ 156 w 252"/>
                <a:gd name="T75" fmla="*/ 156 h 178"/>
                <a:gd name="T76" fmla="*/ 149 w 252"/>
                <a:gd name="T77" fmla="*/ 163 h 178"/>
                <a:gd name="T78" fmla="*/ 141 w 252"/>
                <a:gd name="T79" fmla="*/ 163 h 178"/>
                <a:gd name="T80" fmla="*/ 130 w 252"/>
                <a:gd name="T81" fmla="*/ 160 h 178"/>
                <a:gd name="T82" fmla="*/ 126 w 252"/>
                <a:gd name="T83" fmla="*/ 156 h 178"/>
                <a:gd name="T84" fmla="*/ 123 w 252"/>
                <a:gd name="T85" fmla="*/ 156 h 178"/>
                <a:gd name="T86" fmla="*/ 115 w 252"/>
                <a:gd name="T87" fmla="*/ 156 h 178"/>
                <a:gd name="T88" fmla="*/ 111 w 252"/>
                <a:gd name="T89" fmla="*/ 156 h 178"/>
                <a:gd name="T90" fmla="*/ 108 w 252"/>
                <a:gd name="T91" fmla="*/ 160 h 178"/>
                <a:gd name="T92" fmla="*/ 100 w 252"/>
                <a:gd name="T93" fmla="*/ 152 h 178"/>
                <a:gd name="T94" fmla="*/ 97 w 252"/>
                <a:gd name="T95" fmla="*/ 149 h 178"/>
                <a:gd name="T96" fmla="*/ 89 w 252"/>
                <a:gd name="T97" fmla="*/ 149 h 178"/>
                <a:gd name="T98" fmla="*/ 86 w 252"/>
                <a:gd name="T99" fmla="*/ 149 h 178"/>
                <a:gd name="T100" fmla="*/ 82 w 252"/>
                <a:gd name="T101" fmla="*/ 149 h 178"/>
                <a:gd name="T102" fmla="*/ 74 w 252"/>
                <a:gd name="T103" fmla="*/ 149 h 178"/>
                <a:gd name="T104" fmla="*/ 67 w 252"/>
                <a:gd name="T105" fmla="*/ 149 h 178"/>
                <a:gd name="T106" fmla="*/ 63 w 252"/>
                <a:gd name="T107" fmla="*/ 152 h 178"/>
                <a:gd name="T108" fmla="*/ 60 w 252"/>
                <a:gd name="T109" fmla="*/ 156 h 178"/>
                <a:gd name="T110" fmla="*/ 60 w 252"/>
                <a:gd name="T111" fmla="*/ 156 h 178"/>
                <a:gd name="T112" fmla="*/ 60 w 252"/>
                <a:gd name="T113" fmla="*/ 160 h 178"/>
                <a:gd name="T114" fmla="*/ 63 w 252"/>
                <a:gd name="T115" fmla="*/ 163 h 178"/>
                <a:gd name="T116" fmla="*/ 56 w 252"/>
                <a:gd name="T117" fmla="*/ 167 h 178"/>
                <a:gd name="T118" fmla="*/ 56 w 252"/>
                <a:gd name="T119" fmla="*/ 171 h 178"/>
                <a:gd name="T120" fmla="*/ 60 w 252"/>
                <a:gd name="T121" fmla="*/ 175 h 178"/>
                <a:gd name="T122" fmla="*/ 56 w 252"/>
                <a:gd name="T12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2" h="178">
                  <a:moveTo>
                    <a:pt x="56" y="178"/>
                  </a:moveTo>
                  <a:lnTo>
                    <a:pt x="52" y="175"/>
                  </a:lnTo>
                  <a:lnTo>
                    <a:pt x="49" y="175"/>
                  </a:lnTo>
                  <a:lnTo>
                    <a:pt x="49" y="171"/>
                  </a:lnTo>
                  <a:lnTo>
                    <a:pt x="41" y="167"/>
                  </a:lnTo>
                  <a:lnTo>
                    <a:pt x="41" y="167"/>
                  </a:lnTo>
                  <a:lnTo>
                    <a:pt x="41" y="171"/>
                  </a:lnTo>
                  <a:lnTo>
                    <a:pt x="37" y="171"/>
                  </a:lnTo>
                  <a:lnTo>
                    <a:pt x="34" y="171"/>
                  </a:lnTo>
                  <a:lnTo>
                    <a:pt x="30" y="167"/>
                  </a:lnTo>
                  <a:lnTo>
                    <a:pt x="34" y="163"/>
                  </a:lnTo>
                  <a:lnTo>
                    <a:pt x="34" y="163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3" y="160"/>
                  </a:lnTo>
                  <a:lnTo>
                    <a:pt x="15" y="156"/>
                  </a:lnTo>
                  <a:lnTo>
                    <a:pt x="15" y="152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4" y="134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8" y="130"/>
                  </a:lnTo>
                  <a:lnTo>
                    <a:pt x="19" y="130"/>
                  </a:lnTo>
                  <a:lnTo>
                    <a:pt x="23" y="130"/>
                  </a:lnTo>
                  <a:lnTo>
                    <a:pt x="26" y="126"/>
                  </a:lnTo>
                  <a:lnTo>
                    <a:pt x="34" y="126"/>
                  </a:lnTo>
                  <a:lnTo>
                    <a:pt x="37" y="126"/>
                  </a:lnTo>
                  <a:lnTo>
                    <a:pt x="41" y="123"/>
                  </a:lnTo>
                  <a:lnTo>
                    <a:pt x="49" y="123"/>
                  </a:lnTo>
                  <a:lnTo>
                    <a:pt x="52" y="123"/>
                  </a:lnTo>
                  <a:lnTo>
                    <a:pt x="60" y="119"/>
                  </a:lnTo>
                  <a:lnTo>
                    <a:pt x="63" y="115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7" y="93"/>
                  </a:lnTo>
                  <a:lnTo>
                    <a:pt x="67" y="67"/>
                  </a:lnTo>
                  <a:lnTo>
                    <a:pt x="93" y="60"/>
                  </a:lnTo>
                  <a:lnTo>
                    <a:pt x="111" y="45"/>
                  </a:lnTo>
                  <a:lnTo>
                    <a:pt x="186" y="0"/>
                  </a:lnTo>
                  <a:lnTo>
                    <a:pt x="215" y="8"/>
                  </a:lnTo>
                  <a:lnTo>
                    <a:pt x="219" y="11"/>
                  </a:lnTo>
                  <a:lnTo>
                    <a:pt x="234" y="4"/>
                  </a:lnTo>
                  <a:lnTo>
                    <a:pt x="234" y="8"/>
                  </a:lnTo>
                  <a:lnTo>
                    <a:pt x="241" y="26"/>
                  </a:lnTo>
                  <a:lnTo>
                    <a:pt x="241" y="30"/>
                  </a:lnTo>
                  <a:lnTo>
                    <a:pt x="241" y="34"/>
                  </a:lnTo>
                  <a:lnTo>
                    <a:pt x="252" y="45"/>
                  </a:lnTo>
                  <a:lnTo>
                    <a:pt x="252" y="52"/>
                  </a:lnTo>
                  <a:lnTo>
                    <a:pt x="248" y="52"/>
                  </a:lnTo>
                  <a:lnTo>
                    <a:pt x="245" y="82"/>
                  </a:lnTo>
                  <a:lnTo>
                    <a:pt x="245" y="104"/>
                  </a:lnTo>
                  <a:lnTo>
                    <a:pt x="219" y="126"/>
                  </a:lnTo>
                  <a:lnTo>
                    <a:pt x="215" y="130"/>
                  </a:lnTo>
                  <a:lnTo>
                    <a:pt x="215" y="130"/>
                  </a:lnTo>
                  <a:lnTo>
                    <a:pt x="211" y="130"/>
                  </a:lnTo>
                  <a:lnTo>
                    <a:pt x="211" y="134"/>
                  </a:lnTo>
                  <a:lnTo>
                    <a:pt x="215" y="152"/>
                  </a:lnTo>
                  <a:lnTo>
                    <a:pt x="211" y="149"/>
                  </a:lnTo>
                  <a:lnTo>
                    <a:pt x="208" y="152"/>
                  </a:lnTo>
                  <a:lnTo>
                    <a:pt x="208" y="156"/>
                  </a:lnTo>
                  <a:lnTo>
                    <a:pt x="208" y="156"/>
                  </a:lnTo>
                  <a:lnTo>
                    <a:pt x="204" y="156"/>
                  </a:lnTo>
                  <a:lnTo>
                    <a:pt x="204" y="156"/>
                  </a:lnTo>
                  <a:lnTo>
                    <a:pt x="200" y="156"/>
                  </a:lnTo>
                  <a:lnTo>
                    <a:pt x="197" y="156"/>
                  </a:lnTo>
                  <a:lnTo>
                    <a:pt x="197" y="160"/>
                  </a:lnTo>
                  <a:lnTo>
                    <a:pt x="193" y="160"/>
                  </a:lnTo>
                  <a:lnTo>
                    <a:pt x="189" y="160"/>
                  </a:lnTo>
                  <a:lnTo>
                    <a:pt x="186" y="160"/>
                  </a:lnTo>
                  <a:lnTo>
                    <a:pt x="182" y="156"/>
                  </a:lnTo>
                  <a:lnTo>
                    <a:pt x="174" y="156"/>
                  </a:lnTo>
                  <a:lnTo>
                    <a:pt x="171" y="156"/>
                  </a:lnTo>
                  <a:lnTo>
                    <a:pt x="160" y="156"/>
                  </a:lnTo>
                  <a:lnTo>
                    <a:pt x="156" y="156"/>
                  </a:lnTo>
                  <a:lnTo>
                    <a:pt x="152" y="163"/>
                  </a:lnTo>
                  <a:lnTo>
                    <a:pt x="149" y="163"/>
                  </a:lnTo>
                  <a:lnTo>
                    <a:pt x="145" y="163"/>
                  </a:lnTo>
                  <a:lnTo>
                    <a:pt x="141" y="163"/>
                  </a:lnTo>
                  <a:lnTo>
                    <a:pt x="137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3" y="156"/>
                  </a:lnTo>
                  <a:lnTo>
                    <a:pt x="123" y="156"/>
                  </a:lnTo>
                  <a:lnTo>
                    <a:pt x="115" y="156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4" y="160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97" y="149"/>
                  </a:lnTo>
                  <a:lnTo>
                    <a:pt x="93" y="149"/>
                  </a:lnTo>
                  <a:lnTo>
                    <a:pt x="89" y="149"/>
                  </a:lnTo>
                  <a:lnTo>
                    <a:pt x="86" y="149"/>
                  </a:lnTo>
                  <a:lnTo>
                    <a:pt x="86" y="149"/>
                  </a:lnTo>
                  <a:lnTo>
                    <a:pt x="82" y="149"/>
                  </a:lnTo>
                  <a:lnTo>
                    <a:pt x="82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71" y="149"/>
                  </a:lnTo>
                  <a:lnTo>
                    <a:pt x="67" y="149"/>
                  </a:lnTo>
                  <a:lnTo>
                    <a:pt x="67" y="149"/>
                  </a:lnTo>
                  <a:lnTo>
                    <a:pt x="63" y="152"/>
                  </a:lnTo>
                  <a:lnTo>
                    <a:pt x="60" y="152"/>
                  </a:lnTo>
                  <a:lnTo>
                    <a:pt x="60" y="156"/>
                  </a:lnTo>
                  <a:lnTo>
                    <a:pt x="63" y="156"/>
                  </a:lnTo>
                  <a:lnTo>
                    <a:pt x="60" y="156"/>
                  </a:lnTo>
                  <a:lnTo>
                    <a:pt x="60" y="160"/>
                  </a:lnTo>
                  <a:lnTo>
                    <a:pt x="60" y="160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0" y="163"/>
                  </a:lnTo>
                  <a:lnTo>
                    <a:pt x="56" y="167"/>
                  </a:lnTo>
                  <a:lnTo>
                    <a:pt x="56" y="171"/>
                  </a:lnTo>
                  <a:lnTo>
                    <a:pt x="56" y="171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0" y="178"/>
                  </a:lnTo>
                  <a:lnTo>
                    <a:pt x="56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Freeform 130"/>
            <p:cNvSpPr>
              <a:spLocks/>
            </p:cNvSpPr>
            <p:nvPr/>
          </p:nvSpPr>
          <p:spPr bwMode="auto">
            <a:xfrm>
              <a:off x="4359925" y="2909636"/>
              <a:ext cx="238027" cy="185275"/>
            </a:xfrm>
            <a:custGeom>
              <a:avLst/>
              <a:gdLst>
                <a:gd name="T0" fmla="*/ 174 w 185"/>
                <a:gd name="T1" fmla="*/ 7 h 144"/>
                <a:gd name="T2" fmla="*/ 163 w 185"/>
                <a:gd name="T3" fmla="*/ 3 h 144"/>
                <a:gd name="T4" fmla="*/ 159 w 185"/>
                <a:gd name="T5" fmla="*/ 7 h 144"/>
                <a:gd name="T6" fmla="*/ 152 w 185"/>
                <a:gd name="T7" fmla="*/ 7 h 144"/>
                <a:gd name="T8" fmla="*/ 144 w 185"/>
                <a:gd name="T9" fmla="*/ 11 h 144"/>
                <a:gd name="T10" fmla="*/ 129 w 185"/>
                <a:gd name="T11" fmla="*/ 7 h 144"/>
                <a:gd name="T12" fmla="*/ 111 w 185"/>
                <a:gd name="T13" fmla="*/ 7 h 144"/>
                <a:gd name="T14" fmla="*/ 100 w 185"/>
                <a:gd name="T15" fmla="*/ 14 h 144"/>
                <a:gd name="T16" fmla="*/ 85 w 185"/>
                <a:gd name="T17" fmla="*/ 11 h 144"/>
                <a:gd name="T18" fmla="*/ 81 w 185"/>
                <a:gd name="T19" fmla="*/ 7 h 144"/>
                <a:gd name="T20" fmla="*/ 70 w 185"/>
                <a:gd name="T21" fmla="*/ 7 h 144"/>
                <a:gd name="T22" fmla="*/ 66 w 185"/>
                <a:gd name="T23" fmla="*/ 11 h 144"/>
                <a:gd name="T24" fmla="*/ 55 w 185"/>
                <a:gd name="T25" fmla="*/ 3 h 144"/>
                <a:gd name="T26" fmla="*/ 48 w 185"/>
                <a:gd name="T27" fmla="*/ 0 h 144"/>
                <a:gd name="T28" fmla="*/ 41 w 185"/>
                <a:gd name="T29" fmla="*/ 0 h 144"/>
                <a:gd name="T30" fmla="*/ 29 w 185"/>
                <a:gd name="T31" fmla="*/ 0 h 144"/>
                <a:gd name="T32" fmla="*/ 22 w 185"/>
                <a:gd name="T33" fmla="*/ 0 h 144"/>
                <a:gd name="T34" fmla="*/ 15 w 185"/>
                <a:gd name="T35" fmla="*/ 3 h 144"/>
                <a:gd name="T36" fmla="*/ 15 w 185"/>
                <a:gd name="T37" fmla="*/ 7 h 144"/>
                <a:gd name="T38" fmla="*/ 18 w 185"/>
                <a:gd name="T39" fmla="*/ 14 h 144"/>
                <a:gd name="T40" fmla="*/ 11 w 185"/>
                <a:gd name="T41" fmla="*/ 18 h 144"/>
                <a:gd name="T42" fmla="*/ 15 w 185"/>
                <a:gd name="T43" fmla="*/ 26 h 144"/>
                <a:gd name="T44" fmla="*/ 11 w 185"/>
                <a:gd name="T45" fmla="*/ 29 h 144"/>
                <a:gd name="T46" fmla="*/ 15 w 185"/>
                <a:gd name="T47" fmla="*/ 37 h 144"/>
                <a:gd name="T48" fmla="*/ 18 w 185"/>
                <a:gd name="T49" fmla="*/ 48 h 144"/>
                <a:gd name="T50" fmla="*/ 11 w 185"/>
                <a:gd name="T51" fmla="*/ 52 h 144"/>
                <a:gd name="T52" fmla="*/ 15 w 185"/>
                <a:gd name="T53" fmla="*/ 59 h 144"/>
                <a:gd name="T54" fmla="*/ 7 w 185"/>
                <a:gd name="T55" fmla="*/ 66 h 144"/>
                <a:gd name="T56" fmla="*/ 4 w 185"/>
                <a:gd name="T57" fmla="*/ 70 h 144"/>
                <a:gd name="T58" fmla="*/ 0 w 185"/>
                <a:gd name="T59" fmla="*/ 74 h 144"/>
                <a:gd name="T60" fmla="*/ 0 w 185"/>
                <a:gd name="T61" fmla="*/ 81 h 144"/>
                <a:gd name="T62" fmla="*/ 0 w 185"/>
                <a:gd name="T63" fmla="*/ 85 h 144"/>
                <a:gd name="T64" fmla="*/ 0 w 185"/>
                <a:gd name="T65" fmla="*/ 96 h 144"/>
                <a:gd name="T66" fmla="*/ 0 w 185"/>
                <a:gd name="T67" fmla="*/ 107 h 144"/>
                <a:gd name="T68" fmla="*/ 11 w 185"/>
                <a:gd name="T69" fmla="*/ 111 h 144"/>
                <a:gd name="T70" fmla="*/ 33 w 185"/>
                <a:gd name="T71" fmla="*/ 129 h 144"/>
                <a:gd name="T72" fmla="*/ 37 w 185"/>
                <a:gd name="T73" fmla="*/ 141 h 144"/>
                <a:gd name="T74" fmla="*/ 63 w 185"/>
                <a:gd name="T75" fmla="*/ 144 h 144"/>
                <a:gd name="T76" fmla="*/ 78 w 185"/>
                <a:gd name="T77" fmla="*/ 141 h 144"/>
                <a:gd name="T78" fmla="*/ 85 w 185"/>
                <a:gd name="T79" fmla="*/ 137 h 144"/>
                <a:gd name="T80" fmla="*/ 89 w 185"/>
                <a:gd name="T81" fmla="*/ 141 h 144"/>
                <a:gd name="T82" fmla="*/ 96 w 185"/>
                <a:gd name="T83" fmla="*/ 129 h 144"/>
                <a:gd name="T84" fmla="*/ 96 w 185"/>
                <a:gd name="T85" fmla="*/ 122 h 144"/>
                <a:gd name="T86" fmla="*/ 104 w 185"/>
                <a:gd name="T87" fmla="*/ 115 h 144"/>
                <a:gd name="T88" fmla="*/ 107 w 185"/>
                <a:gd name="T89" fmla="*/ 107 h 144"/>
                <a:gd name="T90" fmla="*/ 115 w 185"/>
                <a:gd name="T91" fmla="*/ 104 h 144"/>
                <a:gd name="T92" fmla="*/ 122 w 185"/>
                <a:gd name="T93" fmla="*/ 104 h 144"/>
                <a:gd name="T94" fmla="*/ 129 w 185"/>
                <a:gd name="T95" fmla="*/ 111 h 144"/>
                <a:gd name="T96" fmla="*/ 137 w 185"/>
                <a:gd name="T97" fmla="*/ 107 h 144"/>
                <a:gd name="T98" fmla="*/ 141 w 185"/>
                <a:gd name="T99" fmla="*/ 104 h 144"/>
                <a:gd name="T100" fmla="*/ 144 w 185"/>
                <a:gd name="T101" fmla="*/ 96 h 144"/>
                <a:gd name="T102" fmla="*/ 148 w 185"/>
                <a:gd name="T103" fmla="*/ 85 h 144"/>
                <a:gd name="T104" fmla="*/ 159 w 185"/>
                <a:gd name="T105" fmla="*/ 78 h 144"/>
                <a:gd name="T106" fmla="*/ 159 w 185"/>
                <a:gd name="T107" fmla="*/ 66 h 144"/>
                <a:gd name="T108" fmla="*/ 166 w 185"/>
                <a:gd name="T109" fmla="*/ 63 h 144"/>
                <a:gd name="T110" fmla="*/ 170 w 185"/>
                <a:gd name="T111" fmla="*/ 52 h 144"/>
                <a:gd name="T112" fmla="*/ 174 w 185"/>
                <a:gd name="T113" fmla="*/ 44 h 144"/>
                <a:gd name="T114" fmla="*/ 181 w 185"/>
                <a:gd name="T115" fmla="*/ 40 h 144"/>
                <a:gd name="T116" fmla="*/ 185 w 185"/>
                <a:gd name="T117" fmla="*/ 33 h 144"/>
                <a:gd name="T118" fmla="*/ 185 w 185"/>
                <a:gd name="T119" fmla="*/ 26 h 144"/>
                <a:gd name="T120" fmla="*/ 181 w 185"/>
                <a:gd name="T121" fmla="*/ 18 h 144"/>
                <a:gd name="T122" fmla="*/ 178 w 185"/>
                <a:gd name="T123" fmla="*/ 1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" h="144">
                  <a:moveTo>
                    <a:pt x="178" y="11"/>
                  </a:moveTo>
                  <a:lnTo>
                    <a:pt x="178" y="11"/>
                  </a:lnTo>
                  <a:lnTo>
                    <a:pt x="174" y="7"/>
                  </a:lnTo>
                  <a:lnTo>
                    <a:pt x="170" y="3"/>
                  </a:lnTo>
                  <a:lnTo>
                    <a:pt x="166" y="0"/>
                  </a:lnTo>
                  <a:lnTo>
                    <a:pt x="163" y="3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5" y="7"/>
                  </a:lnTo>
                  <a:lnTo>
                    <a:pt x="152" y="7"/>
                  </a:lnTo>
                  <a:lnTo>
                    <a:pt x="152" y="11"/>
                  </a:lnTo>
                  <a:lnTo>
                    <a:pt x="148" y="11"/>
                  </a:lnTo>
                  <a:lnTo>
                    <a:pt x="144" y="11"/>
                  </a:lnTo>
                  <a:lnTo>
                    <a:pt x="141" y="11"/>
                  </a:lnTo>
                  <a:lnTo>
                    <a:pt x="137" y="7"/>
                  </a:lnTo>
                  <a:lnTo>
                    <a:pt x="129" y="7"/>
                  </a:lnTo>
                  <a:lnTo>
                    <a:pt x="126" y="7"/>
                  </a:lnTo>
                  <a:lnTo>
                    <a:pt x="115" y="7"/>
                  </a:lnTo>
                  <a:lnTo>
                    <a:pt x="111" y="7"/>
                  </a:lnTo>
                  <a:lnTo>
                    <a:pt x="107" y="14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4"/>
                  </a:lnTo>
                  <a:lnTo>
                    <a:pt x="85" y="11"/>
                  </a:lnTo>
                  <a:lnTo>
                    <a:pt x="81" y="11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66" y="7"/>
                  </a:lnTo>
                  <a:lnTo>
                    <a:pt x="66" y="11"/>
                  </a:lnTo>
                  <a:lnTo>
                    <a:pt x="63" y="11"/>
                  </a:lnTo>
                  <a:lnTo>
                    <a:pt x="59" y="11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9"/>
                  </a:lnTo>
                  <a:lnTo>
                    <a:pt x="11" y="29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15" y="37"/>
                  </a:lnTo>
                  <a:lnTo>
                    <a:pt x="15" y="4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5" y="48"/>
                  </a:lnTo>
                  <a:lnTo>
                    <a:pt x="11" y="52"/>
                  </a:lnTo>
                  <a:lnTo>
                    <a:pt x="11" y="52"/>
                  </a:lnTo>
                  <a:lnTo>
                    <a:pt x="15" y="55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7" y="66"/>
                  </a:lnTo>
                  <a:lnTo>
                    <a:pt x="7" y="66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0" y="111"/>
                  </a:lnTo>
                  <a:lnTo>
                    <a:pt x="7" y="111"/>
                  </a:lnTo>
                  <a:lnTo>
                    <a:pt x="11" y="111"/>
                  </a:lnTo>
                  <a:lnTo>
                    <a:pt x="22" y="115"/>
                  </a:lnTo>
                  <a:lnTo>
                    <a:pt x="29" y="122"/>
                  </a:lnTo>
                  <a:lnTo>
                    <a:pt x="33" y="129"/>
                  </a:lnTo>
                  <a:lnTo>
                    <a:pt x="33" y="133"/>
                  </a:lnTo>
                  <a:lnTo>
                    <a:pt x="37" y="133"/>
                  </a:lnTo>
                  <a:lnTo>
                    <a:pt x="37" y="141"/>
                  </a:lnTo>
                  <a:lnTo>
                    <a:pt x="41" y="144"/>
                  </a:lnTo>
                  <a:lnTo>
                    <a:pt x="48" y="144"/>
                  </a:lnTo>
                  <a:lnTo>
                    <a:pt x="63" y="144"/>
                  </a:lnTo>
                  <a:lnTo>
                    <a:pt x="66" y="141"/>
                  </a:lnTo>
                  <a:lnTo>
                    <a:pt x="70" y="144"/>
                  </a:lnTo>
                  <a:lnTo>
                    <a:pt x="78" y="141"/>
                  </a:lnTo>
                  <a:lnTo>
                    <a:pt x="81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41"/>
                  </a:lnTo>
                  <a:lnTo>
                    <a:pt x="89" y="137"/>
                  </a:lnTo>
                  <a:lnTo>
                    <a:pt x="96" y="133"/>
                  </a:lnTo>
                  <a:lnTo>
                    <a:pt x="96" y="129"/>
                  </a:lnTo>
                  <a:lnTo>
                    <a:pt x="96" y="12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18"/>
                  </a:lnTo>
                  <a:lnTo>
                    <a:pt x="100" y="118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7" y="111"/>
                  </a:lnTo>
                  <a:lnTo>
                    <a:pt x="107" y="107"/>
                  </a:lnTo>
                  <a:lnTo>
                    <a:pt x="111" y="107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5" y="104"/>
                  </a:lnTo>
                  <a:lnTo>
                    <a:pt x="118" y="107"/>
                  </a:lnTo>
                  <a:lnTo>
                    <a:pt x="122" y="104"/>
                  </a:lnTo>
                  <a:lnTo>
                    <a:pt x="126" y="107"/>
                  </a:lnTo>
                  <a:lnTo>
                    <a:pt x="126" y="111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33" y="111"/>
                  </a:lnTo>
                  <a:lnTo>
                    <a:pt x="137" y="107"/>
                  </a:lnTo>
                  <a:lnTo>
                    <a:pt x="137" y="107"/>
                  </a:lnTo>
                  <a:lnTo>
                    <a:pt x="137" y="104"/>
                  </a:lnTo>
                  <a:lnTo>
                    <a:pt x="141" y="104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96"/>
                  </a:lnTo>
                  <a:lnTo>
                    <a:pt x="148" y="89"/>
                  </a:lnTo>
                  <a:lnTo>
                    <a:pt x="148" y="89"/>
                  </a:lnTo>
                  <a:lnTo>
                    <a:pt x="148" y="85"/>
                  </a:lnTo>
                  <a:lnTo>
                    <a:pt x="152" y="85"/>
                  </a:lnTo>
                  <a:lnTo>
                    <a:pt x="155" y="81"/>
                  </a:lnTo>
                  <a:lnTo>
                    <a:pt x="159" y="78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66"/>
                  </a:lnTo>
                  <a:lnTo>
                    <a:pt x="163" y="6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70" y="59"/>
                  </a:lnTo>
                  <a:lnTo>
                    <a:pt x="170" y="55"/>
                  </a:lnTo>
                  <a:lnTo>
                    <a:pt x="170" y="52"/>
                  </a:lnTo>
                  <a:lnTo>
                    <a:pt x="170" y="48"/>
                  </a:lnTo>
                  <a:lnTo>
                    <a:pt x="174" y="44"/>
                  </a:lnTo>
                  <a:lnTo>
                    <a:pt x="174" y="44"/>
                  </a:lnTo>
                  <a:lnTo>
                    <a:pt x="174" y="40"/>
                  </a:lnTo>
                  <a:lnTo>
                    <a:pt x="178" y="40"/>
                  </a:lnTo>
                  <a:lnTo>
                    <a:pt x="181" y="40"/>
                  </a:lnTo>
                  <a:lnTo>
                    <a:pt x="181" y="37"/>
                  </a:lnTo>
                  <a:lnTo>
                    <a:pt x="185" y="37"/>
                  </a:lnTo>
                  <a:lnTo>
                    <a:pt x="185" y="33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5" y="26"/>
                  </a:lnTo>
                  <a:lnTo>
                    <a:pt x="181" y="26"/>
                  </a:lnTo>
                  <a:lnTo>
                    <a:pt x="181" y="22"/>
                  </a:lnTo>
                  <a:lnTo>
                    <a:pt x="181" y="18"/>
                  </a:lnTo>
                  <a:lnTo>
                    <a:pt x="181" y="14"/>
                  </a:lnTo>
                  <a:lnTo>
                    <a:pt x="178" y="11"/>
                  </a:lnTo>
                  <a:lnTo>
                    <a:pt x="178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5" name="Freeform 131"/>
            <p:cNvSpPr>
              <a:spLocks/>
            </p:cNvSpPr>
            <p:nvPr/>
          </p:nvSpPr>
          <p:spPr bwMode="auto">
            <a:xfrm>
              <a:off x="4430689" y="3172109"/>
              <a:ext cx="5147" cy="3860"/>
            </a:xfrm>
            <a:custGeom>
              <a:avLst/>
              <a:gdLst>
                <a:gd name="T0" fmla="*/ 0 w 4"/>
                <a:gd name="T1" fmla="*/ 3 h 3"/>
                <a:gd name="T2" fmla="*/ 0 w 4"/>
                <a:gd name="T3" fmla="*/ 0 h 3"/>
                <a:gd name="T4" fmla="*/ 0 w 4"/>
                <a:gd name="T5" fmla="*/ 0 h 3"/>
                <a:gd name="T6" fmla="*/ 4 w 4"/>
                <a:gd name="T7" fmla="*/ 0 h 3"/>
                <a:gd name="T8" fmla="*/ 4 w 4"/>
                <a:gd name="T9" fmla="*/ 3 h 3"/>
                <a:gd name="T10" fmla="*/ 0 w 4"/>
                <a:gd name="T11" fmla="*/ 3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6" name="Freeform 132"/>
            <p:cNvSpPr>
              <a:spLocks/>
            </p:cNvSpPr>
            <p:nvPr/>
          </p:nvSpPr>
          <p:spPr bwMode="auto">
            <a:xfrm>
              <a:off x="4469289" y="3105203"/>
              <a:ext cx="9007" cy="14153"/>
            </a:xfrm>
            <a:custGeom>
              <a:avLst/>
              <a:gdLst>
                <a:gd name="T0" fmla="*/ 0 w 7"/>
                <a:gd name="T1" fmla="*/ 7 h 11"/>
                <a:gd name="T2" fmla="*/ 0 w 7"/>
                <a:gd name="T3" fmla="*/ 3 h 11"/>
                <a:gd name="T4" fmla="*/ 4 w 7"/>
                <a:gd name="T5" fmla="*/ 3 h 11"/>
                <a:gd name="T6" fmla="*/ 4 w 7"/>
                <a:gd name="T7" fmla="*/ 0 h 11"/>
                <a:gd name="T8" fmla="*/ 7 w 7"/>
                <a:gd name="T9" fmla="*/ 0 h 11"/>
                <a:gd name="T10" fmla="*/ 7 w 7"/>
                <a:gd name="T11" fmla="*/ 0 h 11"/>
                <a:gd name="T12" fmla="*/ 7 w 7"/>
                <a:gd name="T13" fmla="*/ 3 h 11"/>
                <a:gd name="T14" fmla="*/ 7 w 7"/>
                <a:gd name="T15" fmla="*/ 11 h 11"/>
                <a:gd name="T16" fmla="*/ 4 w 7"/>
                <a:gd name="T17" fmla="*/ 7 h 11"/>
                <a:gd name="T18" fmla="*/ 0 w 7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1">
                  <a:moveTo>
                    <a:pt x="0" y="7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3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7" name="Freeform 133"/>
            <p:cNvSpPr>
              <a:spLocks/>
            </p:cNvSpPr>
            <p:nvPr/>
          </p:nvSpPr>
          <p:spPr bwMode="auto">
            <a:xfrm>
              <a:off x="4474436" y="2923790"/>
              <a:ext cx="162115" cy="218727"/>
            </a:xfrm>
            <a:custGeom>
              <a:avLst/>
              <a:gdLst>
                <a:gd name="T0" fmla="*/ 7 w 126"/>
                <a:gd name="T1" fmla="*/ 122 h 170"/>
                <a:gd name="T2" fmla="*/ 7 w 126"/>
                <a:gd name="T3" fmla="*/ 111 h 170"/>
                <a:gd name="T4" fmla="*/ 11 w 126"/>
                <a:gd name="T5" fmla="*/ 107 h 170"/>
                <a:gd name="T6" fmla="*/ 18 w 126"/>
                <a:gd name="T7" fmla="*/ 100 h 170"/>
                <a:gd name="T8" fmla="*/ 26 w 126"/>
                <a:gd name="T9" fmla="*/ 93 h 170"/>
                <a:gd name="T10" fmla="*/ 29 w 126"/>
                <a:gd name="T11" fmla="*/ 96 h 170"/>
                <a:gd name="T12" fmla="*/ 37 w 126"/>
                <a:gd name="T13" fmla="*/ 100 h 170"/>
                <a:gd name="T14" fmla="*/ 44 w 126"/>
                <a:gd name="T15" fmla="*/ 100 h 170"/>
                <a:gd name="T16" fmla="*/ 48 w 126"/>
                <a:gd name="T17" fmla="*/ 93 h 170"/>
                <a:gd name="T18" fmla="*/ 55 w 126"/>
                <a:gd name="T19" fmla="*/ 89 h 170"/>
                <a:gd name="T20" fmla="*/ 59 w 126"/>
                <a:gd name="T21" fmla="*/ 78 h 170"/>
                <a:gd name="T22" fmla="*/ 66 w 126"/>
                <a:gd name="T23" fmla="*/ 70 h 170"/>
                <a:gd name="T24" fmla="*/ 70 w 126"/>
                <a:gd name="T25" fmla="*/ 63 h 170"/>
                <a:gd name="T26" fmla="*/ 77 w 126"/>
                <a:gd name="T27" fmla="*/ 52 h 170"/>
                <a:gd name="T28" fmla="*/ 81 w 126"/>
                <a:gd name="T29" fmla="*/ 44 h 170"/>
                <a:gd name="T30" fmla="*/ 85 w 126"/>
                <a:gd name="T31" fmla="*/ 33 h 170"/>
                <a:gd name="T32" fmla="*/ 89 w 126"/>
                <a:gd name="T33" fmla="*/ 29 h 170"/>
                <a:gd name="T34" fmla="*/ 96 w 126"/>
                <a:gd name="T35" fmla="*/ 26 h 170"/>
                <a:gd name="T36" fmla="*/ 96 w 126"/>
                <a:gd name="T37" fmla="*/ 18 h 170"/>
                <a:gd name="T38" fmla="*/ 92 w 126"/>
                <a:gd name="T39" fmla="*/ 11 h 170"/>
                <a:gd name="T40" fmla="*/ 89 w 126"/>
                <a:gd name="T41" fmla="*/ 0 h 170"/>
                <a:gd name="T42" fmla="*/ 103 w 126"/>
                <a:gd name="T43" fmla="*/ 11 h 170"/>
                <a:gd name="T44" fmla="*/ 107 w 126"/>
                <a:gd name="T45" fmla="*/ 18 h 170"/>
                <a:gd name="T46" fmla="*/ 103 w 126"/>
                <a:gd name="T47" fmla="*/ 26 h 170"/>
                <a:gd name="T48" fmla="*/ 103 w 126"/>
                <a:gd name="T49" fmla="*/ 33 h 170"/>
                <a:gd name="T50" fmla="*/ 107 w 126"/>
                <a:gd name="T51" fmla="*/ 41 h 170"/>
                <a:gd name="T52" fmla="*/ 114 w 126"/>
                <a:gd name="T53" fmla="*/ 48 h 170"/>
                <a:gd name="T54" fmla="*/ 111 w 126"/>
                <a:gd name="T55" fmla="*/ 48 h 170"/>
                <a:gd name="T56" fmla="*/ 103 w 126"/>
                <a:gd name="T57" fmla="*/ 48 h 170"/>
                <a:gd name="T58" fmla="*/ 96 w 126"/>
                <a:gd name="T59" fmla="*/ 48 h 170"/>
                <a:gd name="T60" fmla="*/ 92 w 126"/>
                <a:gd name="T61" fmla="*/ 52 h 170"/>
                <a:gd name="T62" fmla="*/ 92 w 126"/>
                <a:gd name="T63" fmla="*/ 55 h 170"/>
                <a:gd name="T64" fmla="*/ 103 w 126"/>
                <a:gd name="T65" fmla="*/ 63 h 170"/>
                <a:gd name="T66" fmla="*/ 114 w 126"/>
                <a:gd name="T67" fmla="*/ 74 h 170"/>
                <a:gd name="T68" fmla="*/ 114 w 126"/>
                <a:gd name="T69" fmla="*/ 85 h 170"/>
                <a:gd name="T70" fmla="*/ 107 w 126"/>
                <a:gd name="T71" fmla="*/ 96 h 170"/>
                <a:gd name="T72" fmla="*/ 100 w 126"/>
                <a:gd name="T73" fmla="*/ 104 h 170"/>
                <a:gd name="T74" fmla="*/ 100 w 126"/>
                <a:gd name="T75" fmla="*/ 111 h 170"/>
                <a:gd name="T76" fmla="*/ 100 w 126"/>
                <a:gd name="T77" fmla="*/ 122 h 170"/>
                <a:gd name="T78" fmla="*/ 107 w 126"/>
                <a:gd name="T79" fmla="*/ 133 h 170"/>
                <a:gd name="T80" fmla="*/ 114 w 126"/>
                <a:gd name="T81" fmla="*/ 144 h 170"/>
                <a:gd name="T82" fmla="*/ 126 w 126"/>
                <a:gd name="T83" fmla="*/ 152 h 170"/>
                <a:gd name="T84" fmla="*/ 126 w 126"/>
                <a:gd name="T85" fmla="*/ 159 h 170"/>
                <a:gd name="T86" fmla="*/ 126 w 126"/>
                <a:gd name="T87" fmla="*/ 163 h 170"/>
                <a:gd name="T88" fmla="*/ 122 w 126"/>
                <a:gd name="T89" fmla="*/ 170 h 170"/>
                <a:gd name="T90" fmla="*/ 122 w 126"/>
                <a:gd name="T91" fmla="*/ 170 h 170"/>
                <a:gd name="T92" fmla="*/ 118 w 126"/>
                <a:gd name="T93" fmla="*/ 170 h 170"/>
                <a:gd name="T94" fmla="*/ 111 w 126"/>
                <a:gd name="T95" fmla="*/ 167 h 170"/>
                <a:gd name="T96" fmla="*/ 107 w 126"/>
                <a:gd name="T97" fmla="*/ 170 h 170"/>
                <a:gd name="T98" fmla="*/ 100 w 126"/>
                <a:gd name="T99" fmla="*/ 167 h 170"/>
                <a:gd name="T100" fmla="*/ 96 w 126"/>
                <a:gd name="T101" fmla="*/ 167 h 170"/>
                <a:gd name="T102" fmla="*/ 74 w 126"/>
                <a:gd name="T103" fmla="*/ 163 h 170"/>
                <a:gd name="T104" fmla="*/ 66 w 126"/>
                <a:gd name="T105" fmla="*/ 163 h 170"/>
                <a:gd name="T106" fmla="*/ 63 w 126"/>
                <a:gd name="T107" fmla="*/ 163 h 170"/>
                <a:gd name="T108" fmla="*/ 55 w 126"/>
                <a:gd name="T109" fmla="*/ 163 h 170"/>
                <a:gd name="T110" fmla="*/ 48 w 126"/>
                <a:gd name="T111" fmla="*/ 163 h 170"/>
                <a:gd name="T112" fmla="*/ 44 w 126"/>
                <a:gd name="T113" fmla="*/ 167 h 170"/>
                <a:gd name="T114" fmla="*/ 22 w 126"/>
                <a:gd name="T115" fmla="*/ 167 h 170"/>
                <a:gd name="T116" fmla="*/ 18 w 126"/>
                <a:gd name="T117" fmla="*/ 163 h 170"/>
                <a:gd name="T118" fmla="*/ 18 w 126"/>
                <a:gd name="T119" fmla="*/ 148 h 170"/>
                <a:gd name="T120" fmla="*/ 18 w 126"/>
                <a:gd name="T121" fmla="*/ 137 h 170"/>
                <a:gd name="T122" fmla="*/ 7 w 126"/>
                <a:gd name="T123" fmla="*/ 137 h 170"/>
                <a:gd name="T124" fmla="*/ 0 w 126"/>
                <a:gd name="T125" fmla="*/ 1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6" h="170">
                  <a:moveTo>
                    <a:pt x="0" y="130"/>
                  </a:moveTo>
                  <a:lnTo>
                    <a:pt x="0" y="126"/>
                  </a:lnTo>
                  <a:lnTo>
                    <a:pt x="7" y="122"/>
                  </a:lnTo>
                  <a:lnTo>
                    <a:pt x="7" y="118"/>
                  </a:lnTo>
                  <a:lnTo>
                    <a:pt x="7" y="115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5" y="104"/>
                  </a:lnTo>
                  <a:lnTo>
                    <a:pt x="15" y="104"/>
                  </a:lnTo>
                  <a:lnTo>
                    <a:pt x="18" y="100"/>
                  </a:lnTo>
                  <a:lnTo>
                    <a:pt x="18" y="96"/>
                  </a:lnTo>
                  <a:lnTo>
                    <a:pt x="22" y="96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29" y="96"/>
                  </a:lnTo>
                  <a:lnTo>
                    <a:pt x="33" y="93"/>
                  </a:lnTo>
                  <a:lnTo>
                    <a:pt x="37" y="96"/>
                  </a:lnTo>
                  <a:lnTo>
                    <a:pt x="37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3"/>
                  </a:lnTo>
                  <a:lnTo>
                    <a:pt x="52" y="93"/>
                  </a:lnTo>
                  <a:lnTo>
                    <a:pt x="55" y="89"/>
                  </a:lnTo>
                  <a:lnTo>
                    <a:pt x="55" y="89"/>
                  </a:lnTo>
                  <a:lnTo>
                    <a:pt x="55" y="85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4"/>
                  </a:lnTo>
                  <a:lnTo>
                    <a:pt x="63" y="74"/>
                  </a:lnTo>
                  <a:lnTo>
                    <a:pt x="66" y="70"/>
                  </a:lnTo>
                  <a:lnTo>
                    <a:pt x="70" y="67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55"/>
                  </a:lnTo>
                  <a:lnTo>
                    <a:pt x="74" y="55"/>
                  </a:lnTo>
                  <a:lnTo>
                    <a:pt x="77" y="52"/>
                  </a:lnTo>
                  <a:lnTo>
                    <a:pt x="77" y="52"/>
                  </a:lnTo>
                  <a:lnTo>
                    <a:pt x="81" y="48"/>
                  </a:lnTo>
                  <a:lnTo>
                    <a:pt x="81" y="44"/>
                  </a:lnTo>
                  <a:lnTo>
                    <a:pt x="81" y="41"/>
                  </a:lnTo>
                  <a:lnTo>
                    <a:pt x="81" y="37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5" y="29"/>
                  </a:lnTo>
                  <a:lnTo>
                    <a:pt x="89" y="29"/>
                  </a:lnTo>
                  <a:lnTo>
                    <a:pt x="92" y="29"/>
                  </a:lnTo>
                  <a:lnTo>
                    <a:pt x="92" y="26"/>
                  </a:lnTo>
                  <a:lnTo>
                    <a:pt x="96" y="26"/>
                  </a:lnTo>
                  <a:lnTo>
                    <a:pt x="96" y="22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5"/>
                  </a:lnTo>
                  <a:lnTo>
                    <a:pt x="92" y="15"/>
                  </a:lnTo>
                  <a:lnTo>
                    <a:pt x="92" y="11"/>
                  </a:lnTo>
                  <a:lnTo>
                    <a:pt x="92" y="7"/>
                  </a:lnTo>
                  <a:lnTo>
                    <a:pt x="92" y="3"/>
                  </a:lnTo>
                  <a:lnTo>
                    <a:pt x="89" y="0"/>
                  </a:lnTo>
                  <a:lnTo>
                    <a:pt x="96" y="3"/>
                  </a:lnTo>
                  <a:lnTo>
                    <a:pt x="100" y="7"/>
                  </a:lnTo>
                  <a:lnTo>
                    <a:pt x="103" y="11"/>
                  </a:lnTo>
                  <a:lnTo>
                    <a:pt x="103" y="15"/>
                  </a:lnTo>
                  <a:lnTo>
                    <a:pt x="103" y="15"/>
                  </a:lnTo>
                  <a:lnTo>
                    <a:pt x="107" y="18"/>
                  </a:lnTo>
                  <a:lnTo>
                    <a:pt x="107" y="22"/>
                  </a:lnTo>
                  <a:lnTo>
                    <a:pt x="103" y="22"/>
                  </a:lnTo>
                  <a:lnTo>
                    <a:pt x="103" y="26"/>
                  </a:lnTo>
                  <a:lnTo>
                    <a:pt x="107" y="26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3" y="37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11" y="44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07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0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92" y="59"/>
                  </a:lnTo>
                  <a:lnTo>
                    <a:pt x="96" y="59"/>
                  </a:lnTo>
                  <a:lnTo>
                    <a:pt x="103" y="63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4" y="74"/>
                  </a:lnTo>
                  <a:lnTo>
                    <a:pt x="114" y="78"/>
                  </a:lnTo>
                  <a:lnTo>
                    <a:pt x="114" y="81"/>
                  </a:lnTo>
                  <a:lnTo>
                    <a:pt x="114" y="85"/>
                  </a:lnTo>
                  <a:lnTo>
                    <a:pt x="111" y="85"/>
                  </a:lnTo>
                  <a:lnTo>
                    <a:pt x="111" y="89"/>
                  </a:lnTo>
                  <a:lnTo>
                    <a:pt x="107" y="96"/>
                  </a:lnTo>
                  <a:lnTo>
                    <a:pt x="103" y="100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100" y="107"/>
                  </a:lnTo>
                  <a:lnTo>
                    <a:pt x="100" y="111"/>
                  </a:lnTo>
                  <a:lnTo>
                    <a:pt x="100" y="115"/>
                  </a:lnTo>
                  <a:lnTo>
                    <a:pt x="100" y="118"/>
                  </a:lnTo>
                  <a:lnTo>
                    <a:pt x="100" y="122"/>
                  </a:lnTo>
                  <a:lnTo>
                    <a:pt x="100" y="130"/>
                  </a:lnTo>
                  <a:lnTo>
                    <a:pt x="103" y="130"/>
                  </a:lnTo>
                  <a:lnTo>
                    <a:pt x="107" y="133"/>
                  </a:lnTo>
                  <a:lnTo>
                    <a:pt x="111" y="137"/>
                  </a:lnTo>
                  <a:lnTo>
                    <a:pt x="111" y="137"/>
                  </a:lnTo>
                  <a:lnTo>
                    <a:pt x="114" y="144"/>
                  </a:lnTo>
                  <a:lnTo>
                    <a:pt x="118" y="148"/>
                  </a:lnTo>
                  <a:lnTo>
                    <a:pt x="118" y="152"/>
                  </a:lnTo>
                  <a:lnTo>
                    <a:pt x="126" y="152"/>
                  </a:lnTo>
                  <a:lnTo>
                    <a:pt x="126" y="156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59"/>
                  </a:lnTo>
                  <a:lnTo>
                    <a:pt x="126" y="163"/>
                  </a:lnTo>
                  <a:lnTo>
                    <a:pt x="122" y="167"/>
                  </a:lnTo>
                  <a:lnTo>
                    <a:pt x="122" y="167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4" y="170"/>
                  </a:lnTo>
                  <a:lnTo>
                    <a:pt x="111" y="170"/>
                  </a:lnTo>
                  <a:lnTo>
                    <a:pt x="111" y="167"/>
                  </a:lnTo>
                  <a:lnTo>
                    <a:pt x="107" y="167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3" y="167"/>
                  </a:lnTo>
                  <a:lnTo>
                    <a:pt x="103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74" y="167"/>
                  </a:lnTo>
                  <a:lnTo>
                    <a:pt x="74" y="163"/>
                  </a:lnTo>
                  <a:lnTo>
                    <a:pt x="74" y="163"/>
                  </a:lnTo>
                  <a:lnTo>
                    <a:pt x="70" y="167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6" y="163"/>
                  </a:lnTo>
                  <a:lnTo>
                    <a:pt x="63" y="163"/>
                  </a:lnTo>
                  <a:lnTo>
                    <a:pt x="59" y="163"/>
                  </a:lnTo>
                  <a:lnTo>
                    <a:pt x="55" y="163"/>
                  </a:lnTo>
                  <a:lnTo>
                    <a:pt x="55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8" y="163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8" y="167"/>
                  </a:lnTo>
                  <a:lnTo>
                    <a:pt x="22" y="163"/>
                  </a:lnTo>
                  <a:lnTo>
                    <a:pt x="18" y="163"/>
                  </a:lnTo>
                  <a:lnTo>
                    <a:pt x="22" y="156"/>
                  </a:lnTo>
                  <a:lnTo>
                    <a:pt x="22" y="152"/>
                  </a:lnTo>
                  <a:lnTo>
                    <a:pt x="18" y="148"/>
                  </a:lnTo>
                  <a:lnTo>
                    <a:pt x="18" y="141"/>
                  </a:lnTo>
                  <a:lnTo>
                    <a:pt x="18" y="141"/>
                  </a:lnTo>
                  <a:lnTo>
                    <a:pt x="18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7" y="137"/>
                  </a:lnTo>
                  <a:lnTo>
                    <a:pt x="7" y="126"/>
                  </a:lnTo>
                  <a:lnTo>
                    <a:pt x="3" y="130"/>
                  </a:lnTo>
                  <a:lnTo>
                    <a:pt x="0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Freeform 134"/>
            <p:cNvSpPr>
              <a:spLocks/>
            </p:cNvSpPr>
            <p:nvPr/>
          </p:nvSpPr>
          <p:spPr bwMode="auto">
            <a:xfrm>
              <a:off x="4478295" y="3133509"/>
              <a:ext cx="119657" cy="119657"/>
            </a:xfrm>
            <a:custGeom>
              <a:avLst/>
              <a:gdLst>
                <a:gd name="T0" fmla="*/ 41 w 93"/>
                <a:gd name="T1" fmla="*/ 4 h 93"/>
                <a:gd name="T2" fmla="*/ 45 w 93"/>
                <a:gd name="T3" fmla="*/ 0 h 93"/>
                <a:gd name="T4" fmla="*/ 52 w 93"/>
                <a:gd name="T5" fmla="*/ 0 h 93"/>
                <a:gd name="T6" fmla="*/ 56 w 93"/>
                <a:gd name="T7" fmla="*/ 0 h 93"/>
                <a:gd name="T8" fmla="*/ 63 w 93"/>
                <a:gd name="T9" fmla="*/ 0 h 93"/>
                <a:gd name="T10" fmla="*/ 63 w 93"/>
                <a:gd name="T11" fmla="*/ 0 h 93"/>
                <a:gd name="T12" fmla="*/ 71 w 93"/>
                <a:gd name="T13" fmla="*/ 0 h 93"/>
                <a:gd name="T14" fmla="*/ 71 w 93"/>
                <a:gd name="T15" fmla="*/ 4 h 93"/>
                <a:gd name="T16" fmla="*/ 71 w 93"/>
                <a:gd name="T17" fmla="*/ 7 h 93"/>
                <a:gd name="T18" fmla="*/ 71 w 93"/>
                <a:gd name="T19" fmla="*/ 11 h 93"/>
                <a:gd name="T20" fmla="*/ 71 w 93"/>
                <a:gd name="T21" fmla="*/ 15 h 93"/>
                <a:gd name="T22" fmla="*/ 74 w 93"/>
                <a:gd name="T23" fmla="*/ 15 h 93"/>
                <a:gd name="T24" fmla="*/ 82 w 93"/>
                <a:gd name="T25" fmla="*/ 15 h 93"/>
                <a:gd name="T26" fmla="*/ 89 w 93"/>
                <a:gd name="T27" fmla="*/ 15 h 93"/>
                <a:gd name="T28" fmla="*/ 93 w 93"/>
                <a:gd name="T29" fmla="*/ 19 h 93"/>
                <a:gd name="T30" fmla="*/ 93 w 93"/>
                <a:gd name="T31" fmla="*/ 22 h 93"/>
                <a:gd name="T32" fmla="*/ 89 w 93"/>
                <a:gd name="T33" fmla="*/ 26 h 93"/>
                <a:gd name="T34" fmla="*/ 86 w 93"/>
                <a:gd name="T35" fmla="*/ 30 h 93"/>
                <a:gd name="T36" fmla="*/ 86 w 93"/>
                <a:gd name="T37" fmla="*/ 33 h 93"/>
                <a:gd name="T38" fmla="*/ 86 w 93"/>
                <a:gd name="T39" fmla="*/ 33 h 93"/>
                <a:gd name="T40" fmla="*/ 82 w 93"/>
                <a:gd name="T41" fmla="*/ 37 h 93"/>
                <a:gd name="T42" fmla="*/ 86 w 93"/>
                <a:gd name="T43" fmla="*/ 41 h 93"/>
                <a:gd name="T44" fmla="*/ 89 w 93"/>
                <a:gd name="T45" fmla="*/ 41 h 93"/>
                <a:gd name="T46" fmla="*/ 89 w 93"/>
                <a:gd name="T47" fmla="*/ 45 h 93"/>
                <a:gd name="T48" fmla="*/ 93 w 93"/>
                <a:gd name="T49" fmla="*/ 48 h 93"/>
                <a:gd name="T50" fmla="*/ 86 w 93"/>
                <a:gd name="T51" fmla="*/ 67 h 93"/>
                <a:gd name="T52" fmla="*/ 86 w 93"/>
                <a:gd name="T53" fmla="*/ 70 h 93"/>
                <a:gd name="T54" fmla="*/ 86 w 93"/>
                <a:gd name="T55" fmla="*/ 70 h 93"/>
                <a:gd name="T56" fmla="*/ 78 w 93"/>
                <a:gd name="T57" fmla="*/ 67 h 93"/>
                <a:gd name="T58" fmla="*/ 74 w 93"/>
                <a:gd name="T59" fmla="*/ 70 h 93"/>
                <a:gd name="T60" fmla="*/ 67 w 93"/>
                <a:gd name="T61" fmla="*/ 67 h 93"/>
                <a:gd name="T62" fmla="*/ 63 w 93"/>
                <a:gd name="T63" fmla="*/ 63 h 93"/>
                <a:gd name="T64" fmla="*/ 60 w 93"/>
                <a:gd name="T65" fmla="*/ 67 h 93"/>
                <a:gd name="T66" fmla="*/ 56 w 93"/>
                <a:gd name="T67" fmla="*/ 70 h 93"/>
                <a:gd name="T68" fmla="*/ 52 w 93"/>
                <a:gd name="T69" fmla="*/ 70 h 93"/>
                <a:gd name="T70" fmla="*/ 45 w 93"/>
                <a:gd name="T71" fmla="*/ 70 h 93"/>
                <a:gd name="T72" fmla="*/ 41 w 93"/>
                <a:gd name="T73" fmla="*/ 74 h 93"/>
                <a:gd name="T74" fmla="*/ 41 w 93"/>
                <a:gd name="T75" fmla="*/ 78 h 93"/>
                <a:gd name="T76" fmla="*/ 49 w 93"/>
                <a:gd name="T77" fmla="*/ 78 h 93"/>
                <a:gd name="T78" fmla="*/ 52 w 93"/>
                <a:gd name="T79" fmla="*/ 78 h 93"/>
                <a:gd name="T80" fmla="*/ 52 w 93"/>
                <a:gd name="T81" fmla="*/ 89 h 93"/>
                <a:gd name="T82" fmla="*/ 45 w 93"/>
                <a:gd name="T83" fmla="*/ 85 h 93"/>
                <a:gd name="T84" fmla="*/ 41 w 93"/>
                <a:gd name="T85" fmla="*/ 89 h 93"/>
                <a:gd name="T86" fmla="*/ 41 w 93"/>
                <a:gd name="T87" fmla="*/ 89 h 93"/>
                <a:gd name="T88" fmla="*/ 37 w 93"/>
                <a:gd name="T89" fmla="*/ 93 h 93"/>
                <a:gd name="T90" fmla="*/ 34 w 93"/>
                <a:gd name="T91" fmla="*/ 89 h 93"/>
                <a:gd name="T92" fmla="*/ 26 w 93"/>
                <a:gd name="T93" fmla="*/ 82 h 93"/>
                <a:gd name="T94" fmla="*/ 15 w 93"/>
                <a:gd name="T95" fmla="*/ 74 h 93"/>
                <a:gd name="T96" fmla="*/ 12 w 93"/>
                <a:gd name="T97" fmla="*/ 70 h 93"/>
                <a:gd name="T98" fmla="*/ 8 w 93"/>
                <a:gd name="T99" fmla="*/ 63 h 93"/>
                <a:gd name="T100" fmla="*/ 4 w 93"/>
                <a:gd name="T101" fmla="*/ 56 h 93"/>
                <a:gd name="T102" fmla="*/ 4 w 93"/>
                <a:gd name="T103" fmla="*/ 52 h 93"/>
                <a:gd name="T104" fmla="*/ 0 w 93"/>
                <a:gd name="T105" fmla="*/ 45 h 93"/>
                <a:gd name="T106" fmla="*/ 8 w 93"/>
                <a:gd name="T107" fmla="*/ 45 h 93"/>
                <a:gd name="T108" fmla="*/ 8 w 93"/>
                <a:gd name="T109" fmla="*/ 30 h 93"/>
                <a:gd name="T110" fmla="*/ 15 w 93"/>
                <a:gd name="T111" fmla="*/ 30 h 93"/>
                <a:gd name="T112" fmla="*/ 8 w 93"/>
                <a:gd name="T113" fmla="*/ 26 h 93"/>
                <a:gd name="T114" fmla="*/ 12 w 93"/>
                <a:gd name="T115" fmla="*/ 22 h 93"/>
                <a:gd name="T116" fmla="*/ 15 w 93"/>
                <a:gd name="T117" fmla="*/ 19 h 93"/>
                <a:gd name="T118" fmla="*/ 19 w 93"/>
                <a:gd name="T119" fmla="*/ 22 h 93"/>
                <a:gd name="T120" fmla="*/ 41 w 93"/>
                <a:gd name="T121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93">
                  <a:moveTo>
                    <a:pt x="41" y="4"/>
                  </a:moveTo>
                  <a:lnTo>
                    <a:pt x="41" y="4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4" y="19"/>
                  </a:lnTo>
                  <a:lnTo>
                    <a:pt x="74" y="15"/>
                  </a:lnTo>
                  <a:lnTo>
                    <a:pt x="78" y="15"/>
                  </a:lnTo>
                  <a:lnTo>
                    <a:pt x="82" y="15"/>
                  </a:lnTo>
                  <a:lnTo>
                    <a:pt x="86" y="15"/>
                  </a:lnTo>
                  <a:lnTo>
                    <a:pt x="89" y="15"/>
                  </a:lnTo>
                  <a:lnTo>
                    <a:pt x="93" y="15"/>
                  </a:lnTo>
                  <a:lnTo>
                    <a:pt x="93" y="19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6" y="33"/>
                  </a:lnTo>
                  <a:lnTo>
                    <a:pt x="82" y="37"/>
                  </a:lnTo>
                  <a:lnTo>
                    <a:pt x="82" y="37"/>
                  </a:lnTo>
                  <a:lnTo>
                    <a:pt x="86" y="37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9" y="41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93" y="45"/>
                  </a:lnTo>
                  <a:lnTo>
                    <a:pt x="93" y="48"/>
                  </a:lnTo>
                  <a:lnTo>
                    <a:pt x="89" y="56"/>
                  </a:lnTo>
                  <a:lnTo>
                    <a:pt x="86" y="67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2" y="67"/>
                  </a:lnTo>
                  <a:lnTo>
                    <a:pt x="78" y="67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7" y="67"/>
                  </a:lnTo>
                  <a:lnTo>
                    <a:pt x="67" y="63"/>
                  </a:lnTo>
                  <a:lnTo>
                    <a:pt x="63" y="63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56" y="70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49" y="74"/>
                  </a:lnTo>
                  <a:lnTo>
                    <a:pt x="45" y="70"/>
                  </a:lnTo>
                  <a:lnTo>
                    <a:pt x="45" y="70"/>
                  </a:lnTo>
                  <a:lnTo>
                    <a:pt x="41" y="74"/>
                  </a:lnTo>
                  <a:lnTo>
                    <a:pt x="41" y="74"/>
                  </a:lnTo>
                  <a:lnTo>
                    <a:pt x="41" y="78"/>
                  </a:lnTo>
                  <a:lnTo>
                    <a:pt x="45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52" y="78"/>
                  </a:lnTo>
                  <a:lnTo>
                    <a:pt x="52" y="85"/>
                  </a:lnTo>
                  <a:lnTo>
                    <a:pt x="52" y="89"/>
                  </a:lnTo>
                  <a:lnTo>
                    <a:pt x="49" y="85"/>
                  </a:lnTo>
                  <a:lnTo>
                    <a:pt x="45" y="85"/>
                  </a:lnTo>
                  <a:lnTo>
                    <a:pt x="45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41" y="89"/>
                  </a:lnTo>
                  <a:lnTo>
                    <a:pt x="37" y="93"/>
                  </a:lnTo>
                  <a:lnTo>
                    <a:pt x="37" y="93"/>
                  </a:lnTo>
                  <a:lnTo>
                    <a:pt x="34" y="93"/>
                  </a:lnTo>
                  <a:lnTo>
                    <a:pt x="34" y="89"/>
                  </a:lnTo>
                  <a:lnTo>
                    <a:pt x="26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5" y="74"/>
                  </a:lnTo>
                  <a:lnTo>
                    <a:pt x="15" y="74"/>
                  </a:lnTo>
                  <a:lnTo>
                    <a:pt x="12" y="70"/>
                  </a:lnTo>
                  <a:lnTo>
                    <a:pt x="8" y="67"/>
                  </a:lnTo>
                  <a:lnTo>
                    <a:pt x="8" y="63"/>
                  </a:lnTo>
                  <a:lnTo>
                    <a:pt x="8" y="59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4" y="45"/>
                  </a:lnTo>
                  <a:lnTo>
                    <a:pt x="8" y="45"/>
                  </a:lnTo>
                  <a:lnTo>
                    <a:pt x="8" y="33"/>
                  </a:lnTo>
                  <a:lnTo>
                    <a:pt x="8" y="30"/>
                  </a:lnTo>
                  <a:lnTo>
                    <a:pt x="8" y="33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9" y="19"/>
                  </a:lnTo>
                  <a:lnTo>
                    <a:pt x="19" y="22"/>
                  </a:lnTo>
                  <a:lnTo>
                    <a:pt x="41" y="22"/>
                  </a:lnTo>
                  <a:lnTo>
                    <a:pt x="41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Freeform 135"/>
            <p:cNvSpPr>
              <a:spLocks/>
            </p:cNvSpPr>
            <p:nvPr/>
          </p:nvSpPr>
          <p:spPr bwMode="auto">
            <a:xfrm>
              <a:off x="4488588" y="3138657"/>
              <a:ext cx="42459" cy="23159"/>
            </a:xfrm>
            <a:custGeom>
              <a:avLst/>
              <a:gdLst>
                <a:gd name="T0" fmla="*/ 4 w 33"/>
                <a:gd name="T1" fmla="*/ 18 h 18"/>
                <a:gd name="T2" fmla="*/ 7 w 33"/>
                <a:gd name="T3" fmla="*/ 18 h 18"/>
                <a:gd name="T4" fmla="*/ 7 w 33"/>
                <a:gd name="T5" fmla="*/ 15 h 18"/>
                <a:gd name="T6" fmla="*/ 11 w 33"/>
                <a:gd name="T7" fmla="*/ 15 h 18"/>
                <a:gd name="T8" fmla="*/ 11 w 33"/>
                <a:gd name="T9" fmla="*/ 18 h 18"/>
                <a:gd name="T10" fmla="*/ 33 w 33"/>
                <a:gd name="T11" fmla="*/ 18 h 18"/>
                <a:gd name="T12" fmla="*/ 33 w 33"/>
                <a:gd name="T13" fmla="*/ 0 h 18"/>
                <a:gd name="T14" fmla="*/ 15 w 33"/>
                <a:gd name="T15" fmla="*/ 0 h 18"/>
                <a:gd name="T16" fmla="*/ 11 w 33"/>
                <a:gd name="T17" fmla="*/ 0 h 18"/>
                <a:gd name="T18" fmla="*/ 11 w 33"/>
                <a:gd name="T19" fmla="*/ 0 h 18"/>
                <a:gd name="T20" fmla="*/ 7 w 33"/>
                <a:gd name="T21" fmla="*/ 0 h 18"/>
                <a:gd name="T22" fmla="*/ 7 w 33"/>
                <a:gd name="T23" fmla="*/ 0 h 18"/>
                <a:gd name="T24" fmla="*/ 11 w 33"/>
                <a:gd name="T25" fmla="*/ 3 h 18"/>
                <a:gd name="T26" fmla="*/ 4 w 33"/>
                <a:gd name="T27" fmla="*/ 7 h 18"/>
                <a:gd name="T28" fmla="*/ 0 w 33"/>
                <a:gd name="T29" fmla="*/ 15 h 18"/>
                <a:gd name="T30" fmla="*/ 4 w 33"/>
                <a:gd name="T31" fmla="*/ 15 h 18"/>
                <a:gd name="T32" fmla="*/ 4 w 33"/>
                <a:gd name="T3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8">
                  <a:moveTo>
                    <a:pt x="4" y="18"/>
                  </a:moveTo>
                  <a:lnTo>
                    <a:pt x="7" y="18"/>
                  </a:lnTo>
                  <a:lnTo>
                    <a:pt x="7" y="15"/>
                  </a:lnTo>
                  <a:lnTo>
                    <a:pt x="11" y="15"/>
                  </a:lnTo>
                  <a:lnTo>
                    <a:pt x="11" y="18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1" y="3"/>
                  </a:lnTo>
                  <a:lnTo>
                    <a:pt x="4" y="7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136"/>
            <p:cNvSpPr>
              <a:spLocks/>
            </p:cNvSpPr>
            <p:nvPr/>
          </p:nvSpPr>
          <p:spPr bwMode="auto">
            <a:xfrm>
              <a:off x="4525901" y="3105204"/>
              <a:ext cx="162115" cy="171122"/>
            </a:xfrm>
            <a:custGeom>
              <a:avLst/>
              <a:gdLst>
                <a:gd name="T0" fmla="*/ 4 w 126"/>
                <a:gd name="T1" fmla="*/ 111 h 133"/>
                <a:gd name="T2" fmla="*/ 8 w 126"/>
                <a:gd name="T3" fmla="*/ 107 h 133"/>
                <a:gd name="T4" fmla="*/ 15 w 126"/>
                <a:gd name="T5" fmla="*/ 107 h 133"/>
                <a:gd name="T6" fmla="*/ 12 w 126"/>
                <a:gd name="T7" fmla="*/ 100 h 133"/>
                <a:gd name="T8" fmla="*/ 4 w 126"/>
                <a:gd name="T9" fmla="*/ 96 h 133"/>
                <a:gd name="T10" fmla="*/ 8 w 126"/>
                <a:gd name="T11" fmla="*/ 92 h 133"/>
                <a:gd name="T12" fmla="*/ 15 w 126"/>
                <a:gd name="T13" fmla="*/ 92 h 133"/>
                <a:gd name="T14" fmla="*/ 23 w 126"/>
                <a:gd name="T15" fmla="*/ 89 h 133"/>
                <a:gd name="T16" fmla="*/ 30 w 126"/>
                <a:gd name="T17" fmla="*/ 85 h 133"/>
                <a:gd name="T18" fmla="*/ 37 w 126"/>
                <a:gd name="T19" fmla="*/ 92 h 133"/>
                <a:gd name="T20" fmla="*/ 45 w 126"/>
                <a:gd name="T21" fmla="*/ 89 h 133"/>
                <a:gd name="T22" fmla="*/ 49 w 126"/>
                <a:gd name="T23" fmla="*/ 92 h 133"/>
                <a:gd name="T24" fmla="*/ 52 w 126"/>
                <a:gd name="T25" fmla="*/ 78 h 133"/>
                <a:gd name="T26" fmla="*/ 52 w 126"/>
                <a:gd name="T27" fmla="*/ 67 h 133"/>
                <a:gd name="T28" fmla="*/ 49 w 126"/>
                <a:gd name="T29" fmla="*/ 63 h 133"/>
                <a:gd name="T30" fmla="*/ 45 w 126"/>
                <a:gd name="T31" fmla="*/ 59 h 133"/>
                <a:gd name="T32" fmla="*/ 49 w 126"/>
                <a:gd name="T33" fmla="*/ 55 h 133"/>
                <a:gd name="T34" fmla="*/ 49 w 126"/>
                <a:gd name="T35" fmla="*/ 52 h 133"/>
                <a:gd name="T36" fmla="*/ 56 w 126"/>
                <a:gd name="T37" fmla="*/ 48 h 133"/>
                <a:gd name="T38" fmla="*/ 56 w 126"/>
                <a:gd name="T39" fmla="*/ 41 h 133"/>
                <a:gd name="T40" fmla="*/ 49 w 126"/>
                <a:gd name="T41" fmla="*/ 37 h 133"/>
                <a:gd name="T42" fmla="*/ 37 w 126"/>
                <a:gd name="T43" fmla="*/ 37 h 133"/>
                <a:gd name="T44" fmla="*/ 34 w 126"/>
                <a:gd name="T45" fmla="*/ 37 h 133"/>
                <a:gd name="T46" fmla="*/ 34 w 126"/>
                <a:gd name="T47" fmla="*/ 29 h 133"/>
                <a:gd name="T48" fmla="*/ 56 w 126"/>
                <a:gd name="T49" fmla="*/ 26 h 133"/>
                <a:gd name="T50" fmla="*/ 60 w 126"/>
                <a:gd name="T51" fmla="*/ 26 h 133"/>
                <a:gd name="T52" fmla="*/ 67 w 126"/>
                <a:gd name="T53" fmla="*/ 29 h 133"/>
                <a:gd name="T54" fmla="*/ 71 w 126"/>
                <a:gd name="T55" fmla="*/ 26 h 133"/>
                <a:gd name="T56" fmla="*/ 78 w 126"/>
                <a:gd name="T57" fmla="*/ 29 h 133"/>
                <a:gd name="T58" fmla="*/ 82 w 126"/>
                <a:gd name="T59" fmla="*/ 29 h 133"/>
                <a:gd name="T60" fmla="*/ 82 w 126"/>
                <a:gd name="T61" fmla="*/ 29 h 133"/>
                <a:gd name="T62" fmla="*/ 86 w 126"/>
                <a:gd name="T63" fmla="*/ 22 h 133"/>
                <a:gd name="T64" fmla="*/ 97 w 126"/>
                <a:gd name="T65" fmla="*/ 3 h 133"/>
                <a:gd name="T66" fmla="*/ 108 w 126"/>
                <a:gd name="T67" fmla="*/ 0 h 133"/>
                <a:gd name="T68" fmla="*/ 115 w 126"/>
                <a:gd name="T69" fmla="*/ 0 h 133"/>
                <a:gd name="T70" fmla="*/ 123 w 126"/>
                <a:gd name="T71" fmla="*/ 3 h 133"/>
                <a:gd name="T72" fmla="*/ 126 w 126"/>
                <a:gd name="T73" fmla="*/ 3 h 133"/>
                <a:gd name="T74" fmla="*/ 123 w 126"/>
                <a:gd name="T75" fmla="*/ 11 h 133"/>
                <a:gd name="T76" fmla="*/ 119 w 126"/>
                <a:gd name="T77" fmla="*/ 29 h 133"/>
                <a:gd name="T78" fmla="*/ 115 w 126"/>
                <a:gd name="T79" fmla="*/ 37 h 133"/>
                <a:gd name="T80" fmla="*/ 112 w 126"/>
                <a:gd name="T81" fmla="*/ 48 h 133"/>
                <a:gd name="T82" fmla="*/ 112 w 126"/>
                <a:gd name="T83" fmla="*/ 55 h 133"/>
                <a:gd name="T84" fmla="*/ 104 w 126"/>
                <a:gd name="T85" fmla="*/ 70 h 133"/>
                <a:gd name="T86" fmla="*/ 97 w 126"/>
                <a:gd name="T87" fmla="*/ 74 h 133"/>
                <a:gd name="T88" fmla="*/ 89 w 126"/>
                <a:gd name="T89" fmla="*/ 85 h 133"/>
                <a:gd name="T90" fmla="*/ 82 w 126"/>
                <a:gd name="T91" fmla="*/ 96 h 133"/>
                <a:gd name="T92" fmla="*/ 82 w 126"/>
                <a:gd name="T93" fmla="*/ 107 h 133"/>
                <a:gd name="T94" fmla="*/ 78 w 126"/>
                <a:gd name="T95" fmla="*/ 115 h 133"/>
                <a:gd name="T96" fmla="*/ 67 w 126"/>
                <a:gd name="T97" fmla="*/ 126 h 133"/>
                <a:gd name="T98" fmla="*/ 56 w 126"/>
                <a:gd name="T99" fmla="*/ 130 h 133"/>
                <a:gd name="T100" fmla="*/ 56 w 126"/>
                <a:gd name="T101" fmla="*/ 122 h 133"/>
                <a:gd name="T102" fmla="*/ 49 w 126"/>
                <a:gd name="T103" fmla="*/ 126 h 133"/>
                <a:gd name="T104" fmla="*/ 45 w 126"/>
                <a:gd name="T105" fmla="*/ 126 h 133"/>
                <a:gd name="T106" fmla="*/ 37 w 126"/>
                <a:gd name="T107" fmla="*/ 130 h 133"/>
                <a:gd name="T108" fmla="*/ 34 w 126"/>
                <a:gd name="T109" fmla="*/ 126 h 133"/>
                <a:gd name="T110" fmla="*/ 30 w 126"/>
                <a:gd name="T111" fmla="*/ 122 h 133"/>
                <a:gd name="T112" fmla="*/ 26 w 126"/>
                <a:gd name="T113" fmla="*/ 126 h 133"/>
                <a:gd name="T114" fmla="*/ 19 w 126"/>
                <a:gd name="T115" fmla="*/ 130 h 133"/>
                <a:gd name="T116" fmla="*/ 15 w 126"/>
                <a:gd name="T117" fmla="*/ 133 h 133"/>
                <a:gd name="T118" fmla="*/ 12 w 126"/>
                <a:gd name="T119" fmla="*/ 126 h 133"/>
                <a:gd name="T120" fmla="*/ 4 w 126"/>
                <a:gd name="T121" fmla="*/ 11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3">
                  <a:moveTo>
                    <a:pt x="0" y="115"/>
                  </a:move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8" y="107"/>
                  </a:lnTo>
                  <a:lnTo>
                    <a:pt x="12" y="107"/>
                  </a:lnTo>
                  <a:lnTo>
                    <a:pt x="15" y="111"/>
                  </a:lnTo>
                  <a:lnTo>
                    <a:pt x="15" y="107"/>
                  </a:lnTo>
                  <a:lnTo>
                    <a:pt x="15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12" y="96"/>
                  </a:lnTo>
                  <a:lnTo>
                    <a:pt x="15" y="92"/>
                  </a:lnTo>
                  <a:lnTo>
                    <a:pt x="15" y="92"/>
                  </a:lnTo>
                  <a:lnTo>
                    <a:pt x="19" y="92"/>
                  </a:lnTo>
                  <a:lnTo>
                    <a:pt x="23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0" y="89"/>
                  </a:lnTo>
                  <a:lnTo>
                    <a:pt x="34" y="92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41" y="89"/>
                  </a:lnTo>
                  <a:lnTo>
                    <a:pt x="45" y="89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52" y="92"/>
                  </a:lnTo>
                  <a:lnTo>
                    <a:pt x="49" y="89"/>
                  </a:lnTo>
                  <a:lnTo>
                    <a:pt x="52" y="78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49" y="59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5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2" y="37"/>
                  </a:lnTo>
                  <a:lnTo>
                    <a:pt x="49" y="37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37" y="37"/>
                  </a:lnTo>
                  <a:lnTo>
                    <a:pt x="37" y="41"/>
                  </a:lnTo>
                  <a:lnTo>
                    <a:pt x="34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6"/>
                  </a:lnTo>
                  <a:lnTo>
                    <a:pt x="71" y="26"/>
                  </a:lnTo>
                  <a:lnTo>
                    <a:pt x="71" y="29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6" y="22"/>
                  </a:lnTo>
                  <a:lnTo>
                    <a:pt x="86" y="18"/>
                  </a:lnTo>
                  <a:lnTo>
                    <a:pt x="93" y="7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11"/>
                  </a:lnTo>
                  <a:lnTo>
                    <a:pt x="123" y="11"/>
                  </a:lnTo>
                  <a:lnTo>
                    <a:pt x="123" y="15"/>
                  </a:lnTo>
                  <a:lnTo>
                    <a:pt x="115" y="22"/>
                  </a:lnTo>
                  <a:lnTo>
                    <a:pt x="119" y="29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5" y="37"/>
                  </a:lnTo>
                  <a:lnTo>
                    <a:pt x="112" y="41"/>
                  </a:lnTo>
                  <a:lnTo>
                    <a:pt x="115" y="44"/>
                  </a:lnTo>
                  <a:lnTo>
                    <a:pt x="112" y="48"/>
                  </a:lnTo>
                  <a:lnTo>
                    <a:pt x="115" y="48"/>
                  </a:lnTo>
                  <a:lnTo>
                    <a:pt x="112" y="52"/>
                  </a:lnTo>
                  <a:lnTo>
                    <a:pt x="112" y="55"/>
                  </a:lnTo>
                  <a:lnTo>
                    <a:pt x="108" y="59"/>
                  </a:lnTo>
                  <a:lnTo>
                    <a:pt x="108" y="63"/>
                  </a:lnTo>
                  <a:lnTo>
                    <a:pt x="104" y="70"/>
                  </a:lnTo>
                  <a:lnTo>
                    <a:pt x="100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3" y="78"/>
                  </a:lnTo>
                  <a:lnTo>
                    <a:pt x="89" y="81"/>
                  </a:lnTo>
                  <a:lnTo>
                    <a:pt x="89" y="85"/>
                  </a:lnTo>
                  <a:lnTo>
                    <a:pt x="86" y="89"/>
                  </a:lnTo>
                  <a:lnTo>
                    <a:pt x="82" y="92"/>
                  </a:lnTo>
                  <a:lnTo>
                    <a:pt x="82" y="96"/>
                  </a:lnTo>
                  <a:lnTo>
                    <a:pt x="82" y="96"/>
                  </a:lnTo>
                  <a:lnTo>
                    <a:pt x="82" y="104"/>
                  </a:lnTo>
                  <a:lnTo>
                    <a:pt x="82" y="107"/>
                  </a:lnTo>
                  <a:lnTo>
                    <a:pt x="82" y="111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67" y="126"/>
                  </a:lnTo>
                  <a:lnTo>
                    <a:pt x="63" y="130"/>
                  </a:lnTo>
                  <a:lnTo>
                    <a:pt x="60" y="130"/>
                  </a:lnTo>
                  <a:lnTo>
                    <a:pt x="56" y="130"/>
                  </a:lnTo>
                  <a:lnTo>
                    <a:pt x="56" y="126"/>
                  </a:lnTo>
                  <a:lnTo>
                    <a:pt x="52" y="126"/>
                  </a:lnTo>
                  <a:lnTo>
                    <a:pt x="56" y="122"/>
                  </a:lnTo>
                  <a:lnTo>
                    <a:pt x="56" y="122"/>
                  </a:lnTo>
                  <a:lnTo>
                    <a:pt x="52" y="122"/>
                  </a:lnTo>
                  <a:lnTo>
                    <a:pt x="49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37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4" y="130"/>
                  </a:lnTo>
                  <a:lnTo>
                    <a:pt x="34" y="126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26" y="122"/>
                  </a:lnTo>
                  <a:lnTo>
                    <a:pt x="26" y="126"/>
                  </a:lnTo>
                  <a:lnTo>
                    <a:pt x="23" y="126"/>
                  </a:lnTo>
                  <a:lnTo>
                    <a:pt x="23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12" y="122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1" name="Freeform 137"/>
            <p:cNvSpPr>
              <a:spLocks/>
            </p:cNvSpPr>
            <p:nvPr/>
          </p:nvSpPr>
          <p:spPr bwMode="auto">
            <a:xfrm>
              <a:off x="4545201" y="3262173"/>
              <a:ext cx="24446" cy="28306"/>
            </a:xfrm>
            <a:custGeom>
              <a:avLst/>
              <a:gdLst>
                <a:gd name="T0" fmla="*/ 19 w 19"/>
                <a:gd name="T1" fmla="*/ 8 h 22"/>
                <a:gd name="T2" fmla="*/ 19 w 19"/>
                <a:gd name="T3" fmla="*/ 4 h 22"/>
                <a:gd name="T4" fmla="*/ 15 w 19"/>
                <a:gd name="T5" fmla="*/ 0 h 22"/>
                <a:gd name="T6" fmla="*/ 15 w 19"/>
                <a:gd name="T7" fmla="*/ 0 h 22"/>
                <a:gd name="T8" fmla="*/ 11 w 19"/>
                <a:gd name="T9" fmla="*/ 0 h 22"/>
                <a:gd name="T10" fmla="*/ 11 w 19"/>
                <a:gd name="T11" fmla="*/ 4 h 22"/>
                <a:gd name="T12" fmla="*/ 8 w 19"/>
                <a:gd name="T13" fmla="*/ 4 h 22"/>
                <a:gd name="T14" fmla="*/ 8 w 19"/>
                <a:gd name="T15" fmla="*/ 4 h 22"/>
                <a:gd name="T16" fmla="*/ 4 w 19"/>
                <a:gd name="T17" fmla="*/ 8 h 22"/>
                <a:gd name="T18" fmla="*/ 4 w 19"/>
                <a:gd name="T19" fmla="*/ 8 h 22"/>
                <a:gd name="T20" fmla="*/ 0 w 19"/>
                <a:gd name="T21" fmla="*/ 11 h 22"/>
                <a:gd name="T22" fmla="*/ 0 w 19"/>
                <a:gd name="T23" fmla="*/ 11 h 22"/>
                <a:gd name="T24" fmla="*/ 0 w 19"/>
                <a:gd name="T25" fmla="*/ 11 h 22"/>
                <a:gd name="T26" fmla="*/ 4 w 19"/>
                <a:gd name="T27" fmla="*/ 19 h 22"/>
                <a:gd name="T28" fmla="*/ 0 w 19"/>
                <a:gd name="T29" fmla="*/ 19 h 22"/>
                <a:gd name="T30" fmla="*/ 0 w 19"/>
                <a:gd name="T31" fmla="*/ 22 h 22"/>
                <a:gd name="T32" fmla="*/ 4 w 19"/>
                <a:gd name="T33" fmla="*/ 19 h 22"/>
                <a:gd name="T34" fmla="*/ 8 w 19"/>
                <a:gd name="T35" fmla="*/ 19 h 22"/>
                <a:gd name="T36" fmla="*/ 11 w 19"/>
                <a:gd name="T37" fmla="*/ 19 h 22"/>
                <a:gd name="T38" fmla="*/ 8 w 19"/>
                <a:gd name="T39" fmla="*/ 11 h 22"/>
                <a:gd name="T40" fmla="*/ 11 w 19"/>
                <a:gd name="T41" fmla="*/ 11 h 22"/>
                <a:gd name="T42" fmla="*/ 15 w 19"/>
                <a:gd name="T43" fmla="*/ 8 h 22"/>
                <a:gd name="T44" fmla="*/ 19 w 19"/>
                <a:gd name="T45" fmla="*/ 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9" y="4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9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4" y="19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138"/>
            <p:cNvSpPr>
              <a:spLocks/>
            </p:cNvSpPr>
            <p:nvPr/>
          </p:nvSpPr>
          <p:spPr bwMode="auto">
            <a:xfrm>
              <a:off x="4911889" y="3195268"/>
              <a:ext cx="238027" cy="220014"/>
            </a:xfrm>
            <a:custGeom>
              <a:avLst/>
              <a:gdLst>
                <a:gd name="T0" fmla="*/ 23 w 185"/>
                <a:gd name="T1" fmla="*/ 4 h 171"/>
                <a:gd name="T2" fmla="*/ 78 w 185"/>
                <a:gd name="T3" fmla="*/ 0 h 171"/>
                <a:gd name="T4" fmla="*/ 141 w 185"/>
                <a:gd name="T5" fmla="*/ 37 h 171"/>
                <a:gd name="T6" fmla="*/ 163 w 185"/>
                <a:gd name="T7" fmla="*/ 56 h 171"/>
                <a:gd name="T8" fmla="*/ 163 w 185"/>
                <a:gd name="T9" fmla="*/ 60 h 171"/>
                <a:gd name="T10" fmla="*/ 156 w 185"/>
                <a:gd name="T11" fmla="*/ 74 h 171"/>
                <a:gd name="T12" fmla="*/ 163 w 185"/>
                <a:gd name="T13" fmla="*/ 86 h 171"/>
                <a:gd name="T14" fmla="*/ 167 w 185"/>
                <a:gd name="T15" fmla="*/ 93 h 171"/>
                <a:gd name="T16" fmla="*/ 163 w 185"/>
                <a:gd name="T17" fmla="*/ 97 h 171"/>
                <a:gd name="T18" fmla="*/ 167 w 185"/>
                <a:gd name="T19" fmla="*/ 108 h 171"/>
                <a:gd name="T20" fmla="*/ 167 w 185"/>
                <a:gd name="T21" fmla="*/ 119 h 171"/>
                <a:gd name="T22" fmla="*/ 167 w 185"/>
                <a:gd name="T23" fmla="*/ 123 h 171"/>
                <a:gd name="T24" fmla="*/ 171 w 185"/>
                <a:gd name="T25" fmla="*/ 126 h 171"/>
                <a:gd name="T26" fmla="*/ 174 w 185"/>
                <a:gd name="T27" fmla="*/ 141 h 171"/>
                <a:gd name="T28" fmla="*/ 185 w 185"/>
                <a:gd name="T29" fmla="*/ 145 h 171"/>
                <a:gd name="T30" fmla="*/ 182 w 185"/>
                <a:gd name="T31" fmla="*/ 145 h 171"/>
                <a:gd name="T32" fmla="*/ 174 w 185"/>
                <a:gd name="T33" fmla="*/ 149 h 171"/>
                <a:gd name="T34" fmla="*/ 167 w 185"/>
                <a:gd name="T35" fmla="*/ 152 h 171"/>
                <a:gd name="T36" fmla="*/ 160 w 185"/>
                <a:gd name="T37" fmla="*/ 152 h 171"/>
                <a:gd name="T38" fmla="*/ 148 w 185"/>
                <a:gd name="T39" fmla="*/ 156 h 171"/>
                <a:gd name="T40" fmla="*/ 141 w 185"/>
                <a:gd name="T41" fmla="*/ 156 h 171"/>
                <a:gd name="T42" fmla="*/ 141 w 185"/>
                <a:gd name="T43" fmla="*/ 160 h 171"/>
                <a:gd name="T44" fmla="*/ 130 w 185"/>
                <a:gd name="T45" fmla="*/ 160 h 171"/>
                <a:gd name="T46" fmla="*/ 126 w 185"/>
                <a:gd name="T47" fmla="*/ 160 h 171"/>
                <a:gd name="T48" fmla="*/ 119 w 185"/>
                <a:gd name="T49" fmla="*/ 163 h 171"/>
                <a:gd name="T50" fmla="*/ 111 w 185"/>
                <a:gd name="T51" fmla="*/ 160 h 171"/>
                <a:gd name="T52" fmla="*/ 108 w 185"/>
                <a:gd name="T53" fmla="*/ 160 h 171"/>
                <a:gd name="T54" fmla="*/ 104 w 185"/>
                <a:gd name="T55" fmla="*/ 160 h 171"/>
                <a:gd name="T56" fmla="*/ 82 w 185"/>
                <a:gd name="T57" fmla="*/ 171 h 171"/>
                <a:gd name="T58" fmla="*/ 74 w 185"/>
                <a:gd name="T59" fmla="*/ 134 h 171"/>
                <a:gd name="T60" fmla="*/ 71 w 185"/>
                <a:gd name="T61" fmla="*/ 130 h 171"/>
                <a:gd name="T62" fmla="*/ 67 w 185"/>
                <a:gd name="T63" fmla="*/ 130 h 171"/>
                <a:gd name="T64" fmla="*/ 63 w 185"/>
                <a:gd name="T65" fmla="*/ 130 h 171"/>
                <a:gd name="T66" fmla="*/ 60 w 185"/>
                <a:gd name="T67" fmla="*/ 126 h 171"/>
                <a:gd name="T68" fmla="*/ 56 w 185"/>
                <a:gd name="T69" fmla="*/ 123 h 171"/>
                <a:gd name="T70" fmla="*/ 52 w 185"/>
                <a:gd name="T71" fmla="*/ 119 h 171"/>
                <a:gd name="T72" fmla="*/ 37 w 185"/>
                <a:gd name="T73" fmla="*/ 119 h 171"/>
                <a:gd name="T74" fmla="*/ 34 w 185"/>
                <a:gd name="T75" fmla="*/ 112 h 171"/>
                <a:gd name="T76" fmla="*/ 26 w 185"/>
                <a:gd name="T77" fmla="*/ 112 h 171"/>
                <a:gd name="T78" fmla="*/ 8 w 185"/>
                <a:gd name="T79" fmla="*/ 86 h 171"/>
                <a:gd name="T80" fmla="*/ 8 w 185"/>
                <a:gd name="T81" fmla="*/ 52 h 171"/>
                <a:gd name="T82" fmla="*/ 23 w 185"/>
                <a:gd name="T83" fmla="*/ 45 h 171"/>
                <a:gd name="T84" fmla="*/ 26 w 185"/>
                <a:gd name="T85" fmla="*/ 37 h 171"/>
                <a:gd name="T86" fmla="*/ 26 w 185"/>
                <a:gd name="T87" fmla="*/ 34 h 171"/>
                <a:gd name="T88" fmla="*/ 23 w 185"/>
                <a:gd name="T89" fmla="*/ 26 h 171"/>
                <a:gd name="T90" fmla="*/ 23 w 185"/>
                <a:gd name="T91" fmla="*/ 26 h 171"/>
                <a:gd name="T92" fmla="*/ 26 w 185"/>
                <a:gd name="T93" fmla="*/ 22 h 171"/>
                <a:gd name="T94" fmla="*/ 26 w 185"/>
                <a:gd name="T95" fmla="*/ 15 h 171"/>
                <a:gd name="T96" fmla="*/ 26 w 185"/>
                <a:gd name="T97" fmla="*/ 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5" h="171">
                  <a:moveTo>
                    <a:pt x="23" y="4"/>
                  </a:moveTo>
                  <a:lnTo>
                    <a:pt x="23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45" y="0"/>
                  </a:lnTo>
                  <a:lnTo>
                    <a:pt x="78" y="0"/>
                  </a:lnTo>
                  <a:lnTo>
                    <a:pt x="137" y="34"/>
                  </a:lnTo>
                  <a:lnTo>
                    <a:pt x="141" y="37"/>
                  </a:lnTo>
                  <a:lnTo>
                    <a:pt x="141" y="37"/>
                  </a:lnTo>
                  <a:lnTo>
                    <a:pt x="141" y="41"/>
                  </a:lnTo>
                  <a:lnTo>
                    <a:pt x="145" y="41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60"/>
                  </a:lnTo>
                  <a:lnTo>
                    <a:pt x="163" y="60"/>
                  </a:lnTo>
                  <a:lnTo>
                    <a:pt x="160" y="71"/>
                  </a:lnTo>
                  <a:lnTo>
                    <a:pt x="156" y="74"/>
                  </a:lnTo>
                  <a:lnTo>
                    <a:pt x="156" y="78"/>
                  </a:lnTo>
                  <a:lnTo>
                    <a:pt x="163" y="82"/>
                  </a:lnTo>
                  <a:lnTo>
                    <a:pt x="163" y="86"/>
                  </a:lnTo>
                  <a:lnTo>
                    <a:pt x="167" y="86"/>
                  </a:lnTo>
                  <a:lnTo>
                    <a:pt x="171" y="93"/>
                  </a:lnTo>
                  <a:lnTo>
                    <a:pt x="167" y="93"/>
                  </a:lnTo>
                  <a:lnTo>
                    <a:pt x="167" y="93"/>
                  </a:lnTo>
                  <a:lnTo>
                    <a:pt x="163" y="93"/>
                  </a:lnTo>
                  <a:lnTo>
                    <a:pt x="163" y="97"/>
                  </a:lnTo>
                  <a:lnTo>
                    <a:pt x="163" y="104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63" y="112"/>
                  </a:lnTo>
                  <a:lnTo>
                    <a:pt x="163" y="115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7" y="123"/>
                  </a:lnTo>
                  <a:lnTo>
                    <a:pt x="171" y="123"/>
                  </a:lnTo>
                  <a:lnTo>
                    <a:pt x="167" y="126"/>
                  </a:lnTo>
                  <a:lnTo>
                    <a:pt x="171" y="126"/>
                  </a:lnTo>
                  <a:lnTo>
                    <a:pt x="171" y="134"/>
                  </a:lnTo>
                  <a:lnTo>
                    <a:pt x="171" y="134"/>
                  </a:lnTo>
                  <a:lnTo>
                    <a:pt x="174" y="141"/>
                  </a:lnTo>
                  <a:lnTo>
                    <a:pt x="182" y="141"/>
                  </a:lnTo>
                  <a:lnTo>
                    <a:pt x="185" y="141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5" y="145"/>
                  </a:lnTo>
                  <a:lnTo>
                    <a:pt x="182" y="145"/>
                  </a:lnTo>
                  <a:lnTo>
                    <a:pt x="178" y="145"/>
                  </a:lnTo>
                  <a:lnTo>
                    <a:pt x="178" y="149"/>
                  </a:lnTo>
                  <a:lnTo>
                    <a:pt x="174" y="149"/>
                  </a:lnTo>
                  <a:lnTo>
                    <a:pt x="171" y="149"/>
                  </a:lnTo>
                  <a:lnTo>
                    <a:pt x="171" y="152"/>
                  </a:lnTo>
                  <a:lnTo>
                    <a:pt x="167" y="152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0" y="152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48" y="156"/>
                  </a:lnTo>
                  <a:lnTo>
                    <a:pt x="145" y="156"/>
                  </a:lnTo>
                  <a:lnTo>
                    <a:pt x="145" y="156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34" y="160"/>
                  </a:lnTo>
                  <a:lnTo>
                    <a:pt x="130" y="163"/>
                  </a:lnTo>
                  <a:lnTo>
                    <a:pt x="130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6" y="160"/>
                  </a:lnTo>
                  <a:lnTo>
                    <a:pt x="123" y="160"/>
                  </a:lnTo>
                  <a:lnTo>
                    <a:pt x="123" y="160"/>
                  </a:lnTo>
                  <a:lnTo>
                    <a:pt x="119" y="163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1" y="160"/>
                  </a:lnTo>
                  <a:lnTo>
                    <a:pt x="111" y="160"/>
                  </a:lnTo>
                  <a:lnTo>
                    <a:pt x="108" y="160"/>
                  </a:lnTo>
                  <a:lnTo>
                    <a:pt x="108" y="160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4" y="160"/>
                  </a:lnTo>
                  <a:lnTo>
                    <a:pt x="100" y="160"/>
                  </a:lnTo>
                  <a:lnTo>
                    <a:pt x="86" y="160"/>
                  </a:lnTo>
                  <a:lnTo>
                    <a:pt x="82" y="171"/>
                  </a:lnTo>
                  <a:lnTo>
                    <a:pt x="82" y="145"/>
                  </a:lnTo>
                  <a:lnTo>
                    <a:pt x="82" y="141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56" y="123"/>
                  </a:lnTo>
                  <a:lnTo>
                    <a:pt x="56" y="123"/>
                  </a:lnTo>
                  <a:lnTo>
                    <a:pt x="52" y="123"/>
                  </a:lnTo>
                  <a:lnTo>
                    <a:pt x="52" y="119"/>
                  </a:lnTo>
                  <a:lnTo>
                    <a:pt x="48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0" y="112"/>
                  </a:lnTo>
                  <a:lnTo>
                    <a:pt x="26" y="112"/>
                  </a:lnTo>
                  <a:lnTo>
                    <a:pt x="23" y="112"/>
                  </a:lnTo>
                  <a:lnTo>
                    <a:pt x="19" y="97"/>
                  </a:lnTo>
                  <a:lnTo>
                    <a:pt x="8" y="86"/>
                  </a:lnTo>
                  <a:lnTo>
                    <a:pt x="4" y="67"/>
                  </a:lnTo>
                  <a:lnTo>
                    <a:pt x="0" y="52"/>
                  </a:lnTo>
                  <a:lnTo>
                    <a:pt x="8" y="52"/>
                  </a:lnTo>
                  <a:lnTo>
                    <a:pt x="15" y="52"/>
                  </a:lnTo>
                  <a:lnTo>
                    <a:pt x="15" y="48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26" y="41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19"/>
                  </a:lnTo>
                  <a:lnTo>
                    <a:pt x="26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3" y="8"/>
                  </a:lnTo>
                  <a:lnTo>
                    <a:pt x="23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139"/>
            <p:cNvSpPr>
              <a:spLocks/>
            </p:cNvSpPr>
            <p:nvPr/>
          </p:nvSpPr>
          <p:spPr bwMode="auto">
            <a:xfrm>
              <a:off x="4908029" y="3200415"/>
              <a:ext cx="42459" cy="33452"/>
            </a:xfrm>
            <a:custGeom>
              <a:avLst/>
              <a:gdLst>
                <a:gd name="T0" fmla="*/ 7 w 33"/>
                <a:gd name="T1" fmla="*/ 4 h 26"/>
                <a:gd name="T2" fmla="*/ 7 w 33"/>
                <a:gd name="T3" fmla="*/ 4 h 26"/>
                <a:gd name="T4" fmla="*/ 11 w 33"/>
                <a:gd name="T5" fmla="*/ 4 h 26"/>
                <a:gd name="T6" fmla="*/ 14 w 33"/>
                <a:gd name="T7" fmla="*/ 0 h 26"/>
                <a:gd name="T8" fmla="*/ 14 w 33"/>
                <a:gd name="T9" fmla="*/ 0 h 26"/>
                <a:gd name="T10" fmla="*/ 18 w 33"/>
                <a:gd name="T11" fmla="*/ 4 h 26"/>
                <a:gd name="T12" fmla="*/ 18 w 33"/>
                <a:gd name="T13" fmla="*/ 4 h 26"/>
                <a:gd name="T14" fmla="*/ 22 w 33"/>
                <a:gd name="T15" fmla="*/ 0 h 26"/>
                <a:gd name="T16" fmla="*/ 22 w 33"/>
                <a:gd name="T17" fmla="*/ 0 h 26"/>
                <a:gd name="T18" fmla="*/ 22 w 33"/>
                <a:gd name="T19" fmla="*/ 0 h 26"/>
                <a:gd name="T20" fmla="*/ 26 w 33"/>
                <a:gd name="T21" fmla="*/ 4 h 26"/>
                <a:gd name="T22" fmla="*/ 29 w 33"/>
                <a:gd name="T23" fmla="*/ 4 h 26"/>
                <a:gd name="T24" fmla="*/ 29 w 33"/>
                <a:gd name="T25" fmla="*/ 7 h 26"/>
                <a:gd name="T26" fmla="*/ 29 w 33"/>
                <a:gd name="T27" fmla="*/ 7 h 26"/>
                <a:gd name="T28" fmla="*/ 29 w 33"/>
                <a:gd name="T29" fmla="*/ 11 h 26"/>
                <a:gd name="T30" fmla="*/ 33 w 33"/>
                <a:gd name="T31" fmla="*/ 15 h 26"/>
                <a:gd name="T32" fmla="*/ 29 w 33"/>
                <a:gd name="T33" fmla="*/ 18 h 26"/>
                <a:gd name="T34" fmla="*/ 29 w 33"/>
                <a:gd name="T35" fmla="*/ 18 h 26"/>
                <a:gd name="T36" fmla="*/ 29 w 33"/>
                <a:gd name="T37" fmla="*/ 18 h 26"/>
                <a:gd name="T38" fmla="*/ 26 w 33"/>
                <a:gd name="T39" fmla="*/ 22 h 26"/>
                <a:gd name="T40" fmla="*/ 26 w 33"/>
                <a:gd name="T41" fmla="*/ 22 h 26"/>
                <a:gd name="T42" fmla="*/ 26 w 33"/>
                <a:gd name="T43" fmla="*/ 18 h 26"/>
                <a:gd name="T44" fmla="*/ 26 w 33"/>
                <a:gd name="T45" fmla="*/ 18 h 26"/>
                <a:gd name="T46" fmla="*/ 22 w 33"/>
                <a:gd name="T47" fmla="*/ 18 h 26"/>
                <a:gd name="T48" fmla="*/ 22 w 33"/>
                <a:gd name="T49" fmla="*/ 15 h 26"/>
                <a:gd name="T50" fmla="*/ 18 w 33"/>
                <a:gd name="T51" fmla="*/ 15 h 26"/>
                <a:gd name="T52" fmla="*/ 18 w 33"/>
                <a:gd name="T53" fmla="*/ 15 h 26"/>
                <a:gd name="T54" fmla="*/ 18 w 33"/>
                <a:gd name="T55" fmla="*/ 15 h 26"/>
                <a:gd name="T56" fmla="*/ 18 w 33"/>
                <a:gd name="T57" fmla="*/ 18 h 26"/>
                <a:gd name="T58" fmla="*/ 14 w 33"/>
                <a:gd name="T59" fmla="*/ 22 h 26"/>
                <a:gd name="T60" fmla="*/ 14 w 33"/>
                <a:gd name="T61" fmla="*/ 22 h 26"/>
                <a:gd name="T62" fmla="*/ 11 w 33"/>
                <a:gd name="T63" fmla="*/ 26 h 26"/>
                <a:gd name="T64" fmla="*/ 11 w 33"/>
                <a:gd name="T65" fmla="*/ 22 h 26"/>
                <a:gd name="T66" fmla="*/ 11 w 33"/>
                <a:gd name="T67" fmla="*/ 22 h 26"/>
                <a:gd name="T68" fmla="*/ 7 w 33"/>
                <a:gd name="T69" fmla="*/ 26 h 26"/>
                <a:gd name="T70" fmla="*/ 7 w 33"/>
                <a:gd name="T71" fmla="*/ 22 h 26"/>
                <a:gd name="T72" fmla="*/ 3 w 33"/>
                <a:gd name="T73" fmla="*/ 22 h 26"/>
                <a:gd name="T74" fmla="*/ 3 w 33"/>
                <a:gd name="T75" fmla="*/ 18 h 26"/>
                <a:gd name="T76" fmla="*/ 0 w 33"/>
                <a:gd name="T77" fmla="*/ 18 h 26"/>
                <a:gd name="T78" fmla="*/ 0 w 33"/>
                <a:gd name="T79" fmla="*/ 22 h 26"/>
                <a:gd name="T80" fmla="*/ 0 w 33"/>
                <a:gd name="T81" fmla="*/ 18 h 26"/>
                <a:gd name="T82" fmla="*/ 0 w 33"/>
                <a:gd name="T83" fmla="*/ 7 h 26"/>
                <a:gd name="T84" fmla="*/ 3 w 33"/>
                <a:gd name="T85" fmla="*/ 7 h 26"/>
                <a:gd name="T86" fmla="*/ 7 w 33"/>
                <a:gd name="T8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" h="26">
                  <a:moveTo>
                    <a:pt x="7" y="4"/>
                  </a:moveTo>
                  <a:lnTo>
                    <a:pt x="7" y="4"/>
                  </a:lnTo>
                  <a:lnTo>
                    <a:pt x="11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4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11"/>
                  </a:lnTo>
                  <a:lnTo>
                    <a:pt x="33" y="15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8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1" y="26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7" y="22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140"/>
            <p:cNvSpPr>
              <a:spLocks/>
            </p:cNvSpPr>
            <p:nvPr/>
          </p:nvSpPr>
          <p:spPr bwMode="auto">
            <a:xfrm>
              <a:off x="4908029" y="3219715"/>
              <a:ext cx="42459" cy="42459"/>
            </a:xfrm>
            <a:custGeom>
              <a:avLst/>
              <a:gdLst>
                <a:gd name="T0" fmla="*/ 3 w 33"/>
                <a:gd name="T1" fmla="*/ 33 h 33"/>
                <a:gd name="T2" fmla="*/ 11 w 33"/>
                <a:gd name="T3" fmla="*/ 33 h 33"/>
                <a:gd name="T4" fmla="*/ 18 w 33"/>
                <a:gd name="T5" fmla="*/ 33 h 33"/>
                <a:gd name="T6" fmla="*/ 18 w 33"/>
                <a:gd name="T7" fmla="*/ 29 h 33"/>
                <a:gd name="T8" fmla="*/ 26 w 33"/>
                <a:gd name="T9" fmla="*/ 26 h 33"/>
                <a:gd name="T10" fmla="*/ 26 w 33"/>
                <a:gd name="T11" fmla="*/ 26 h 33"/>
                <a:gd name="T12" fmla="*/ 29 w 33"/>
                <a:gd name="T13" fmla="*/ 22 h 33"/>
                <a:gd name="T14" fmla="*/ 29 w 33"/>
                <a:gd name="T15" fmla="*/ 18 h 33"/>
                <a:gd name="T16" fmla="*/ 33 w 33"/>
                <a:gd name="T17" fmla="*/ 18 h 33"/>
                <a:gd name="T18" fmla="*/ 29 w 33"/>
                <a:gd name="T19" fmla="*/ 15 h 33"/>
                <a:gd name="T20" fmla="*/ 29 w 33"/>
                <a:gd name="T21" fmla="*/ 15 h 33"/>
                <a:gd name="T22" fmla="*/ 29 w 33"/>
                <a:gd name="T23" fmla="*/ 11 h 33"/>
                <a:gd name="T24" fmla="*/ 26 w 33"/>
                <a:gd name="T25" fmla="*/ 11 h 33"/>
                <a:gd name="T26" fmla="*/ 26 w 33"/>
                <a:gd name="T27" fmla="*/ 7 h 33"/>
                <a:gd name="T28" fmla="*/ 26 w 33"/>
                <a:gd name="T29" fmla="*/ 7 h 33"/>
                <a:gd name="T30" fmla="*/ 26 w 33"/>
                <a:gd name="T31" fmla="*/ 3 h 33"/>
                <a:gd name="T32" fmla="*/ 22 w 33"/>
                <a:gd name="T33" fmla="*/ 3 h 33"/>
                <a:gd name="T34" fmla="*/ 22 w 33"/>
                <a:gd name="T35" fmla="*/ 0 h 33"/>
                <a:gd name="T36" fmla="*/ 18 w 33"/>
                <a:gd name="T37" fmla="*/ 0 h 33"/>
                <a:gd name="T38" fmla="*/ 18 w 33"/>
                <a:gd name="T39" fmla="*/ 0 h 33"/>
                <a:gd name="T40" fmla="*/ 18 w 33"/>
                <a:gd name="T41" fmla="*/ 0 h 33"/>
                <a:gd name="T42" fmla="*/ 18 w 33"/>
                <a:gd name="T43" fmla="*/ 3 h 33"/>
                <a:gd name="T44" fmla="*/ 14 w 33"/>
                <a:gd name="T45" fmla="*/ 7 h 33"/>
                <a:gd name="T46" fmla="*/ 14 w 33"/>
                <a:gd name="T47" fmla="*/ 7 h 33"/>
                <a:gd name="T48" fmla="*/ 11 w 33"/>
                <a:gd name="T49" fmla="*/ 11 h 33"/>
                <a:gd name="T50" fmla="*/ 11 w 33"/>
                <a:gd name="T51" fmla="*/ 7 h 33"/>
                <a:gd name="T52" fmla="*/ 11 w 33"/>
                <a:gd name="T53" fmla="*/ 7 h 33"/>
                <a:gd name="T54" fmla="*/ 7 w 33"/>
                <a:gd name="T55" fmla="*/ 11 h 33"/>
                <a:gd name="T56" fmla="*/ 7 w 33"/>
                <a:gd name="T57" fmla="*/ 7 h 33"/>
                <a:gd name="T58" fmla="*/ 3 w 33"/>
                <a:gd name="T59" fmla="*/ 7 h 33"/>
                <a:gd name="T60" fmla="*/ 3 w 33"/>
                <a:gd name="T61" fmla="*/ 3 h 33"/>
                <a:gd name="T62" fmla="*/ 0 w 33"/>
                <a:gd name="T63" fmla="*/ 3 h 33"/>
                <a:gd name="T64" fmla="*/ 0 w 33"/>
                <a:gd name="T65" fmla="*/ 7 h 33"/>
                <a:gd name="T66" fmla="*/ 0 w 33"/>
                <a:gd name="T67" fmla="*/ 7 h 33"/>
                <a:gd name="T68" fmla="*/ 0 w 33"/>
                <a:gd name="T69" fmla="*/ 11 h 33"/>
                <a:gd name="T70" fmla="*/ 0 w 33"/>
                <a:gd name="T71" fmla="*/ 15 h 33"/>
                <a:gd name="T72" fmla="*/ 0 w 33"/>
                <a:gd name="T73" fmla="*/ 18 h 33"/>
                <a:gd name="T74" fmla="*/ 3 w 33"/>
                <a:gd name="T7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3">
                  <a:moveTo>
                    <a:pt x="3" y="33"/>
                  </a:moveTo>
                  <a:lnTo>
                    <a:pt x="11" y="33"/>
                  </a:lnTo>
                  <a:lnTo>
                    <a:pt x="18" y="33"/>
                  </a:lnTo>
                  <a:lnTo>
                    <a:pt x="18" y="29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9" y="22"/>
                  </a:lnTo>
                  <a:lnTo>
                    <a:pt x="29" y="18"/>
                  </a:lnTo>
                  <a:lnTo>
                    <a:pt x="33" y="18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26" y="11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3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7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141"/>
            <p:cNvSpPr>
              <a:spLocks/>
            </p:cNvSpPr>
            <p:nvPr/>
          </p:nvSpPr>
          <p:spPr bwMode="auto">
            <a:xfrm>
              <a:off x="4545201" y="3075612"/>
              <a:ext cx="405289" cy="362830"/>
            </a:xfrm>
            <a:custGeom>
              <a:avLst/>
              <a:gdLst>
                <a:gd name="T0" fmla="*/ 11 w 315"/>
                <a:gd name="T1" fmla="*/ 156 h 282"/>
                <a:gd name="T2" fmla="*/ 22 w 315"/>
                <a:gd name="T3" fmla="*/ 153 h 282"/>
                <a:gd name="T4" fmla="*/ 37 w 315"/>
                <a:gd name="T5" fmla="*/ 145 h 282"/>
                <a:gd name="T6" fmla="*/ 45 w 315"/>
                <a:gd name="T7" fmla="*/ 153 h 282"/>
                <a:gd name="T8" fmla="*/ 63 w 315"/>
                <a:gd name="T9" fmla="*/ 138 h 282"/>
                <a:gd name="T10" fmla="*/ 67 w 315"/>
                <a:gd name="T11" fmla="*/ 115 h 282"/>
                <a:gd name="T12" fmla="*/ 82 w 315"/>
                <a:gd name="T13" fmla="*/ 97 h 282"/>
                <a:gd name="T14" fmla="*/ 97 w 315"/>
                <a:gd name="T15" fmla="*/ 75 h 282"/>
                <a:gd name="T16" fmla="*/ 100 w 315"/>
                <a:gd name="T17" fmla="*/ 56 h 282"/>
                <a:gd name="T18" fmla="*/ 111 w 315"/>
                <a:gd name="T19" fmla="*/ 34 h 282"/>
                <a:gd name="T20" fmla="*/ 111 w 315"/>
                <a:gd name="T21" fmla="*/ 15 h 282"/>
                <a:gd name="T22" fmla="*/ 115 w 315"/>
                <a:gd name="T23" fmla="*/ 8 h 282"/>
                <a:gd name="T24" fmla="*/ 126 w 315"/>
                <a:gd name="T25" fmla="*/ 4 h 282"/>
                <a:gd name="T26" fmla="*/ 141 w 315"/>
                <a:gd name="T27" fmla="*/ 12 h 282"/>
                <a:gd name="T28" fmla="*/ 159 w 315"/>
                <a:gd name="T29" fmla="*/ 15 h 282"/>
                <a:gd name="T30" fmla="*/ 171 w 315"/>
                <a:gd name="T31" fmla="*/ 15 h 282"/>
                <a:gd name="T32" fmla="*/ 185 w 315"/>
                <a:gd name="T33" fmla="*/ 8 h 282"/>
                <a:gd name="T34" fmla="*/ 208 w 315"/>
                <a:gd name="T35" fmla="*/ 4 h 282"/>
                <a:gd name="T36" fmla="*/ 215 w 315"/>
                <a:gd name="T37" fmla="*/ 4 h 282"/>
                <a:gd name="T38" fmla="*/ 222 w 315"/>
                <a:gd name="T39" fmla="*/ 0 h 282"/>
                <a:gd name="T40" fmla="*/ 237 w 315"/>
                <a:gd name="T41" fmla="*/ 4 h 282"/>
                <a:gd name="T42" fmla="*/ 256 w 315"/>
                <a:gd name="T43" fmla="*/ 4 h 282"/>
                <a:gd name="T44" fmla="*/ 271 w 315"/>
                <a:gd name="T45" fmla="*/ 15 h 282"/>
                <a:gd name="T46" fmla="*/ 282 w 315"/>
                <a:gd name="T47" fmla="*/ 12 h 282"/>
                <a:gd name="T48" fmla="*/ 293 w 315"/>
                <a:gd name="T49" fmla="*/ 8 h 282"/>
                <a:gd name="T50" fmla="*/ 308 w 315"/>
                <a:gd name="T51" fmla="*/ 19 h 282"/>
                <a:gd name="T52" fmla="*/ 315 w 315"/>
                <a:gd name="T53" fmla="*/ 26 h 282"/>
                <a:gd name="T54" fmla="*/ 311 w 315"/>
                <a:gd name="T55" fmla="*/ 45 h 282"/>
                <a:gd name="T56" fmla="*/ 300 w 315"/>
                <a:gd name="T57" fmla="*/ 67 h 282"/>
                <a:gd name="T58" fmla="*/ 289 w 315"/>
                <a:gd name="T59" fmla="*/ 101 h 282"/>
                <a:gd name="T60" fmla="*/ 282 w 315"/>
                <a:gd name="T61" fmla="*/ 127 h 282"/>
                <a:gd name="T62" fmla="*/ 304 w 315"/>
                <a:gd name="T63" fmla="*/ 201 h 282"/>
                <a:gd name="T64" fmla="*/ 274 w 315"/>
                <a:gd name="T65" fmla="*/ 227 h 282"/>
                <a:gd name="T66" fmla="*/ 274 w 315"/>
                <a:gd name="T67" fmla="*/ 238 h 282"/>
                <a:gd name="T68" fmla="*/ 271 w 315"/>
                <a:gd name="T69" fmla="*/ 256 h 282"/>
                <a:gd name="T70" fmla="*/ 285 w 315"/>
                <a:gd name="T71" fmla="*/ 268 h 282"/>
                <a:gd name="T72" fmla="*/ 289 w 315"/>
                <a:gd name="T73" fmla="*/ 282 h 282"/>
                <a:gd name="T74" fmla="*/ 278 w 315"/>
                <a:gd name="T75" fmla="*/ 282 h 282"/>
                <a:gd name="T76" fmla="*/ 256 w 315"/>
                <a:gd name="T77" fmla="*/ 264 h 282"/>
                <a:gd name="T78" fmla="*/ 245 w 315"/>
                <a:gd name="T79" fmla="*/ 253 h 282"/>
                <a:gd name="T80" fmla="*/ 234 w 315"/>
                <a:gd name="T81" fmla="*/ 260 h 282"/>
                <a:gd name="T82" fmla="*/ 219 w 315"/>
                <a:gd name="T83" fmla="*/ 256 h 282"/>
                <a:gd name="T84" fmla="*/ 211 w 315"/>
                <a:gd name="T85" fmla="*/ 249 h 282"/>
                <a:gd name="T86" fmla="*/ 204 w 315"/>
                <a:gd name="T87" fmla="*/ 253 h 282"/>
                <a:gd name="T88" fmla="*/ 196 w 315"/>
                <a:gd name="T89" fmla="*/ 245 h 282"/>
                <a:gd name="T90" fmla="*/ 182 w 315"/>
                <a:gd name="T91" fmla="*/ 249 h 282"/>
                <a:gd name="T92" fmla="*/ 171 w 315"/>
                <a:gd name="T93" fmla="*/ 249 h 282"/>
                <a:gd name="T94" fmla="*/ 167 w 315"/>
                <a:gd name="T95" fmla="*/ 242 h 282"/>
                <a:gd name="T96" fmla="*/ 163 w 315"/>
                <a:gd name="T97" fmla="*/ 230 h 282"/>
                <a:gd name="T98" fmla="*/ 163 w 315"/>
                <a:gd name="T99" fmla="*/ 223 h 282"/>
                <a:gd name="T100" fmla="*/ 159 w 315"/>
                <a:gd name="T101" fmla="*/ 208 h 282"/>
                <a:gd name="T102" fmla="*/ 159 w 315"/>
                <a:gd name="T103" fmla="*/ 197 h 282"/>
                <a:gd name="T104" fmla="*/ 141 w 315"/>
                <a:gd name="T105" fmla="*/ 186 h 282"/>
                <a:gd name="T106" fmla="*/ 122 w 315"/>
                <a:gd name="T107" fmla="*/ 190 h 282"/>
                <a:gd name="T108" fmla="*/ 104 w 315"/>
                <a:gd name="T109" fmla="*/ 201 h 282"/>
                <a:gd name="T110" fmla="*/ 85 w 315"/>
                <a:gd name="T111" fmla="*/ 193 h 282"/>
                <a:gd name="T112" fmla="*/ 82 w 315"/>
                <a:gd name="T113" fmla="*/ 182 h 282"/>
                <a:gd name="T114" fmla="*/ 78 w 315"/>
                <a:gd name="T115" fmla="*/ 171 h 282"/>
                <a:gd name="T116" fmla="*/ 37 w 315"/>
                <a:gd name="T117" fmla="*/ 167 h 282"/>
                <a:gd name="T118" fmla="*/ 19 w 315"/>
                <a:gd name="T119" fmla="*/ 167 h 282"/>
                <a:gd name="T120" fmla="*/ 11 w 315"/>
                <a:gd name="T121" fmla="*/ 1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5" h="282">
                  <a:moveTo>
                    <a:pt x="0" y="167"/>
                  </a:moveTo>
                  <a:lnTo>
                    <a:pt x="4" y="164"/>
                  </a:lnTo>
                  <a:lnTo>
                    <a:pt x="8" y="164"/>
                  </a:lnTo>
                  <a:lnTo>
                    <a:pt x="11" y="164"/>
                  </a:lnTo>
                  <a:lnTo>
                    <a:pt x="8" y="156"/>
                  </a:lnTo>
                  <a:lnTo>
                    <a:pt x="11" y="156"/>
                  </a:lnTo>
                  <a:lnTo>
                    <a:pt x="15" y="153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22" y="149"/>
                  </a:lnTo>
                  <a:lnTo>
                    <a:pt x="22" y="153"/>
                  </a:lnTo>
                  <a:lnTo>
                    <a:pt x="22" y="153"/>
                  </a:lnTo>
                  <a:lnTo>
                    <a:pt x="26" y="153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0" y="149"/>
                  </a:lnTo>
                  <a:lnTo>
                    <a:pt x="34" y="149"/>
                  </a:lnTo>
                  <a:lnTo>
                    <a:pt x="37" y="145"/>
                  </a:lnTo>
                  <a:lnTo>
                    <a:pt x="41" y="145"/>
                  </a:lnTo>
                  <a:lnTo>
                    <a:pt x="41" y="145"/>
                  </a:lnTo>
                  <a:lnTo>
                    <a:pt x="37" y="149"/>
                  </a:lnTo>
                  <a:lnTo>
                    <a:pt x="41" y="149"/>
                  </a:lnTo>
                  <a:lnTo>
                    <a:pt x="41" y="153"/>
                  </a:lnTo>
                  <a:lnTo>
                    <a:pt x="45" y="153"/>
                  </a:lnTo>
                  <a:lnTo>
                    <a:pt x="48" y="153"/>
                  </a:lnTo>
                  <a:lnTo>
                    <a:pt x="52" y="149"/>
                  </a:lnTo>
                  <a:lnTo>
                    <a:pt x="59" y="141"/>
                  </a:lnTo>
                  <a:lnTo>
                    <a:pt x="59" y="141"/>
                  </a:lnTo>
                  <a:lnTo>
                    <a:pt x="63" y="138"/>
                  </a:lnTo>
                  <a:lnTo>
                    <a:pt x="63" y="138"/>
                  </a:lnTo>
                  <a:lnTo>
                    <a:pt x="67" y="134"/>
                  </a:lnTo>
                  <a:lnTo>
                    <a:pt x="67" y="130"/>
                  </a:lnTo>
                  <a:lnTo>
                    <a:pt x="67" y="127"/>
                  </a:lnTo>
                  <a:lnTo>
                    <a:pt x="67" y="119"/>
                  </a:lnTo>
                  <a:lnTo>
                    <a:pt x="67" y="119"/>
                  </a:lnTo>
                  <a:lnTo>
                    <a:pt x="67" y="115"/>
                  </a:lnTo>
                  <a:lnTo>
                    <a:pt x="71" y="112"/>
                  </a:lnTo>
                  <a:lnTo>
                    <a:pt x="74" y="108"/>
                  </a:lnTo>
                  <a:lnTo>
                    <a:pt x="74" y="104"/>
                  </a:lnTo>
                  <a:lnTo>
                    <a:pt x="78" y="101"/>
                  </a:lnTo>
                  <a:lnTo>
                    <a:pt x="82" y="97"/>
                  </a:lnTo>
                  <a:lnTo>
                    <a:pt x="82" y="97"/>
                  </a:lnTo>
                  <a:lnTo>
                    <a:pt x="85" y="97"/>
                  </a:lnTo>
                  <a:lnTo>
                    <a:pt x="89" y="93"/>
                  </a:lnTo>
                  <a:lnTo>
                    <a:pt x="93" y="86"/>
                  </a:lnTo>
                  <a:lnTo>
                    <a:pt x="93" y="82"/>
                  </a:lnTo>
                  <a:lnTo>
                    <a:pt x="97" y="78"/>
                  </a:lnTo>
                  <a:lnTo>
                    <a:pt x="97" y="75"/>
                  </a:lnTo>
                  <a:lnTo>
                    <a:pt x="100" y="71"/>
                  </a:lnTo>
                  <a:lnTo>
                    <a:pt x="97" y="71"/>
                  </a:lnTo>
                  <a:lnTo>
                    <a:pt x="100" y="67"/>
                  </a:lnTo>
                  <a:lnTo>
                    <a:pt x="97" y="64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4" y="52"/>
                  </a:lnTo>
                  <a:lnTo>
                    <a:pt x="100" y="45"/>
                  </a:lnTo>
                  <a:lnTo>
                    <a:pt x="108" y="38"/>
                  </a:lnTo>
                  <a:lnTo>
                    <a:pt x="108" y="34"/>
                  </a:lnTo>
                  <a:lnTo>
                    <a:pt x="111" y="34"/>
                  </a:lnTo>
                  <a:lnTo>
                    <a:pt x="111" y="26"/>
                  </a:lnTo>
                  <a:lnTo>
                    <a:pt x="111" y="26"/>
                  </a:lnTo>
                  <a:lnTo>
                    <a:pt x="111" y="23"/>
                  </a:lnTo>
                  <a:lnTo>
                    <a:pt x="111" y="19"/>
                  </a:lnTo>
                  <a:lnTo>
                    <a:pt x="111" y="19"/>
                  </a:lnTo>
                  <a:lnTo>
                    <a:pt x="111" y="15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5" y="12"/>
                  </a:lnTo>
                  <a:lnTo>
                    <a:pt x="115" y="12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30" y="4"/>
                  </a:lnTo>
                  <a:lnTo>
                    <a:pt x="130" y="4"/>
                  </a:lnTo>
                  <a:lnTo>
                    <a:pt x="134" y="8"/>
                  </a:lnTo>
                  <a:lnTo>
                    <a:pt x="137" y="8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5" y="12"/>
                  </a:lnTo>
                  <a:lnTo>
                    <a:pt x="148" y="15"/>
                  </a:lnTo>
                  <a:lnTo>
                    <a:pt x="152" y="15"/>
                  </a:lnTo>
                  <a:lnTo>
                    <a:pt x="156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71" y="15"/>
                  </a:lnTo>
                  <a:lnTo>
                    <a:pt x="174" y="15"/>
                  </a:lnTo>
                  <a:lnTo>
                    <a:pt x="171" y="15"/>
                  </a:lnTo>
                  <a:lnTo>
                    <a:pt x="171" y="12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78" y="8"/>
                  </a:lnTo>
                  <a:lnTo>
                    <a:pt x="182" y="8"/>
                  </a:lnTo>
                  <a:lnTo>
                    <a:pt x="185" y="8"/>
                  </a:lnTo>
                  <a:lnTo>
                    <a:pt x="185" y="8"/>
                  </a:lnTo>
                  <a:lnTo>
                    <a:pt x="193" y="8"/>
                  </a:lnTo>
                  <a:lnTo>
                    <a:pt x="193" y="8"/>
                  </a:lnTo>
                  <a:lnTo>
                    <a:pt x="196" y="4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08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19" y="4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7" y="4"/>
                  </a:lnTo>
                  <a:lnTo>
                    <a:pt x="245" y="4"/>
                  </a:lnTo>
                  <a:lnTo>
                    <a:pt x="245" y="4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9" y="8"/>
                  </a:lnTo>
                  <a:lnTo>
                    <a:pt x="259" y="8"/>
                  </a:lnTo>
                  <a:lnTo>
                    <a:pt x="263" y="8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71" y="15"/>
                  </a:lnTo>
                  <a:lnTo>
                    <a:pt x="271" y="15"/>
                  </a:lnTo>
                  <a:lnTo>
                    <a:pt x="274" y="12"/>
                  </a:lnTo>
                  <a:lnTo>
                    <a:pt x="274" y="12"/>
                  </a:lnTo>
                  <a:lnTo>
                    <a:pt x="278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85" y="12"/>
                  </a:lnTo>
                  <a:lnTo>
                    <a:pt x="289" y="8"/>
                  </a:lnTo>
                  <a:lnTo>
                    <a:pt x="289" y="8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6" y="12"/>
                  </a:lnTo>
                  <a:lnTo>
                    <a:pt x="300" y="15"/>
                  </a:lnTo>
                  <a:lnTo>
                    <a:pt x="300" y="15"/>
                  </a:lnTo>
                  <a:lnTo>
                    <a:pt x="304" y="15"/>
                  </a:lnTo>
                  <a:lnTo>
                    <a:pt x="304" y="19"/>
                  </a:lnTo>
                  <a:lnTo>
                    <a:pt x="308" y="19"/>
                  </a:lnTo>
                  <a:lnTo>
                    <a:pt x="308" y="23"/>
                  </a:lnTo>
                  <a:lnTo>
                    <a:pt x="308" y="23"/>
                  </a:lnTo>
                  <a:lnTo>
                    <a:pt x="308" y="26"/>
                  </a:lnTo>
                  <a:lnTo>
                    <a:pt x="311" y="26"/>
                  </a:lnTo>
                  <a:lnTo>
                    <a:pt x="315" y="26"/>
                  </a:lnTo>
                  <a:lnTo>
                    <a:pt x="315" y="26"/>
                  </a:lnTo>
                  <a:lnTo>
                    <a:pt x="315" y="30"/>
                  </a:lnTo>
                  <a:lnTo>
                    <a:pt x="311" y="30"/>
                  </a:lnTo>
                  <a:lnTo>
                    <a:pt x="311" y="34"/>
                  </a:lnTo>
                  <a:lnTo>
                    <a:pt x="311" y="41"/>
                  </a:lnTo>
                  <a:lnTo>
                    <a:pt x="311" y="45"/>
                  </a:lnTo>
                  <a:lnTo>
                    <a:pt x="311" y="45"/>
                  </a:lnTo>
                  <a:lnTo>
                    <a:pt x="315" y="49"/>
                  </a:lnTo>
                  <a:lnTo>
                    <a:pt x="315" y="49"/>
                  </a:lnTo>
                  <a:lnTo>
                    <a:pt x="315" y="52"/>
                  </a:lnTo>
                  <a:lnTo>
                    <a:pt x="308" y="60"/>
                  </a:lnTo>
                  <a:lnTo>
                    <a:pt x="300" y="67"/>
                  </a:lnTo>
                  <a:lnTo>
                    <a:pt x="300" y="67"/>
                  </a:lnTo>
                  <a:lnTo>
                    <a:pt x="293" y="78"/>
                  </a:lnTo>
                  <a:lnTo>
                    <a:pt x="293" y="82"/>
                  </a:lnTo>
                  <a:lnTo>
                    <a:pt x="293" y="86"/>
                  </a:lnTo>
                  <a:lnTo>
                    <a:pt x="293" y="90"/>
                  </a:lnTo>
                  <a:lnTo>
                    <a:pt x="289" y="97"/>
                  </a:lnTo>
                  <a:lnTo>
                    <a:pt x="289" y="101"/>
                  </a:lnTo>
                  <a:lnTo>
                    <a:pt x="285" y="104"/>
                  </a:lnTo>
                  <a:lnTo>
                    <a:pt x="282" y="104"/>
                  </a:lnTo>
                  <a:lnTo>
                    <a:pt x="282" y="115"/>
                  </a:lnTo>
                  <a:lnTo>
                    <a:pt x="282" y="119"/>
                  </a:lnTo>
                  <a:lnTo>
                    <a:pt x="282" y="123"/>
                  </a:lnTo>
                  <a:lnTo>
                    <a:pt x="282" y="127"/>
                  </a:lnTo>
                  <a:lnTo>
                    <a:pt x="282" y="130"/>
                  </a:lnTo>
                  <a:lnTo>
                    <a:pt x="289" y="160"/>
                  </a:lnTo>
                  <a:lnTo>
                    <a:pt x="293" y="179"/>
                  </a:lnTo>
                  <a:lnTo>
                    <a:pt x="304" y="190"/>
                  </a:lnTo>
                  <a:lnTo>
                    <a:pt x="308" y="205"/>
                  </a:lnTo>
                  <a:lnTo>
                    <a:pt x="304" y="201"/>
                  </a:lnTo>
                  <a:lnTo>
                    <a:pt x="278" y="208"/>
                  </a:lnTo>
                  <a:lnTo>
                    <a:pt x="271" y="219"/>
                  </a:lnTo>
                  <a:lnTo>
                    <a:pt x="271" y="223"/>
                  </a:lnTo>
                  <a:lnTo>
                    <a:pt x="274" y="223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274" y="230"/>
                  </a:lnTo>
                  <a:lnTo>
                    <a:pt x="274" y="230"/>
                  </a:lnTo>
                  <a:lnTo>
                    <a:pt x="274" y="234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4" y="238"/>
                  </a:lnTo>
                  <a:lnTo>
                    <a:pt x="271" y="242"/>
                  </a:lnTo>
                  <a:lnTo>
                    <a:pt x="271" y="242"/>
                  </a:lnTo>
                  <a:lnTo>
                    <a:pt x="271" y="245"/>
                  </a:lnTo>
                  <a:lnTo>
                    <a:pt x="271" y="253"/>
                  </a:lnTo>
                  <a:lnTo>
                    <a:pt x="271" y="256"/>
                  </a:lnTo>
                  <a:lnTo>
                    <a:pt x="271" y="260"/>
                  </a:lnTo>
                  <a:lnTo>
                    <a:pt x="274" y="264"/>
                  </a:lnTo>
                  <a:lnTo>
                    <a:pt x="278" y="264"/>
                  </a:lnTo>
                  <a:lnTo>
                    <a:pt x="278" y="268"/>
                  </a:lnTo>
                  <a:lnTo>
                    <a:pt x="285" y="268"/>
                  </a:lnTo>
                  <a:lnTo>
                    <a:pt x="285" y="268"/>
                  </a:lnTo>
                  <a:lnTo>
                    <a:pt x="285" y="264"/>
                  </a:lnTo>
                  <a:lnTo>
                    <a:pt x="285" y="264"/>
                  </a:lnTo>
                  <a:lnTo>
                    <a:pt x="289" y="264"/>
                  </a:lnTo>
                  <a:lnTo>
                    <a:pt x="289" y="264"/>
                  </a:lnTo>
                  <a:lnTo>
                    <a:pt x="293" y="279"/>
                  </a:lnTo>
                  <a:lnTo>
                    <a:pt x="289" y="282"/>
                  </a:lnTo>
                  <a:lnTo>
                    <a:pt x="289" y="282"/>
                  </a:lnTo>
                  <a:lnTo>
                    <a:pt x="289" y="279"/>
                  </a:lnTo>
                  <a:lnTo>
                    <a:pt x="285" y="279"/>
                  </a:lnTo>
                  <a:lnTo>
                    <a:pt x="285" y="279"/>
                  </a:lnTo>
                  <a:lnTo>
                    <a:pt x="282" y="282"/>
                  </a:lnTo>
                  <a:lnTo>
                    <a:pt x="278" y="282"/>
                  </a:lnTo>
                  <a:lnTo>
                    <a:pt x="274" y="279"/>
                  </a:lnTo>
                  <a:lnTo>
                    <a:pt x="271" y="275"/>
                  </a:lnTo>
                  <a:lnTo>
                    <a:pt x="271" y="271"/>
                  </a:lnTo>
                  <a:lnTo>
                    <a:pt x="267" y="268"/>
                  </a:lnTo>
                  <a:lnTo>
                    <a:pt x="263" y="268"/>
                  </a:lnTo>
                  <a:lnTo>
                    <a:pt x="256" y="264"/>
                  </a:lnTo>
                  <a:lnTo>
                    <a:pt x="252" y="264"/>
                  </a:lnTo>
                  <a:lnTo>
                    <a:pt x="252" y="260"/>
                  </a:lnTo>
                  <a:lnTo>
                    <a:pt x="248" y="256"/>
                  </a:lnTo>
                  <a:lnTo>
                    <a:pt x="248" y="253"/>
                  </a:lnTo>
                  <a:lnTo>
                    <a:pt x="248" y="253"/>
                  </a:lnTo>
                  <a:lnTo>
                    <a:pt x="245" y="253"/>
                  </a:lnTo>
                  <a:lnTo>
                    <a:pt x="245" y="253"/>
                  </a:lnTo>
                  <a:lnTo>
                    <a:pt x="241" y="256"/>
                  </a:lnTo>
                  <a:lnTo>
                    <a:pt x="241" y="260"/>
                  </a:lnTo>
                  <a:lnTo>
                    <a:pt x="237" y="260"/>
                  </a:lnTo>
                  <a:lnTo>
                    <a:pt x="234" y="260"/>
                  </a:lnTo>
                  <a:lnTo>
                    <a:pt x="234" y="260"/>
                  </a:lnTo>
                  <a:lnTo>
                    <a:pt x="230" y="260"/>
                  </a:lnTo>
                  <a:lnTo>
                    <a:pt x="226" y="260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19" y="256"/>
                  </a:lnTo>
                  <a:lnTo>
                    <a:pt x="219" y="256"/>
                  </a:lnTo>
                  <a:lnTo>
                    <a:pt x="219" y="253"/>
                  </a:lnTo>
                  <a:lnTo>
                    <a:pt x="219" y="253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5" y="249"/>
                  </a:lnTo>
                  <a:lnTo>
                    <a:pt x="211" y="249"/>
                  </a:lnTo>
                  <a:lnTo>
                    <a:pt x="211" y="249"/>
                  </a:lnTo>
                  <a:lnTo>
                    <a:pt x="208" y="249"/>
                  </a:lnTo>
                  <a:lnTo>
                    <a:pt x="204" y="249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6" y="245"/>
                  </a:lnTo>
                  <a:lnTo>
                    <a:pt x="193" y="245"/>
                  </a:lnTo>
                  <a:lnTo>
                    <a:pt x="189" y="245"/>
                  </a:lnTo>
                  <a:lnTo>
                    <a:pt x="185" y="249"/>
                  </a:lnTo>
                  <a:lnTo>
                    <a:pt x="185" y="249"/>
                  </a:lnTo>
                  <a:lnTo>
                    <a:pt x="182" y="249"/>
                  </a:lnTo>
                  <a:lnTo>
                    <a:pt x="182" y="249"/>
                  </a:lnTo>
                  <a:lnTo>
                    <a:pt x="178" y="249"/>
                  </a:lnTo>
                  <a:lnTo>
                    <a:pt x="174" y="249"/>
                  </a:lnTo>
                  <a:lnTo>
                    <a:pt x="174" y="245"/>
                  </a:lnTo>
                  <a:lnTo>
                    <a:pt x="171" y="245"/>
                  </a:lnTo>
                  <a:lnTo>
                    <a:pt x="171" y="245"/>
                  </a:lnTo>
                  <a:lnTo>
                    <a:pt x="171" y="249"/>
                  </a:lnTo>
                  <a:lnTo>
                    <a:pt x="171" y="249"/>
                  </a:lnTo>
                  <a:lnTo>
                    <a:pt x="167" y="249"/>
                  </a:lnTo>
                  <a:lnTo>
                    <a:pt x="167" y="249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67" y="242"/>
                  </a:lnTo>
                  <a:lnTo>
                    <a:pt x="167" y="242"/>
                  </a:lnTo>
                  <a:lnTo>
                    <a:pt x="167" y="238"/>
                  </a:lnTo>
                  <a:lnTo>
                    <a:pt x="167" y="238"/>
                  </a:lnTo>
                  <a:lnTo>
                    <a:pt x="167" y="234"/>
                  </a:lnTo>
                  <a:lnTo>
                    <a:pt x="167" y="234"/>
                  </a:lnTo>
                  <a:lnTo>
                    <a:pt x="163" y="230"/>
                  </a:lnTo>
                  <a:lnTo>
                    <a:pt x="163" y="230"/>
                  </a:lnTo>
                  <a:lnTo>
                    <a:pt x="167" y="227"/>
                  </a:lnTo>
                  <a:lnTo>
                    <a:pt x="163" y="227"/>
                  </a:lnTo>
                  <a:lnTo>
                    <a:pt x="163" y="227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63" y="223"/>
                  </a:lnTo>
                  <a:lnTo>
                    <a:pt x="159" y="219"/>
                  </a:lnTo>
                  <a:lnTo>
                    <a:pt x="159" y="219"/>
                  </a:lnTo>
                  <a:lnTo>
                    <a:pt x="159" y="216"/>
                  </a:lnTo>
                  <a:lnTo>
                    <a:pt x="159" y="216"/>
                  </a:lnTo>
                  <a:lnTo>
                    <a:pt x="159" y="208"/>
                  </a:lnTo>
                  <a:lnTo>
                    <a:pt x="159" y="208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59" y="201"/>
                  </a:lnTo>
                  <a:lnTo>
                    <a:pt x="159" y="197"/>
                  </a:lnTo>
                  <a:lnTo>
                    <a:pt x="159" y="197"/>
                  </a:lnTo>
                  <a:lnTo>
                    <a:pt x="159" y="193"/>
                  </a:lnTo>
                  <a:lnTo>
                    <a:pt x="159" y="190"/>
                  </a:lnTo>
                  <a:lnTo>
                    <a:pt x="159" y="190"/>
                  </a:lnTo>
                  <a:lnTo>
                    <a:pt x="141" y="190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2"/>
                  </a:lnTo>
                  <a:lnTo>
                    <a:pt x="137" y="182"/>
                  </a:lnTo>
                  <a:lnTo>
                    <a:pt x="137" y="186"/>
                  </a:lnTo>
                  <a:lnTo>
                    <a:pt x="122" y="186"/>
                  </a:lnTo>
                  <a:lnTo>
                    <a:pt x="122" y="190"/>
                  </a:lnTo>
                  <a:lnTo>
                    <a:pt x="119" y="190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9" y="197"/>
                  </a:lnTo>
                  <a:lnTo>
                    <a:pt x="108" y="201"/>
                  </a:lnTo>
                  <a:lnTo>
                    <a:pt x="104" y="201"/>
                  </a:lnTo>
                  <a:lnTo>
                    <a:pt x="100" y="201"/>
                  </a:lnTo>
                  <a:lnTo>
                    <a:pt x="97" y="201"/>
                  </a:lnTo>
                  <a:lnTo>
                    <a:pt x="93" y="201"/>
                  </a:lnTo>
                  <a:lnTo>
                    <a:pt x="89" y="201"/>
                  </a:lnTo>
                  <a:lnTo>
                    <a:pt x="89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82" y="190"/>
                  </a:lnTo>
                  <a:lnTo>
                    <a:pt x="82" y="190"/>
                  </a:lnTo>
                  <a:lnTo>
                    <a:pt x="82" y="186"/>
                  </a:lnTo>
                  <a:lnTo>
                    <a:pt x="82" y="186"/>
                  </a:lnTo>
                  <a:lnTo>
                    <a:pt x="82" y="182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71"/>
                  </a:lnTo>
                  <a:lnTo>
                    <a:pt x="78" y="167"/>
                  </a:lnTo>
                  <a:lnTo>
                    <a:pt x="59" y="167"/>
                  </a:lnTo>
                  <a:lnTo>
                    <a:pt x="48" y="167"/>
                  </a:lnTo>
                  <a:lnTo>
                    <a:pt x="41" y="167"/>
                  </a:lnTo>
                  <a:lnTo>
                    <a:pt x="37" y="167"/>
                  </a:lnTo>
                  <a:lnTo>
                    <a:pt x="34" y="167"/>
                  </a:lnTo>
                  <a:lnTo>
                    <a:pt x="30" y="167"/>
                  </a:lnTo>
                  <a:lnTo>
                    <a:pt x="26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19" y="167"/>
                  </a:lnTo>
                  <a:lnTo>
                    <a:pt x="15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11" y="171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4" y="167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6" name="Freeform 142"/>
            <p:cNvSpPr>
              <a:spLocks/>
            </p:cNvSpPr>
            <p:nvPr/>
          </p:nvSpPr>
          <p:spPr bwMode="auto">
            <a:xfrm>
              <a:off x="4983940" y="3357384"/>
              <a:ext cx="66905" cy="153109"/>
            </a:xfrm>
            <a:custGeom>
              <a:avLst/>
              <a:gdLst>
                <a:gd name="T0" fmla="*/ 4 w 52"/>
                <a:gd name="T1" fmla="*/ 0 h 119"/>
                <a:gd name="T2" fmla="*/ 7 w 52"/>
                <a:gd name="T3" fmla="*/ 4 h 119"/>
                <a:gd name="T4" fmla="*/ 11 w 52"/>
                <a:gd name="T5" fmla="*/ 4 h 119"/>
                <a:gd name="T6" fmla="*/ 15 w 52"/>
                <a:gd name="T7" fmla="*/ 4 h 119"/>
                <a:gd name="T8" fmla="*/ 15 w 52"/>
                <a:gd name="T9" fmla="*/ 4 h 119"/>
                <a:gd name="T10" fmla="*/ 18 w 52"/>
                <a:gd name="T11" fmla="*/ 8 h 119"/>
                <a:gd name="T12" fmla="*/ 26 w 52"/>
                <a:gd name="T13" fmla="*/ 15 h 119"/>
                <a:gd name="T14" fmla="*/ 26 w 52"/>
                <a:gd name="T15" fmla="*/ 45 h 119"/>
                <a:gd name="T16" fmla="*/ 26 w 52"/>
                <a:gd name="T17" fmla="*/ 60 h 119"/>
                <a:gd name="T18" fmla="*/ 33 w 52"/>
                <a:gd name="T19" fmla="*/ 63 h 119"/>
                <a:gd name="T20" fmla="*/ 37 w 52"/>
                <a:gd name="T21" fmla="*/ 67 h 119"/>
                <a:gd name="T22" fmla="*/ 44 w 52"/>
                <a:gd name="T23" fmla="*/ 75 h 119"/>
                <a:gd name="T24" fmla="*/ 48 w 52"/>
                <a:gd name="T25" fmla="*/ 82 h 119"/>
                <a:gd name="T26" fmla="*/ 52 w 52"/>
                <a:gd name="T27" fmla="*/ 86 h 119"/>
                <a:gd name="T28" fmla="*/ 48 w 52"/>
                <a:gd name="T29" fmla="*/ 89 h 119"/>
                <a:gd name="T30" fmla="*/ 44 w 52"/>
                <a:gd name="T31" fmla="*/ 89 h 119"/>
                <a:gd name="T32" fmla="*/ 44 w 52"/>
                <a:gd name="T33" fmla="*/ 93 h 119"/>
                <a:gd name="T34" fmla="*/ 48 w 52"/>
                <a:gd name="T35" fmla="*/ 100 h 119"/>
                <a:gd name="T36" fmla="*/ 44 w 52"/>
                <a:gd name="T37" fmla="*/ 104 h 119"/>
                <a:gd name="T38" fmla="*/ 41 w 52"/>
                <a:gd name="T39" fmla="*/ 108 h 119"/>
                <a:gd name="T40" fmla="*/ 37 w 52"/>
                <a:gd name="T41" fmla="*/ 115 h 119"/>
                <a:gd name="T42" fmla="*/ 37 w 52"/>
                <a:gd name="T43" fmla="*/ 119 h 119"/>
                <a:gd name="T44" fmla="*/ 33 w 52"/>
                <a:gd name="T45" fmla="*/ 119 h 119"/>
                <a:gd name="T46" fmla="*/ 33 w 52"/>
                <a:gd name="T47" fmla="*/ 115 h 119"/>
                <a:gd name="T48" fmla="*/ 30 w 52"/>
                <a:gd name="T49" fmla="*/ 112 h 119"/>
                <a:gd name="T50" fmla="*/ 22 w 52"/>
                <a:gd name="T51" fmla="*/ 108 h 119"/>
                <a:gd name="T52" fmla="*/ 22 w 52"/>
                <a:gd name="T53" fmla="*/ 100 h 119"/>
                <a:gd name="T54" fmla="*/ 22 w 52"/>
                <a:gd name="T55" fmla="*/ 97 h 119"/>
                <a:gd name="T56" fmla="*/ 26 w 52"/>
                <a:gd name="T57" fmla="*/ 89 h 119"/>
                <a:gd name="T58" fmla="*/ 30 w 52"/>
                <a:gd name="T59" fmla="*/ 82 h 119"/>
                <a:gd name="T60" fmla="*/ 22 w 52"/>
                <a:gd name="T61" fmla="*/ 78 h 119"/>
                <a:gd name="T62" fmla="*/ 18 w 52"/>
                <a:gd name="T63" fmla="*/ 78 h 119"/>
                <a:gd name="T64" fmla="*/ 15 w 52"/>
                <a:gd name="T65" fmla="*/ 78 h 119"/>
                <a:gd name="T66" fmla="*/ 11 w 52"/>
                <a:gd name="T67" fmla="*/ 78 h 119"/>
                <a:gd name="T68" fmla="*/ 7 w 52"/>
                <a:gd name="T69" fmla="*/ 75 h 119"/>
                <a:gd name="T70" fmla="*/ 4 w 52"/>
                <a:gd name="T71" fmla="*/ 75 h 119"/>
                <a:gd name="T72" fmla="*/ 0 w 52"/>
                <a:gd name="T73" fmla="*/ 67 h 119"/>
                <a:gd name="T74" fmla="*/ 0 w 52"/>
                <a:gd name="T75" fmla="*/ 63 h 119"/>
                <a:gd name="T76" fmla="*/ 4 w 52"/>
                <a:gd name="T77" fmla="*/ 60 h 119"/>
                <a:gd name="T78" fmla="*/ 4 w 52"/>
                <a:gd name="T79" fmla="*/ 56 h 119"/>
                <a:gd name="T80" fmla="*/ 4 w 52"/>
                <a:gd name="T81" fmla="*/ 56 h 119"/>
                <a:gd name="T82" fmla="*/ 7 w 52"/>
                <a:gd name="T83" fmla="*/ 52 h 119"/>
                <a:gd name="T84" fmla="*/ 11 w 52"/>
                <a:gd name="T85" fmla="*/ 49 h 119"/>
                <a:gd name="T86" fmla="*/ 11 w 52"/>
                <a:gd name="T87" fmla="*/ 49 h 119"/>
                <a:gd name="T88" fmla="*/ 11 w 52"/>
                <a:gd name="T89" fmla="*/ 45 h 119"/>
                <a:gd name="T90" fmla="*/ 11 w 52"/>
                <a:gd name="T91" fmla="*/ 41 h 119"/>
                <a:gd name="T92" fmla="*/ 7 w 52"/>
                <a:gd name="T93" fmla="*/ 37 h 119"/>
                <a:gd name="T94" fmla="*/ 11 w 52"/>
                <a:gd name="T95" fmla="*/ 34 h 119"/>
                <a:gd name="T96" fmla="*/ 7 w 52"/>
                <a:gd name="T97" fmla="*/ 30 h 119"/>
                <a:gd name="T98" fmla="*/ 11 w 52"/>
                <a:gd name="T99" fmla="*/ 23 h 119"/>
                <a:gd name="T100" fmla="*/ 15 w 52"/>
                <a:gd name="T101" fmla="*/ 23 h 119"/>
                <a:gd name="T102" fmla="*/ 11 w 52"/>
                <a:gd name="T103" fmla="*/ 15 h 119"/>
                <a:gd name="T104" fmla="*/ 7 w 52"/>
                <a:gd name="T105" fmla="*/ 11 h 119"/>
                <a:gd name="T106" fmla="*/ 11 w 52"/>
                <a:gd name="T107" fmla="*/ 8 h 119"/>
                <a:gd name="T108" fmla="*/ 7 w 52"/>
                <a:gd name="T109" fmla="*/ 8 h 119"/>
                <a:gd name="T110" fmla="*/ 4 w 52"/>
                <a:gd name="T111" fmla="*/ 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" h="11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60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44" y="71"/>
                  </a:lnTo>
                  <a:lnTo>
                    <a:pt x="44" y="75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48" y="86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44" y="89"/>
                  </a:lnTo>
                  <a:lnTo>
                    <a:pt x="48" y="89"/>
                  </a:lnTo>
                  <a:lnTo>
                    <a:pt x="44" y="93"/>
                  </a:lnTo>
                  <a:lnTo>
                    <a:pt x="48" y="93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4" y="104"/>
                  </a:lnTo>
                  <a:lnTo>
                    <a:pt x="41" y="104"/>
                  </a:lnTo>
                  <a:lnTo>
                    <a:pt x="41" y="108"/>
                  </a:lnTo>
                  <a:lnTo>
                    <a:pt x="41" y="112"/>
                  </a:lnTo>
                  <a:lnTo>
                    <a:pt x="37" y="115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26" y="108"/>
                  </a:lnTo>
                  <a:lnTo>
                    <a:pt x="22" y="108"/>
                  </a:lnTo>
                  <a:lnTo>
                    <a:pt x="22" y="104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3"/>
                  </a:lnTo>
                  <a:lnTo>
                    <a:pt x="26" y="89"/>
                  </a:lnTo>
                  <a:lnTo>
                    <a:pt x="30" y="86"/>
                  </a:lnTo>
                  <a:lnTo>
                    <a:pt x="30" y="82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1" y="78"/>
                  </a:lnTo>
                  <a:lnTo>
                    <a:pt x="11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7" y="71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7" y="52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7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7" y="37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1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143"/>
            <p:cNvSpPr>
              <a:spLocks/>
            </p:cNvSpPr>
            <p:nvPr/>
          </p:nvSpPr>
          <p:spPr bwMode="auto">
            <a:xfrm>
              <a:off x="4749773" y="3334224"/>
              <a:ext cx="253467" cy="195568"/>
            </a:xfrm>
            <a:custGeom>
              <a:avLst/>
              <a:gdLst>
                <a:gd name="T0" fmla="*/ 41 w 197"/>
                <a:gd name="T1" fmla="*/ 48 h 152"/>
                <a:gd name="T2" fmla="*/ 45 w 197"/>
                <a:gd name="T3" fmla="*/ 52 h 152"/>
                <a:gd name="T4" fmla="*/ 52 w 197"/>
                <a:gd name="T5" fmla="*/ 48 h 152"/>
                <a:gd name="T6" fmla="*/ 60 w 197"/>
                <a:gd name="T7" fmla="*/ 52 h 152"/>
                <a:gd name="T8" fmla="*/ 63 w 197"/>
                <a:gd name="T9" fmla="*/ 55 h 152"/>
                <a:gd name="T10" fmla="*/ 75 w 197"/>
                <a:gd name="T11" fmla="*/ 59 h 152"/>
                <a:gd name="T12" fmla="*/ 82 w 197"/>
                <a:gd name="T13" fmla="*/ 55 h 152"/>
                <a:gd name="T14" fmla="*/ 89 w 197"/>
                <a:gd name="T15" fmla="*/ 52 h 152"/>
                <a:gd name="T16" fmla="*/ 97 w 197"/>
                <a:gd name="T17" fmla="*/ 63 h 152"/>
                <a:gd name="T18" fmla="*/ 112 w 197"/>
                <a:gd name="T19" fmla="*/ 74 h 152"/>
                <a:gd name="T20" fmla="*/ 126 w 197"/>
                <a:gd name="T21" fmla="*/ 78 h 152"/>
                <a:gd name="T22" fmla="*/ 130 w 197"/>
                <a:gd name="T23" fmla="*/ 81 h 152"/>
                <a:gd name="T24" fmla="*/ 126 w 197"/>
                <a:gd name="T25" fmla="*/ 63 h 152"/>
                <a:gd name="T26" fmla="*/ 119 w 197"/>
                <a:gd name="T27" fmla="*/ 67 h 152"/>
                <a:gd name="T28" fmla="*/ 112 w 197"/>
                <a:gd name="T29" fmla="*/ 55 h 152"/>
                <a:gd name="T30" fmla="*/ 112 w 197"/>
                <a:gd name="T31" fmla="*/ 41 h 152"/>
                <a:gd name="T32" fmla="*/ 115 w 197"/>
                <a:gd name="T33" fmla="*/ 33 h 152"/>
                <a:gd name="T34" fmla="*/ 115 w 197"/>
                <a:gd name="T35" fmla="*/ 26 h 152"/>
                <a:gd name="T36" fmla="*/ 112 w 197"/>
                <a:gd name="T37" fmla="*/ 18 h 152"/>
                <a:gd name="T38" fmla="*/ 156 w 197"/>
                <a:gd name="T39" fmla="*/ 4 h 152"/>
                <a:gd name="T40" fmla="*/ 163 w 197"/>
                <a:gd name="T41" fmla="*/ 7 h 152"/>
                <a:gd name="T42" fmla="*/ 178 w 197"/>
                <a:gd name="T43" fmla="*/ 11 h 152"/>
                <a:gd name="T44" fmla="*/ 186 w 197"/>
                <a:gd name="T45" fmla="*/ 18 h 152"/>
                <a:gd name="T46" fmla="*/ 189 w 197"/>
                <a:gd name="T47" fmla="*/ 26 h 152"/>
                <a:gd name="T48" fmla="*/ 189 w 197"/>
                <a:gd name="T49" fmla="*/ 29 h 152"/>
                <a:gd name="T50" fmla="*/ 197 w 197"/>
                <a:gd name="T51" fmla="*/ 41 h 152"/>
                <a:gd name="T52" fmla="*/ 189 w 197"/>
                <a:gd name="T53" fmla="*/ 48 h 152"/>
                <a:gd name="T54" fmla="*/ 189 w 197"/>
                <a:gd name="T55" fmla="*/ 55 h 152"/>
                <a:gd name="T56" fmla="*/ 193 w 197"/>
                <a:gd name="T57" fmla="*/ 63 h 152"/>
                <a:gd name="T58" fmla="*/ 193 w 197"/>
                <a:gd name="T59" fmla="*/ 67 h 152"/>
                <a:gd name="T60" fmla="*/ 186 w 197"/>
                <a:gd name="T61" fmla="*/ 74 h 152"/>
                <a:gd name="T62" fmla="*/ 186 w 197"/>
                <a:gd name="T63" fmla="*/ 78 h 152"/>
                <a:gd name="T64" fmla="*/ 182 w 197"/>
                <a:gd name="T65" fmla="*/ 85 h 152"/>
                <a:gd name="T66" fmla="*/ 182 w 197"/>
                <a:gd name="T67" fmla="*/ 93 h 152"/>
                <a:gd name="T68" fmla="*/ 149 w 197"/>
                <a:gd name="T69" fmla="*/ 104 h 152"/>
                <a:gd name="T70" fmla="*/ 141 w 197"/>
                <a:gd name="T71" fmla="*/ 115 h 152"/>
                <a:gd name="T72" fmla="*/ 134 w 197"/>
                <a:gd name="T73" fmla="*/ 115 h 152"/>
                <a:gd name="T74" fmla="*/ 123 w 197"/>
                <a:gd name="T75" fmla="*/ 115 h 152"/>
                <a:gd name="T76" fmla="*/ 115 w 197"/>
                <a:gd name="T77" fmla="*/ 122 h 152"/>
                <a:gd name="T78" fmla="*/ 112 w 197"/>
                <a:gd name="T79" fmla="*/ 126 h 152"/>
                <a:gd name="T80" fmla="*/ 86 w 197"/>
                <a:gd name="T81" fmla="*/ 148 h 152"/>
                <a:gd name="T82" fmla="*/ 75 w 197"/>
                <a:gd name="T83" fmla="*/ 148 h 152"/>
                <a:gd name="T84" fmla="*/ 67 w 197"/>
                <a:gd name="T85" fmla="*/ 148 h 152"/>
                <a:gd name="T86" fmla="*/ 60 w 197"/>
                <a:gd name="T87" fmla="*/ 148 h 152"/>
                <a:gd name="T88" fmla="*/ 49 w 197"/>
                <a:gd name="T89" fmla="*/ 144 h 152"/>
                <a:gd name="T90" fmla="*/ 45 w 197"/>
                <a:gd name="T91" fmla="*/ 141 h 152"/>
                <a:gd name="T92" fmla="*/ 23 w 197"/>
                <a:gd name="T93" fmla="*/ 144 h 152"/>
                <a:gd name="T94" fmla="*/ 15 w 197"/>
                <a:gd name="T95" fmla="*/ 137 h 152"/>
                <a:gd name="T96" fmla="*/ 8 w 197"/>
                <a:gd name="T97" fmla="*/ 130 h 152"/>
                <a:gd name="T98" fmla="*/ 0 w 197"/>
                <a:gd name="T99" fmla="*/ 122 h 152"/>
                <a:gd name="T100" fmla="*/ 37 w 197"/>
                <a:gd name="T101" fmla="*/ 70 h 152"/>
                <a:gd name="T102" fmla="*/ 37 w 197"/>
                <a:gd name="T103" fmla="*/ 59 h 152"/>
                <a:gd name="T104" fmla="*/ 37 w 197"/>
                <a:gd name="T105" fmla="*/ 4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" h="152">
                  <a:moveTo>
                    <a:pt x="37" y="44"/>
                  </a:moveTo>
                  <a:lnTo>
                    <a:pt x="37" y="44"/>
                  </a:lnTo>
                  <a:lnTo>
                    <a:pt x="41" y="44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48"/>
                  </a:lnTo>
                  <a:lnTo>
                    <a:pt x="49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7" y="59"/>
                  </a:lnTo>
                  <a:lnTo>
                    <a:pt x="71" y="59"/>
                  </a:lnTo>
                  <a:lnTo>
                    <a:pt x="75" y="59"/>
                  </a:lnTo>
                  <a:lnTo>
                    <a:pt x="75" y="59"/>
                  </a:lnTo>
                  <a:lnTo>
                    <a:pt x="78" y="59"/>
                  </a:lnTo>
                  <a:lnTo>
                    <a:pt x="82" y="59"/>
                  </a:lnTo>
                  <a:lnTo>
                    <a:pt x="82" y="55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5"/>
                  </a:lnTo>
                  <a:lnTo>
                    <a:pt x="93" y="59"/>
                  </a:lnTo>
                  <a:lnTo>
                    <a:pt x="93" y="63"/>
                  </a:lnTo>
                  <a:lnTo>
                    <a:pt x="97" y="63"/>
                  </a:lnTo>
                  <a:lnTo>
                    <a:pt x="104" y="67"/>
                  </a:lnTo>
                  <a:lnTo>
                    <a:pt x="108" y="67"/>
                  </a:lnTo>
                  <a:lnTo>
                    <a:pt x="112" y="70"/>
                  </a:lnTo>
                  <a:lnTo>
                    <a:pt x="112" y="74"/>
                  </a:lnTo>
                  <a:lnTo>
                    <a:pt x="115" y="78"/>
                  </a:lnTo>
                  <a:lnTo>
                    <a:pt x="119" y="81"/>
                  </a:lnTo>
                  <a:lnTo>
                    <a:pt x="123" y="81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30" y="78"/>
                  </a:lnTo>
                  <a:lnTo>
                    <a:pt x="130" y="81"/>
                  </a:lnTo>
                  <a:lnTo>
                    <a:pt x="130" y="81"/>
                  </a:lnTo>
                  <a:lnTo>
                    <a:pt x="134" y="78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19" y="67"/>
                  </a:lnTo>
                  <a:lnTo>
                    <a:pt x="119" y="63"/>
                  </a:lnTo>
                  <a:lnTo>
                    <a:pt x="115" y="63"/>
                  </a:lnTo>
                  <a:lnTo>
                    <a:pt x="112" y="59"/>
                  </a:lnTo>
                  <a:lnTo>
                    <a:pt x="112" y="55"/>
                  </a:lnTo>
                  <a:lnTo>
                    <a:pt x="112" y="52"/>
                  </a:lnTo>
                  <a:lnTo>
                    <a:pt x="112" y="44"/>
                  </a:lnTo>
                  <a:lnTo>
                    <a:pt x="112" y="41"/>
                  </a:lnTo>
                  <a:lnTo>
                    <a:pt x="112" y="41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7"/>
                  </a:lnTo>
                  <a:lnTo>
                    <a:pt x="115" y="33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5" y="22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9" y="7"/>
                  </a:lnTo>
                  <a:lnTo>
                    <a:pt x="145" y="0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60" y="4"/>
                  </a:lnTo>
                  <a:lnTo>
                    <a:pt x="160" y="4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11"/>
                  </a:lnTo>
                  <a:lnTo>
                    <a:pt x="167" y="11"/>
                  </a:lnTo>
                  <a:lnTo>
                    <a:pt x="174" y="11"/>
                  </a:lnTo>
                  <a:lnTo>
                    <a:pt x="178" y="11"/>
                  </a:lnTo>
                  <a:lnTo>
                    <a:pt x="178" y="15"/>
                  </a:lnTo>
                  <a:lnTo>
                    <a:pt x="182" y="15"/>
                  </a:lnTo>
                  <a:lnTo>
                    <a:pt x="182" y="15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6" y="22"/>
                  </a:lnTo>
                  <a:lnTo>
                    <a:pt x="189" y="22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189" y="29"/>
                  </a:lnTo>
                  <a:lnTo>
                    <a:pt x="193" y="33"/>
                  </a:lnTo>
                  <a:lnTo>
                    <a:pt x="193" y="33"/>
                  </a:lnTo>
                  <a:lnTo>
                    <a:pt x="197" y="37"/>
                  </a:lnTo>
                  <a:lnTo>
                    <a:pt x="197" y="41"/>
                  </a:lnTo>
                  <a:lnTo>
                    <a:pt x="193" y="41"/>
                  </a:lnTo>
                  <a:lnTo>
                    <a:pt x="193" y="41"/>
                  </a:lnTo>
                  <a:lnTo>
                    <a:pt x="189" y="44"/>
                  </a:lnTo>
                  <a:lnTo>
                    <a:pt x="189" y="48"/>
                  </a:lnTo>
                  <a:lnTo>
                    <a:pt x="193" y="52"/>
                  </a:lnTo>
                  <a:lnTo>
                    <a:pt x="193" y="52"/>
                  </a:lnTo>
                  <a:lnTo>
                    <a:pt x="193" y="55"/>
                  </a:lnTo>
                  <a:lnTo>
                    <a:pt x="189" y="55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89" y="59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93" y="67"/>
                  </a:lnTo>
                  <a:lnTo>
                    <a:pt x="189" y="70"/>
                  </a:lnTo>
                  <a:lnTo>
                    <a:pt x="186" y="70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86" y="78"/>
                  </a:lnTo>
                  <a:lnTo>
                    <a:pt x="186" y="78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6" y="89"/>
                  </a:lnTo>
                  <a:lnTo>
                    <a:pt x="186" y="93"/>
                  </a:lnTo>
                  <a:lnTo>
                    <a:pt x="186" y="93"/>
                  </a:lnTo>
                  <a:lnTo>
                    <a:pt x="182" y="93"/>
                  </a:lnTo>
                  <a:lnTo>
                    <a:pt x="171" y="96"/>
                  </a:lnTo>
                  <a:lnTo>
                    <a:pt x="167" y="96"/>
                  </a:lnTo>
                  <a:lnTo>
                    <a:pt x="152" y="104"/>
                  </a:lnTo>
                  <a:lnTo>
                    <a:pt x="149" y="104"/>
                  </a:lnTo>
                  <a:lnTo>
                    <a:pt x="141" y="107"/>
                  </a:lnTo>
                  <a:lnTo>
                    <a:pt x="141" y="107"/>
                  </a:lnTo>
                  <a:lnTo>
                    <a:pt x="141" y="111"/>
                  </a:lnTo>
                  <a:lnTo>
                    <a:pt x="141" y="115"/>
                  </a:lnTo>
                  <a:lnTo>
                    <a:pt x="141" y="115"/>
                  </a:lnTo>
                  <a:lnTo>
                    <a:pt x="137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0" y="115"/>
                  </a:lnTo>
                  <a:lnTo>
                    <a:pt x="126" y="115"/>
                  </a:lnTo>
                  <a:lnTo>
                    <a:pt x="123" y="115"/>
                  </a:lnTo>
                  <a:lnTo>
                    <a:pt x="119" y="115"/>
                  </a:lnTo>
                  <a:lnTo>
                    <a:pt x="115" y="118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2"/>
                  </a:lnTo>
                  <a:lnTo>
                    <a:pt x="115" y="126"/>
                  </a:lnTo>
                  <a:lnTo>
                    <a:pt x="115" y="126"/>
                  </a:lnTo>
                  <a:lnTo>
                    <a:pt x="112" y="126"/>
                  </a:lnTo>
                  <a:lnTo>
                    <a:pt x="108" y="130"/>
                  </a:lnTo>
                  <a:lnTo>
                    <a:pt x="97" y="133"/>
                  </a:lnTo>
                  <a:lnTo>
                    <a:pt x="89" y="144"/>
                  </a:lnTo>
                  <a:lnTo>
                    <a:pt x="86" y="148"/>
                  </a:lnTo>
                  <a:lnTo>
                    <a:pt x="82" y="152"/>
                  </a:lnTo>
                  <a:lnTo>
                    <a:pt x="78" y="152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5" y="148"/>
                  </a:lnTo>
                  <a:lnTo>
                    <a:pt x="71" y="148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63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8"/>
                  </a:lnTo>
                  <a:lnTo>
                    <a:pt x="52" y="148"/>
                  </a:lnTo>
                  <a:lnTo>
                    <a:pt x="52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1" y="144"/>
                  </a:lnTo>
                  <a:lnTo>
                    <a:pt x="37" y="141"/>
                  </a:lnTo>
                  <a:lnTo>
                    <a:pt x="23" y="144"/>
                  </a:lnTo>
                  <a:lnTo>
                    <a:pt x="23" y="144"/>
                  </a:lnTo>
                  <a:lnTo>
                    <a:pt x="19" y="141"/>
                  </a:lnTo>
                  <a:lnTo>
                    <a:pt x="19" y="141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8" y="133"/>
                  </a:lnTo>
                  <a:lnTo>
                    <a:pt x="8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0" y="74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7" y="7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63"/>
                  </a:lnTo>
                  <a:lnTo>
                    <a:pt x="37" y="59"/>
                  </a:lnTo>
                  <a:lnTo>
                    <a:pt x="37" y="52"/>
                  </a:lnTo>
                  <a:lnTo>
                    <a:pt x="34" y="48"/>
                  </a:lnTo>
                  <a:lnTo>
                    <a:pt x="37" y="48"/>
                  </a:lnTo>
                  <a:lnTo>
                    <a:pt x="37" y="44"/>
                  </a:lnTo>
                  <a:lnTo>
                    <a:pt x="37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144"/>
            <p:cNvSpPr>
              <a:spLocks/>
            </p:cNvSpPr>
            <p:nvPr/>
          </p:nvSpPr>
          <p:spPr bwMode="auto">
            <a:xfrm>
              <a:off x="4531048" y="3290478"/>
              <a:ext cx="266333" cy="239313"/>
            </a:xfrm>
            <a:custGeom>
              <a:avLst/>
              <a:gdLst>
                <a:gd name="T0" fmla="*/ 189 w 207"/>
                <a:gd name="T1" fmla="*/ 175 h 186"/>
                <a:gd name="T2" fmla="*/ 178 w 207"/>
                <a:gd name="T3" fmla="*/ 167 h 186"/>
                <a:gd name="T4" fmla="*/ 170 w 207"/>
                <a:gd name="T5" fmla="*/ 160 h 186"/>
                <a:gd name="T6" fmla="*/ 207 w 207"/>
                <a:gd name="T7" fmla="*/ 108 h 186"/>
                <a:gd name="T8" fmla="*/ 207 w 207"/>
                <a:gd name="T9" fmla="*/ 97 h 186"/>
                <a:gd name="T10" fmla="*/ 207 w 207"/>
                <a:gd name="T11" fmla="*/ 82 h 186"/>
                <a:gd name="T12" fmla="*/ 200 w 207"/>
                <a:gd name="T13" fmla="*/ 78 h 186"/>
                <a:gd name="T14" fmla="*/ 193 w 207"/>
                <a:gd name="T15" fmla="*/ 82 h 186"/>
                <a:gd name="T16" fmla="*/ 182 w 207"/>
                <a:gd name="T17" fmla="*/ 78 h 186"/>
                <a:gd name="T18" fmla="*/ 178 w 207"/>
                <a:gd name="T19" fmla="*/ 82 h 186"/>
                <a:gd name="T20" fmla="*/ 178 w 207"/>
                <a:gd name="T21" fmla="*/ 75 h 186"/>
                <a:gd name="T22" fmla="*/ 178 w 207"/>
                <a:gd name="T23" fmla="*/ 67 h 186"/>
                <a:gd name="T24" fmla="*/ 178 w 207"/>
                <a:gd name="T25" fmla="*/ 60 h 186"/>
                <a:gd name="T26" fmla="*/ 174 w 207"/>
                <a:gd name="T27" fmla="*/ 56 h 186"/>
                <a:gd name="T28" fmla="*/ 170 w 207"/>
                <a:gd name="T29" fmla="*/ 49 h 186"/>
                <a:gd name="T30" fmla="*/ 170 w 207"/>
                <a:gd name="T31" fmla="*/ 38 h 186"/>
                <a:gd name="T32" fmla="*/ 170 w 207"/>
                <a:gd name="T33" fmla="*/ 30 h 186"/>
                <a:gd name="T34" fmla="*/ 170 w 207"/>
                <a:gd name="T35" fmla="*/ 23 h 186"/>
                <a:gd name="T36" fmla="*/ 152 w 207"/>
                <a:gd name="T37" fmla="*/ 15 h 186"/>
                <a:gd name="T38" fmla="*/ 133 w 207"/>
                <a:gd name="T39" fmla="*/ 23 h 186"/>
                <a:gd name="T40" fmla="*/ 130 w 207"/>
                <a:gd name="T41" fmla="*/ 30 h 186"/>
                <a:gd name="T42" fmla="*/ 108 w 207"/>
                <a:gd name="T43" fmla="*/ 34 h 186"/>
                <a:gd name="T44" fmla="*/ 96 w 207"/>
                <a:gd name="T45" fmla="*/ 26 h 186"/>
                <a:gd name="T46" fmla="*/ 93 w 207"/>
                <a:gd name="T47" fmla="*/ 19 h 186"/>
                <a:gd name="T48" fmla="*/ 89 w 207"/>
                <a:gd name="T49" fmla="*/ 12 h 186"/>
                <a:gd name="T50" fmla="*/ 89 w 207"/>
                <a:gd name="T51" fmla="*/ 4 h 186"/>
                <a:gd name="T52" fmla="*/ 59 w 207"/>
                <a:gd name="T53" fmla="*/ 0 h 186"/>
                <a:gd name="T54" fmla="*/ 41 w 207"/>
                <a:gd name="T55" fmla="*/ 0 h 186"/>
                <a:gd name="T56" fmla="*/ 30 w 207"/>
                <a:gd name="T57" fmla="*/ 0 h 186"/>
                <a:gd name="T58" fmla="*/ 22 w 207"/>
                <a:gd name="T59" fmla="*/ 4 h 186"/>
                <a:gd name="T60" fmla="*/ 15 w 207"/>
                <a:gd name="T61" fmla="*/ 4 h 186"/>
                <a:gd name="T62" fmla="*/ 26 w 207"/>
                <a:gd name="T63" fmla="*/ 30 h 186"/>
                <a:gd name="T64" fmla="*/ 30 w 207"/>
                <a:gd name="T65" fmla="*/ 49 h 186"/>
                <a:gd name="T66" fmla="*/ 37 w 207"/>
                <a:gd name="T67" fmla="*/ 71 h 186"/>
                <a:gd name="T68" fmla="*/ 33 w 207"/>
                <a:gd name="T69" fmla="*/ 101 h 186"/>
                <a:gd name="T70" fmla="*/ 15 w 207"/>
                <a:gd name="T71" fmla="*/ 115 h 186"/>
                <a:gd name="T72" fmla="*/ 8 w 207"/>
                <a:gd name="T73" fmla="*/ 141 h 186"/>
                <a:gd name="T74" fmla="*/ 4 w 207"/>
                <a:gd name="T75" fmla="*/ 160 h 186"/>
                <a:gd name="T76" fmla="*/ 0 w 207"/>
                <a:gd name="T77" fmla="*/ 175 h 186"/>
                <a:gd name="T78" fmla="*/ 8 w 207"/>
                <a:gd name="T79" fmla="*/ 171 h 186"/>
                <a:gd name="T80" fmla="*/ 15 w 207"/>
                <a:gd name="T81" fmla="*/ 171 h 186"/>
                <a:gd name="T82" fmla="*/ 26 w 207"/>
                <a:gd name="T83" fmla="*/ 167 h 186"/>
                <a:gd name="T84" fmla="*/ 30 w 207"/>
                <a:gd name="T85" fmla="*/ 167 h 186"/>
                <a:gd name="T86" fmla="*/ 33 w 207"/>
                <a:gd name="T87" fmla="*/ 171 h 186"/>
                <a:gd name="T88" fmla="*/ 45 w 207"/>
                <a:gd name="T89" fmla="*/ 175 h 186"/>
                <a:gd name="T90" fmla="*/ 111 w 207"/>
                <a:gd name="T91" fmla="*/ 175 h 186"/>
                <a:gd name="T92" fmla="*/ 119 w 207"/>
                <a:gd name="T93" fmla="*/ 178 h 186"/>
                <a:gd name="T94" fmla="*/ 126 w 207"/>
                <a:gd name="T95" fmla="*/ 182 h 186"/>
                <a:gd name="T96" fmla="*/ 137 w 207"/>
                <a:gd name="T97" fmla="*/ 182 h 186"/>
                <a:gd name="T98" fmla="*/ 145 w 207"/>
                <a:gd name="T99" fmla="*/ 182 h 186"/>
                <a:gd name="T100" fmla="*/ 156 w 207"/>
                <a:gd name="T101" fmla="*/ 186 h 186"/>
                <a:gd name="T102" fmla="*/ 159 w 207"/>
                <a:gd name="T103" fmla="*/ 182 h 186"/>
                <a:gd name="T104" fmla="*/ 163 w 207"/>
                <a:gd name="T105" fmla="*/ 186 h 186"/>
                <a:gd name="T106" fmla="*/ 193 w 207"/>
                <a:gd name="T107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7" h="186">
                  <a:moveTo>
                    <a:pt x="193" y="178"/>
                  </a:moveTo>
                  <a:lnTo>
                    <a:pt x="193" y="178"/>
                  </a:lnTo>
                  <a:lnTo>
                    <a:pt x="189" y="175"/>
                  </a:lnTo>
                  <a:lnTo>
                    <a:pt x="189" y="175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82" y="171"/>
                  </a:lnTo>
                  <a:lnTo>
                    <a:pt x="178" y="167"/>
                  </a:lnTo>
                  <a:lnTo>
                    <a:pt x="178" y="164"/>
                  </a:lnTo>
                  <a:lnTo>
                    <a:pt x="174" y="164"/>
                  </a:lnTo>
                  <a:lnTo>
                    <a:pt x="174" y="164"/>
                  </a:lnTo>
                  <a:lnTo>
                    <a:pt x="170" y="160"/>
                  </a:lnTo>
                  <a:lnTo>
                    <a:pt x="170" y="156"/>
                  </a:lnTo>
                  <a:lnTo>
                    <a:pt x="170" y="108"/>
                  </a:lnTo>
                  <a:lnTo>
                    <a:pt x="207" y="108"/>
                  </a:lnTo>
                  <a:lnTo>
                    <a:pt x="207" y="108"/>
                  </a:lnTo>
                  <a:lnTo>
                    <a:pt x="207" y="104"/>
                  </a:lnTo>
                  <a:lnTo>
                    <a:pt x="207" y="101"/>
                  </a:lnTo>
                  <a:lnTo>
                    <a:pt x="207" y="101"/>
                  </a:lnTo>
                  <a:lnTo>
                    <a:pt x="207" y="97"/>
                  </a:lnTo>
                  <a:lnTo>
                    <a:pt x="207" y="93"/>
                  </a:lnTo>
                  <a:lnTo>
                    <a:pt x="207" y="86"/>
                  </a:lnTo>
                  <a:lnTo>
                    <a:pt x="204" y="82"/>
                  </a:lnTo>
                  <a:lnTo>
                    <a:pt x="207" y="82"/>
                  </a:lnTo>
                  <a:lnTo>
                    <a:pt x="207" y="78"/>
                  </a:lnTo>
                  <a:lnTo>
                    <a:pt x="207" y="78"/>
                  </a:lnTo>
                  <a:lnTo>
                    <a:pt x="204" y="78"/>
                  </a:lnTo>
                  <a:lnTo>
                    <a:pt x="200" y="78"/>
                  </a:lnTo>
                  <a:lnTo>
                    <a:pt x="196" y="82"/>
                  </a:lnTo>
                  <a:lnTo>
                    <a:pt x="196" y="82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89" y="82"/>
                  </a:lnTo>
                  <a:lnTo>
                    <a:pt x="185" y="82"/>
                  </a:lnTo>
                  <a:lnTo>
                    <a:pt x="185" y="78"/>
                  </a:lnTo>
                  <a:lnTo>
                    <a:pt x="182" y="78"/>
                  </a:lnTo>
                  <a:lnTo>
                    <a:pt x="182" y="78"/>
                  </a:lnTo>
                  <a:lnTo>
                    <a:pt x="182" y="82"/>
                  </a:lnTo>
                  <a:lnTo>
                    <a:pt x="182" y="82"/>
                  </a:lnTo>
                  <a:lnTo>
                    <a:pt x="178" y="82"/>
                  </a:lnTo>
                  <a:lnTo>
                    <a:pt x="178" y="82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178" y="75"/>
                  </a:lnTo>
                  <a:lnTo>
                    <a:pt x="178" y="75"/>
                  </a:lnTo>
                  <a:lnTo>
                    <a:pt x="178" y="71"/>
                  </a:lnTo>
                  <a:lnTo>
                    <a:pt x="178" y="71"/>
                  </a:lnTo>
                  <a:lnTo>
                    <a:pt x="178" y="67"/>
                  </a:lnTo>
                  <a:lnTo>
                    <a:pt x="178" y="67"/>
                  </a:lnTo>
                  <a:lnTo>
                    <a:pt x="174" y="63"/>
                  </a:lnTo>
                  <a:lnTo>
                    <a:pt x="174" y="63"/>
                  </a:lnTo>
                  <a:lnTo>
                    <a:pt x="178" y="60"/>
                  </a:lnTo>
                  <a:lnTo>
                    <a:pt x="174" y="60"/>
                  </a:lnTo>
                  <a:lnTo>
                    <a:pt x="174" y="60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4" y="56"/>
                  </a:lnTo>
                  <a:lnTo>
                    <a:pt x="170" y="52"/>
                  </a:lnTo>
                  <a:lnTo>
                    <a:pt x="170" y="52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70" y="41"/>
                  </a:lnTo>
                  <a:lnTo>
                    <a:pt x="170" y="41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8"/>
                  </a:lnTo>
                  <a:lnTo>
                    <a:pt x="170" y="34"/>
                  </a:lnTo>
                  <a:lnTo>
                    <a:pt x="170" y="30"/>
                  </a:lnTo>
                  <a:lnTo>
                    <a:pt x="170" y="30"/>
                  </a:lnTo>
                  <a:lnTo>
                    <a:pt x="170" y="26"/>
                  </a:lnTo>
                  <a:lnTo>
                    <a:pt x="170" y="23"/>
                  </a:lnTo>
                  <a:lnTo>
                    <a:pt x="170" y="23"/>
                  </a:lnTo>
                  <a:lnTo>
                    <a:pt x="152" y="23"/>
                  </a:lnTo>
                  <a:lnTo>
                    <a:pt x="152" y="19"/>
                  </a:lnTo>
                  <a:lnTo>
                    <a:pt x="152" y="19"/>
                  </a:lnTo>
                  <a:lnTo>
                    <a:pt x="152" y="15"/>
                  </a:lnTo>
                  <a:lnTo>
                    <a:pt x="148" y="15"/>
                  </a:lnTo>
                  <a:lnTo>
                    <a:pt x="148" y="19"/>
                  </a:lnTo>
                  <a:lnTo>
                    <a:pt x="133" y="19"/>
                  </a:lnTo>
                  <a:lnTo>
                    <a:pt x="133" y="23"/>
                  </a:lnTo>
                  <a:lnTo>
                    <a:pt x="130" y="23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30"/>
                  </a:lnTo>
                  <a:lnTo>
                    <a:pt x="119" y="34"/>
                  </a:lnTo>
                  <a:lnTo>
                    <a:pt x="115" y="34"/>
                  </a:lnTo>
                  <a:lnTo>
                    <a:pt x="111" y="34"/>
                  </a:lnTo>
                  <a:lnTo>
                    <a:pt x="108" y="34"/>
                  </a:lnTo>
                  <a:lnTo>
                    <a:pt x="104" y="34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3" y="15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8"/>
                  </a:lnTo>
                  <a:lnTo>
                    <a:pt x="89" y="8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0"/>
                  </a:lnTo>
                  <a:lnTo>
                    <a:pt x="70" y="0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19"/>
                  </a:lnTo>
                  <a:lnTo>
                    <a:pt x="26" y="30"/>
                  </a:lnTo>
                  <a:lnTo>
                    <a:pt x="33" y="38"/>
                  </a:lnTo>
                  <a:lnTo>
                    <a:pt x="30" y="41"/>
                  </a:lnTo>
                  <a:lnTo>
                    <a:pt x="26" y="49"/>
                  </a:lnTo>
                  <a:lnTo>
                    <a:pt x="30" y="49"/>
                  </a:lnTo>
                  <a:lnTo>
                    <a:pt x="30" y="56"/>
                  </a:lnTo>
                  <a:lnTo>
                    <a:pt x="30" y="60"/>
                  </a:lnTo>
                  <a:lnTo>
                    <a:pt x="30" y="63"/>
                  </a:lnTo>
                  <a:lnTo>
                    <a:pt x="37" y="71"/>
                  </a:lnTo>
                  <a:lnTo>
                    <a:pt x="37" y="75"/>
                  </a:lnTo>
                  <a:lnTo>
                    <a:pt x="41" y="78"/>
                  </a:lnTo>
                  <a:lnTo>
                    <a:pt x="41" y="89"/>
                  </a:lnTo>
                  <a:lnTo>
                    <a:pt x="33" y="101"/>
                  </a:lnTo>
                  <a:lnTo>
                    <a:pt x="30" y="101"/>
                  </a:lnTo>
                  <a:lnTo>
                    <a:pt x="22" y="104"/>
                  </a:lnTo>
                  <a:lnTo>
                    <a:pt x="22" y="108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11" y="123"/>
                  </a:lnTo>
                  <a:lnTo>
                    <a:pt x="11" y="134"/>
                  </a:lnTo>
                  <a:lnTo>
                    <a:pt x="8" y="141"/>
                  </a:lnTo>
                  <a:lnTo>
                    <a:pt x="8" y="145"/>
                  </a:lnTo>
                  <a:lnTo>
                    <a:pt x="4" y="149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4" y="175"/>
                  </a:lnTo>
                  <a:lnTo>
                    <a:pt x="8" y="175"/>
                  </a:lnTo>
                  <a:lnTo>
                    <a:pt x="8" y="171"/>
                  </a:lnTo>
                  <a:lnTo>
                    <a:pt x="8" y="171"/>
                  </a:lnTo>
                  <a:lnTo>
                    <a:pt x="11" y="171"/>
                  </a:lnTo>
                  <a:lnTo>
                    <a:pt x="15" y="175"/>
                  </a:lnTo>
                  <a:lnTo>
                    <a:pt x="15" y="171"/>
                  </a:lnTo>
                  <a:lnTo>
                    <a:pt x="15" y="171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26" y="167"/>
                  </a:lnTo>
                  <a:lnTo>
                    <a:pt x="30" y="167"/>
                  </a:lnTo>
                  <a:lnTo>
                    <a:pt x="30" y="167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3" y="171"/>
                  </a:lnTo>
                  <a:lnTo>
                    <a:pt x="37" y="175"/>
                  </a:lnTo>
                  <a:lnTo>
                    <a:pt x="41" y="175"/>
                  </a:lnTo>
                  <a:lnTo>
                    <a:pt x="45" y="175"/>
                  </a:lnTo>
                  <a:lnTo>
                    <a:pt x="45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111" y="175"/>
                  </a:lnTo>
                  <a:lnTo>
                    <a:pt x="111" y="175"/>
                  </a:lnTo>
                  <a:lnTo>
                    <a:pt x="115" y="178"/>
                  </a:lnTo>
                  <a:lnTo>
                    <a:pt x="115" y="178"/>
                  </a:lnTo>
                  <a:lnTo>
                    <a:pt x="119" y="178"/>
                  </a:lnTo>
                  <a:lnTo>
                    <a:pt x="122" y="182"/>
                  </a:lnTo>
                  <a:lnTo>
                    <a:pt x="122" y="182"/>
                  </a:lnTo>
                  <a:lnTo>
                    <a:pt x="126" y="182"/>
                  </a:lnTo>
                  <a:lnTo>
                    <a:pt x="126" y="182"/>
                  </a:lnTo>
                  <a:lnTo>
                    <a:pt x="130" y="182"/>
                  </a:lnTo>
                  <a:lnTo>
                    <a:pt x="130" y="182"/>
                  </a:lnTo>
                  <a:lnTo>
                    <a:pt x="133" y="182"/>
                  </a:lnTo>
                  <a:lnTo>
                    <a:pt x="137" y="182"/>
                  </a:lnTo>
                  <a:lnTo>
                    <a:pt x="141" y="182"/>
                  </a:lnTo>
                  <a:lnTo>
                    <a:pt x="141" y="178"/>
                  </a:lnTo>
                  <a:lnTo>
                    <a:pt x="141" y="182"/>
                  </a:lnTo>
                  <a:lnTo>
                    <a:pt x="145" y="182"/>
                  </a:lnTo>
                  <a:lnTo>
                    <a:pt x="148" y="182"/>
                  </a:lnTo>
                  <a:lnTo>
                    <a:pt x="148" y="186"/>
                  </a:lnTo>
                  <a:lnTo>
                    <a:pt x="152" y="186"/>
                  </a:lnTo>
                  <a:lnTo>
                    <a:pt x="156" y="186"/>
                  </a:lnTo>
                  <a:lnTo>
                    <a:pt x="156" y="182"/>
                  </a:lnTo>
                  <a:lnTo>
                    <a:pt x="156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59" y="182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3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67" y="186"/>
                  </a:lnTo>
                  <a:lnTo>
                    <a:pt x="193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145"/>
            <p:cNvSpPr>
              <a:spLocks/>
            </p:cNvSpPr>
            <p:nvPr/>
          </p:nvSpPr>
          <p:spPr bwMode="auto">
            <a:xfrm>
              <a:off x="4816680" y="3482187"/>
              <a:ext cx="167262" cy="133810"/>
            </a:xfrm>
            <a:custGeom>
              <a:avLst/>
              <a:gdLst>
                <a:gd name="T0" fmla="*/ 8 w 130"/>
                <a:gd name="T1" fmla="*/ 33 h 104"/>
                <a:gd name="T2" fmla="*/ 11 w 130"/>
                <a:gd name="T3" fmla="*/ 33 h 104"/>
                <a:gd name="T4" fmla="*/ 23 w 130"/>
                <a:gd name="T5" fmla="*/ 33 h 104"/>
                <a:gd name="T6" fmla="*/ 23 w 130"/>
                <a:gd name="T7" fmla="*/ 33 h 104"/>
                <a:gd name="T8" fmla="*/ 34 w 130"/>
                <a:gd name="T9" fmla="*/ 33 h 104"/>
                <a:gd name="T10" fmla="*/ 56 w 130"/>
                <a:gd name="T11" fmla="*/ 15 h 104"/>
                <a:gd name="T12" fmla="*/ 63 w 130"/>
                <a:gd name="T13" fmla="*/ 11 h 104"/>
                <a:gd name="T14" fmla="*/ 63 w 130"/>
                <a:gd name="T15" fmla="*/ 7 h 104"/>
                <a:gd name="T16" fmla="*/ 71 w 130"/>
                <a:gd name="T17" fmla="*/ 0 h 104"/>
                <a:gd name="T18" fmla="*/ 82 w 130"/>
                <a:gd name="T19" fmla="*/ 0 h 104"/>
                <a:gd name="T20" fmla="*/ 85 w 130"/>
                <a:gd name="T21" fmla="*/ 0 h 104"/>
                <a:gd name="T22" fmla="*/ 89 w 130"/>
                <a:gd name="T23" fmla="*/ 3 h 104"/>
                <a:gd name="T24" fmla="*/ 97 w 130"/>
                <a:gd name="T25" fmla="*/ 7 h 104"/>
                <a:gd name="T26" fmla="*/ 104 w 130"/>
                <a:gd name="T27" fmla="*/ 7 h 104"/>
                <a:gd name="T28" fmla="*/ 115 w 130"/>
                <a:gd name="T29" fmla="*/ 11 h 104"/>
                <a:gd name="T30" fmla="*/ 126 w 130"/>
                <a:gd name="T31" fmla="*/ 18 h 104"/>
                <a:gd name="T32" fmla="*/ 130 w 130"/>
                <a:gd name="T33" fmla="*/ 22 h 104"/>
                <a:gd name="T34" fmla="*/ 130 w 130"/>
                <a:gd name="T35" fmla="*/ 29 h 104"/>
                <a:gd name="T36" fmla="*/ 126 w 130"/>
                <a:gd name="T37" fmla="*/ 37 h 104"/>
                <a:gd name="T38" fmla="*/ 130 w 130"/>
                <a:gd name="T39" fmla="*/ 41 h 104"/>
                <a:gd name="T40" fmla="*/ 126 w 130"/>
                <a:gd name="T41" fmla="*/ 48 h 104"/>
                <a:gd name="T42" fmla="*/ 122 w 130"/>
                <a:gd name="T43" fmla="*/ 52 h 104"/>
                <a:gd name="T44" fmla="*/ 126 w 130"/>
                <a:gd name="T45" fmla="*/ 59 h 104"/>
                <a:gd name="T46" fmla="*/ 126 w 130"/>
                <a:gd name="T47" fmla="*/ 63 h 104"/>
                <a:gd name="T48" fmla="*/ 122 w 130"/>
                <a:gd name="T49" fmla="*/ 70 h 104"/>
                <a:gd name="T50" fmla="*/ 119 w 130"/>
                <a:gd name="T51" fmla="*/ 74 h 104"/>
                <a:gd name="T52" fmla="*/ 119 w 130"/>
                <a:gd name="T53" fmla="*/ 85 h 104"/>
                <a:gd name="T54" fmla="*/ 97 w 130"/>
                <a:gd name="T55" fmla="*/ 104 h 104"/>
                <a:gd name="T56" fmla="*/ 85 w 130"/>
                <a:gd name="T57" fmla="*/ 104 h 104"/>
                <a:gd name="T58" fmla="*/ 78 w 130"/>
                <a:gd name="T59" fmla="*/ 100 h 104"/>
                <a:gd name="T60" fmla="*/ 67 w 130"/>
                <a:gd name="T61" fmla="*/ 100 h 104"/>
                <a:gd name="T62" fmla="*/ 63 w 130"/>
                <a:gd name="T63" fmla="*/ 96 h 104"/>
                <a:gd name="T64" fmla="*/ 56 w 130"/>
                <a:gd name="T65" fmla="*/ 93 h 104"/>
                <a:gd name="T66" fmla="*/ 48 w 130"/>
                <a:gd name="T67" fmla="*/ 93 h 104"/>
                <a:gd name="T68" fmla="*/ 41 w 130"/>
                <a:gd name="T69" fmla="*/ 85 h 104"/>
                <a:gd name="T70" fmla="*/ 37 w 130"/>
                <a:gd name="T71" fmla="*/ 78 h 104"/>
                <a:gd name="T72" fmla="*/ 34 w 130"/>
                <a:gd name="T73" fmla="*/ 74 h 104"/>
                <a:gd name="T74" fmla="*/ 34 w 130"/>
                <a:gd name="T75" fmla="*/ 70 h 104"/>
                <a:gd name="T76" fmla="*/ 26 w 130"/>
                <a:gd name="T77" fmla="*/ 67 h 104"/>
                <a:gd name="T78" fmla="*/ 19 w 130"/>
                <a:gd name="T79" fmla="*/ 55 h 104"/>
                <a:gd name="T80" fmla="*/ 15 w 130"/>
                <a:gd name="T81" fmla="*/ 52 h 104"/>
                <a:gd name="T82" fmla="*/ 11 w 130"/>
                <a:gd name="T83" fmla="*/ 44 h 104"/>
                <a:gd name="T84" fmla="*/ 8 w 130"/>
                <a:gd name="T85" fmla="*/ 41 h 104"/>
                <a:gd name="T86" fmla="*/ 0 w 130"/>
                <a:gd name="T87" fmla="*/ 37 h 104"/>
                <a:gd name="T88" fmla="*/ 0 w 130"/>
                <a:gd name="T89" fmla="*/ 33 h 104"/>
                <a:gd name="T90" fmla="*/ 0 w 130"/>
                <a:gd name="T91" fmla="*/ 3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0" h="104">
                  <a:moveTo>
                    <a:pt x="0" y="33"/>
                  </a:moveTo>
                  <a:lnTo>
                    <a:pt x="4" y="33"/>
                  </a:lnTo>
                  <a:lnTo>
                    <a:pt x="8" y="33"/>
                  </a:lnTo>
                  <a:lnTo>
                    <a:pt x="8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5" y="33"/>
                  </a:lnTo>
                  <a:lnTo>
                    <a:pt x="19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6" y="37"/>
                  </a:lnTo>
                  <a:lnTo>
                    <a:pt x="30" y="37"/>
                  </a:lnTo>
                  <a:lnTo>
                    <a:pt x="34" y="33"/>
                  </a:lnTo>
                  <a:lnTo>
                    <a:pt x="37" y="29"/>
                  </a:lnTo>
                  <a:lnTo>
                    <a:pt x="45" y="18"/>
                  </a:lnTo>
                  <a:lnTo>
                    <a:pt x="56" y="15"/>
                  </a:lnTo>
                  <a:lnTo>
                    <a:pt x="60" y="11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3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5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0" y="3"/>
                  </a:lnTo>
                  <a:lnTo>
                    <a:pt x="104" y="7"/>
                  </a:lnTo>
                  <a:lnTo>
                    <a:pt x="111" y="7"/>
                  </a:lnTo>
                  <a:lnTo>
                    <a:pt x="111" y="11"/>
                  </a:lnTo>
                  <a:lnTo>
                    <a:pt x="115" y="11"/>
                  </a:lnTo>
                  <a:lnTo>
                    <a:pt x="122" y="11"/>
                  </a:lnTo>
                  <a:lnTo>
                    <a:pt x="122" y="15"/>
                  </a:lnTo>
                  <a:lnTo>
                    <a:pt x="126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30" y="2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6" y="33"/>
                  </a:lnTo>
                  <a:lnTo>
                    <a:pt x="126" y="37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30" y="41"/>
                  </a:lnTo>
                  <a:lnTo>
                    <a:pt x="126" y="41"/>
                  </a:lnTo>
                  <a:lnTo>
                    <a:pt x="126" y="44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26" y="55"/>
                  </a:lnTo>
                  <a:lnTo>
                    <a:pt x="126" y="55"/>
                  </a:lnTo>
                  <a:lnTo>
                    <a:pt x="126" y="59"/>
                  </a:lnTo>
                  <a:lnTo>
                    <a:pt x="126" y="59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7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9" y="70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9" y="78"/>
                  </a:lnTo>
                  <a:lnTo>
                    <a:pt x="119" y="81"/>
                  </a:lnTo>
                  <a:lnTo>
                    <a:pt x="119" y="85"/>
                  </a:lnTo>
                  <a:lnTo>
                    <a:pt x="119" y="89"/>
                  </a:lnTo>
                  <a:lnTo>
                    <a:pt x="100" y="104"/>
                  </a:lnTo>
                  <a:lnTo>
                    <a:pt x="97" y="104"/>
                  </a:lnTo>
                  <a:lnTo>
                    <a:pt x="89" y="100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2" y="104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4" y="100"/>
                  </a:lnTo>
                  <a:lnTo>
                    <a:pt x="71" y="100"/>
                  </a:lnTo>
                  <a:lnTo>
                    <a:pt x="67" y="100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3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52" y="89"/>
                  </a:lnTo>
                  <a:lnTo>
                    <a:pt x="48" y="93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1" y="85"/>
                  </a:lnTo>
                  <a:lnTo>
                    <a:pt x="37" y="81"/>
                  </a:lnTo>
                  <a:lnTo>
                    <a:pt x="37" y="81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4" y="74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26" y="67"/>
                  </a:lnTo>
                  <a:lnTo>
                    <a:pt x="23" y="63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4" y="41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146"/>
            <p:cNvSpPr>
              <a:spLocks/>
            </p:cNvSpPr>
            <p:nvPr/>
          </p:nvSpPr>
          <p:spPr bwMode="auto">
            <a:xfrm>
              <a:off x="4702168" y="3524645"/>
              <a:ext cx="200714" cy="176269"/>
            </a:xfrm>
            <a:custGeom>
              <a:avLst/>
              <a:gdLst>
                <a:gd name="T0" fmla="*/ 89 w 156"/>
                <a:gd name="T1" fmla="*/ 0 h 137"/>
                <a:gd name="T2" fmla="*/ 93 w 156"/>
                <a:gd name="T3" fmla="*/ 4 h 137"/>
                <a:gd name="T4" fmla="*/ 97 w 156"/>
                <a:gd name="T5" fmla="*/ 11 h 137"/>
                <a:gd name="T6" fmla="*/ 100 w 156"/>
                <a:gd name="T7" fmla="*/ 15 h 137"/>
                <a:gd name="T8" fmla="*/ 104 w 156"/>
                <a:gd name="T9" fmla="*/ 19 h 137"/>
                <a:gd name="T10" fmla="*/ 108 w 156"/>
                <a:gd name="T11" fmla="*/ 22 h 137"/>
                <a:gd name="T12" fmla="*/ 119 w 156"/>
                <a:gd name="T13" fmla="*/ 34 h 137"/>
                <a:gd name="T14" fmla="*/ 123 w 156"/>
                <a:gd name="T15" fmla="*/ 37 h 137"/>
                <a:gd name="T16" fmla="*/ 126 w 156"/>
                <a:gd name="T17" fmla="*/ 41 h 137"/>
                <a:gd name="T18" fmla="*/ 126 w 156"/>
                <a:gd name="T19" fmla="*/ 48 h 137"/>
                <a:gd name="T20" fmla="*/ 134 w 156"/>
                <a:gd name="T21" fmla="*/ 56 h 137"/>
                <a:gd name="T22" fmla="*/ 141 w 156"/>
                <a:gd name="T23" fmla="*/ 56 h 137"/>
                <a:gd name="T24" fmla="*/ 149 w 156"/>
                <a:gd name="T25" fmla="*/ 60 h 137"/>
                <a:gd name="T26" fmla="*/ 152 w 156"/>
                <a:gd name="T27" fmla="*/ 63 h 137"/>
                <a:gd name="T28" fmla="*/ 152 w 156"/>
                <a:gd name="T29" fmla="*/ 67 h 137"/>
                <a:gd name="T30" fmla="*/ 149 w 156"/>
                <a:gd name="T31" fmla="*/ 67 h 137"/>
                <a:gd name="T32" fmla="*/ 145 w 156"/>
                <a:gd name="T33" fmla="*/ 74 h 137"/>
                <a:gd name="T34" fmla="*/ 137 w 156"/>
                <a:gd name="T35" fmla="*/ 74 h 137"/>
                <a:gd name="T36" fmla="*/ 130 w 156"/>
                <a:gd name="T37" fmla="*/ 78 h 137"/>
                <a:gd name="T38" fmla="*/ 126 w 156"/>
                <a:gd name="T39" fmla="*/ 82 h 137"/>
                <a:gd name="T40" fmla="*/ 119 w 156"/>
                <a:gd name="T41" fmla="*/ 85 h 137"/>
                <a:gd name="T42" fmla="*/ 112 w 156"/>
                <a:gd name="T43" fmla="*/ 93 h 137"/>
                <a:gd name="T44" fmla="*/ 112 w 156"/>
                <a:gd name="T45" fmla="*/ 97 h 137"/>
                <a:gd name="T46" fmla="*/ 108 w 156"/>
                <a:gd name="T47" fmla="*/ 100 h 137"/>
                <a:gd name="T48" fmla="*/ 104 w 156"/>
                <a:gd name="T49" fmla="*/ 104 h 137"/>
                <a:gd name="T50" fmla="*/ 97 w 156"/>
                <a:gd name="T51" fmla="*/ 108 h 137"/>
                <a:gd name="T52" fmla="*/ 93 w 156"/>
                <a:gd name="T53" fmla="*/ 115 h 137"/>
                <a:gd name="T54" fmla="*/ 93 w 156"/>
                <a:gd name="T55" fmla="*/ 123 h 137"/>
                <a:gd name="T56" fmla="*/ 86 w 156"/>
                <a:gd name="T57" fmla="*/ 123 h 137"/>
                <a:gd name="T58" fmla="*/ 74 w 156"/>
                <a:gd name="T59" fmla="*/ 123 h 137"/>
                <a:gd name="T60" fmla="*/ 63 w 156"/>
                <a:gd name="T61" fmla="*/ 119 h 137"/>
                <a:gd name="T62" fmla="*/ 56 w 156"/>
                <a:gd name="T63" fmla="*/ 115 h 137"/>
                <a:gd name="T64" fmla="*/ 45 w 156"/>
                <a:gd name="T65" fmla="*/ 126 h 137"/>
                <a:gd name="T66" fmla="*/ 34 w 156"/>
                <a:gd name="T67" fmla="*/ 134 h 137"/>
                <a:gd name="T68" fmla="*/ 26 w 156"/>
                <a:gd name="T69" fmla="*/ 137 h 137"/>
                <a:gd name="T70" fmla="*/ 15 w 156"/>
                <a:gd name="T71" fmla="*/ 137 h 137"/>
                <a:gd name="T72" fmla="*/ 12 w 156"/>
                <a:gd name="T73" fmla="*/ 130 h 137"/>
                <a:gd name="T74" fmla="*/ 8 w 156"/>
                <a:gd name="T75" fmla="*/ 115 h 137"/>
                <a:gd name="T76" fmla="*/ 0 w 156"/>
                <a:gd name="T77" fmla="*/ 111 h 137"/>
                <a:gd name="T78" fmla="*/ 19 w 156"/>
                <a:gd name="T79" fmla="*/ 63 h 137"/>
                <a:gd name="T80" fmla="*/ 49 w 156"/>
                <a:gd name="T81" fmla="*/ 8 h 137"/>
                <a:gd name="T82" fmla="*/ 56 w 156"/>
                <a:gd name="T83" fmla="*/ 4 h 137"/>
                <a:gd name="T84" fmla="*/ 60 w 156"/>
                <a:gd name="T85" fmla="*/ 8 h 137"/>
                <a:gd name="T86" fmla="*/ 60 w 156"/>
                <a:gd name="T87" fmla="*/ 11 h 137"/>
                <a:gd name="T88" fmla="*/ 74 w 156"/>
                <a:gd name="T89" fmla="*/ 0 h 137"/>
                <a:gd name="T90" fmla="*/ 78 w 156"/>
                <a:gd name="T91" fmla="*/ 4 h 137"/>
                <a:gd name="T92" fmla="*/ 89 w 156"/>
                <a:gd name="T9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6" h="137">
                  <a:moveTo>
                    <a:pt x="89" y="0"/>
                  </a:moveTo>
                  <a:lnTo>
                    <a:pt x="89" y="0"/>
                  </a:lnTo>
                  <a:lnTo>
                    <a:pt x="89" y="0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3" y="4"/>
                  </a:lnTo>
                  <a:lnTo>
                    <a:pt x="93" y="8"/>
                  </a:lnTo>
                  <a:lnTo>
                    <a:pt x="97" y="8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12" y="30"/>
                  </a:lnTo>
                  <a:lnTo>
                    <a:pt x="115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37"/>
                  </a:lnTo>
                  <a:lnTo>
                    <a:pt x="123" y="41"/>
                  </a:lnTo>
                  <a:lnTo>
                    <a:pt x="126" y="41"/>
                  </a:lnTo>
                  <a:lnTo>
                    <a:pt x="126" y="41"/>
                  </a:lnTo>
                  <a:lnTo>
                    <a:pt x="126" y="45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30" y="52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7" y="60"/>
                  </a:lnTo>
                  <a:lnTo>
                    <a:pt x="141" y="56"/>
                  </a:lnTo>
                  <a:lnTo>
                    <a:pt x="145" y="60"/>
                  </a:lnTo>
                  <a:lnTo>
                    <a:pt x="145" y="60"/>
                  </a:lnTo>
                  <a:lnTo>
                    <a:pt x="149" y="60"/>
                  </a:lnTo>
                  <a:lnTo>
                    <a:pt x="152" y="60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2" y="63"/>
                  </a:lnTo>
                  <a:lnTo>
                    <a:pt x="156" y="67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9" y="67"/>
                  </a:lnTo>
                  <a:lnTo>
                    <a:pt x="149" y="67"/>
                  </a:lnTo>
                  <a:lnTo>
                    <a:pt x="149" y="71"/>
                  </a:lnTo>
                  <a:lnTo>
                    <a:pt x="145" y="71"/>
                  </a:lnTo>
                  <a:lnTo>
                    <a:pt x="145" y="74"/>
                  </a:lnTo>
                  <a:lnTo>
                    <a:pt x="141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7" y="74"/>
                  </a:lnTo>
                  <a:lnTo>
                    <a:pt x="134" y="74"/>
                  </a:lnTo>
                  <a:lnTo>
                    <a:pt x="130" y="78"/>
                  </a:lnTo>
                  <a:lnTo>
                    <a:pt x="126" y="78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3" y="82"/>
                  </a:lnTo>
                  <a:lnTo>
                    <a:pt x="123" y="85"/>
                  </a:lnTo>
                  <a:lnTo>
                    <a:pt x="119" y="85"/>
                  </a:lnTo>
                  <a:lnTo>
                    <a:pt x="119" y="85"/>
                  </a:lnTo>
                  <a:lnTo>
                    <a:pt x="112" y="89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15" y="97"/>
                  </a:lnTo>
                  <a:lnTo>
                    <a:pt x="112" y="97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08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97" y="108"/>
                  </a:lnTo>
                  <a:lnTo>
                    <a:pt x="93" y="111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9"/>
                  </a:lnTo>
                  <a:lnTo>
                    <a:pt x="93" y="119"/>
                  </a:lnTo>
                  <a:lnTo>
                    <a:pt x="93" y="123"/>
                  </a:lnTo>
                  <a:lnTo>
                    <a:pt x="89" y="123"/>
                  </a:lnTo>
                  <a:lnTo>
                    <a:pt x="86" y="123"/>
                  </a:lnTo>
                  <a:lnTo>
                    <a:pt x="86" y="123"/>
                  </a:lnTo>
                  <a:lnTo>
                    <a:pt x="82" y="123"/>
                  </a:lnTo>
                  <a:lnTo>
                    <a:pt x="78" y="123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1" y="123"/>
                  </a:lnTo>
                  <a:lnTo>
                    <a:pt x="63" y="119"/>
                  </a:lnTo>
                  <a:lnTo>
                    <a:pt x="63" y="119"/>
                  </a:lnTo>
                  <a:lnTo>
                    <a:pt x="60" y="115"/>
                  </a:lnTo>
                  <a:lnTo>
                    <a:pt x="56" y="115"/>
                  </a:lnTo>
                  <a:lnTo>
                    <a:pt x="52" y="115"/>
                  </a:lnTo>
                  <a:lnTo>
                    <a:pt x="49" y="119"/>
                  </a:lnTo>
                  <a:lnTo>
                    <a:pt x="45" y="126"/>
                  </a:lnTo>
                  <a:lnTo>
                    <a:pt x="41" y="130"/>
                  </a:lnTo>
                  <a:lnTo>
                    <a:pt x="37" y="130"/>
                  </a:lnTo>
                  <a:lnTo>
                    <a:pt x="34" y="134"/>
                  </a:lnTo>
                  <a:lnTo>
                    <a:pt x="30" y="134"/>
                  </a:lnTo>
                  <a:lnTo>
                    <a:pt x="26" y="137"/>
                  </a:lnTo>
                  <a:lnTo>
                    <a:pt x="26" y="137"/>
                  </a:lnTo>
                  <a:lnTo>
                    <a:pt x="23" y="137"/>
                  </a:lnTo>
                  <a:lnTo>
                    <a:pt x="19" y="137"/>
                  </a:lnTo>
                  <a:lnTo>
                    <a:pt x="15" y="137"/>
                  </a:lnTo>
                  <a:lnTo>
                    <a:pt x="12" y="137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12" y="126"/>
                  </a:lnTo>
                  <a:lnTo>
                    <a:pt x="8" y="119"/>
                  </a:lnTo>
                  <a:lnTo>
                    <a:pt x="8" y="115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4" y="63"/>
                  </a:lnTo>
                  <a:lnTo>
                    <a:pt x="19" y="63"/>
                  </a:lnTo>
                  <a:lnTo>
                    <a:pt x="23" y="8"/>
                  </a:lnTo>
                  <a:lnTo>
                    <a:pt x="34" y="8"/>
                  </a:lnTo>
                  <a:lnTo>
                    <a:pt x="49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67" y="8"/>
                  </a:lnTo>
                  <a:lnTo>
                    <a:pt x="71" y="4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147"/>
            <p:cNvSpPr>
              <a:spLocks/>
            </p:cNvSpPr>
            <p:nvPr/>
          </p:nvSpPr>
          <p:spPr bwMode="auto">
            <a:xfrm>
              <a:off x="4531048" y="3505347"/>
              <a:ext cx="285632" cy="244460"/>
            </a:xfrm>
            <a:custGeom>
              <a:avLst/>
              <a:gdLst>
                <a:gd name="T0" fmla="*/ 137 w 222"/>
                <a:gd name="T1" fmla="*/ 78 h 190"/>
                <a:gd name="T2" fmla="*/ 167 w 222"/>
                <a:gd name="T3" fmla="*/ 23 h 190"/>
                <a:gd name="T4" fmla="*/ 189 w 222"/>
                <a:gd name="T5" fmla="*/ 19 h 190"/>
                <a:gd name="T6" fmla="*/ 193 w 222"/>
                <a:gd name="T7" fmla="*/ 23 h 190"/>
                <a:gd name="T8" fmla="*/ 193 w 222"/>
                <a:gd name="T9" fmla="*/ 26 h 190"/>
                <a:gd name="T10" fmla="*/ 204 w 222"/>
                <a:gd name="T11" fmla="*/ 19 h 190"/>
                <a:gd name="T12" fmla="*/ 211 w 222"/>
                <a:gd name="T13" fmla="*/ 19 h 190"/>
                <a:gd name="T14" fmla="*/ 219 w 222"/>
                <a:gd name="T15" fmla="*/ 15 h 190"/>
                <a:gd name="T16" fmla="*/ 219 w 222"/>
                <a:gd name="T17" fmla="*/ 11 h 190"/>
                <a:gd name="T18" fmla="*/ 215 w 222"/>
                <a:gd name="T19" fmla="*/ 8 h 190"/>
                <a:gd name="T20" fmla="*/ 211 w 222"/>
                <a:gd name="T21" fmla="*/ 11 h 190"/>
                <a:gd name="T22" fmla="*/ 167 w 222"/>
                <a:gd name="T23" fmla="*/ 19 h 190"/>
                <a:gd name="T24" fmla="*/ 163 w 222"/>
                <a:gd name="T25" fmla="*/ 19 h 190"/>
                <a:gd name="T26" fmla="*/ 159 w 222"/>
                <a:gd name="T27" fmla="*/ 15 h 190"/>
                <a:gd name="T28" fmla="*/ 156 w 222"/>
                <a:gd name="T29" fmla="*/ 15 h 190"/>
                <a:gd name="T30" fmla="*/ 148 w 222"/>
                <a:gd name="T31" fmla="*/ 19 h 190"/>
                <a:gd name="T32" fmla="*/ 141 w 222"/>
                <a:gd name="T33" fmla="*/ 15 h 190"/>
                <a:gd name="T34" fmla="*/ 137 w 222"/>
                <a:gd name="T35" fmla="*/ 15 h 190"/>
                <a:gd name="T36" fmla="*/ 130 w 222"/>
                <a:gd name="T37" fmla="*/ 15 h 190"/>
                <a:gd name="T38" fmla="*/ 122 w 222"/>
                <a:gd name="T39" fmla="*/ 15 h 190"/>
                <a:gd name="T40" fmla="*/ 115 w 222"/>
                <a:gd name="T41" fmla="*/ 11 h 190"/>
                <a:gd name="T42" fmla="*/ 111 w 222"/>
                <a:gd name="T43" fmla="*/ 8 h 190"/>
                <a:gd name="T44" fmla="*/ 48 w 222"/>
                <a:gd name="T45" fmla="*/ 8 h 190"/>
                <a:gd name="T46" fmla="*/ 41 w 222"/>
                <a:gd name="T47" fmla="*/ 8 h 190"/>
                <a:gd name="T48" fmla="*/ 33 w 222"/>
                <a:gd name="T49" fmla="*/ 4 h 190"/>
                <a:gd name="T50" fmla="*/ 30 w 222"/>
                <a:gd name="T51" fmla="*/ 0 h 190"/>
                <a:gd name="T52" fmla="*/ 26 w 222"/>
                <a:gd name="T53" fmla="*/ 0 h 190"/>
                <a:gd name="T54" fmla="*/ 22 w 222"/>
                <a:gd name="T55" fmla="*/ 0 h 190"/>
                <a:gd name="T56" fmla="*/ 15 w 222"/>
                <a:gd name="T57" fmla="*/ 8 h 190"/>
                <a:gd name="T58" fmla="*/ 8 w 222"/>
                <a:gd name="T59" fmla="*/ 4 h 190"/>
                <a:gd name="T60" fmla="*/ 4 w 222"/>
                <a:gd name="T61" fmla="*/ 8 h 190"/>
                <a:gd name="T62" fmla="*/ 4 w 222"/>
                <a:gd name="T63" fmla="*/ 19 h 190"/>
                <a:gd name="T64" fmla="*/ 26 w 222"/>
                <a:gd name="T65" fmla="*/ 52 h 190"/>
                <a:gd name="T66" fmla="*/ 33 w 222"/>
                <a:gd name="T67" fmla="*/ 75 h 190"/>
                <a:gd name="T68" fmla="*/ 41 w 222"/>
                <a:gd name="T69" fmla="*/ 93 h 190"/>
                <a:gd name="T70" fmla="*/ 48 w 222"/>
                <a:gd name="T71" fmla="*/ 123 h 190"/>
                <a:gd name="T72" fmla="*/ 48 w 222"/>
                <a:gd name="T73" fmla="*/ 134 h 190"/>
                <a:gd name="T74" fmla="*/ 52 w 222"/>
                <a:gd name="T75" fmla="*/ 145 h 190"/>
                <a:gd name="T76" fmla="*/ 52 w 222"/>
                <a:gd name="T77" fmla="*/ 152 h 190"/>
                <a:gd name="T78" fmla="*/ 59 w 222"/>
                <a:gd name="T79" fmla="*/ 167 h 190"/>
                <a:gd name="T80" fmla="*/ 67 w 222"/>
                <a:gd name="T81" fmla="*/ 178 h 190"/>
                <a:gd name="T82" fmla="*/ 78 w 222"/>
                <a:gd name="T83" fmla="*/ 178 h 190"/>
                <a:gd name="T84" fmla="*/ 82 w 222"/>
                <a:gd name="T85" fmla="*/ 175 h 190"/>
                <a:gd name="T86" fmla="*/ 89 w 222"/>
                <a:gd name="T87" fmla="*/ 175 h 190"/>
                <a:gd name="T88" fmla="*/ 96 w 222"/>
                <a:gd name="T89" fmla="*/ 186 h 190"/>
                <a:gd name="T90" fmla="*/ 104 w 222"/>
                <a:gd name="T91" fmla="*/ 186 h 190"/>
                <a:gd name="T92" fmla="*/ 111 w 222"/>
                <a:gd name="T93" fmla="*/ 186 h 190"/>
                <a:gd name="T94" fmla="*/ 115 w 222"/>
                <a:gd name="T95" fmla="*/ 190 h 190"/>
                <a:gd name="T96" fmla="*/ 119 w 222"/>
                <a:gd name="T97" fmla="*/ 182 h 190"/>
                <a:gd name="T98" fmla="*/ 130 w 222"/>
                <a:gd name="T99" fmla="*/ 178 h 190"/>
                <a:gd name="T100" fmla="*/ 133 w 222"/>
                <a:gd name="T101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2" h="190">
                  <a:moveTo>
                    <a:pt x="133" y="126"/>
                  </a:moveTo>
                  <a:lnTo>
                    <a:pt x="133" y="123"/>
                  </a:lnTo>
                  <a:lnTo>
                    <a:pt x="137" y="78"/>
                  </a:lnTo>
                  <a:lnTo>
                    <a:pt x="152" y="78"/>
                  </a:lnTo>
                  <a:lnTo>
                    <a:pt x="156" y="23"/>
                  </a:lnTo>
                  <a:lnTo>
                    <a:pt x="167" y="23"/>
                  </a:lnTo>
                  <a:lnTo>
                    <a:pt x="182" y="23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89" y="19"/>
                  </a:lnTo>
                  <a:lnTo>
                    <a:pt x="193" y="19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3" y="26"/>
                  </a:lnTo>
                  <a:lnTo>
                    <a:pt x="193" y="26"/>
                  </a:lnTo>
                  <a:lnTo>
                    <a:pt x="200" y="23"/>
                  </a:lnTo>
                  <a:lnTo>
                    <a:pt x="204" y="19"/>
                  </a:lnTo>
                  <a:lnTo>
                    <a:pt x="207" y="15"/>
                  </a:lnTo>
                  <a:lnTo>
                    <a:pt x="207" y="15"/>
                  </a:lnTo>
                  <a:lnTo>
                    <a:pt x="211" y="19"/>
                  </a:lnTo>
                  <a:lnTo>
                    <a:pt x="211" y="19"/>
                  </a:lnTo>
                  <a:lnTo>
                    <a:pt x="215" y="15"/>
                  </a:lnTo>
                  <a:lnTo>
                    <a:pt x="219" y="15"/>
                  </a:lnTo>
                  <a:lnTo>
                    <a:pt x="222" y="15"/>
                  </a:lnTo>
                  <a:lnTo>
                    <a:pt x="222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9" y="11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5" y="8"/>
                  </a:lnTo>
                  <a:lnTo>
                    <a:pt x="211" y="11"/>
                  </a:lnTo>
                  <a:lnTo>
                    <a:pt x="207" y="8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7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63" y="19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6" y="15"/>
                  </a:lnTo>
                  <a:lnTo>
                    <a:pt x="156" y="19"/>
                  </a:lnTo>
                  <a:lnTo>
                    <a:pt x="152" y="19"/>
                  </a:lnTo>
                  <a:lnTo>
                    <a:pt x="148" y="19"/>
                  </a:lnTo>
                  <a:lnTo>
                    <a:pt x="148" y="15"/>
                  </a:lnTo>
                  <a:lnTo>
                    <a:pt x="145" y="15"/>
                  </a:lnTo>
                  <a:lnTo>
                    <a:pt x="141" y="15"/>
                  </a:lnTo>
                  <a:lnTo>
                    <a:pt x="141" y="11"/>
                  </a:lnTo>
                  <a:lnTo>
                    <a:pt x="141" y="15"/>
                  </a:lnTo>
                  <a:lnTo>
                    <a:pt x="137" y="15"/>
                  </a:lnTo>
                  <a:lnTo>
                    <a:pt x="133" y="15"/>
                  </a:lnTo>
                  <a:lnTo>
                    <a:pt x="130" y="15"/>
                  </a:lnTo>
                  <a:lnTo>
                    <a:pt x="130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11" y="8"/>
                  </a:lnTo>
                  <a:lnTo>
                    <a:pt x="111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1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19"/>
                  </a:lnTo>
                  <a:lnTo>
                    <a:pt x="11" y="30"/>
                  </a:lnTo>
                  <a:lnTo>
                    <a:pt x="19" y="37"/>
                  </a:lnTo>
                  <a:lnTo>
                    <a:pt x="26" y="52"/>
                  </a:lnTo>
                  <a:lnTo>
                    <a:pt x="26" y="60"/>
                  </a:lnTo>
                  <a:lnTo>
                    <a:pt x="33" y="71"/>
                  </a:lnTo>
                  <a:lnTo>
                    <a:pt x="33" y="75"/>
                  </a:lnTo>
                  <a:lnTo>
                    <a:pt x="45" y="86"/>
                  </a:lnTo>
                  <a:lnTo>
                    <a:pt x="45" y="93"/>
                  </a:lnTo>
                  <a:lnTo>
                    <a:pt x="41" y="93"/>
                  </a:lnTo>
                  <a:lnTo>
                    <a:pt x="45" y="100"/>
                  </a:lnTo>
                  <a:lnTo>
                    <a:pt x="45" y="112"/>
                  </a:lnTo>
                  <a:lnTo>
                    <a:pt x="48" y="123"/>
                  </a:lnTo>
                  <a:lnTo>
                    <a:pt x="48" y="130"/>
                  </a:lnTo>
                  <a:lnTo>
                    <a:pt x="52" y="134"/>
                  </a:lnTo>
                  <a:lnTo>
                    <a:pt x="48" y="134"/>
                  </a:lnTo>
                  <a:lnTo>
                    <a:pt x="52" y="138"/>
                  </a:lnTo>
                  <a:lnTo>
                    <a:pt x="52" y="145"/>
                  </a:lnTo>
                  <a:lnTo>
                    <a:pt x="52" y="145"/>
                  </a:lnTo>
                  <a:lnTo>
                    <a:pt x="56" y="149"/>
                  </a:lnTo>
                  <a:lnTo>
                    <a:pt x="52" y="149"/>
                  </a:lnTo>
                  <a:lnTo>
                    <a:pt x="52" y="152"/>
                  </a:lnTo>
                  <a:lnTo>
                    <a:pt x="56" y="156"/>
                  </a:lnTo>
                  <a:lnTo>
                    <a:pt x="56" y="164"/>
                  </a:lnTo>
                  <a:lnTo>
                    <a:pt x="59" y="167"/>
                  </a:lnTo>
                  <a:lnTo>
                    <a:pt x="63" y="171"/>
                  </a:lnTo>
                  <a:lnTo>
                    <a:pt x="67" y="175"/>
                  </a:lnTo>
                  <a:lnTo>
                    <a:pt x="67" y="178"/>
                  </a:lnTo>
                  <a:lnTo>
                    <a:pt x="74" y="182"/>
                  </a:lnTo>
                  <a:lnTo>
                    <a:pt x="78" y="182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82" y="175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9" y="175"/>
                  </a:lnTo>
                  <a:lnTo>
                    <a:pt x="89" y="178"/>
                  </a:lnTo>
                  <a:lnTo>
                    <a:pt x="89" y="186"/>
                  </a:lnTo>
                  <a:lnTo>
                    <a:pt x="96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4" y="186"/>
                  </a:lnTo>
                  <a:lnTo>
                    <a:pt x="108" y="186"/>
                  </a:lnTo>
                  <a:lnTo>
                    <a:pt x="108" y="186"/>
                  </a:lnTo>
                  <a:lnTo>
                    <a:pt x="111" y="186"/>
                  </a:lnTo>
                  <a:lnTo>
                    <a:pt x="111" y="190"/>
                  </a:lnTo>
                  <a:lnTo>
                    <a:pt x="115" y="190"/>
                  </a:lnTo>
                  <a:lnTo>
                    <a:pt x="115" y="190"/>
                  </a:lnTo>
                  <a:lnTo>
                    <a:pt x="115" y="186"/>
                  </a:lnTo>
                  <a:lnTo>
                    <a:pt x="119" y="182"/>
                  </a:lnTo>
                  <a:lnTo>
                    <a:pt x="119" y="182"/>
                  </a:lnTo>
                  <a:lnTo>
                    <a:pt x="122" y="182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3" y="178"/>
                  </a:lnTo>
                  <a:lnTo>
                    <a:pt x="133" y="126"/>
                  </a:lnTo>
                  <a:lnTo>
                    <a:pt x="133" y="1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48"/>
            <p:cNvSpPr>
              <a:spLocks/>
            </p:cNvSpPr>
            <p:nvPr/>
          </p:nvSpPr>
          <p:spPr bwMode="auto">
            <a:xfrm>
              <a:off x="5450989" y="3586403"/>
              <a:ext cx="14153" cy="10293"/>
            </a:xfrm>
            <a:custGeom>
              <a:avLst/>
              <a:gdLst>
                <a:gd name="T0" fmla="*/ 0 w 11"/>
                <a:gd name="T1" fmla="*/ 0 h 8"/>
                <a:gd name="T2" fmla="*/ 0 w 11"/>
                <a:gd name="T3" fmla="*/ 4 h 8"/>
                <a:gd name="T4" fmla="*/ 3 w 11"/>
                <a:gd name="T5" fmla="*/ 8 h 8"/>
                <a:gd name="T6" fmla="*/ 3 w 11"/>
                <a:gd name="T7" fmla="*/ 8 h 8"/>
                <a:gd name="T8" fmla="*/ 11 w 11"/>
                <a:gd name="T9" fmla="*/ 4 h 8"/>
                <a:gd name="T10" fmla="*/ 7 w 11"/>
                <a:gd name="T11" fmla="*/ 4 h 8"/>
                <a:gd name="T12" fmla="*/ 7 w 11"/>
                <a:gd name="T13" fmla="*/ 0 h 8"/>
                <a:gd name="T14" fmla="*/ 3 w 11"/>
                <a:gd name="T15" fmla="*/ 0 h 8"/>
                <a:gd name="T16" fmla="*/ 0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3" y="8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149"/>
            <p:cNvSpPr>
              <a:spLocks noEditPoints="1"/>
            </p:cNvSpPr>
            <p:nvPr/>
          </p:nvSpPr>
          <p:spPr bwMode="auto">
            <a:xfrm>
              <a:off x="5188516" y="3410136"/>
              <a:ext cx="162115" cy="272766"/>
            </a:xfrm>
            <a:custGeom>
              <a:avLst/>
              <a:gdLst>
                <a:gd name="T0" fmla="*/ 37 w 126"/>
                <a:gd name="T1" fmla="*/ 208 h 212"/>
                <a:gd name="T2" fmla="*/ 59 w 126"/>
                <a:gd name="T3" fmla="*/ 204 h 212"/>
                <a:gd name="T4" fmla="*/ 67 w 126"/>
                <a:gd name="T5" fmla="*/ 193 h 212"/>
                <a:gd name="T6" fmla="*/ 70 w 126"/>
                <a:gd name="T7" fmla="*/ 182 h 212"/>
                <a:gd name="T8" fmla="*/ 74 w 126"/>
                <a:gd name="T9" fmla="*/ 174 h 212"/>
                <a:gd name="T10" fmla="*/ 85 w 126"/>
                <a:gd name="T11" fmla="*/ 152 h 212"/>
                <a:gd name="T12" fmla="*/ 96 w 126"/>
                <a:gd name="T13" fmla="*/ 123 h 212"/>
                <a:gd name="T14" fmla="*/ 104 w 126"/>
                <a:gd name="T15" fmla="*/ 104 h 212"/>
                <a:gd name="T16" fmla="*/ 111 w 126"/>
                <a:gd name="T17" fmla="*/ 85 h 212"/>
                <a:gd name="T18" fmla="*/ 111 w 126"/>
                <a:gd name="T19" fmla="*/ 71 h 212"/>
                <a:gd name="T20" fmla="*/ 115 w 126"/>
                <a:gd name="T21" fmla="*/ 63 h 212"/>
                <a:gd name="T22" fmla="*/ 115 w 126"/>
                <a:gd name="T23" fmla="*/ 52 h 212"/>
                <a:gd name="T24" fmla="*/ 122 w 126"/>
                <a:gd name="T25" fmla="*/ 59 h 212"/>
                <a:gd name="T26" fmla="*/ 126 w 126"/>
                <a:gd name="T27" fmla="*/ 52 h 212"/>
                <a:gd name="T28" fmla="*/ 122 w 126"/>
                <a:gd name="T29" fmla="*/ 41 h 212"/>
                <a:gd name="T30" fmla="*/ 122 w 126"/>
                <a:gd name="T31" fmla="*/ 34 h 212"/>
                <a:gd name="T32" fmla="*/ 119 w 126"/>
                <a:gd name="T33" fmla="*/ 11 h 212"/>
                <a:gd name="T34" fmla="*/ 111 w 126"/>
                <a:gd name="T35" fmla="*/ 8 h 212"/>
                <a:gd name="T36" fmla="*/ 107 w 126"/>
                <a:gd name="T37" fmla="*/ 4 h 212"/>
                <a:gd name="T38" fmla="*/ 104 w 126"/>
                <a:gd name="T39" fmla="*/ 8 h 212"/>
                <a:gd name="T40" fmla="*/ 104 w 126"/>
                <a:gd name="T41" fmla="*/ 15 h 212"/>
                <a:gd name="T42" fmla="*/ 96 w 126"/>
                <a:gd name="T43" fmla="*/ 26 h 212"/>
                <a:gd name="T44" fmla="*/ 93 w 126"/>
                <a:gd name="T45" fmla="*/ 26 h 212"/>
                <a:gd name="T46" fmla="*/ 93 w 126"/>
                <a:gd name="T47" fmla="*/ 34 h 212"/>
                <a:gd name="T48" fmla="*/ 85 w 126"/>
                <a:gd name="T49" fmla="*/ 37 h 212"/>
                <a:gd name="T50" fmla="*/ 89 w 126"/>
                <a:gd name="T51" fmla="*/ 41 h 212"/>
                <a:gd name="T52" fmla="*/ 78 w 126"/>
                <a:gd name="T53" fmla="*/ 48 h 212"/>
                <a:gd name="T54" fmla="*/ 74 w 126"/>
                <a:gd name="T55" fmla="*/ 45 h 212"/>
                <a:gd name="T56" fmla="*/ 74 w 126"/>
                <a:gd name="T57" fmla="*/ 52 h 212"/>
                <a:gd name="T58" fmla="*/ 70 w 126"/>
                <a:gd name="T59" fmla="*/ 56 h 212"/>
                <a:gd name="T60" fmla="*/ 70 w 126"/>
                <a:gd name="T61" fmla="*/ 48 h 212"/>
                <a:gd name="T62" fmla="*/ 63 w 126"/>
                <a:gd name="T63" fmla="*/ 63 h 212"/>
                <a:gd name="T64" fmla="*/ 59 w 126"/>
                <a:gd name="T65" fmla="*/ 56 h 212"/>
                <a:gd name="T66" fmla="*/ 48 w 126"/>
                <a:gd name="T67" fmla="*/ 59 h 212"/>
                <a:gd name="T68" fmla="*/ 45 w 126"/>
                <a:gd name="T69" fmla="*/ 59 h 212"/>
                <a:gd name="T70" fmla="*/ 33 w 126"/>
                <a:gd name="T71" fmla="*/ 67 h 212"/>
                <a:gd name="T72" fmla="*/ 26 w 126"/>
                <a:gd name="T73" fmla="*/ 67 h 212"/>
                <a:gd name="T74" fmla="*/ 19 w 126"/>
                <a:gd name="T75" fmla="*/ 82 h 212"/>
                <a:gd name="T76" fmla="*/ 19 w 126"/>
                <a:gd name="T77" fmla="*/ 93 h 212"/>
                <a:gd name="T78" fmla="*/ 26 w 126"/>
                <a:gd name="T79" fmla="*/ 111 h 212"/>
                <a:gd name="T80" fmla="*/ 22 w 126"/>
                <a:gd name="T81" fmla="*/ 123 h 212"/>
                <a:gd name="T82" fmla="*/ 15 w 126"/>
                <a:gd name="T83" fmla="*/ 134 h 212"/>
                <a:gd name="T84" fmla="*/ 8 w 126"/>
                <a:gd name="T85" fmla="*/ 141 h 212"/>
                <a:gd name="T86" fmla="*/ 4 w 126"/>
                <a:gd name="T87" fmla="*/ 156 h 212"/>
                <a:gd name="T88" fmla="*/ 8 w 126"/>
                <a:gd name="T89" fmla="*/ 171 h 212"/>
                <a:gd name="T90" fmla="*/ 11 w 126"/>
                <a:gd name="T91" fmla="*/ 174 h 212"/>
                <a:gd name="T92" fmla="*/ 8 w 126"/>
                <a:gd name="T93" fmla="*/ 186 h 212"/>
                <a:gd name="T94" fmla="*/ 8 w 126"/>
                <a:gd name="T95" fmla="*/ 197 h 212"/>
                <a:gd name="T96" fmla="*/ 15 w 126"/>
                <a:gd name="T97" fmla="*/ 204 h 212"/>
                <a:gd name="T98" fmla="*/ 26 w 126"/>
                <a:gd name="T99" fmla="*/ 208 h 212"/>
                <a:gd name="T100" fmla="*/ 26 w 126"/>
                <a:gd name="T101" fmla="*/ 212 h 212"/>
                <a:gd name="T102" fmla="*/ 100 w 126"/>
                <a:gd name="T103" fmla="*/ 11 h 212"/>
                <a:gd name="T104" fmla="*/ 100 w 126"/>
                <a:gd name="T105" fmla="*/ 19 h 212"/>
                <a:gd name="T106" fmla="*/ 100 w 126"/>
                <a:gd name="T107" fmla="*/ 19 h 212"/>
                <a:gd name="T108" fmla="*/ 96 w 126"/>
                <a:gd name="T109" fmla="*/ 19 h 212"/>
                <a:gd name="T110" fmla="*/ 93 w 126"/>
                <a:gd name="T111" fmla="*/ 19 h 212"/>
                <a:gd name="T112" fmla="*/ 115 w 126"/>
                <a:gd name="T113" fmla="*/ 74 h 212"/>
                <a:gd name="T114" fmla="*/ 119 w 126"/>
                <a:gd name="T115" fmla="*/ 7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" h="212">
                  <a:moveTo>
                    <a:pt x="26" y="212"/>
                  </a:moveTo>
                  <a:lnTo>
                    <a:pt x="30" y="212"/>
                  </a:lnTo>
                  <a:lnTo>
                    <a:pt x="33" y="212"/>
                  </a:lnTo>
                  <a:lnTo>
                    <a:pt x="37" y="208"/>
                  </a:lnTo>
                  <a:lnTo>
                    <a:pt x="41" y="204"/>
                  </a:lnTo>
                  <a:lnTo>
                    <a:pt x="52" y="204"/>
                  </a:lnTo>
                  <a:lnTo>
                    <a:pt x="56" y="204"/>
                  </a:lnTo>
                  <a:lnTo>
                    <a:pt x="59" y="204"/>
                  </a:lnTo>
                  <a:lnTo>
                    <a:pt x="59" y="200"/>
                  </a:lnTo>
                  <a:lnTo>
                    <a:pt x="63" y="200"/>
                  </a:lnTo>
                  <a:lnTo>
                    <a:pt x="67" y="197"/>
                  </a:lnTo>
                  <a:lnTo>
                    <a:pt x="67" y="193"/>
                  </a:lnTo>
                  <a:lnTo>
                    <a:pt x="67" y="189"/>
                  </a:lnTo>
                  <a:lnTo>
                    <a:pt x="70" y="186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0" y="182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8" y="171"/>
                  </a:lnTo>
                  <a:lnTo>
                    <a:pt x="82" y="160"/>
                  </a:lnTo>
                  <a:lnTo>
                    <a:pt x="82" y="156"/>
                  </a:lnTo>
                  <a:lnTo>
                    <a:pt x="85" y="152"/>
                  </a:lnTo>
                  <a:lnTo>
                    <a:pt x="85" y="145"/>
                  </a:lnTo>
                  <a:lnTo>
                    <a:pt x="89" y="137"/>
                  </a:lnTo>
                  <a:lnTo>
                    <a:pt x="93" y="126"/>
                  </a:lnTo>
                  <a:lnTo>
                    <a:pt x="96" y="123"/>
                  </a:lnTo>
                  <a:lnTo>
                    <a:pt x="96" y="119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4" y="104"/>
                  </a:lnTo>
                  <a:lnTo>
                    <a:pt x="107" y="97"/>
                  </a:lnTo>
                  <a:lnTo>
                    <a:pt x="107" y="89"/>
                  </a:lnTo>
                  <a:lnTo>
                    <a:pt x="111" y="89"/>
                  </a:lnTo>
                  <a:lnTo>
                    <a:pt x="111" y="85"/>
                  </a:lnTo>
                  <a:lnTo>
                    <a:pt x="107" y="82"/>
                  </a:lnTo>
                  <a:lnTo>
                    <a:pt x="111" y="78"/>
                  </a:lnTo>
                  <a:lnTo>
                    <a:pt x="115" y="74"/>
                  </a:lnTo>
                  <a:lnTo>
                    <a:pt x="111" y="71"/>
                  </a:lnTo>
                  <a:lnTo>
                    <a:pt x="115" y="71"/>
                  </a:lnTo>
                  <a:lnTo>
                    <a:pt x="115" y="67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5" y="59"/>
                  </a:lnTo>
                  <a:lnTo>
                    <a:pt x="115" y="59"/>
                  </a:lnTo>
                  <a:lnTo>
                    <a:pt x="115" y="56"/>
                  </a:lnTo>
                  <a:lnTo>
                    <a:pt x="115" y="52"/>
                  </a:lnTo>
                  <a:lnTo>
                    <a:pt x="119" y="56"/>
                  </a:lnTo>
                  <a:lnTo>
                    <a:pt x="119" y="56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9"/>
                  </a:lnTo>
                  <a:lnTo>
                    <a:pt x="122" y="56"/>
                  </a:lnTo>
                  <a:lnTo>
                    <a:pt x="126" y="56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6" y="48"/>
                  </a:lnTo>
                  <a:lnTo>
                    <a:pt x="122" y="45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26"/>
                  </a:lnTo>
                  <a:lnTo>
                    <a:pt x="122" y="22"/>
                  </a:lnTo>
                  <a:lnTo>
                    <a:pt x="122" y="15"/>
                  </a:lnTo>
                  <a:lnTo>
                    <a:pt x="119" y="11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8"/>
                  </a:lnTo>
                  <a:lnTo>
                    <a:pt x="115" y="4"/>
                  </a:lnTo>
                  <a:lnTo>
                    <a:pt x="111" y="0"/>
                  </a:lnTo>
                  <a:lnTo>
                    <a:pt x="107" y="4"/>
                  </a:lnTo>
                  <a:lnTo>
                    <a:pt x="107" y="4"/>
                  </a:lnTo>
                  <a:lnTo>
                    <a:pt x="107" y="8"/>
                  </a:lnTo>
                  <a:lnTo>
                    <a:pt x="104" y="4"/>
                  </a:lnTo>
                  <a:lnTo>
                    <a:pt x="100" y="4"/>
                  </a:lnTo>
                  <a:lnTo>
                    <a:pt x="104" y="8"/>
                  </a:lnTo>
                  <a:lnTo>
                    <a:pt x="104" y="11"/>
                  </a:lnTo>
                  <a:lnTo>
                    <a:pt x="107" y="11"/>
                  </a:lnTo>
                  <a:lnTo>
                    <a:pt x="107" y="15"/>
                  </a:lnTo>
                  <a:lnTo>
                    <a:pt x="104" y="15"/>
                  </a:lnTo>
                  <a:lnTo>
                    <a:pt x="104" y="22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96" y="26"/>
                  </a:lnTo>
                  <a:lnTo>
                    <a:pt x="96" y="3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3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89" y="30"/>
                  </a:lnTo>
                  <a:lnTo>
                    <a:pt x="93" y="34"/>
                  </a:lnTo>
                  <a:lnTo>
                    <a:pt x="93" y="34"/>
                  </a:lnTo>
                  <a:lnTo>
                    <a:pt x="89" y="34"/>
                  </a:lnTo>
                  <a:lnTo>
                    <a:pt x="89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5"/>
                  </a:lnTo>
                  <a:lnTo>
                    <a:pt x="78" y="48"/>
                  </a:lnTo>
                  <a:lnTo>
                    <a:pt x="78" y="45"/>
                  </a:lnTo>
                  <a:lnTo>
                    <a:pt x="82" y="45"/>
                  </a:lnTo>
                  <a:lnTo>
                    <a:pt x="78" y="41"/>
                  </a:lnTo>
                  <a:lnTo>
                    <a:pt x="74" y="45"/>
                  </a:lnTo>
                  <a:lnTo>
                    <a:pt x="78" y="45"/>
                  </a:lnTo>
                  <a:lnTo>
                    <a:pt x="78" y="45"/>
                  </a:lnTo>
                  <a:lnTo>
                    <a:pt x="74" y="48"/>
                  </a:lnTo>
                  <a:lnTo>
                    <a:pt x="74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4" y="52"/>
                  </a:lnTo>
                  <a:lnTo>
                    <a:pt x="70" y="56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70" y="48"/>
                  </a:lnTo>
                  <a:lnTo>
                    <a:pt x="63" y="56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3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6" y="59"/>
                  </a:lnTo>
                  <a:lnTo>
                    <a:pt x="48" y="56"/>
                  </a:lnTo>
                  <a:lnTo>
                    <a:pt x="48" y="59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5" y="63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3"/>
                  </a:lnTo>
                  <a:lnTo>
                    <a:pt x="41" y="59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0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6" y="71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19" y="82"/>
                  </a:lnTo>
                  <a:lnTo>
                    <a:pt x="19" y="85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19" y="93"/>
                  </a:lnTo>
                  <a:lnTo>
                    <a:pt x="19" y="97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2" y="123"/>
                  </a:lnTo>
                  <a:lnTo>
                    <a:pt x="19" y="126"/>
                  </a:lnTo>
                  <a:lnTo>
                    <a:pt x="19" y="130"/>
                  </a:lnTo>
                  <a:lnTo>
                    <a:pt x="19" y="130"/>
                  </a:lnTo>
                  <a:lnTo>
                    <a:pt x="15" y="134"/>
                  </a:lnTo>
                  <a:lnTo>
                    <a:pt x="15" y="134"/>
                  </a:lnTo>
                  <a:lnTo>
                    <a:pt x="15" y="141"/>
                  </a:lnTo>
                  <a:lnTo>
                    <a:pt x="11" y="141"/>
                  </a:lnTo>
                  <a:lnTo>
                    <a:pt x="8" y="141"/>
                  </a:lnTo>
                  <a:lnTo>
                    <a:pt x="4" y="145"/>
                  </a:lnTo>
                  <a:lnTo>
                    <a:pt x="4" y="149"/>
                  </a:lnTo>
                  <a:lnTo>
                    <a:pt x="0" y="152"/>
                  </a:lnTo>
                  <a:lnTo>
                    <a:pt x="4" y="156"/>
                  </a:lnTo>
                  <a:lnTo>
                    <a:pt x="0" y="160"/>
                  </a:lnTo>
                  <a:lnTo>
                    <a:pt x="4" y="160"/>
                  </a:lnTo>
                  <a:lnTo>
                    <a:pt x="4" y="167"/>
                  </a:lnTo>
                  <a:lnTo>
                    <a:pt x="8" y="171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8"/>
                  </a:lnTo>
                  <a:lnTo>
                    <a:pt x="11" y="174"/>
                  </a:lnTo>
                  <a:lnTo>
                    <a:pt x="8" y="178"/>
                  </a:lnTo>
                  <a:lnTo>
                    <a:pt x="4" y="178"/>
                  </a:lnTo>
                  <a:lnTo>
                    <a:pt x="4" y="182"/>
                  </a:lnTo>
                  <a:lnTo>
                    <a:pt x="8" y="186"/>
                  </a:lnTo>
                  <a:lnTo>
                    <a:pt x="4" y="193"/>
                  </a:lnTo>
                  <a:lnTo>
                    <a:pt x="8" y="193"/>
                  </a:lnTo>
                  <a:lnTo>
                    <a:pt x="8" y="197"/>
                  </a:lnTo>
                  <a:lnTo>
                    <a:pt x="8" y="197"/>
                  </a:lnTo>
                  <a:lnTo>
                    <a:pt x="11" y="200"/>
                  </a:lnTo>
                  <a:lnTo>
                    <a:pt x="11" y="200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9" y="204"/>
                  </a:lnTo>
                  <a:lnTo>
                    <a:pt x="19" y="204"/>
                  </a:lnTo>
                  <a:lnTo>
                    <a:pt x="22" y="204"/>
                  </a:lnTo>
                  <a:lnTo>
                    <a:pt x="26" y="208"/>
                  </a:lnTo>
                  <a:lnTo>
                    <a:pt x="26" y="208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2"/>
                  </a:lnTo>
                  <a:close/>
                  <a:moveTo>
                    <a:pt x="100" y="15"/>
                  </a:moveTo>
                  <a:lnTo>
                    <a:pt x="100" y="15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5"/>
                  </a:lnTo>
                  <a:close/>
                  <a:moveTo>
                    <a:pt x="100" y="19"/>
                  </a:moveTo>
                  <a:lnTo>
                    <a:pt x="100" y="19"/>
                  </a:lnTo>
                  <a:lnTo>
                    <a:pt x="100" y="19"/>
                  </a:lnTo>
                  <a:lnTo>
                    <a:pt x="100" y="22"/>
                  </a:lnTo>
                  <a:lnTo>
                    <a:pt x="100" y="19"/>
                  </a:lnTo>
                  <a:lnTo>
                    <a:pt x="100" y="19"/>
                  </a:lnTo>
                  <a:close/>
                  <a:moveTo>
                    <a:pt x="93" y="19"/>
                  </a:moveTo>
                  <a:lnTo>
                    <a:pt x="93" y="19"/>
                  </a:lnTo>
                  <a:lnTo>
                    <a:pt x="93" y="19"/>
                  </a:lnTo>
                  <a:lnTo>
                    <a:pt x="96" y="19"/>
                  </a:lnTo>
                  <a:lnTo>
                    <a:pt x="96" y="22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3" y="19"/>
                  </a:lnTo>
                  <a:lnTo>
                    <a:pt x="93" y="19"/>
                  </a:lnTo>
                  <a:close/>
                  <a:moveTo>
                    <a:pt x="115" y="78"/>
                  </a:moveTo>
                  <a:lnTo>
                    <a:pt x="115" y="78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9" y="74"/>
                  </a:lnTo>
                  <a:lnTo>
                    <a:pt x="119" y="71"/>
                  </a:lnTo>
                  <a:lnTo>
                    <a:pt x="119" y="74"/>
                  </a:lnTo>
                  <a:lnTo>
                    <a:pt x="119" y="74"/>
                  </a:lnTo>
                  <a:lnTo>
                    <a:pt x="115" y="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150"/>
            <p:cNvSpPr>
              <a:spLocks/>
            </p:cNvSpPr>
            <p:nvPr/>
          </p:nvSpPr>
          <p:spPr bwMode="auto">
            <a:xfrm>
              <a:off x="4931190" y="3381830"/>
              <a:ext cx="218727" cy="319084"/>
            </a:xfrm>
            <a:custGeom>
              <a:avLst/>
              <a:gdLst>
                <a:gd name="T0" fmla="*/ 30 w 170"/>
                <a:gd name="T1" fmla="*/ 156 h 248"/>
                <a:gd name="T2" fmla="*/ 33 w 170"/>
                <a:gd name="T3" fmla="*/ 148 h 248"/>
                <a:gd name="T4" fmla="*/ 37 w 170"/>
                <a:gd name="T5" fmla="*/ 137 h 248"/>
                <a:gd name="T6" fmla="*/ 37 w 170"/>
                <a:gd name="T7" fmla="*/ 126 h 248"/>
                <a:gd name="T8" fmla="*/ 37 w 170"/>
                <a:gd name="T9" fmla="*/ 119 h 248"/>
                <a:gd name="T10" fmla="*/ 41 w 170"/>
                <a:gd name="T11" fmla="*/ 107 h 248"/>
                <a:gd name="T12" fmla="*/ 41 w 170"/>
                <a:gd name="T13" fmla="*/ 96 h 248"/>
                <a:gd name="T14" fmla="*/ 22 w 170"/>
                <a:gd name="T15" fmla="*/ 89 h 248"/>
                <a:gd name="T16" fmla="*/ 8 w 170"/>
                <a:gd name="T17" fmla="*/ 85 h 248"/>
                <a:gd name="T18" fmla="*/ 0 w 170"/>
                <a:gd name="T19" fmla="*/ 70 h 248"/>
                <a:gd name="T20" fmla="*/ 30 w 170"/>
                <a:gd name="T21" fmla="*/ 59 h 248"/>
                <a:gd name="T22" fmla="*/ 52 w 170"/>
                <a:gd name="T23" fmla="*/ 56 h 248"/>
                <a:gd name="T24" fmla="*/ 59 w 170"/>
                <a:gd name="T25" fmla="*/ 59 h 248"/>
                <a:gd name="T26" fmla="*/ 71 w 170"/>
                <a:gd name="T27" fmla="*/ 67 h 248"/>
                <a:gd name="T28" fmla="*/ 63 w 170"/>
                <a:gd name="T29" fmla="*/ 81 h 248"/>
                <a:gd name="T30" fmla="*/ 71 w 170"/>
                <a:gd name="T31" fmla="*/ 93 h 248"/>
                <a:gd name="T32" fmla="*/ 78 w 170"/>
                <a:gd name="T33" fmla="*/ 100 h 248"/>
                <a:gd name="T34" fmla="*/ 82 w 170"/>
                <a:gd name="T35" fmla="*/ 85 h 248"/>
                <a:gd name="T36" fmla="*/ 85 w 170"/>
                <a:gd name="T37" fmla="*/ 74 h 248"/>
                <a:gd name="T38" fmla="*/ 89 w 170"/>
                <a:gd name="T39" fmla="*/ 67 h 248"/>
                <a:gd name="T40" fmla="*/ 85 w 170"/>
                <a:gd name="T41" fmla="*/ 56 h 248"/>
                <a:gd name="T42" fmla="*/ 74 w 170"/>
                <a:gd name="T43" fmla="*/ 44 h 248"/>
                <a:gd name="T44" fmla="*/ 89 w 170"/>
                <a:gd name="T45" fmla="*/ 15 h 248"/>
                <a:gd name="T46" fmla="*/ 96 w 170"/>
                <a:gd name="T47" fmla="*/ 15 h 248"/>
                <a:gd name="T48" fmla="*/ 108 w 170"/>
                <a:gd name="T49" fmla="*/ 15 h 248"/>
                <a:gd name="T50" fmla="*/ 115 w 170"/>
                <a:gd name="T51" fmla="*/ 15 h 248"/>
                <a:gd name="T52" fmla="*/ 126 w 170"/>
                <a:gd name="T53" fmla="*/ 11 h 248"/>
                <a:gd name="T54" fmla="*/ 137 w 170"/>
                <a:gd name="T55" fmla="*/ 11 h 248"/>
                <a:gd name="T56" fmla="*/ 152 w 170"/>
                <a:gd name="T57" fmla="*/ 7 h 248"/>
                <a:gd name="T58" fmla="*/ 163 w 170"/>
                <a:gd name="T59" fmla="*/ 0 h 248"/>
                <a:gd name="T60" fmla="*/ 170 w 170"/>
                <a:gd name="T61" fmla="*/ 4 h 248"/>
                <a:gd name="T62" fmla="*/ 167 w 170"/>
                <a:gd name="T63" fmla="*/ 15 h 248"/>
                <a:gd name="T64" fmla="*/ 167 w 170"/>
                <a:gd name="T65" fmla="*/ 26 h 248"/>
                <a:gd name="T66" fmla="*/ 167 w 170"/>
                <a:gd name="T67" fmla="*/ 37 h 248"/>
                <a:gd name="T68" fmla="*/ 163 w 170"/>
                <a:gd name="T69" fmla="*/ 56 h 248"/>
                <a:gd name="T70" fmla="*/ 170 w 170"/>
                <a:gd name="T71" fmla="*/ 63 h 248"/>
                <a:gd name="T72" fmla="*/ 163 w 170"/>
                <a:gd name="T73" fmla="*/ 67 h 248"/>
                <a:gd name="T74" fmla="*/ 163 w 170"/>
                <a:gd name="T75" fmla="*/ 74 h 248"/>
                <a:gd name="T76" fmla="*/ 156 w 170"/>
                <a:gd name="T77" fmla="*/ 85 h 248"/>
                <a:gd name="T78" fmla="*/ 141 w 170"/>
                <a:gd name="T79" fmla="*/ 96 h 248"/>
                <a:gd name="T80" fmla="*/ 111 w 170"/>
                <a:gd name="T81" fmla="*/ 107 h 248"/>
                <a:gd name="T82" fmla="*/ 104 w 170"/>
                <a:gd name="T83" fmla="*/ 111 h 248"/>
                <a:gd name="T84" fmla="*/ 93 w 170"/>
                <a:gd name="T85" fmla="*/ 122 h 248"/>
                <a:gd name="T86" fmla="*/ 78 w 170"/>
                <a:gd name="T87" fmla="*/ 133 h 248"/>
                <a:gd name="T88" fmla="*/ 67 w 170"/>
                <a:gd name="T89" fmla="*/ 137 h 248"/>
                <a:gd name="T90" fmla="*/ 67 w 170"/>
                <a:gd name="T91" fmla="*/ 145 h 248"/>
                <a:gd name="T92" fmla="*/ 67 w 170"/>
                <a:gd name="T93" fmla="*/ 159 h 248"/>
                <a:gd name="T94" fmla="*/ 71 w 170"/>
                <a:gd name="T95" fmla="*/ 178 h 248"/>
                <a:gd name="T96" fmla="*/ 78 w 170"/>
                <a:gd name="T97" fmla="*/ 178 h 248"/>
                <a:gd name="T98" fmla="*/ 74 w 170"/>
                <a:gd name="T99" fmla="*/ 189 h 248"/>
                <a:gd name="T100" fmla="*/ 71 w 170"/>
                <a:gd name="T101" fmla="*/ 200 h 248"/>
                <a:gd name="T102" fmla="*/ 71 w 170"/>
                <a:gd name="T103" fmla="*/ 211 h 248"/>
                <a:gd name="T104" fmla="*/ 30 w 170"/>
                <a:gd name="T105" fmla="*/ 230 h 248"/>
                <a:gd name="T106" fmla="*/ 22 w 170"/>
                <a:gd name="T107" fmla="*/ 237 h 248"/>
                <a:gd name="T108" fmla="*/ 30 w 170"/>
                <a:gd name="T109" fmla="*/ 241 h 248"/>
                <a:gd name="T110" fmla="*/ 30 w 170"/>
                <a:gd name="T111" fmla="*/ 248 h 248"/>
                <a:gd name="T112" fmla="*/ 19 w 170"/>
                <a:gd name="T113" fmla="*/ 248 h 248"/>
                <a:gd name="T114" fmla="*/ 15 w 170"/>
                <a:gd name="T115" fmla="*/ 237 h 248"/>
                <a:gd name="T116" fmla="*/ 15 w 170"/>
                <a:gd name="T117" fmla="*/ 222 h 248"/>
                <a:gd name="T118" fmla="*/ 15 w 170"/>
                <a:gd name="T119" fmla="*/ 200 h 248"/>
                <a:gd name="T120" fmla="*/ 11 w 170"/>
                <a:gd name="T121" fmla="*/ 18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248">
                  <a:moveTo>
                    <a:pt x="11" y="182"/>
                  </a:moveTo>
                  <a:lnTo>
                    <a:pt x="30" y="167"/>
                  </a:lnTo>
                  <a:lnTo>
                    <a:pt x="30" y="163"/>
                  </a:lnTo>
                  <a:lnTo>
                    <a:pt x="30" y="159"/>
                  </a:lnTo>
                  <a:lnTo>
                    <a:pt x="30" y="156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48"/>
                  </a:lnTo>
                  <a:lnTo>
                    <a:pt x="33" y="148"/>
                  </a:lnTo>
                  <a:lnTo>
                    <a:pt x="33" y="148"/>
                  </a:lnTo>
                  <a:lnTo>
                    <a:pt x="37" y="145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37" y="137"/>
                  </a:lnTo>
                  <a:lnTo>
                    <a:pt x="37" y="137"/>
                  </a:lnTo>
                  <a:lnTo>
                    <a:pt x="37" y="133"/>
                  </a:lnTo>
                  <a:lnTo>
                    <a:pt x="37" y="133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7" y="126"/>
                  </a:lnTo>
                  <a:lnTo>
                    <a:pt x="37" y="126"/>
                  </a:lnTo>
                  <a:lnTo>
                    <a:pt x="37" y="122"/>
                  </a:lnTo>
                  <a:lnTo>
                    <a:pt x="37" y="119"/>
                  </a:lnTo>
                  <a:lnTo>
                    <a:pt x="41" y="119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5"/>
                  </a:lnTo>
                  <a:lnTo>
                    <a:pt x="37" y="111"/>
                  </a:lnTo>
                  <a:lnTo>
                    <a:pt x="41" y="107"/>
                  </a:lnTo>
                  <a:lnTo>
                    <a:pt x="41" y="107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37" y="96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26" y="89"/>
                  </a:lnTo>
                  <a:lnTo>
                    <a:pt x="22" y="89"/>
                  </a:lnTo>
                  <a:lnTo>
                    <a:pt x="22" y="85"/>
                  </a:lnTo>
                  <a:lnTo>
                    <a:pt x="15" y="85"/>
                  </a:lnTo>
                  <a:lnTo>
                    <a:pt x="11" y="81"/>
                  </a:lnTo>
                  <a:lnTo>
                    <a:pt x="11" y="85"/>
                  </a:lnTo>
                  <a:lnTo>
                    <a:pt x="8" y="85"/>
                  </a:lnTo>
                  <a:lnTo>
                    <a:pt x="8" y="81"/>
                  </a:lnTo>
                  <a:lnTo>
                    <a:pt x="8" y="81"/>
                  </a:lnTo>
                  <a:lnTo>
                    <a:pt x="0" y="81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41" y="56"/>
                  </a:lnTo>
                  <a:lnTo>
                    <a:pt x="45" y="56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9"/>
                  </a:lnTo>
                  <a:lnTo>
                    <a:pt x="52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3" y="59"/>
                  </a:lnTo>
                  <a:lnTo>
                    <a:pt x="67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67" y="70"/>
                  </a:lnTo>
                  <a:lnTo>
                    <a:pt x="63" y="74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81"/>
                  </a:lnTo>
                  <a:lnTo>
                    <a:pt x="63" y="85"/>
                  </a:lnTo>
                  <a:lnTo>
                    <a:pt x="63" y="89"/>
                  </a:lnTo>
                  <a:lnTo>
                    <a:pt x="67" y="89"/>
                  </a:lnTo>
                  <a:lnTo>
                    <a:pt x="71" y="93"/>
                  </a:lnTo>
                  <a:lnTo>
                    <a:pt x="71" y="93"/>
                  </a:lnTo>
                  <a:lnTo>
                    <a:pt x="74" y="96"/>
                  </a:lnTo>
                  <a:lnTo>
                    <a:pt x="74" y="96"/>
                  </a:lnTo>
                  <a:lnTo>
                    <a:pt x="74" y="100"/>
                  </a:lnTo>
                  <a:lnTo>
                    <a:pt x="74" y="100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82" y="93"/>
                  </a:lnTo>
                  <a:lnTo>
                    <a:pt x="82" y="89"/>
                  </a:lnTo>
                  <a:lnTo>
                    <a:pt x="82" y="85"/>
                  </a:lnTo>
                  <a:lnTo>
                    <a:pt x="85" y="85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89" y="74"/>
                  </a:lnTo>
                  <a:lnTo>
                    <a:pt x="85" y="74"/>
                  </a:lnTo>
                  <a:lnTo>
                    <a:pt x="89" y="70"/>
                  </a:lnTo>
                  <a:lnTo>
                    <a:pt x="85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3" y="67"/>
                  </a:lnTo>
                  <a:lnTo>
                    <a:pt x="89" y="63"/>
                  </a:lnTo>
                  <a:lnTo>
                    <a:pt x="89" y="59"/>
                  </a:lnTo>
                  <a:lnTo>
                    <a:pt x="85" y="56"/>
                  </a:lnTo>
                  <a:lnTo>
                    <a:pt x="85" y="52"/>
                  </a:lnTo>
                  <a:lnTo>
                    <a:pt x="78" y="48"/>
                  </a:lnTo>
                  <a:lnTo>
                    <a:pt x="78" y="48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67" y="41"/>
                  </a:lnTo>
                  <a:lnTo>
                    <a:pt x="67" y="30"/>
                  </a:lnTo>
                  <a:lnTo>
                    <a:pt x="71" y="15"/>
                  </a:lnTo>
                  <a:lnTo>
                    <a:pt x="85" y="15"/>
                  </a:lnTo>
                  <a:lnTo>
                    <a:pt x="89" y="15"/>
                  </a:lnTo>
                  <a:lnTo>
                    <a:pt x="89" y="11"/>
                  </a:lnTo>
                  <a:lnTo>
                    <a:pt x="93" y="11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5" y="15"/>
                  </a:lnTo>
                  <a:lnTo>
                    <a:pt x="115" y="18"/>
                  </a:lnTo>
                  <a:lnTo>
                    <a:pt x="119" y="15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1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7" y="11"/>
                  </a:lnTo>
                  <a:lnTo>
                    <a:pt x="137" y="11"/>
                  </a:lnTo>
                  <a:lnTo>
                    <a:pt x="145" y="7"/>
                  </a:lnTo>
                  <a:lnTo>
                    <a:pt x="148" y="11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6" y="7"/>
                  </a:lnTo>
                  <a:lnTo>
                    <a:pt x="156" y="4"/>
                  </a:lnTo>
                  <a:lnTo>
                    <a:pt x="159" y="4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70" y="4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67" y="11"/>
                  </a:lnTo>
                  <a:lnTo>
                    <a:pt x="167" y="11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15"/>
                  </a:lnTo>
                  <a:lnTo>
                    <a:pt x="167" y="22"/>
                  </a:lnTo>
                  <a:lnTo>
                    <a:pt x="167" y="22"/>
                  </a:lnTo>
                  <a:lnTo>
                    <a:pt x="167" y="26"/>
                  </a:lnTo>
                  <a:lnTo>
                    <a:pt x="167" y="30"/>
                  </a:lnTo>
                  <a:lnTo>
                    <a:pt x="167" y="30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67" y="37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7" y="48"/>
                  </a:lnTo>
                  <a:lnTo>
                    <a:pt x="167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7" y="56"/>
                  </a:lnTo>
                  <a:lnTo>
                    <a:pt x="170" y="56"/>
                  </a:lnTo>
                  <a:lnTo>
                    <a:pt x="170" y="63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7" y="67"/>
                  </a:lnTo>
                  <a:lnTo>
                    <a:pt x="163" y="67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7" y="70"/>
                  </a:lnTo>
                  <a:lnTo>
                    <a:pt x="163" y="74"/>
                  </a:lnTo>
                  <a:lnTo>
                    <a:pt x="163" y="78"/>
                  </a:lnTo>
                  <a:lnTo>
                    <a:pt x="163" y="78"/>
                  </a:lnTo>
                  <a:lnTo>
                    <a:pt x="159" y="81"/>
                  </a:lnTo>
                  <a:lnTo>
                    <a:pt x="159" y="81"/>
                  </a:lnTo>
                  <a:lnTo>
                    <a:pt x="156" y="85"/>
                  </a:lnTo>
                  <a:lnTo>
                    <a:pt x="152" y="85"/>
                  </a:lnTo>
                  <a:lnTo>
                    <a:pt x="152" y="89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41" y="96"/>
                  </a:lnTo>
                  <a:lnTo>
                    <a:pt x="130" y="104"/>
                  </a:lnTo>
                  <a:lnTo>
                    <a:pt x="126" y="100"/>
                  </a:lnTo>
                  <a:lnTo>
                    <a:pt x="126" y="104"/>
                  </a:lnTo>
                  <a:lnTo>
                    <a:pt x="119" y="104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8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0" y="115"/>
                  </a:lnTo>
                  <a:lnTo>
                    <a:pt x="100" y="119"/>
                  </a:lnTo>
                  <a:lnTo>
                    <a:pt x="93" y="122"/>
                  </a:lnTo>
                  <a:lnTo>
                    <a:pt x="93" y="122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89" y="126"/>
                  </a:lnTo>
                  <a:lnTo>
                    <a:pt x="78" y="133"/>
                  </a:lnTo>
                  <a:lnTo>
                    <a:pt x="78" y="137"/>
                  </a:lnTo>
                  <a:lnTo>
                    <a:pt x="78" y="137"/>
                  </a:lnTo>
                  <a:lnTo>
                    <a:pt x="71" y="137"/>
                  </a:lnTo>
                  <a:lnTo>
                    <a:pt x="71" y="141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67" y="141"/>
                  </a:lnTo>
                  <a:lnTo>
                    <a:pt x="67" y="141"/>
                  </a:lnTo>
                  <a:lnTo>
                    <a:pt x="67" y="145"/>
                  </a:lnTo>
                  <a:lnTo>
                    <a:pt x="67" y="145"/>
                  </a:lnTo>
                  <a:lnTo>
                    <a:pt x="67" y="148"/>
                  </a:lnTo>
                  <a:lnTo>
                    <a:pt x="63" y="148"/>
                  </a:lnTo>
                  <a:lnTo>
                    <a:pt x="71" y="156"/>
                  </a:lnTo>
                  <a:lnTo>
                    <a:pt x="71" y="159"/>
                  </a:lnTo>
                  <a:lnTo>
                    <a:pt x="67" y="159"/>
                  </a:lnTo>
                  <a:lnTo>
                    <a:pt x="71" y="159"/>
                  </a:lnTo>
                  <a:lnTo>
                    <a:pt x="71" y="163"/>
                  </a:lnTo>
                  <a:lnTo>
                    <a:pt x="71" y="167"/>
                  </a:lnTo>
                  <a:lnTo>
                    <a:pt x="74" y="171"/>
                  </a:lnTo>
                  <a:lnTo>
                    <a:pt x="71" y="178"/>
                  </a:lnTo>
                  <a:lnTo>
                    <a:pt x="74" y="182"/>
                  </a:lnTo>
                  <a:lnTo>
                    <a:pt x="74" y="182"/>
                  </a:lnTo>
                  <a:lnTo>
                    <a:pt x="74" y="178"/>
                  </a:lnTo>
                  <a:lnTo>
                    <a:pt x="74" y="174"/>
                  </a:lnTo>
                  <a:lnTo>
                    <a:pt x="78" y="178"/>
                  </a:lnTo>
                  <a:lnTo>
                    <a:pt x="78" y="178"/>
                  </a:lnTo>
                  <a:lnTo>
                    <a:pt x="78" y="182"/>
                  </a:lnTo>
                  <a:lnTo>
                    <a:pt x="74" y="185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3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1" y="200"/>
                  </a:lnTo>
                  <a:lnTo>
                    <a:pt x="71" y="200"/>
                  </a:lnTo>
                  <a:lnTo>
                    <a:pt x="71" y="204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4" y="208"/>
                  </a:lnTo>
                  <a:lnTo>
                    <a:pt x="71" y="211"/>
                  </a:lnTo>
                  <a:lnTo>
                    <a:pt x="67" y="215"/>
                  </a:lnTo>
                  <a:lnTo>
                    <a:pt x="56" y="219"/>
                  </a:lnTo>
                  <a:lnTo>
                    <a:pt x="41" y="222"/>
                  </a:lnTo>
                  <a:lnTo>
                    <a:pt x="37" y="226"/>
                  </a:lnTo>
                  <a:lnTo>
                    <a:pt x="30" y="230"/>
                  </a:lnTo>
                  <a:lnTo>
                    <a:pt x="30" y="230"/>
                  </a:lnTo>
                  <a:lnTo>
                    <a:pt x="30" y="234"/>
                  </a:lnTo>
                  <a:lnTo>
                    <a:pt x="26" y="237"/>
                  </a:lnTo>
                  <a:lnTo>
                    <a:pt x="26" y="237"/>
                  </a:lnTo>
                  <a:lnTo>
                    <a:pt x="22" y="237"/>
                  </a:lnTo>
                  <a:lnTo>
                    <a:pt x="22" y="237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26" y="241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37"/>
                  </a:lnTo>
                  <a:lnTo>
                    <a:pt x="30" y="241"/>
                  </a:lnTo>
                  <a:lnTo>
                    <a:pt x="30" y="245"/>
                  </a:lnTo>
                  <a:lnTo>
                    <a:pt x="30" y="248"/>
                  </a:lnTo>
                  <a:lnTo>
                    <a:pt x="30" y="248"/>
                  </a:lnTo>
                  <a:lnTo>
                    <a:pt x="26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8"/>
                  </a:lnTo>
                  <a:lnTo>
                    <a:pt x="19" y="245"/>
                  </a:lnTo>
                  <a:lnTo>
                    <a:pt x="19" y="245"/>
                  </a:lnTo>
                  <a:lnTo>
                    <a:pt x="19" y="241"/>
                  </a:lnTo>
                  <a:lnTo>
                    <a:pt x="19" y="241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5" y="234"/>
                  </a:lnTo>
                  <a:lnTo>
                    <a:pt x="15" y="226"/>
                  </a:lnTo>
                  <a:lnTo>
                    <a:pt x="15" y="222"/>
                  </a:lnTo>
                  <a:lnTo>
                    <a:pt x="15" y="211"/>
                  </a:lnTo>
                  <a:lnTo>
                    <a:pt x="15" y="208"/>
                  </a:lnTo>
                  <a:lnTo>
                    <a:pt x="15" y="204"/>
                  </a:lnTo>
                  <a:lnTo>
                    <a:pt x="15" y="204"/>
                  </a:lnTo>
                  <a:lnTo>
                    <a:pt x="15" y="200"/>
                  </a:lnTo>
                  <a:lnTo>
                    <a:pt x="15" y="196"/>
                  </a:lnTo>
                  <a:lnTo>
                    <a:pt x="11" y="193"/>
                  </a:lnTo>
                  <a:lnTo>
                    <a:pt x="11" y="185"/>
                  </a:lnTo>
                  <a:lnTo>
                    <a:pt x="11" y="182"/>
                  </a:lnTo>
                  <a:lnTo>
                    <a:pt x="11" y="1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151"/>
            <p:cNvSpPr>
              <a:spLocks/>
            </p:cNvSpPr>
            <p:nvPr/>
          </p:nvSpPr>
          <p:spPr bwMode="auto">
            <a:xfrm>
              <a:off x="4926044" y="3682902"/>
              <a:ext cx="29593" cy="28306"/>
            </a:xfrm>
            <a:custGeom>
              <a:avLst/>
              <a:gdLst>
                <a:gd name="T0" fmla="*/ 19 w 23"/>
                <a:gd name="T1" fmla="*/ 3 h 22"/>
                <a:gd name="T2" fmla="*/ 19 w 23"/>
                <a:gd name="T3" fmla="*/ 3 h 22"/>
                <a:gd name="T4" fmla="*/ 19 w 23"/>
                <a:gd name="T5" fmla="*/ 3 h 22"/>
                <a:gd name="T6" fmla="*/ 23 w 23"/>
                <a:gd name="T7" fmla="*/ 7 h 22"/>
                <a:gd name="T8" fmla="*/ 23 w 23"/>
                <a:gd name="T9" fmla="*/ 7 h 22"/>
                <a:gd name="T10" fmla="*/ 23 w 23"/>
                <a:gd name="T11" fmla="*/ 11 h 22"/>
                <a:gd name="T12" fmla="*/ 23 w 23"/>
                <a:gd name="T13" fmla="*/ 11 h 22"/>
                <a:gd name="T14" fmla="*/ 23 w 23"/>
                <a:gd name="T15" fmla="*/ 14 h 22"/>
                <a:gd name="T16" fmla="*/ 23 w 23"/>
                <a:gd name="T17" fmla="*/ 14 h 22"/>
                <a:gd name="T18" fmla="*/ 23 w 23"/>
                <a:gd name="T19" fmla="*/ 14 h 22"/>
                <a:gd name="T20" fmla="*/ 19 w 23"/>
                <a:gd name="T21" fmla="*/ 14 h 22"/>
                <a:gd name="T22" fmla="*/ 19 w 23"/>
                <a:gd name="T23" fmla="*/ 18 h 22"/>
                <a:gd name="T24" fmla="*/ 19 w 23"/>
                <a:gd name="T25" fmla="*/ 22 h 22"/>
                <a:gd name="T26" fmla="*/ 15 w 23"/>
                <a:gd name="T27" fmla="*/ 22 h 22"/>
                <a:gd name="T28" fmla="*/ 12 w 23"/>
                <a:gd name="T29" fmla="*/ 22 h 22"/>
                <a:gd name="T30" fmla="*/ 4 w 23"/>
                <a:gd name="T31" fmla="*/ 18 h 22"/>
                <a:gd name="T32" fmla="*/ 4 w 23"/>
                <a:gd name="T33" fmla="*/ 14 h 22"/>
                <a:gd name="T34" fmla="*/ 0 w 23"/>
                <a:gd name="T35" fmla="*/ 14 h 22"/>
                <a:gd name="T36" fmla="*/ 0 w 23"/>
                <a:gd name="T37" fmla="*/ 11 h 22"/>
                <a:gd name="T38" fmla="*/ 0 w 23"/>
                <a:gd name="T39" fmla="*/ 7 h 22"/>
                <a:gd name="T40" fmla="*/ 4 w 23"/>
                <a:gd name="T41" fmla="*/ 3 h 22"/>
                <a:gd name="T42" fmla="*/ 8 w 23"/>
                <a:gd name="T43" fmla="*/ 0 h 22"/>
                <a:gd name="T44" fmla="*/ 8 w 23"/>
                <a:gd name="T45" fmla="*/ 0 h 22"/>
                <a:gd name="T46" fmla="*/ 12 w 23"/>
                <a:gd name="T47" fmla="*/ 0 h 22"/>
                <a:gd name="T48" fmla="*/ 15 w 23"/>
                <a:gd name="T49" fmla="*/ 3 h 22"/>
                <a:gd name="T50" fmla="*/ 19 w 23"/>
                <a:gd name="T51" fmla="*/ 3 h 22"/>
                <a:gd name="T52" fmla="*/ 19 w 23"/>
                <a:gd name="T53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9" y="3"/>
                  </a:moveTo>
                  <a:lnTo>
                    <a:pt x="19" y="3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5" y="22"/>
                  </a:lnTo>
                  <a:lnTo>
                    <a:pt x="12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152"/>
            <p:cNvSpPr>
              <a:spLocks noEditPoints="1"/>
            </p:cNvSpPr>
            <p:nvPr/>
          </p:nvSpPr>
          <p:spPr bwMode="auto">
            <a:xfrm>
              <a:off x="4626258" y="3610850"/>
              <a:ext cx="343531" cy="262473"/>
            </a:xfrm>
            <a:custGeom>
              <a:avLst/>
              <a:gdLst>
                <a:gd name="T0" fmla="*/ 4 w 267"/>
                <a:gd name="T1" fmla="*/ 96 h 204"/>
                <a:gd name="T2" fmla="*/ 15 w 267"/>
                <a:gd name="T3" fmla="*/ 96 h 204"/>
                <a:gd name="T4" fmla="*/ 30 w 267"/>
                <a:gd name="T5" fmla="*/ 104 h 204"/>
                <a:gd name="T6" fmla="*/ 41 w 267"/>
                <a:gd name="T7" fmla="*/ 108 h 204"/>
                <a:gd name="T8" fmla="*/ 48 w 267"/>
                <a:gd name="T9" fmla="*/ 100 h 204"/>
                <a:gd name="T10" fmla="*/ 67 w 267"/>
                <a:gd name="T11" fmla="*/ 48 h 204"/>
                <a:gd name="T12" fmla="*/ 71 w 267"/>
                <a:gd name="T13" fmla="*/ 70 h 204"/>
                <a:gd name="T14" fmla="*/ 85 w 267"/>
                <a:gd name="T15" fmla="*/ 70 h 204"/>
                <a:gd name="T16" fmla="*/ 104 w 267"/>
                <a:gd name="T17" fmla="*/ 59 h 204"/>
                <a:gd name="T18" fmla="*/ 122 w 267"/>
                <a:gd name="T19" fmla="*/ 52 h 204"/>
                <a:gd name="T20" fmla="*/ 137 w 267"/>
                <a:gd name="T21" fmla="*/ 56 h 204"/>
                <a:gd name="T22" fmla="*/ 152 w 267"/>
                <a:gd name="T23" fmla="*/ 56 h 204"/>
                <a:gd name="T24" fmla="*/ 152 w 267"/>
                <a:gd name="T25" fmla="*/ 44 h 204"/>
                <a:gd name="T26" fmla="*/ 163 w 267"/>
                <a:gd name="T27" fmla="*/ 37 h 204"/>
                <a:gd name="T28" fmla="*/ 171 w 267"/>
                <a:gd name="T29" fmla="*/ 30 h 204"/>
                <a:gd name="T30" fmla="*/ 178 w 267"/>
                <a:gd name="T31" fmla="*/ 18 h 204"/>
                <a:gd name="T32" fmla="*/ 185 w 267"/>
                <a:gd name="T33" fmla="*/ 15 h 204"/>
                <a:gd name="T34" fmla="*/ 196 w 267"/>
                <a:gd name="T35" fmla="*/ 7 h 204"/>
                <a:gd name="T36" fmla="*/ 208 w 267"/>
                <a:gd name="T37" fmla="*/ 4 h 204"/>
                <a:gd name="T38" fmla="*/ 219 w 267"/>
                <a:gd name="T39" fmla="*/ 0 h 204"/>
                <a:gd name="T40" fmla="*/ 233 w 267"/>
                <a:gd name="T41" fmla="*/ 4 h 204"/>
                <a:gd name="T42" fmla="*/ 248 w 267"/>
                <a:gd name="T43" fmla="*/ 7 h 204"/>
                <a:gd name="T44" fmla="*/ 252 w 267"/>
                <a:gd name="T45" fmla="*/ 26 h 204"/>
                <a:gd name="T46" fmla="*/ 252 w 267"/>
                <a:gd name="T47" fmla="*/ 56 h 204"/>
                <a:gd name="T48" fmla="*/ 241 w 267"/>
                <a:gd name="T49" fmla="*/ 56 h 204"/>
                <a:gd name="T50" fmla="*/ 237 w 267"/>
                <a:gd name="T51" fmla="*/ 70 h 204"/>
                <a:gd name="T52" fmla="*/ 252 w 267"/>
                <a:gd name="T53" fmla="*/ 74 h 204"/>
                <a:gd name="T54" fmla="*/ 267 w 267"/>
                <a:gd name="T55" fmla="*/ 70 h 204"/>
                <a:gd name="T56" fmla="*/ 263 w 267"/>
                <a:gd name="T57" fmla="*/ 85 h 204"/>
                <a:gd name="T58" fmla="*/ 252 w 267"/>
                <a:gd name="T59" fmla="*/ 104 h 204"/>
                <a:gd name="T60" fmla="*/ 241 w 267"/>
                <a:gd name="T61" fmla="*/ 111 h 204"/>
                <a:gd name="T62" fmla="*/ 230 w 267"/>
                <a:gd name="T63" fmla="*/ 122 h 204"/>
                <a:gd name="T64" fmla="*/ 211 w 267"/>
                <a:gd name="T65" fmla="*/ 148 h 204"/>
                <a:gd name="T66" fmla="*/ 185 w 267"/>
                <a:gd name="T67" fmla="*/ 167 h 204"/>
                <a:gd name="T68" fmla="*/ 167 w 267"/>
                <a:gd name="T69" fmla="*/ 182 h 204"/>
                <a:gd name="T70" fmla="*/ 152 w 267"/>
                <a:gd name="T71" fmla="*/ 185 h 204"/>
                <a:gd name="T72" fmla="*/ 141 w 267"/>
                <a:gd name="T73" fmla="*/ 193 h 204"/>
                <a:gd name="T74" fmla="*/ 130 w 267"/>
                <a:gd name="T75" fmla="*/ 193 h 204"/>
                <a:gd name="T76" fmla="*/ 104 w 267"/>
                <a:gd name="T77" fmla="*/ 193 h 204"/>
                <a:gd name="T78" fmla="*/ 89 w 267"/>
                <a:gd name="T79" fmla="*/ 193 h 204"/>
                <a:gd name="T80" fmla="*/ 82 w 267"/>
                <a:gd name="T81" fmla="*/ 197 h 204"/>
                <a:gd name="T82" fmla="*/ 63 w 267"/>
                <a:gd name="T83" fmla="*/ 197 h 204"/>
                <a:gd name="T84" fmla="*/ 52 w 267"/>
                <a:gd name="T85" fmla="*/ 204 h 204"/>
                <a:gd name="T86" fmla="*/ 37 w 267"/>
                <a:gd name="T87" fmla="*/ 197 h 204"/>
                <a:gd name="T88" fmla="*/ 30 w 267"/>
                <a:gd name="T89" fmla="*/ 193 h 204"/>
                <a:gd name="T90" fmla="*/ 26 w 267"/>
                <a:gd name="T91" fmla="*/ 189 h 204"/>
                <a:gd name="T92" fmla="*/ 19 w 267"/>
                <a:gd name="T93" fmla="*/ 171 h 204"/>
                <a:gd name="T94" fmla="*/ 26 w 267"/>
                <a:gd name="T95" fmla="*/ 167 h 204"/>
                <a:gd name="T96" fmla="*/ 19 w 267"/>
                <a:gd name="T97" fmla="*/ 145 h 204"/>
                <a:gd name="T98" fmla="*/ 8 w 267"/>
                <a:gd name="T99" fmla="*/ 108 h 204"/>
                <a:gd name="T100" fmla="*/ 174 w 267"/>
                <a:gd name="T101" fmla="*/ 130 h 204"/>
                <a:gd name="T102" fmla="*/ 185 w 267"/>
                <a:gd name="T103" fmla="*/ 133 h 204"/>
                <a:gd name="T104" fmla="*/ 196 w 267"/>
                <a:gd name="T105" fmla="*/ 126 h 204"/>
                <a:gd name="T106" fmla="*/ 200 w 267"/>
                <a:gd name="T107" fmla="*/ 119 h 204"/>
                <a:gd name="T108" fmla="*/ 200 w 267"/>
                <a:gd name="T109" fmla="*/ 104 h 204"/>
                <a:gd name="T110" fmla="*/ 193 w 267"/>
                <a:gd name="T111" fmla="*/ 100 h 204"/>
                <a:gd name="T112" fmla="*/ 178 w 267"/>
                <a:gd name="T113" fmla="*/ 108 h 204"/>
                <a:gd name="T114" fmla="*/ 174 w 267"/>
                <a:gd name="T115" fmla="*/ 12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7" h="204">
                  <a:moveTo>
                    <a:pt x="0" y="100"/>
                  </a:moveTo>
                  <a:lnTo>
                    <a:pt x="4" y="100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8" y="93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5" y="93"/>
                  </a:lnTo>
                  <a:lnTo>
                    <a:pt x="15" y="96"/>
                  </a:lnTo>
                  <a:lnTo>
                    <a:pt x="15" y="104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37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41" y="104"/>
                  </a:lnTo>
                  <a:lnTo>
                    <a:pt x="45" y="100"/>
                  </a:lnTo>
                  <a:lnTo>
                    <a:pt x="45" y="100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9" y="96"/>
                  </a:lnTo>
                  <a:lnTo>
                    <a:pt x="59" y="44"/>
                  </a:lnTo>
                  <a:lnTo>
                    <a:pt x="67" y="48"/>
                  </a:lnTo>
                  <a:lnTo>
                    <a:pt x="67" y="52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71" y="70"/>
                  </a:lnTo>
                  <a:lnTo>
                    <a:pt x="74" y="70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5" y="70"/>
                  </a:lnTo>
                  <a:lnTo>
                    <a:pt x="85" y="70"/>
                  </a:lnTo>
                  <a:lnTo>
                    <a:pt x="89" y="67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0" y="63"/>
                  </a:lnTo>
                  <a:lnTo>
                    <a:pt x="104" y="59"/>
                  </a:lnTo>
                  <a:lnTo>
                    <a:pt x="108" y="52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22" y="52"/>
                  </a:lnTo>
                  <a:lnTo>
                    <a:pt x="122" y="52"/>
                  </a:lnTo>
                  <a:lnTo>
                    <a:pt x="130" y="56"/>
                  </a:lnTo>
                  <a:lnTo>
                    <a:pt x="133" y="56"/>
                  </a:lnTo>
                  <a:lnTo>
                    <a:pt x="133" y="56"/>
                  </a:lnTo>
                  <a:lnTo>
                    <a:pt x="137" y="56"/>
                  </a:lnTo>
                  <a:lnTo>
                    <a:pt x="141" y="56"/>
                  </a:lnTo>
                  <a:lnTo>
                    <a:pt x="145" y="56"/>
                  </a:lnTo>
                  <a:lnTo>
                    <a:pt x="145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1"/>
                  </a:lnTo>
                  <a:lnTo>
                    <a:pt x="159" y="41"/>
                  </a:lnTo>
                  <a:lnTo>
                    <a:pt x="159" y="41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71" y="33"/>
                  </a:lnTo>
                  <a:lnTo>
                    <a:pt x="171" y="30"/>
                  </a:lnTo>
                  <a:lnTo>
                    <a:pt x="174" y="30"/>
                  </a:lnTo>
                  <a:lnTo>
                    <a:pt x="174" y="30"/>
                  </a:lnTo>
                  <a:lnTo>
                    <a:pt x="171" y="26"/>
                  </a:lnTo>
                  <a:lnTo>
                    <a:pt x="171" y="22"/>
                  </a:lnTo>
                  <a:lnTo>
                    <a:pt x="178" y="18"/>
                  </a:lnTo>
                  <a:lnTo>
                    <a:pt x="178" y="18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5" y="15"/>
                  </a:lnTo>
                  <a:lnTo>
                    <a:pt x="185" y="15"/>
                  </a:lnTo>
                  <a:lnTo>
                    <a:pt x="185" y="11"/>
                  </a:lnTo>
                  <a:lnTo>
                    <a:pt x="189" y="11"/>
                  </a:lnTo>
                  <a:lnTo>
                    <a:pt x="193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200" y="7"/>
                  </a:lnTo>
                  <a:lnTo>
                    <a:pt x="204" y="7"/>
                  </a:lnTo>
                  <a:lnTo>
                    <a:pt x="204" y="4"/>
                  </a:lnTo>
                  <a:lnTo>
                    <a:pt x="208" y="4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2" y="0"/>
                  </a:lnTo>
                  <a:lnTo>
                    <a:pt x="226" y="0"/>
                  </a:lnTo>
                  <a:lnTo>
                    <a:pt x="226" y="0"/>
                  </a:lnTo>
                  <a:lnTo>
                    <a:pt x="230" y="4"/>
                  </a:lnTo>
                  <a:lnTo>
                    <a:pt x="233" y="4"/>
                  </a:lnTo>
                  <a:lnTo>
                    <a:pt x="233" y="4"/>
                  </a:lnTo>
                  <a:lnTo>
                    <a:pt x="237" y="0"/>
                  </a:lnTo>
                  <a:lnTo>
                    <a:pt x="245" y="4"/>
                  </a:lnTo>
                  <a:lnTo>
                    <a:pt x="248" y="4"/>
                  </a:lnTo>
                  <a:lnTo>
                    <a:pt x="248" y="7"/>
                  </a:lnTo>
                  <a:lnTo>
                    <a:pt x="248" y="15"/>
                  </a:lnTo>
                  <a:lnTo>
                    <a:pt x="252" y="18"/>
                  </a:lnTo>
                  <a:lnTo>
                    <a:pt x="252" y="22"/>
                  </a:lnTo>
                  <a:lnTo>
                    <a:pt x="252" y="26"/>
                  </a:lnTo>
                  <a:lnTo>
                    <a:pt x="252" y="26"/>
                  </a:lnTo>
                  <a:lnTo>
                    <a:pt x="252" y="30"/>
                  </a:lnTo>
                  <a:lnTo>
                    <a:pt x="252" y="33"/>
                  </a:lnTo>
                  <a:lnTo>
                    <a:pt x="252" y="44"/>
                  </a:lnTo>
                  <a:lnTo>
                    <a:pt x="252" y="48"/>
                  </a:lnTo>
                  <a:lnTo>
                    <a:pt x="252" y="56"/>
                  </a:lnTo>
                  <a:lnTo>
                    <a:pt x="252" y="59"/>
                  </a:lnTo>
                  <a:lnTo>
                    <a:pt x="248" y="59"/>
                  </a:lnTo>
                  <a:lnTo>
                    <a:pt x="245" y="56"/>
                  </a:lnTo>
                  <a:lnTo>
                    <a:pt x="241" y="56"/>
                  </a:lnTo>
                  <a:lnTo>
                    <a:pt x="241" y="56"/>
                  </a:lnTo>
                  <a:lnTo>
                    <a:pt x="237" y="59"/>
                  </a:lnTo>
                  <a:lnTo>
                    <a:pt x="233" y="63"/>
                  </a:lnTo>
                  <a:lnTo>
                    <a:pt x="233" y="67"/>
                  </a:lnTo>
                  <a:lnTo>
                    <a:pt x="233" y="70"/>
                  </a:lnTo>
                  <a:lnTo>
                    <a:pt x="237" y="70"/>
                  </a:lnTo>
                  <a:lnTo>
                    <a:pt x="237" y="74"/>
                  </a:lnTo>
                  <a:lnTo>
                    <a:pt x="245" y="78"/>
                  </a:lnTo>
                  <a:lnTo>
                    <a:pt x="248" y="78"/>
                  </a:lnTo>
                  <a:lnTo>
                    <a:pt x="252" y="78"/>
                  </a:lnTo>
                  <a:lnTo>
                    <a:pt x="252" y="74"/>
                  </a:lnTo>
                  <a:lnTo>
                    <a:pt x="252" y="70"/>
                  </a:lnTo>
                  <a:lnTo>
                    <a:pt x="256" y="70"/>
                  </a:lnTo>
                  <a:lnTo>
                    <a:pt x="256" y="70"/>
                  </a:lnTo>
                  <a:lnTo>
                    <a:pt x="263" y="70"/>
                  </a:lnTo>
                  <a:lnTo>
                    <a:pt x="267" y="70"/>
                  </a:lnTo>
                  <a:lnTo>
                    <a:pt x="267" y="70"/>
                  </a:lnTo>
                  <a:lnTo>
                    <a:pt x="263" y="74"/>
                  </a:lnTo>
                  <a:lnTo>
                    <a:pt x="267" y="74"/>
                  </a:lnTo>
                  <a:lnTo>
                    <a:pt x="263" y="82"/>
                  </a:lnTo>
                  <a:lnTo>
                    <a:pt x="263" y="85"/>
                  </a:lnTo>
                  <a:lnTo>
                    <a:pt x="259" y="89"/>
                  </a:lnTo>
                  <a:lnTo>
                    <a:pt x="259" y="96"/>
                  </a:lnTo>
                  <a:lnTo>
                    <a:pt x="256" y="96"/>
                  </a:lnTo>
                  <a:lnTo>
                    <a:pt x="256" y="100"/>
                  </a:lnTo>
                  <a:lnTo>
                    <a:pt x="252" y="104"/>
                  </a:lnTo>
                  <a:lnTo>
                    <a:pt x="248" y="104"/>
                  </a:lnTo>
                  <a:lnTo>
                    <a:pt x="248" y="108"/>
                  </a:lnTo>
                  <a:lnTo>
                    <a:pt x="245" y="108"/>
                  </a:lnTo>
                  <a:lnTo>
                    <a:pt x="245" y="111"/>
                  </a:lnTo>
                  <a:lnTo>
                    <a:pt x="241" y="111"/>
                  </a:lnTo>
                  <a:lnTo>
                    <a:pt x="237" y="115"/>
                  </a:lnTo>
                  <a:lnTo>
                    <a:pt x="233" y="119"/>
                  </a:lnTo>
                  <a:lnTo>
                    <a:pt x="233" y="119"/>
                  </a:lnTo>
                  <a:lnTo>
                    <a:pt x="233" y="122"/>
                  </a:lnTo>
                  <a:lnTo>
                    <a:pt x="230" y="122"/>
                  </a:lnTo>
                  <a:lnTo>
                    <a:pt x="226" y="126"/>
                  </a:lnTo>
                  <a:lnTo>
                    <a:pt x="219" y="137"/>
                  </a:lnTo>
                  <a:lnTo>
                    <a:pt x="215" y="141"/>
                  </a:lnTo>
                  <a:lnTo>
                    <a:pt x="215" y="148"/>
                  </a:lnTo>
                  <a:lnTo>
                    <a:pt x="211" y="148"/>
                  </a:lnTo>
                  <a:lnTo>
                    <a:pt x="208" y="152"/>
                  </a:lnTo>
                  <a:lnTo>
                    <a:pt x="208" y="152"/>
                  </a:lnTo>
                  <a:lnTo>
                    <a:pt x="204" y="152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5" y="171"/>
                  </a:lnTo>
                  <a:lnTo>
                    <a:pt x="185" y="171"/>
                  </a:lnTo>
                  <a:lnTo>
                    <a:pt x="171" y="178"/>
                  </a:lnTo>
                  <a:lnTo>
                    <a:pt x="171" y="182"/>
                  </a:lnTo>
                  <a:lnTo>
                    <a:pt x="167" y="182"/>
                  </a:lnTo>
                  <a:lnTo>
                    <a:pt x="167" y="182"/>
                  </a:lnTo>
                  <a:lnTo>
                    <a:pt x="159" y="185"/>
                  </a:lnTo>
                  <a:lnTo>
                    <a:pt x="156" y="185"/>
                  </a:lnTo>
                  <a:lnTo>
                    <a:pt x="152" y="185"/>
                  </a:lnTo>
                  <a:lnTo>
                    <a:pt x="152" y="185"/>
                  </a:lnTo>
                  <a:lnTo>
                    <a:pt x="145" y="185"/>
                  </a:lnTo>
                  <a:lnTo>
                    <a:pt x="141" y="185"/>
                  </a:lnTo>
                  <a:lnTo>
                    <a:pt x="141" y="189"/>
                  </a:lnTo>
                  <a:lnTo>
                    <a:pt x="141" y="193"/>
                  </a:lnTo>
                  <a:lnTo>
                    <a:pt x="141" y="193"/>
                  </a:lnTo>
                  <a:lnTo>
                    <a:pt x="137" y="193"/>
                  </a:lnTo>
                  <a:lnTo>
                    <a:pt x="133" y="189"/>
                  </a:lnTo>
                  <a:lnTo>
                    <a:pt x="130" y="189"/>
                  </a:lnTo>
                  <a:lnTo>
                    <a:pt x="126" y="193"/>
                  </a:lnTo>
                  <a:lnTo>
                    <a:pt x="130" y="193"/>
                  </a:lnTo>
                  <a:lnTo>
                    <a:pt x="126" y="197"/>
                  </a:lnTo>
                  <a:lnTo>
                    <a:pt x="119" y="193"/>
                  </a:lnTo>
                  <a:lnTo>
                    <a:pt x="119" y="193"/>
                  </a:lnTo>
                  <a:lnTo>
                    <a:pt x="111" y="189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4" y="193"/>
                  </a:lnTo>
                  <a:lnTo>
                    <a:pt x="100" y="193"/>
                  </a:lnTo>
                  <a:lnTo>
                    <a:pt x="89" y="193"/>
                  </a:lnTo>
                  <a:lnTo>
                    <a:pt x="89" y="193"/>
                  </a:lnTo>
                  <a:lnTo>
                    <a:pt x="85" y="197"/>
                  </a:lnTo>
                  <a:lnTo>
                    <a:pt x="85" y="193"/>
                  </a:lnTo>
                  <a:lnTo>
                    <a:pt x="82" y="193"/>
                  </a:lnTo>
                  <a:lnTo>
                    <a:pt x="82" y="197"/>
                  </a:lnTo>
                  <a:lnTo>
                    <a:pt x="82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67" y="197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59" y="197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52" y="204"/>
                  </a:lnTo>
                  <a:lnTo>
                    <a:pt x="52" y="204"/>
                  </a:lnTo>
                  <a:lnTo>
                    <a:pt x="48" y="204"/>
                  </a:lnTo>
                  <a:lnTo>
                    <a:pt x="41" y="200"/>
                  </a:lnTo>
                  <a:lnTo>
                    <a:pt x="41" y="200"/>
                  </a:lnTo>
                  <a:lnTo>
                    <a:pt x="37" y="197"/>
                  </a:lnTo>
                  <a:lnTo>
                    <a:pt x="37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3"/>
                  </a:lnTo>
                  <a:lnTo>
                    <a:pt x="30" y="193"/>
                  </a:lnTo>
                  <a:lnTo>
                    <a:pt x="26" y="193"/>
                  </a:lnTo>
                  <a:lnTo>
                    <a:pt x="26" y="197"/>
                  </a:lnTo>
                  <a:lnTo>
                    <a:pt x="22" y="197"/>
                  </a:lnTo>
                  <a:lnTo>
                    <a:pt x="22" y="193"/>
                  </a:lnTo>
                  <a:lnTo>
                    <a:pt x="26" y="189"/>
                  </a:lnTo>
                  <a:lnTo>
                    <a:pt x="22" y="185"/>
                  </a:lnTo>
                  <a:lnTo>
                    <a:pt x="26" y="182"/>
                  </a:lnTo>
                  <a:lnTo>
                    <a:pt x="22" y="178"/>
                  </a:lnTo>
                  <a:lnTo>
                    <a:pt x="22" y="174"/>
                  </a:lnTo>
                  <a:lnTo>
                    <a:pt x="19" y="171"/>
                  </a:lnTo>
                  <a:lnTo>
                    <a:pt x="19" y="167"/>
                  </a:lnTo>
                  <a:lnTo>
                    <a:pt x="19" y="167"/>
                  </a:lnTo>
                  <a:lnTo>
                    <a:pt x="22" y="167"/>
                  </a:lnTo>
                  <a:lnTo>
                    <a:pt x="22" y="167"/>
                  </a:lnTo>
                  <a:lnTo>
                    <a:pt x="26" y="167"/>
                  </a:lnTo>
                  <a:lnTo>
                    <a:pt x="26" y="163"/>
                  </a:lnTo>
                  <a:lnTo>
                    <a:pt x="22" y="156"/>
                  </a:lnTo>
                  <a:lnTo>
                    <a:pt x="26" y="156"/>
                  </a:lnTo>
                  <a:lnTo>
                    <a:pt x="19" y="148"/>
                  </a:lnTo>
                  <a:lnTo>
                    <a:pt x="19" y="145"/>
                  </a:lnTo>
                  <a:lnTo>
                    <a:pt x="15" y="137"/>
                  </a:lnTo>
                  <a:lnTo>
                    <a:pt x="11" y="130"/>
                  </a:lnTo>
                  <a:lnTo>
                    <a:pt x="8" y="122"/>
                  </a:lnTo>
                  <a:lnTo>
                    <a:pt x="11" y="119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100"/>
                  </a:lnTo>
                  <a:close/>
                  <a:moveTo>
                    <a:pt x="174" y="130"/>
                  </a:moveTo>
                  <a:lnTo>
                    <a:pt x="178" y="130"/>
                  </a:lnTo>
                  <a:lnTo>
                    <a:pt x="178" y="133"/>
                  </a:lnTo>
                  <a:lnTo>
                    <a:pt x="182" y="133"/>
                  </a:lnTo>
                  <a:lnTo>
                    <a:pt x="185" y="133"/>
                  </a:lnTo>
                  <a:lnTo>
                    <a:pt x="185" y="133"/>
                  </a:lnTo>
                  <a:lnTo>
                    <a:pt x="189" y="130"/>
                  </a:lnTo>
                  <a:lnTo>
                    <a:pt x="189" y="126"/>
                  </a:lnTo>
                  <a:lnTo>
                    <a:pt x="193" y="126"/>
                  </a:lnTo>
                  <a:lnTo>
                    <a:pt x="193" y="126"/>
                  </a:lnTo>
                  <a:lnTo>
                    <a:pt x="196" y="126"/>
                  </a:lnTo>
                  <a:lnTo>
                    <a:pt x="200" y="126"/>
                  </a:lnTo>
                  <a:lnTo>
                    <a:pt x="204" y="122"/>
                  </a:lnTo>
                  <a:lnTo>
                    <a:pt x="204" y="122"/>
                  </a:lnTo>
                  <a:lnTo>
                    <a:pt x="200" y="119"/>
                  </a:lnTo>
                  <a:lnTo>
                    <a:pt x="200" y="119"/>
                  </a:lnTo>
                  <a:lnTo>
                    <a:pt x="204" y="119"/>
                  </a:lnTo>
                  <a:lnTo>
                    <a:pt x="208" y="115"/>
                  </a:lnTo>
                  <a:lnTo>
                    <a:pt x="208" y="111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3" y="100"/>
                  </a:lnTo>
                  <a:lnTo>
                    <a:pt x="193" y="100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5" y="104"/>
                  </a:lnTo>
                  <a:lnTo>
                    <a:pt x="182" y="108"/>
                  </a:lnTo>
                  <a:lnTo>
                    <a:pt x="178" y="108"/>
                  </a:lnTo>
                  <a:lnTo>
                    <a:pt x="174" y="115"/>
                  </a:lnTo>
                  <a:lnTo>
                    <a:pt x="171" y="115"/>
                  </a:lnTo>
                  <a:lnTo>
                    <a:pt x="171" y="119"/>
                  </a:lnTo>
                  <a:lnTo>
                    <a:pt x="171" y="119"/>
                  </a:lnTo>
                  <a:lnTo>
                    <a:pt x="174" y="122"/>
                  </a:lnTo>
                  <a:lnTo>
                    <a:pt x="174" y="122"/>
                  </a:lnTo>
                  <a:lnTo>
                    <a:pt x="174" y="126"/>
                  </a:lnTo>
                  <a:lnTo>
                    <a:pt x="174" y="1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153"/>
            <p:cNvSpPr>
              <a:spLocks/>
            </p:cNvSpPr>
            <p:nvPr/>
          </p:nvSpPr>
          <p:spPr bwMode="auto">
            <a:xfrm>
              <a:off x="4846271" y="3739514"/>
              <a:ext cx="47606" cy="42459"/>
            </a:xfrm>
            <a:custGeom>
              <a:avLst/>
              <a:gdLst>
                <a:gd name="T0" fmla="*/ 3 w 37"/>
                <a:gd name="T1" fmla="*/ 30 h 33"/>
                <a:gd name="T2" fmla="*/ 3 w 37"/>
                <a:gd name="T3" fmla="*/ 26 h 33"/>
                <a:gd name="T4" fmla="*/ 3 w 37"/>
                <a:gd name="T5" fmla="*/ 22 h 33"/>
                <a:gd name="T6" fmla="*/ 3 w 37"/>
                <a:gd name="T7" fmla="*/ 22 h 33"/>
                <a:gd name="T8" fmla="*/ 0 w 37"/>
                <a:gd name="T9" fmla="*/ 19 h 33"/>
                <a:gd name="T10" fmla="*/ 0 w 37"/>
                <a:gd name="T11" fmla="*/ 19 h 33"/>
                <a:gd name="T12" fmla="*/ 0 w 37"/>
                <a:gd name="T13" fmla="*/ 15 h 33"/>
                <a:gd name="T14" fmla="*/ 3 w 37"/>
                <a:gd name="T15" fmla="*/ 15 h 33"/>
                <a:gd name="T16" fmla="*/ 7 w 37"/>
                <a:gd name="T17" fmla="*/ 8 h 33"/>
                <a:gd name="T18" fmla="*/ 11 w 37"/>
                <a:gd name="T19" fmla="*/ 8 h 33"/>
                <a:gd name="T20" fmla="*/ 14 w 37"/>
                <a:gd name="T21" fmla="*/ 4 h 33"/>
                <a:gd name="T22" fmla="*/ 18 w 37"/>
                <a:gd name="T23" fmla="*/ 4 h 33"/>
                <a:gd name="T24" fmla="*/ 18 w 37"/>
                <a:gd name="T25" fmla="*/ 4 h 33"/>
                <a:gd name="T26" fmla="*/ 22 w 37"/>
                <a:gd name="T27" fmla="*/ 0 h 33"/>
                <a:gd name="T28" fmla="*/ 22 w 37"/>
                <a:gd name="T29" fmla="*/ 0 h 33"/>
                <a:gd name="T30" fmla="*/ 25 w 37"/>
                <a:gd name="T31" fmla="*/ 4 h 33"/>
                <a:gd name="T32" fmla="*/ 25 w 37"/>
                <a:gd name="T33" fmla="*/ 4 h 33"/>
                <a:gd name="T34" fmla="*/ 25 w 37"/>
                <a:gd name="T35" fmla="*/ 4 h 33"/>
                <a:gd name="T36" fmla="*/ 29 w 37"/>
                <a:gd name="T37" fmla="*/ 4 h 33"/>
                <a:gd name="T38" fmla="*/ 33 w 37"/>
                <a:gd name="T39" fmla="*/ 4 h 33"/>
                <a:gd name="T40" fmla="*/ 37 w 37"/>
                <a:gd name="T41" fmla="*/ 11 h 33"/>
                <a:gd name="T42" fmla="*/ 37 w 37"/>
                <a:gd name="T43" fmla="*/ 15 h 33"/>
                <a:gd name="T44" fmla="*/ 33 w 37"/>
                <a:gd name="T45" fmla="*/ 19 h 33"/>
                <a:gd name="T46" fmla="*/ 29 w 37"/>
                <a:gd name="T47" fmla="*/ 19 h 33"/>
                <a:gd name="T48" fmla="*/ 29 w 37"/>
                <a:gd name="T49" fmla="*/ 19 h 33"/>
                <a:gd name="T50" fmla="*/ 33 w 37"/>
                <a:gd name="T51" fmla="*/ 22 h 33"/>
                <a:gd name="T52" fmla="*/ 33 w 37"/>
                <a:gd name="T53" fmla="*/ 22 h 33"/>
                <a:gd name="T54" fmla="*/ 29 w 37"/>
                <a:gd name="T55" fmla="*/ 26 h 33"/>
                <a:gd name="T56" fmla="*/ 25 w 37"/>
                <a:gd name="T57" fmla="*/ 26 h 33"/>
                <a:gd name="T58" fmla="*/ 22 w 37"/>
                <a:gd name="T59" fmla="*/ 26 h 33"/>
                <a:gd name="T60" fmla="*/ 22 w 37"/>
                <a:gd name="T61" fmla="*/ 26 h 33"/>
                <a:gd name="T62" fmla="*/ 18 w 37"/>
                <a:gd name="T63" fmla="*/ 26 h 33"/>
                <a:gd name="T64" fmla="*/ 18 w 37"/>
                <a:gd name="T65" fmla="*/ 30 h 33"/>
                <a:gd name="T66" fmla="*/ 14 w 37"/>
                <a:gd name="T67" fmla="*/ 33 h 33"/>
                <a:gd name="T68" fmla="*/ 14 w 37"/>
                <a:gd name="T69" fmla="*/ 33 h 33"/>
                <a:gd name="T70" fmla="*/ 11 w 37"/>
                <a:gd name="T71" fmla="*/ 33 h 33"/>
                <a:gd name="T72" fmla="*/ 7 w 37"/>
                <a:gd name="T73" fmla="*/ 33 h 33"/>
                <a:gd name="T74" fmla="*/ 7 w 37"/>
                <a:gd name="T75" fmla="*/ 30 h 33"/>
                <a:gd name="T76" fmla="*/ 3 w 37"/>
                <a:gd name="T77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3">
                  <a:moveTo>
                    <a:pt x="3" y="30"/>
                  </a:moveTo>
                  <a:lnTo>
                    <a:pt x="3" y="26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3" y="15"/>
                  </a:lnTo>
                  <a:lnTo>
                    <a:pt x="7" y="8"/>
                  </a:lnTo>
                  <a:lnTo>
                    <a:pt x="11" y="8"/>
                  </a:lnTo>
                  <a:lnTo>
                    <a:pt x="14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7" y="11"/>
                  </a:lnTo>
                  <a:lnTo>
                    <a:pt x="37" y="15"/>
                  </a:lnTo>
                  <a:lnTo>
                    <a:pt x="33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22"/>
                  </a:lnTo>
                  <a:lnTo>
                    <a:pt x="33" y="22"/>
                  </a:lnTo>
                  <a:lnTo>
                    <a:pt x="29" y="26"/>
                  </a:lnTo>
                  <a:lnTo>
                    <a:pt x="25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1" y="33"/>
                  </a:lnTo>
                  <a:lnTo>
                    <a:pt x="7" y="33"/>
                  </a:lnTo>
                  <a:lnTo>
                    <a:pt x="7" y="30"/>
                  </a:lnTo>
                  <a:lnTo>
                    <a:pt x="3" y="3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154"/>
            <p:cNvSpPr>
              <a:spLocks noEditPoints="1"/>
            </p:cNvSpPr>
            <p:nvPr/>
          </p:nvSpPr>
          <p:spPr bwMode="auto">
            <a:xfrm>
              <a:off x="6646269" y="3386976"/>
              <a:ext cx="862043" cy="829877"/>
            </a:xfrm>
            <a:custGeom>
              <a:avLst/>
              <a:gdLst>
                <a:gd name="T0" fmla="*/ 179 w 181"/>
                <a:gd name="T1" fmla="*/ 73 h 174"/>
                <a:gd name="T2" fmla="*/ 154 w 181"/>
                <a:gd name="T3" fmla="*/ 37 h 174"/>
                <a:gd name="T4" fmla="*/ 123 w 181"/>
                <a:gd name="T5" fmla="*/ 29 h 174"/>
                <a:gd name="T6" fmla="*/ 111 w 181"/>
                <a:gd name="T7" fmla="*/ 16 h 174"/>
                <a:gd name="T8" fmla="*/ 112 w 181"/>
                <a:gd name="T9" fmla="*/ 17 h 174"/>
                <a:gd name="T10" fmla="*/ 110 w 181"/>
                <a:gd name="T11" fmla="*/ 7 h 174"/>
                <a:gd name="T12" fmla="*/ 86 w 181"/>
                <a:gd name="T13" fmla="*/ 4 h 174"/>
                <a:gd name="T14" fmla="*/ 86 w 181"/>
                <a:gd name="T15" fmla="*/ 4 h 174"/>
                <a:gd name="T16" fmla="*/ 58 w 181"/>
                <a:gd name="T17" fmla="*/ 22 h 174"/>
                <a:gd name="T18" fmla="*/ 1 w 181"/>
                <a:gd name="T19" fmla="*/ 65 h 174"/>
                <a:gd name="T20" fmla="*/ 98 w 181"/>
                <a:gd name="T21" fmla="*/ 124 h 174"/>
                <a:gd name="T22" fmla="*/ 133 w 181"/>
                <a:gd name="T23" fmla="*/ 144 h 174"/>
                <a:gd name="T24" fmla="*/ 122 w 181"/>
                <a:gd name="T25" fmla="*/ 154 h 174"/>
                <a:gd name="T26" fmla="*/ 137 w 181"/>
                <a:gd name="T27" fmla="*/ 150 h 174"/>
                <a:gd name="T28" fmla="*/ 132 w 181"/>
                <a:gd name="T29" fmla="*/ 168 h 174"/>
                <a:gd name="T30" fmla="*/ 120 w 181"/>
                <a:gd name="T31" fmla="*/ 167 h 174"/>
                <a:gd name="T32" fmla="*/ 123 w 181"/>
                <a:gd name="T33" fmla="*/ 156 h 174"/>
                <a:gd name="T34" fmla="*/ 135 w 181"/>
                <a:gd name="T35" fmla="*/ 157 h 174"/>
                <a:gd name="T36" fmla="*/ 130 w 181"/>
                <a:gd name="T37" fmla="*/ 169 h 174"/>
                <a:gd name="T38" fmla="*/ 125 w 181"/>
                <a:gd name="T39" fmla="*/ 173 h 174"/>
                <a:gd name="T40" fmla="*/ 9 w 181"/>
                <a:gd name="T41" fmla="*/ 115 h 174"/>
                <a:gd name="T42" fmla="*/ 22 w 181"/>
                <a:gd name="T43" fmla="*/ 111 h 174"/>
                <a:gd name="T44" fmla="*/ 38 w 181"/>
                <a:gd name="T45" fmla="*/ 110 h 174"/>
                <a:gd name="T46" fmla="*/ 58 w 181"/>
                <a:gd name="T47" fmla="*/ 102 h 174"/>
                <a:gd name="T48" fmla="*/ 83 w 181"/>
                <a:gd name="T49" fmla="*/ 102 h 174"/>
                <a:gd name="T50" fmla="*/ 91 w 181"/>
                <a:gd name="T51" fmla="*/ 115 h 174"/>
                <a:gd name="T52" fmla="*/ 99 w 181"/>
                <a:gd name="T53" fmla="*/ 111 h 174"/>
                <a:gd name="T54" fmla="*/ 100 w 181"/>
                <a:gd name="T55" fmla="*/ 116 h 174"/>
                <a:gd name="T56" fmla="*/ 102 w 181"/>
                <a:gd name="T57" fmla="*/ 123 h 174"/>
                <a:gd name="T58" fmla="*/ 106 w 181"/>
                <a:gd name="T59" fmla="*/ 133 h 174"/>
                <a:gd name="T60" fmla="*/ 120 w 181"/>
                <a:gd name="T61" fmla="*/ 143 h 174"/>
                <a:gd name="T62" fmla="*/ 130 w 181"/>
                <a:gd name="T63" fmla="*/ 141 h 174"/>
                <a:gd name="T64" fmla="*/ 139 w 181"/>
                <a:gd name="T65" fmla="*/ 140 h 174"/>
                <a:gd name="T66" fmla="*/ 153 w 181"/>
                <a:gd name="T67" fmla="*/ 129 h 174"/>
                <a:gd name="T68" fmla="*/ 167 w 181"/>
                <a:gd name="T69" fmla="*/ 110 h 174"/>
                <a:gd name="T70" fmla="*/ 176 w 181"/>
                <a:gd name="T71" fmla="*/ 92 h 174"/>
                <a:gd name="T72" fmla="*/ 178 w 181"/>
                <a:gd name="T73" fmla="*/ 71 h 174"/>
                <a:gd name="T74" fmla="*/ 170 w 181"/>
                <a:gd name="T75" fmla="*/ 59 h 174"/>
                <a:gd name="T76" fmla="*/ 166 w 181"/>
                <a:gd name="T77" fmla="*/ 53 h 174"/>
                <a:gd name="T78" fmla="*/ 159 w 181"/>
                <a:gd name="T79" fmla="*/ 43 h 174"/>
                <a:gd name="T80" fmla="*/ 152 w 181"/>
                <a:gd name="T81" fmla="*/ 31 h 174"/>
                <a:gd name="T82" fmla="*/ 146 w 181"/>
                <a:gd name="T83" fmla="*/ 18 h 174"/>
                <a:gd name="T84" fmla="*/ 141 w 181"/>
                <a:gd name="T85" fmla="*/ 5 h 174"/>
                <a:gd name="T86" fmla="*/ 135 w 181"/>
                <a:gd name="T87" fmla="*/ 13 h 174"/>
                <a:gd name="T88" fmla="*/ 130 w 181"/>
                <a:gd name="T89" fmla="*/ 33 h 174"/>
                <a:gd name="T90" fmla="*/ 113 w 181"/>
                <a:gd name="T91" fmla="*/ 25 h 174"/>
                <a:gd name="T92" fmla="*/ 110 w 181"/>
                <a:gd name="T93" fmla="*/ 13 h 174"/>
                <a:gd name="T94" fmla="*/ 112 w 181"/>
                <a:gd name="T95" fmla="*/ 9 h 174"/>
                <a:gd name="T96" fmla="*/ 105 w 181"/>
                <a:gd name="T97" fmla="*/ 7 h 174"/>
                <a:gd name="T98" fmla="*/ 93 w 181"/>
                <a:gd name="T99" fmla="*/ 4 h 174"/>
                <a:gd name="T100" fmla="*/ 88 w 181"/>
                <a:gd name="T101" fmla="*/ 9 h 174"/>
                <a:gd name="T102" fmla="*/ 82 w 181"/>
                <a:gd name="T103" fmla="*/ 15 h 174"/>
                <a:gd name="T104" fmla="*/ 79 w 181"/>
                <a:gd name="T105" fmla="*/ 20 h 174"/>
                <a:gd name="T106" fmla="*/ 74 w 181"/>
                <a:gd name="T107" fmla="*/ 22 h 174"/>
                <a:gd name="T108" fmla="*/ 65 w 181"/>
                <a:gd name="T109" fmla="*/ 17 h 174"/>
                <a:gd name="T110" fmla="*/ 60 w 181"/>
                <a:gd name="T111" fmla="*/ 22 h 174"/>
                <a:gd name="T112" fmla="*/ 56 w 181"/>
                <a:gd name="T113" fmla="*/ 27 h 174"/>
                <a:gd name="T114" fmla="*/ 51 w 181"/>
                <a:gd name="T115" fmla="*/ 28 h 174"/>
                <a:gd name="T116" fmla="*/ 43 w 181"/>
                <a:gd name="T117" fmla="*/ 37 h 174"/>
                <a:gd name="T118" fmla="*/ 21 w 181"/>
                <a:gd name="T119" fmla="*/ 45 h 174"/>
                <a:gd name="T120" fmla="*/ 7 w 181"/>
                <a:gd name="T121" fmla="*/ 52 h 174"/>
                <a:gd name="T122" fmla="*/ 4 w 181"/>
                <a:gd name="T123" fmla="*/ 69 h 174"/>
                <a:gd name="T124" fmla="*/ 7 w 181"/>
                <a:gd name="T125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74">
                  <a:moveTo>
                    <a:pt x="178" y="83"/>
                  </a:moveTo>
                  <a:cubicBezTo>
                    <a:pt x="179" y="81"/>
                    <a:pt x="179" y="81"/>
                    <a:pt x="179" y="81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78" y="83"/>
                    <a:pt x="178" y="83"/>
                    <a:pt x="178" y="83"/>
                  </a:cubicBezTo>
                  <a:close/>
                  <a:moveTo>
                    <a:pt x="179" y="73"/>
                  </a:moveTo>
                  <a:cubicBezTo>
                    <a:pt x="178" y="72"/>
                    <a:pt x="178" y="72"/>
                    <a:pt x="178" y="72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0"/>
                    <a:pt x="179" y="70"/>
                    <a:pt x="179" y="70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1"/>
                    <a:pt x="179" y="71"/>
                    <a:pt x="179" y="71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79" y="73"/>
                    <a:pt x="179" y="73"/>
                  </a:cubicBezTo>
                  <a:close/>
                  <a:moveTo>
                    <a:pt x="171" y="61"/>
                  </a:moveTo>
                  <a:cubicBezTo>
                    <a:pt x="172" y="62"/>
                    <a:pt x="172" y="62"/>
                    <a:pt x="172" y="62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3" y="61"/>
                    <a:pt x="173" y="61"/>
                    <a:pt x="173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2" y="61"/>
                    <a:pt x="172" y="61"/>
                    <a:pt x="172" y="61"/>
                  </a:cubicBezTo>
                  <a:cubicBezTo>
                    <a:pt x="171" y="61"/>
                    <a:pt x="171" y="61"/>
                    <a:pt x="171" y="61"/>
                  </a:cubicBezTo>
                  <a:close/>
                  <a:moveTo>
                    <a:pt x="170" y="55"/>
                  </a:move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70" y="55"/>
                    <a:pt x="170" y="55"/>
                    <a:pt x="170" y="55"/>
                  </a:cubicBezTo>
                  <a:close/>
                  <a:moveTo>
                    <a:pt x="153" y="38"/>
                  </a:moveTo>
                  <a:cubicBezTo>
                    <a:pt x="154" y="37"/>
                    <a:pt x="154" y="37"/>
                    <a:pt x="154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4" y="38"/>
                    <a:pt x="154" y="38"/>
                    <a:pt x="154" y="38"/>
                  </a:cubicBezTo>
                  <a:cubicBezTo>
                    <a:pt x="153" y="38"/>
                    <a:pt x="153" y="38"/>
                    <a:pt x="153" y="38"/>
                  </a:cubicBezTo>
                  <a:close/>
                  <a:moveTo>
                    <a:pt x="139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lose/>
                  <a:moveTo>
                    <a:pt x="138" y="2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8" y="2"/>
                    <a:pt x="138" y="2"/>
                    <a:pt x="138" y="2"/>
                  </a:cubicBezTo>
                  <a:close/>
                  <a:moveTo>
                    <a:pt x="124" y="30"/>
                  </a:moveTo>
                  <a:cubicBezTo>
                    <a:pt x="124" y="31"/>
                    <a:pt x="124" y="31"/>
                    <a:pt x="124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0"/>
                    <a:pt x="125" y="30"/>
                    <a:pt x="125" y="30"/>
                  </a:cubicBezTo>
                  <a:cubicBezTo>
                    <a:pt x="124" y="30"/>
                    <a:pt x="124" y="30"/>
                    <a:pt x="124" y="30"/>
                  </a:cubicBezTo>
                  <a:close/>
                  <a:moveTo>
                    <a:pt x="123" y="29"/>
                  </a:moveTo>
                  <a:cubicBezTo>
                    <a:pt x="123" y="29"/>
                    <a:pt x="123" y="29"/>
                    <a:pt x="123" y="29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28"/>
                    <a:pt x="123" y="29"/>
                    <a:pt x="123" y="29"/>
                  </a:cubicBezTo>
                  <a:close/>
                  <a:moveTo>
                    <a:pt x="114" y="25"/>
                  </a:move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5"/>
                    <a:pt x="114" y="25"/>
                    <a:pt x="114" y="25"/>
                  </a:cubicBezTo>
                  <a:close/>
                  <a:moveTo>
                    <a:pt x="111" y="16"/>
                  </a:move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lose/>
                  <a:moveTo>
                    <a:pt x="112" y="17"/>
                  </a:move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7"/>
                    <a:pt x="112" y="17"/>
                    <a:pt x="112" y="17"/>
                  </a:cubicBezTo>
                  <a:close/>
                  <a:moveTo>
                    <a:pt x="113" y="5"/>
                  </a:moveTo>
                  <a:cubicBezTo>
                    <a:pt x="113" y="5"/>
                    <a:pt x="113" y="5"/>
                    <a:pt x="113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3" y="5"/>
                    <a:pt x="113" y="5"/>
                    <a:pt x="113" y="5"/>
                  </a:cubicBezTo>
                  <a:close/>
                  <a:moveTo>
                    <a:pt x="112" y="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6"/>
                    <a:pt x="112" y="6"/>
                    <a:pt x="112" y="6"/>
                  </a:cubicBezTo>
                  <a:close/>
                  <a:moveTo>
                    <a:pt x="111" y="6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1" y="6"/>
                    <a:pt x="111" y="6"/>
                    <a:pt x="111" y="6"/>
                  </a:cubicBezTo>
                  <a:close/>
                  <a:moveTo>
                    <a:pt x="110" y="7"/>
                  </a:moveTo>
                  <a:cubicBezTo>
                    <a:pt x="110" y="7"/>
                    <a:pt x="110" y="7"/>
                    <a:pt x="110" y="7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7"/>
                    <a:pt x="110" y="7"/>
                    <a:pt x="110" y="7"/>
                  </a:cubicBezTo>
                  <a:close/>
                  <a:moveTo>
                    <a:pt x="108" y="8"/>
                  </a:moveTo>
                  <a:cubicBezTo>
                    <a:pt x="108" y="7"/>
                    <a:pt x="108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8"/>
                    <a:pt x="108" y="8"/>
                    <a:pt x="108" y="8"/>
                  </a:cubicBezTo>
                  <a:close/>
                  <a:moveTo>
                    <a:pt x="107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8"/>
                    <a:pt x="107" y="8"/>
                    <a:pt x="107" y="8"/>
                  </a:cubicBezTo>
                  <a:close/>
                  <a:moveTo>
                    <a:pt x="96" y="5"/>
                  </a:move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96" y="5"/>
                    <a:pt x="96" y="5"/>
                    <a:pt x="96" y="5"/>
                  </a:cubicBezTo>
                  <a:close/>
                  <a:moveTo>
                    <a:pt x="86" y="4"/>
                  </a:moveTo>
                  <a:cubicBezTo>
                    <a:pt x="86" y="5"/>
                    <a:pt x="86" y="5"/>
                    <a:pt x="86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9" y="7"/>
                    <a:pt x="89" y="7"/>
                    <a:pt x="89" y="7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6" y="4"/>
                    <a:pt x="86" y="4"/>
                    <a:pt x="86" y="4"/>
                  </a:cubicBezTo>
                  <a:close/>
                  <a:moveTo>
                    <a:pt x="86" y="5"/>
                  </a:moveTo>
                  <a:cubicBezTo>
                    <a:pt x="86" y="6"/>
                    <a:pt x="86" y="6"/>
                    <a:pt x="86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6" y="5"/>
                    <a:pt x="86" y="5"/>
                  </a:cubicBezTo>
                  <a:close/>
                  <a:moveTo>
                    <a:pt x="57" y="22"/>
                  </a:moveTo>
                  <a:cubicBezTo>
                    <a:pt x="58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57" y="22"/>
                    <a:pt x="57" y="22"/>
                  </a:cubicBezTo>
                  <a:close/>
                  <a:moveTo>
                    <a:pt x="57" y="25"/>
                  </a:move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5"/>
                    <a:pt x="57" y="25"/>
                    <a:pt x="57" y="25"/>
                  </a:cubicBezTo>
                  <a:close/>
                  <a:moveTo>
                    <a:pt x="61" y="19"/>
                  </a:move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9"/>
                    <a:pt x="61" y="19"/>
                    <a:pt x="61" y="19"/>
                  </a:cubicBezTo>
                  <a:close/>
                  <a:moveTo>
                    <a:pt x="14" y="46"/>
                  </a:moveTo>
                  <a:cubicBezTo>
                    <a:pt x="14" y="46"/>
                    <a:pt x="14" y="46"/>
                    <a:pt x="14" y="4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4" y="46"/>
                    <a:pt x="14" y="46"/>
                    <a:pt x="14" y="46"/>
                  </a:cubicBezTo>
                  <a:close/>
                  <a:moveTo>
                    <a:pt x="1" y="67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lose/>
                  <a:moveTo>
                    <a:pt x="1" y="7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0"/>
                    <a:pt x="1" y="70"/>
                    <a:pt x="1" y="70"/>
                  </a:cubicBezTo>
                  <a:close/>
                  <a:moveTo>
                    <a:pt x="99" y="122"/>
                  </a:moveTo>
                  <a:cubicBezTo>
                    <a:pt x="99" y="123"/>
                    <a:pt x="99" y="123"/>
                    <a:pt x="99" y="123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100" y="124"/>
                    <a:pt x="100" y="124"/>
                    <a:pt x="100" y="12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5" y="124"/>
                    <a:pt x="95" y="124"/>
                    <a:pt x="95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4" y="123"/>
                    <a:pt x="94" y="123"/>
                    <a:pt x="94" y="123"/>
                  </a:cubicBezTo>
                  <a:cubicBezTo>
                    <a:pt x="95" y="123"/>
                    <a:pt x="95" y="123"/>
                    <a:pt x="95" y="123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8" y="122"/>
                    <a:pt x="98" y="122"/>
                    <a:pt x="98" y="122"/>
                  </a:cubicBezTo>
                  <a:cubicBezTo>
                    <a:pt x="99" y="122"/>
                    <a:pt x="99" y="122"/>
                    <a:pt x="99" y="122"/>
                  </a:cubicBezTo>
                  <a:close/>
                  <a:moveTo>
                    <a:pt x="128" y="141"/>
                  </a:moveTo>
                  <a:cubicBezTo>
                    <a:pt x="129" y="141"/>
                    <a:pt x="129" y="141"/>
                    <a:pt x="129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1"/>
                    <a:pt x="128" y="141"/>
                    <a:pt x="128" y="141"/>
                  </a:cubicBezTo>
                  <a:close/>
                  <a:moveTo>
                    <a:pt x="133" y="144"/>
                  </a:move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lose/>
                  <a:moveTo>
                    <a:pt x="122" y="155"/>
                  </a:moveTo>
                  <a:cubicBezTo>
                    <a:pt x="122" y="155"/>
                    <a:pt x="122" y="155"/>
                    <a:pt x="122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5"/>
                    <a:pt x="123" y="155"/>
                    <a:pt x="123" y="155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2" y="155"/>
                    <a:pt x="122" y="155"/>
                    <a:pt x="122" y="155"/>
                  </a:cubicBezTo>
                  <a:close/>
                  <a:moveTo>
                    <a:pt x="122" y="153"/>
                  </a:moveTo>
                  <a:cubicBezTo>
                    <a:pt x="122" y="154"/>
                    <a:pt x="122" y="154"/>
                    <a:pt x="122" y="154"/>
                  </a:cubicBezTo>
                  <a:cubicBezTo>
                    <a:pt x="123" y="154"/>
                    <a:pt x="123" y="154"/>
                    <a:pt x="123" y="154"/>
                  </a:cubicBezTo>
                  <a:cubicBezTo>
                    <a:pt x="123" y="153"/>
                    <a:pt x="123" y="153"/>
                    <a:pt x="123" y="153"/>
                  </a:cubicBezTo>
                  <a:cubicBezTo>
                    <a:pt x="122" y="153"/>
                    <a:pt x="122" y="153"/>
                    <a:pt x="122" y="153"/>
                  </a:cubicBezTo>
                  <a:close/>
                  <a:moveTo>
                    <a:pt x="122" y="154"/>
                  </a:moveTo>
                  <a:cubicBezTo>
                    <a:pt x="121" y="154"/>
                    <a:pt x="121" y="154"/>
                    <a:pt x="121" y="154"/>
                  </a:cubicBezTo>
                  <a:cubicBezTo>
                    <a:pt x="121" y="153"/>
                    <a:pt x="121" y="153"/>
                    <a:pt x="121" y="153"/>
                  </a:cubicBezTo>
                  <a:cubicBezTo>
                    <a:pt x="122" y="153"/>
                    <a:pt x="122" y="153"/>
                    <a:pt x="122" y="153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54"/>
                    <a:pt x="122" y="154"/>
                    <a:pt x="122" y="154"/>
                  </a:cubicBezTo>
                  <a:close/>
                  <a:moveTo>
                    <a:pt x="119" y="151"/>
                  </a:moveTo>
                  <a:cubicBezTo>
                    <a:pt x="119" y="151"/>
                    <a:pt x="119" y="151"/>
                    <a:pt x="119" y="151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19" y="149"/>
                    <a:pt x="119" y="149"/>
                    <a:pt x="119" y="14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1" y="148"/>
                    <a:pt x="121" y="148"/>
                    <a:pt x="121" y="148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120" y="150"/>
                    <a:pt x="120" y="150"/>
                    <a:pt x="120" y="150"/>
                  </a:cubicBezTo>
                  <a:cubicBezTo>
                    <a:pt x="120" y="151"/>
                    <a:pt x="120" y="151"/>
                    <a:pt x="120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lose/>
                  <a:moveTo>
                    <a:pt x="136" y="153"/>
                  </a:move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6" y="152"/>
                    <a:pt x="136" y="152"/>
                    <a:pt x="136" y="152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3"/>
                    <a:pt x="136" y="153"/>
                    <a:pt x="136" y="153"/>
                  </a:cubicBezTo>
                  <a:close/>
                  <a:moveTo>
                    <a:pt x="136" y="154"/>
                  </a:moveTo>
                  <a:cubicBezTo>
                    <a:pt x="136" y="155"/>
                    <a:pt x="136" y="155"/>
                    <a:pt x="136" y="155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8" y="155"/>
                    <a:pt x="138" y="155"/>
                    <a:pt x="138" y="155"/>
                  </a:cubicBezTo>
                  <a:cubicBezTo>
                    <a:pt x="138" y="154"/>
                    <a:pt x="138" y="154"/>
                    <a:pt x="138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lose/>
                  <a:moveTo>
                    <a:pt x="136" y="156"/>
                  </a:moveTo>
                  <a:cubicBezTo>
                    <a:pt x="136" y="156"/>
                    <a:pt x="136" y="156"/>
                    <a:pt x="136" y="156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6"/>
                    <a:pt x="136" y="156"/>
                    <a:pt x="136" y="156"/>
                  </a:cubicBezTo>
                  <a:close/>
                  <a:moveTo>
                    <a:pt x="132" y="169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69"/>
                    <a:pt x="132" y="169"/>
                    <a:pt x="132" y="169"/>
                  </a:cubicBezTo>
                  <a:cubicBezTo>
                    <a:pt x="132" y="169"/>
                    <a:pt x="132" y="169"/>
                    <a:pt x="132" y="169"/>
                  </a:cubicBezTo>
                  <a:close/>
                  <a:moveTo>
                    <a:pt x="127" y="174"/>
                  </a:moveTo>
                  <a:cubicBezTo>
                    <a:pt x="126" y="173"/>
                    <a:pt x="126" y="173"/>
                    <a:pt x="126" y="173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7" y="174"/>
                    <a:pt x="127" y="174"/>
                    <a:pt x="127" y="174"/>
                  </a:cubicBezTo>
                  <a:close/>
                  <a:moveTo>
                    <a:pt x="121" y="173"/>
                  </a:move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0" y="172"/>
                    <a:pt x="120" y="172"/>
                    <a:pt x="120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0" y="168"/>
                    <a:pt x="120" y="168"/>
                    <a:pt x="120" y="168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19" y="165"/>
                    <a:pt x="119" y="165"/>
                    <a:pt x="119" y="165"/>
                  </a:cubicBezTo>
                  <a:cubicBezTo>
                    <a:pt x="120" y="165"/>
                    <a:pt x="120" y="165"/>
                    <a:pt x="120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2" y="165"/>
                    <a:pt x="122" y="165"/>
                    <a:pt x="122" y="165"/>
                  </a:cubicBezTo>
                  <a:cubicBezTo>
                    <a:pt x="121" y="165"/>
                    <a:pt x="121" y="165"/>
                    <a:pt x="121" y="165"/>
                  </a:cubicBezTo>
                  <a:cubicBezTo>
                    <a:pt x="121" y="164"/>
                    <a:pt x="121" y="164"/>
                    <a:pt x="121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1" y="163"/>
                    <a:pt x="121" y="163"/>
                    <a:pt x="121" y="16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59"/>
                    <a:pt x="120" y="159"/>
                    <a:pt x="120" y="159"/>
                  </a:cubicBezTo>
                  <a:cubicBezTo>
                    <a:pt x="120" y="157"/>
                    <a:pt x="120" y="157"/>
                    <a:pt x="120" y="157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0" y="156"/>
                    <a:pt x="120" y="156"/>
                    <a:pt x="120" y="156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22" y="155"/>
                    <a:pt x="122" y="155"/>
                    <a:pt x="122" y="155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4" y="155"/>
                    <a:pt x="124" y="155"/>
                    <a:pt x="124" y="155"/>
                  </a:cubicBezTo>
                  <a:cubicBezTo>
                    <a:pt x="124" y="156"/>
                    <a:pt x="124" y="156"/>
                    <a:pt x="124" y="156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58"/>
                    <a:pt x="126" y="158"/>
                    <a:pt x="126" y="158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3" y="158"/>
                    <a:pt x="133" y="158"/>
                    <a:pt x="133" y="158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5" y="157"/>
                    <a:pt x="135" y="157"/>
                    <a:pt x="135" y="157"/>
                  </a:cubicBezTo>
                  <a:cubicBezTo>
                    <a:pt x="136" y="157"/>
                    <a:pt x="136" y="157"/>
                    <a:pt x="136" y="157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5" y="161"/>
                    <a:pt x="135" y="161"/>
                    <a:pt x="135" y="161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34" y="164"/>
                    <a:pt x="134" y="164"/>
                    <a:pt x="134" y="164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4" y="166"/>
                    <a:pt x="134" y="166"/>
                    <a:pt x="134" y="166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132" y="166"/>
                    <a:pt x="132" y="166"/>
                    <a:pt x="132" y="166"/>
                  </a:cubicBezTo>
                  <a:cubicBezTo>
                    <a:pt x="132" y="167"/>
                    <a:pt x="132" y="167"/>
                    <a:pt x="132" y="167"/>
                  </a:cubicBezTo>
                  <a:cubicBezTo>
                    <a:pt x="132" y="168"/>
                    <a:pt x="132" y="168"/>
                    <a:pt x="132" y="168"/>
                  </a:cubicBezTo>
                  <a:cubicBezTo>
                    <a:pt x="131" y="168"/>
                    <a:pt x="131" y="168"/>
                    <a:pt x="131" y="168"/>
                  </a:cubicBezTo>
                  <a:cubicBezTo>
                    <a:pt x="131" y="169"/>
                    <a:pt x="131" y="169"/>
                    <a:pt x="131" y="169"/>
                  </a:cubicBezTo>
                  <a:cubicBezTo>
                    <a:pt x="130" y="169"/>
                    <a:pt x="130" y="169"/>
                    <a:pt x="130" y="169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1" y="170"/>
                    <a:pt x="131" y="170"/>
                    <a:pt x="131" y="170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129" y="172"/>
                    <a:pt x="129" y="172"/>
                    <a:pt x="129" y="172"/>
                  </a:cubicBezTo>
                  <a:cubicBezTo>
                    <a:pt x="129" y="171"/>
                    <a:pt x="129" y="171"/>
                    <a:pt x="129" y="171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30" y="170"/>
                    <a:pt x="130" y="170"/>
                    <a:pt x="130" y="170"/>
                  </a:cubicBezTo>
                  <a:cubicBezTo>
                    <a:pt x="129" y="170"/>
                    <a:pt x="129" y="170"/>
                    <a:pt x="129" y="170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7" y="171"/>
                    <a:pt x="127" y="171"/>
                    <a:pt x="127" y="171"/>
                  </a:cubicBezTo>
                  <a:cubicBezTo>
                    <a:pt x="126" y="172"/>
                    <a:pt x="126" y="172"/>
                    <a:pt x="126" y="172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25" y="172"/>
                    <a:pt x="125" y="172"/>
                    <a:pt x="125" y="172"/>
                  </a:cubicBezTo>
                  <a:cubicBezTo>
                    <a:pt x="125" y="173"/>
                    <a:pt x="125" y="173"/>
                    <a:pt x="125" y="173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4" y="174"/>
                    <a:pt x="124" y="174"/>
                    <a:pt x="124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21" y="173"/>
                    <a:pt x="121" y="173"/>
                    <a:pt x="121" y="173"/>
                  </a:cubicBezTo>
                  <a:close/>
                  <a:moveTo>
                    <a:pt x="2" y="110"/>
                  </a:moveTo>
                  <a:cubicBezTo>
                    <a:pt x="3" y="111"/>
                    <a:pt x="3" y="111"/>
                    <a:pt x="3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5" y="115"/>
                    <a:pt x="15" y="115"/>
                    <a:pt x="15" y="115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2" y="109"/>
                    <a:pt x="32" y="109"/>
                    <a:pt x="32" y="109"/>
                  </a:cubicBezTo>
                  <a:cubicBezTo>
                    <a:pt x="33" y="109"/>
                    <a:pt x="33" y="109"/>
                    <a:pt x="33" y="109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6" y="105"/>
                    <a:pt x="46" y="105"/>
                    <a:pt x="46" y="105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3" y="102"/>
                    <a:pt x="53" y="102"/>
                    <a:pt x="53" y="102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7" y="99"/>
                    <a:pt x="67" y="99"/>
                    <a:pt x="67" y="99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2" y="102"/>
                    <a:pt x="82" y="102"/>
                    <a:pt x="82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85" y="103"/>
                    <a:pt x="85" y="103"/>
                    <a:pt x="85" y="10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1" y="116"/>
                    <a:pt x="91" y="116"/>
                    <a:pt x="91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5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8" y="112"/>
                    <a:pt x="98" y="112"/>
                    <a:pt x="98" y="112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4" y="106"/>
                    <a:pt x="104" y="106"/>
                    <a:pt x="104" y="106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97" y="118"/>
                    <a:pt x="97" y="118"/>
                    <a:pt x="97" y="118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8" y="120"/>
                    <a:pt x="98" y="120"/>
                    <a:pt x="98" y="120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100" y="120"/>
                    <a:pt x="100" y="120"/>
                    <a:pt x="100" y="120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2"/>
                    <a:pt x="103" y="122"/>
                    <a:pt x="103" y="122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2"/>
                    <a:pt x="105" y="122"/>
                    <a:pt x="105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7" y="126"/>
                    <a:pt x="107" y="126"/>
                    <a:pt x="107" y="126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1"/>
                    <a:pt x="106" y="131"/>
                    <a:pt x="106" y="131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9" y="138"/>
                    <a:pt x="109" y="138"/>
                    <a:pt x="109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0" y="143"/>
                    <a:pt x="120" y="143"/>
                    <a:pt x="120" y="143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5" y="139"/>
                    <a:pt x="125" y="139"/>
                    <a:pt x="125" y="139"/>
                  </a:cubicBezTo>
                  <a:cubicBezTo>
                    <a:pt x="127" y="138"/>
                    <a:pt x="127" y="138"/>
                    <a:pt x="127" y="138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28" y="140"/>
                    <a:pt x="128" y="140"/>
                    <a:pt x="128" y="140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7" y="141"/>
                    <a:pt x="127" y="141"/>
                    <a:pt x="127" y="141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9" y="140"/>
                    <a:pt x="129" y="140"/>
                    <a:pt x="129" y="140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30" y="143"/>
                    <a:pt x="130" y="143"/>
                    <a:pt x="130" y="143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0" y="144"/>
                    <a:pt x="130" y="144"/>
                    <a:pt x="130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2" y="146"/>
                    <a:pt x="132" y="146"/>
                    <a:pt x="132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1" y="145"/>
                    <a:pt x="131" y="145"/>
                    <a:pt x="131" y="145"/>
                  </a:cubicBezTo>
                  <a:cubicBezTo>
                    <a:pt x="131" y="144"/>
                    <a:pt x="131" y="144"/>
                    <a:pt x="131" y="144"/>
                  </a:cubicBezTo>
                  <a:cubicBezTo>
                    <a:pt x="132" y="144"/>
                    <a:pt x="132" y="144"/>
                    <a:pt x="132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9" y="140"/>
                    <a:pt x="139" y="140"/>
                    <a:pt x="139" y="140"/>
                  </a:cubicBezTo>
                  <a:cubicBezTo>
                    <a:pt x="141" y="139"/>
                    <a:pt x="141" y="139"/>
                    <a:pt x="141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7" y="139"/>
                    <a:pt x="147" y="139"/>
                    <a:pt x="147" y="139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50" y="137"/>
                    <a:pt x="150" y="137"/>
                    <a:pt x="150" y="137"/>
                  </a:cubicBezTo>
                  <a:cubicBezTo>
                    <a:pt x="151" y="136"/>
                    <a:pt x="151" y="136"/>
                    <a:pt x="151" y="136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2" y="132"/>
                    <a:pt x="152" y="132"/>
                    <a:pt x="152" y="132"/>
                  </a:cubicBezTo>
                  <a:cubicBezTo>
                    <a:pt x="152" y="130"/>
                    <a:pt x="152" y="130"/>
                    <a:pt x="152" y="130"/>
                  </a:cubicBezTo>
                  <a:cubicBezTo>
                    <a:pt x="153" y="129"/>
                    <a:pt x="153" y="129"/>
                    <a:pt x="153" y="129"/>
                  </a:cubicBezTo>
                  <a:cubicBezTo>
                    <a:pt x="153" y="127"/>
                    <a:pt x="153" y="127"/>
                    <a:pt x="153" y="127"/>
                  </a:cubicBezTo>
                  <a:cubicBezTo>
                    <a:pt x="154" y="127"/>
                    <a:pt x="154" y="127"/>
                    <a:pt x="154" y="127"/>
                  </a:cubicBezTo>
                  <a:cubicBezTo>
                    <a:pt x="154" y="126"/>
                    <a:pt x="154" y="126"/>
                    <a:pt x="154" y="126"/>
                  </a:cubicBezTo>
                  <a:cubicBezTo>
                    <a:pt x="156" y="123"/>
                    <a:pt x="156" y="123"/>
                    <a:pt x="156" y="123"/>
                  </a:cubicBezTo>
                  <a:cubicBezTo>
                    <a:pt x="157" y="123"/>
                    <a:pt x="157" y="123"/>
                    <a:pt x="157" y="123"/>
                  </a:cubicBezTo>
                  <a:cubicBezTo>
                    <a:pt x="158" y="121"/>
                    <a:pt x="158" y="121"/>
                    <a:pt x="158" y="121"/>
                  </a:cubicBezTo>
                  <a:cubicBezTo>
                    <a:pt x="159" y="120"/>
                    <a:pt x="159" y="120"/>
                    <a:pt x="159" y="120"/>
                  </a:cubicBezTo>
                  <a:cubicBezTo>
                    <a:pt x="159" y="118"/>
                    <a:pt x="159" y="118"/>
                    <a:pt x="159" y="118"/>
                  </a:cubicBezTo>
                  <a:cubicBezTo>
                    <a:pt x="161" y="117"/>
                    <a:pt x="161" y="117"/>
                    <a:pt x="161" y="117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1" y="116"/>
                    <a:pt x="161" y="116"/>
                    <a:pt x="161" y="116"/>
                  </a:cubicBezTo>
                  <a:cubicBezTo>
                    <a:pt x="162" y="115"/>
                    <a:pt x="162" y="115"/>
                    <a:pt x="162" y="115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2" y="104"/>
                    <a:pt x="172" y="104"/>
                    <a:pt x="172" y="104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2"/>
                    <a:pt x="173" y="102"/>
                    <a:pt x="173" y="102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5"/>
                    <a:pt x="174" y="95"/>
                    <a:pt x="174" y="95"/>
                  </a:cubicBezTo>
                  <a:cubicBezTo>
                    <a:pt x="176" y="93"/>
                    <a:pt x="176" y="93"/>
                    <a:pt x="176" y="93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78" y="84"/>
                    <a:pt x="178" y="84"/>
                    <a:pt x="178" y="84"/>
                  </a:cubicBezTo>
                  <a:cubicBezTo>
                    <a:pt x="178" y="83"/>
                    <a:pt x="178" y="83"/>
                    <a:pt x="178" y="83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7" y="80"/>
                    <a:pt x="177" y="80"/>
                    <a:pt x="177" y="80"/>
                  </a:cubicBezTo>
                  <a:cubicBezTo>
                    <a:pt x="178" y="80"/>
                    <a:pt x="178" y="80"/>
                    <a:pt x="178" y="80"/>
                  </a:cubicBezTo>
                  <a:cubicBezTo>
                    <a:pt x="178" y="79"/>
                    <a:pt x="178" y="79"/>
                    <a:pt x="178" y="79"/>
                  </a:cubicBezTo>
                  <a:cubicBezTo>
                    <a:pt x="178" y="78"/>
                    <a:pt x="178" y="78"/>
                    <a:pt x="178" y="78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78" y="74"/>
                    <a:pt x="178" y="74"/>
                    <a:pt x="178" y="74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69"/>
                    <a:pt x="177" y="69"/>
                    <a:pt x="177" y="69"/>
                  </a:cubicBezTo>
                  <a:cubicBezTo>
                    <a:pt x="177" y="68"/>
                    <a:pt x="177" y="68"/>
                    <a:pt x="177" y="68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75" y="66"/>
                    <a:pt x="175" y="66"/>
                    <a:pt x="175" y="66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3" y="65"/>
                    <a:pt x="173" y="65"/>
                    <a:pt x="173" y="65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2" y="62"/>
                    <a:pt x="172" y="62"/>
                    <a:pt x="172" y="62"/>
                  </a:cubicBezTo>
                  <a:cubicBezTo>
                    <a:pt x="171" y="61"/>
                    <a:pt x="171" y="61"/>
                    <a:pt x="171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1" y="60"/>
                    <a:pt x="171" y="60"/>
                    <a:pt x="171" y="60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71" y="58"/>
                    <a:pt x="171" y="58"/>
                    <a:pt x="171" y="58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7" y="56"/>
                    <a:pt x="167" y="56"/>
                    <a:pt x="167" y="56"/>
                  </a:cubicBezTo>
                  <a:cubicBezTo>
                    <a:pt x="166" y="56"/>
                    <a:pt x="166" y="56"/>
                    <a:pt x="166" y="56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5"/>
                    <a:pt x="166" y="55"/>
                    <a:pt x="166" y="55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5" y="49"/>
                    <a:pt x="165" y="49"/>
                    <a:pt x="165" y="49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7"/>
                    <a:pt x="163" y="47"/>
                    <a:pt x="163" y="47"/>
                  </a:cubicBezTo>
                  <a:cubicBezTo>
                    <a:pt x="164" y="47"/>
                    <a:pt x="164" y="47"/>
                    <a:pt x="164" y="47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62" y="45"/>
                    <a:pt x="162" y="45"/>
                    <a:pt x="162" y="45"/>
                  </a:cubicBezTo>
                  <a:cubicBezTo>
                    <a:pt x="161" y="44"/>
                    <a:pt x="161" y="44"/>
                    <a:pt x="161" y="4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159" y="44"/>
                    <a:pt x="159" y="44"/>
                    <a:pt x="159" y="44"/>
                  </a:cubicBezTo>
                  <a:cubicBezTo>
                    <a:pt x="159" y="43"/>
                    <a:pt x="159" y="43"/>
                    <a:pt x="159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7" y="41"/>
                    <a:pt x="157" y="41"/>
                    <a:pt x="157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3" y="30"/>
                    <a:pt x="153" y="30"/>
                    <a:pt x="153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2"/>
                    <a:pt x="151" y="22"/>
                    <a:pt x="151" y="22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1"/>
                    <a:pt x="151" y="21"/>
                    <a:pt x="151" y="21"/>
                  </a:cubicBezTo>
                  <a:cubicBezTo>
                    <a:pt x="151" y="20"/>
                    <a:pt x="151" y="20"/>
                    <a:pt x="151" y="20"/>
                  </a:cubicBezTo>
                  <a:cubicBezTo>
                    <a:pt x="149" y="19"/>
                    <a:pt x="149" y="19"/>
                    <a:pt x="149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47" y="18"/>
                    <a:pt x="147" y="18"/>
                    <a:pt x="147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44" y="15"/>
                    <a:pt x="144" y="15"/>
                    <a:pt x="144" y="15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3" y="12"/>
                    <a:pt x="143" y="12"/>
                    <a:pt x="143" y="12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1" y="7"/>
                    <a:pt x="141" y="7"/>
                    <a:pt x="141" y="7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40" y="3"/>
                    <a:pt x="140" y="3"/>
                    <a:pt x="140" y="3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7"/>
                    <a:pt x="135" y="17"/>
                    <a:pt x="135" y="17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27" y="34"/>
                    <a:pt x="127" y="34"/>
                    <a:pt x="127" y="3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2" y="30"/>
                    <a:pt x="122" y="30"/>
                    <a:pt x="122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29"/>
                    <a:pt x="121" y="29"/>
                    <a:pt x="121" y="29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15" y="26"/>
                    <a:pt x="115" y="26"/>
                    <a:pt x="115" y="26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4" y="25"/>
                    <a:pt x="114" y="25"/>
                    <a:pt x="114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09" y="15"/>
                    <a:pt x="109" y="15"/>
                    <a:pt x="109" y="15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12"/>
                    <a:pt x="113" y="12"/>
                    <a:pt x="113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4" y="10"/>
                    <a:pt x="114" y="10"/>
                    <a:pt x="114" y="10"/>
                  </a:cubicBezTo>
                  <a:cubicBezTo>
                    <a:pt x="115" y="10"/>
                    <a:pt x="115" y="10"/>
                    <a:pt x="115" y="10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2" y="9"/>
                    <a:pt x="112" y="9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9"/>
                    <a:pt x="109" y="9"/>
                    <a:pt x="109" y="9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3" y="5"/>
                    <a:pt x="93" y="5"/>
                    <a:pt x="93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2" y="108"/>
                    <a:pt x="2" y="108"/>
                    <a:pt x="2" y="108"/>
                  </a:cubicBezTo>
                  <a:lnTo>
                    <a:pt x="2" y="1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155"/>
            <p:cNvSpPr>
              <a:spLocks noEditPoints="1"/>
            </p:cNvSpPr>
            <p:nvPr/>
          </p:nvSpPr>
          <p:spPr bwMode="auto">
            <a:xfrm>
              <a:off x="3868432" y="1644879"/>
              <a:ext cx="186562" cy="104218"/>
            </a:xfrm>
            <a:custGeom>
              <a:avLst/>
              <a:gdLst>
                <a:gd name="T0" fmla="*/ 52 w 145"/>
                <a:gd name="T1" fmla="*/ 81 h 81"/>
                <a:gd name="T2" fmla="*/ 49 w 145"/>
                <a:gd name="T3" fmla="*/ 70 h 81"/>
                <a:gd name="T4" fmla="*/ 63 w 145"/>
                <a:gd name="T5" fmla="*/ 78 h 81"/>
                <a:gd name="T6" fmla="*/ 78 w 145"/>
                <a:gd name="T7" fmla="*/ 74 h 81"/>
                <a:gd name="T8" fmla="*/ 93 w 145"/>
                <a:gd name="T9" fmla="*/ 70 h 81"/>
                <a:gd name="T10" fmla="*/ 97 w 145"/>
                <a:gd name="T11" fmla="*/ 66 h 81"/>
                <a:gd name="T12" fmla="*/ 104 w 145"/>
                <a:gd name="T13" fmla="*/ 66 h 81"/>
                <a:gd name="T14" fmla="*/ 123 w 145"/>
                <a:gd name="T15" fmla="*/ 55 h 81"/>
                <a:gd name="T16" fmla="*/ 134 w 145"/>
                <a:gd name="T17" fmla="*/ 52 h 81"/>
                <a:gd name="T18" fmla="*/ 134 w 145"/>
                <a:gd name="T19" fmla="*/ 44 h 81"/>
                <a:gd name="T20" fmla="*/ 141 w 145"/>
                <a:gd name="T21" fmla="*/ 44 h 81"/>
                <a:gd name="T22" fmla="*/ 137 w 145"/>
                <a:gd name="T23" fmla="*/ 29 h 81"/>
                <a:gd name="T24" fmla="*/ 137 w 145"/>
                <a:gd name="T25" fmla="*/ 26 h 81"/>
                <a:gd name="T26" fmla="*/ 130 w 145"/>
                <a:gd name="T27" fmla="*/ 22 h 81"/>
                <a:gd name="T28" fmla="*/ 134 w 145"/>
                <a:gd name="T29" fmla="*/ 11 h 81"/>
                <a:gd name="T30" fmla="*/ 130 w 145"/>
                <a:gd name="T31" fmla="*/ 7 h 81"/>
                <a:gd name="T32" fmla="*/ 123 w 145"/>
                <a:gd name="T33" fmla="*/ 7 h 81"/>
                <a:gd name="T34" fmla="*/ 119 w 145"/>
                <a:gd name="T35" fmla="*/ 3 h 81"/>
                <a:gd name="T36" fmla="*/ 108 w 145"/>
                <a:gd name="T37" fmla="*/ 3 h 81"/>
                <a:gd name="T38" fmla="*/ 100 w 145"/>
                <a:gd name="T39" fmla="*/ 7 h 81"/>
                <a:gd name="T40" fmla="*/ 89 w 145"/>
                <a:gd name="T41" fmla="*/ 7 h 81"/>
                <a:gd name="T42" fmla="*/ 86 w 145"/>
                <a:gd name="T43" fmla="*/ 18 h 81"/>
                <a:gd name="T44" fmla="*/ 78 w 145"/>
                <a:gd name="T45" fmla="*/ 11 h 81"/>
                <a:gd name="T46" fmla="*/ 71 w 145"/>
                <a:gd name="T47" fmla="*/ 14 h 81"/>
                <a:gd name="T48" fmla="*/ 63 w 145"/>
                <a:gd name="T49" fmla="*/ 7 h 81"/>
                <a:gd name="T50" fmla="*/ 56 w 145"/>
                <a:gd name="T51" fmla="*/ 22 h 81"/>
                <a:gd name="T52" fmla="*/ 49 w 145"/>
                <a:gd name="T53" fmla="*/ 26 h 81"/>
                <a:gd name="T54" fmla="*/ 41 w 145"/>
                <a:gd name="T55" fmla="*/ 26 h 81"/>
                <a:gd name="T56" fmla="*/ 41 w 145"/>
                <a:gd name="T57" fmla="*/ 14 h 81"/>
                <a:gd name="T58" fmla="*/ 45 w 145"/>
                <a:gd name="T59" fmla="*/ 11 h 81"/>
                <a:gd name="T60" fmla="*/ 34 w 145"/>
                <a:gd name="T61" fmla="*/ 3 h 81"/>
                <a:gd name="T62" fmla="*/ 23 w 145"/>
                <a:gd name="T63" fmla="*/ 0 h 81"/>
                <a:gd name="T64" fmla="*/ 30 w 145"/>
                <a:gd name="T65" fmla="*/ 3 h 81"/>
                <a:gd name="T66" fmla="*/ 26 w 145"/>
                <a:gd name="T67" fmla="*/ 3 h 81"/>
                <a:gd name="T68" fmla="*/ 30 w 145"/>
                <a:gd name="T69" fmla="*/ 11 h 81"/>
                <a:gd name="T70" fmla="*/ 19 w 145"/>
                <a:gd name="T71" fmla="*/ 7 h 81"/>
                <a:gd name="T72" fmla="*/ 15 w 145"/>
                <a:gd name="T73" fmla="*/ 7 h 81"/>
                <a:gd name="T74" fmla="*/ 15 w 145"/>
                <a:gd name="T75" fmla="*/ 14 h 81"/>
                <a:gd name="T76" fmla="*/ 15 w 145"/>
                <a:gd name="T77" fmla="*/ 18 h 81"/>
                <a:gd name="T78" fmla="*/ 8 w 145"/>
                <a:gd name="T79" fmla="*/ 14 h 81"/>
                <a:gd name="T80" fmla="*/ 4 w 145"/>
                <a:gd name="T81" fmla="*/ 18 h 81"/>
                <a:gd name="T82" fmla="*/ 12 w 145"/>
                <a:gd name="T83" fmla="*/ 26 h 81"/>
                <a:gd name="T84" fmla="*/ 19 w 145"/>
                <a:gd name="T85" fmla="*/ 22 h 81"/>
                <a:gd name="T86" fmla="*/ 26 w 145"/>
                <a:gd name="T87" fmla="*/ 22 h 81"/>
                <a:gd name="T88" fmla="*/ 34 w 145"/>
                <a:gd name="T89" fmla="*/ 22 h 81"/>
                <a:gd name="T90" fmla="*/ 37 w 145"/>
                <a:gd name="T91" fmla="*/ 26 h 81"/>
                <a:gd name="T92" fmla="*/ 26 w 145"/>
                <a:gd name="T93" fmla="*/ 33 h 81"/>
                <a:gd name="T94" fmla="*/ 37 w 145"/>
                <a:gd name="T95" fmla="*/ 33 h 81"/>
                <a:gd name="T96" fmla="*/ 23 w 145"/>
                <a:gd name="T97" fmla="*/ 37 h 81"/>
                <a:gd name="T98" fmla="*/ 19 w 145"/>
                <a:gd name="T99" fmla="*/ 33 h 81"/>
                <a:gd name="T100" fmla="*/ 8 w 145"/>
                <a:gd name="T101" fmla="*/ 37 h 81"/>
                <a:gd name="T102" fmla="*/ 12 w 145"/>
                <a:gd name="T103" fmla="*/ 44 h 81"/>
                <a:gd name="T104" fmla="*/ 26 w 145"/>
                <a:gd name="T105" fmla="*/ 44 h 81"/>
                <a:gd name="T106" fmla="*/ 30 w 145"/>
                <a:gd name="T107" fmla="*/ 52 h 81"/>
                <a:gd name="T108" fmla="*/ 30 w 145"/>
                <a:gd name="T109" fmla="*/ 55 h 81"/>
                <a:gd name="T110" fmla="*/ 34 w 145"/>
                <a:gd name="T111" fmla="*/ 55 h 81"/>
                <a:gd name="T112" fmla="*/ 26 w 145"/>
                <a:gd name="T113" fmla="*/ 59 h 81"/>
                <a:gd name="T114" fmla="*/ 19 w 145"/>
                <a:gd name="T115" fmla="*/ 59 h 81"/>
                <a:gd name="T116" fmla="*/ 23 w 145"/>
                <a:gd name="T117" fmla="*/ 70 h 81"/>
                <a:gd name="T118" fmla="*/ 37 w 145"/>
                <a:gd name="T119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5" h="81">
                  <a:moveTo>
                    <a:pt x="52" y="81"/>
                  </a:moveTo>
                  <a:lnTo>
                    <a:pt x="52" y="81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2" y="81"/>
                  </a:lnTo>
                  <a:close/>
                  <a:moveTo>
                    <a:pt x="45" y="70"/>
                  </a:moveTo>
                  <a:lnTo>
                    <a:pt x="49" y="66"/>
                  </a:lnTo>
                  <a:lnTo>
                    <a:pt x="49" y="70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6" y="74"/>
                  </a:lnTo>
                  <a:lnTo>
                    <a:pt x="60" y="74"/>
                  </a:lnTo>
                  <a:lnTo>
                    <a:pt x="63" y="78"/>
                  </a:lnTo>
                  <a:lnTo>
                    <a:pt x="71" y="78"/>
                  </a:lnTo>
                  <a:lnTo>
                    <a:pt x="75" y="78"/>
                  </a:lnTo>
                  <a:lnTo>
                    <a:pt x="78" y="78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82" y="78"/>
                  </a:lnTo>
                  <a:lnTo>
                    <a:pt x="86" y="74"/>
                  </a:lnTo>
                  <a:lnTo>
                    <a:pt x="86" y="70"/>
                  </a:lnTo>
                  <a:lnTo>
                    <a:pt x="93" y="70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3" y="70"/>
                  </a:lnTo>
                  <a:lnTo>
                    <a:pt x="93" y="70"/>
                  </a:lnTo>
                  <a:lnTo>
                    <a:pt x="97" y="66"/>
                  </a:lnTo>
                  <a:lnTo>
                    <a:pt x="100" y="66"/>
                  </a:lnTo>
                  <a:lnTo>
                    <a:pt x="100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12" y="63"/>
                  </a:lnTo>
                  <a:lnTo>
                    <a:pt x="115" y="59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5"/>
                  </a:lnTo>
                  <a:lnTo>
                    <a:pt x="123" y="52"/>
                  </a:lnTo>
                  <a:lnTo>
                    <a:pt x="126" y="52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0" y="52"/>
                  </a:lnTo>
                  <a:lnTo>
                    <a:pt x="130" y="48"/>
                  </a:lnTo>
                  <a:lnTo>
                    <a:pt x="134" y="48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7" y="44"/>
                  </a:lnTo>
                  <a:lnTo>
                    <a:pt x="137" y="48"/>
                  </a:lnTo>
                  <a:lnTo>
                    <a:pt x="141" y="48"/>
                  </a:lnTo>
                  <a:lnTo>
                    <a:pt x="141" y="44"/>
                  </a:lnTo>
                  <a:lnTo>
                    <a:pt x="141" y="40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41" y="29"/>
                  </a:lnTo>
                  <a:lnTo>
                    <a:pt x="145" y="29"/>
                  </a:lnTo>
                  <a:lnTo>
                    <a:pt x="145" y="29"/>
                  </a:lnTo>
                  <a:lnTo>
                    <a:pt x="145" y="26"/>
                  </a:lnTo>
                  <a:lnTo>
                    <a:pt x="137" y="26"/>
                  </a:lnTo>
                  <a:lnTo>
                    <a:pt x="134" y="26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4" y="22"/>
                  </a:lnTo>
                  <a:lnTo>
                    <a:pt x="130" y="22"/>
                  </a:lnTo>
                  <a:lnTo>
                    <a:pt x="130" y="18"/>
                  </a:lnTo>
                  <a:lnTo>
                    <a:pt x="134" y="18"/>
                  </a:lnTo>
                  <a:lnTo>
                    <a:pt x="134" y="14"/>
                  </a:lnTo>
                  <a:lnTo>
                    <a:pt x="134" y="11"/>
                  </a:lnTo>
                  <a:lnTo>
                    <a:pt x="134" y="11"/>
                  </a:lnTo>
                  <a:lnTo>
                    <a:pt x="130" y="11"/>
                  </a:lnTo>
                  <a:lnTo>
                    <a:pt x="126" y="11"/>
                  </a:lnTo>
                  <a:lnTo>
                    <a:pt x="126" y="7"/>
                  </a:lnTo>
                  <a:lnTo>
                    <a:pt x="130" y="7"/>
                  </a:lnTo>
                  <a:lnTo>
                    <a:pt x="130" y="7"/>
                  </a:lnTo>
                  <a:lnTo>
                    <a:pt x="130" y="3"/>
                  </a:lnTo>
                  <a:lnTo>
                    <a:pt x="134" y="3"/>
                  </a:lnTo>
                  <a:lnTo>
                    <a:pt x="130" y="3"/>
                  </a:lnTo>
                  <a:lnTo>
                    <a:pt x="130" y="3"/>
                  </a:lnTo>
                  <a:lnTo>
                    <a:pt x="123" y="7"/>
                  </a:lnTo>
                  <a:lnTo>
                    <a:pt x="123" y="11"/>
                  </a:lnTo>
                  <a:lnTo>
                    <a:pt x="119" y="11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3"/>
                  </a:lnTo>
                  <a:lnTo>
                    <a:pt x="119" y="0"/>
                  </a:lnTo>
                  <a:lnTo>
                    <a:pt x="115" y="0"/>
                  </a:lnTo>
                  <a:lnTo>
                    <a:pt x="112" y="3"/>
                  </a:lnTo>
                  <a:lnTo>
                    <a:pt x="112" y="0"/>
                  </a:lnTo>
                  <a:lnTo>
                    <a:pt x="108" y="3"/>
                  </a:lnTo>
                  <a:lnTo>
                    <a:pt x="108" y="7"/>
                  </a:lnTo>
                  <a:lnTo>
                    <a:pt x="108" y="7"/>
                  </a:lnTo>
                  <a:lnTo>
                    <a:pt x="104" y="7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97" y="11"/>
                  </a:lnTo>
                  <a:lnTo>
                    <a:pt x="97" y="14"/>
                  </a:lnTo>
                  <a:lnTo>
                    <a:pt x="93" y="1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6" y="7"/>
                  </a:lnTo>
                  <a:lnTo>
                    <a:pt x="86" y="7"/>
                  </a:lnTo>
                  <a:lnTo>
                    <a:pt x="82" y="14"/>
                  </a:lnTo>
                  <a:lnTo>
                    <a:pt x="86" y="18"/>
                  </a:lnTo>
                  <a:lnTo>
                    <a:pt x="82" y="26"/>
                  </a:lnTo>
                  <a:lnTo>
                    <a:pt x="86" y="18"/>
                  </a:lnTo>
                  <a:lnTo>
                    <a:pt x="82" y="14"/>
                  </a:lnTo>
                  <a:lnTo>
                    <a:pt x="82" y="11"/>
                  </a:lnTo>
                  <a:lnTo>
                    <a:pt x="78" y="11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1" y="11"/>
                  </a:lnTo>
                  <a:lnTo>
                    <a:pt x="71" y="14"/>
                  </a:lnTo>
                  <a:lnTo>
                    <a:pt x="71" y="14"/>
                  </a:lnTo>
                  <a:lnTo>
                    <a:pt x="67" y="18"/>
                  </a:lnTo>
                  <a:lnTo>
                    <a:pt x="63" y="18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3" y="7"/>
                  </a:lnTo>
                  <a:lnTo>
                    <a:pt x="60" y="7"/>
                  </a:lnTo>
                  <a:lnTo>
                    <a:pt x="56" y="11"/>
                  </a:lnTo>
                  <a:lnTo>
                    <a:pt x="56" y="18"/>
                  </a:lnTo>
                  <a:lnTo>
                    <a:pt x="60" y="18"/>
                  </a:lnTo>
                  <a:lnTo>
                    <a:pt x="56" y="22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5" y="29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1" y="29"/>
                  </a:lnTo>
                  <a:lnTo>
                    <a:pt x="41" y="26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41" y="18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1" y="11"/>
                  </a:lnTo>
                  <a:lnTo>
                    <a:pt x="45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30" y="11"/>
                  </a:lnTo>
                  <a:lnTo>
                    <a:pt x="26" y="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23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8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33"/>
                  </a:lnTo>
                  <a:lnTo>
                    <a:pt x="30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4" y="33"/>
                  </a:lnTo>
                  <a:lnTo>
                    <a:pt x="30" y="37"/>
                  </a:lnTo>
                  <a:lnTo>
                    <a:pt x="26" y="33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7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5" y="44"/>
                  </a:lnTo>
                  <a:lnTo>
                    <a:pt x="23" y="44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0" y="52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1" y="55"/>
                  </a:lnTo>
                  <a:lnTo>
                    <a:pt x="37" y="55"/>
                  </a:lnTo>
                  <a:lnTo>
                    <a:pt x="34" y="55"/>
                  </a:lnTo>
                  <a:lnTo>
                    <a:pt x="34" y="55"/>
                  </a:lnTo>
                  <a:lnTo>
                    <a:pt x="30" y="55"/>
                  </a:lnTo>
                  <a:lnTo>
                    <a:pt x="30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3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63"/>
                  </a:lnTo>
                  <a:lnTo>
                    <a:pt x="19" y="70"/>
                  </a:lnTo>
                  <a:lnTo>
                    <a:pt x="23" y="70"/>
                  </a:lnTo>
                  <a:lnTo>
                    <a:pt x="23" y="66"/>
                  </a:lnTo>
                  <a:lnTo>
                    <a:pt x="26" y="70"/>
                  </a:lnTo>
                  <a:lnTo>
                    <a:pt x="30" y="70"/>
                  </a:lnTo>
                  <a:lnTo>
                    <a:pt x="37" y="66"/>
                  </a:lnTo>
                  <a:lnTo>
                    <a:pt x="37" y="66"/>
                  </a:lnTo>
                  <a:lnTo>
                    <a:pt x="41" y="66"/>
                  </a:lnTo>
                  <a:lnTo>
                    <a:pt x="41" y="70"/>
                  </a:lnTo>
                  <a:lnTo>
                    <a:pt x="45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56"/>
            <p:cNvSpPr>
              <a:spLocks noEditPoints="1"/>
            </p:cNvSpPr>
            <p:nvPr/>
          </p:nvSpPr>
          <p:spPr bwMode="auto">
            <a:xfrm>
              <a:off x="2373366" y="3181116"/>
              <a:ext cx="42459" cy="24446"/>
            </a:xfrm>
            <a:custGeom>
              <a:avLst/>
              <a:gdLst>
                <a:gd name="T0" fmla="*/ 33 w 33"/>
                <a:gd name="T1" fmla="*/ 15 h 19"/>
                <a:gd name="T2" fmla="*/ 29 w 33"/>
                <a:gd name="T3" fmla="*/ 15 h 19"/>
                <a:gd name="T4" fmla="*/ 29 w 33"/>
                <a:gd name="T5" fmla="*/ 19 h 19"/>
                <a:gd name="T6" fmla="*/ 33 w 33"/>
                <a:gd name="T7" fmla="*/ 15 h 19"/>
                <a:gd name="T8" fmla="*/ 33 w 33"/>
                <a:gd name="T9" fmla="*/ 15 h 19"/>
                <a:gd name="T10" fmla="*/ 33 w 33"/>
                <a:gd name="T11" fmla="*/ 15 h 19"/>
                <a:gd name="T12" fmla="*/ 33 w 33"/>
                <a:gd name="T13" fmla="*/ 15 h 19"/>
                <a:gd name="T14" fmla="*/ 18 w 33"/>
                <a:gd name="T15" fmla="*/ 11 h 19"/>
                <a:gd name="T16" fmla="*/ 22 w 33"/>
                <a:gd name="T17" fmla="*/ 11 h 19"/>
                <a:gd name="T18" fmla="*/ 22 w 33"/>
                <a:gd name="T19" fmla="*/ 11 h 19"/>
                <a:gd name="T20" fmla="*/ 22 w 33"/>
                <a:gd name="T21" fmla="*/ 15 h 19"/>
                <a:gd name="T22" fmla="*/ 18 w 33"/>
                <a:gd name="T23" fmla="*/ 11 h 19"/>
                <a:gd name="T24" fmla="*/ 18 w 33"/>
                <a:gd name="T25" fmla="*/ 11 h 19"/>
                <a:gd name="T26" fmla="*/ 15 w 33"/>
                <a:gd name="T27" fmla="*/ 4 h 19"/>
                <a:gd name="T28" fmla="*/ 15 w 33"/>
                <a:gd name="T29" fmla="*/ 8 h 19"/>
                <a:gd name="T30" fmla="*/ 15 w 33"/>
                <a:gd name="T31" fmla="*/ 8 h 19"/>
                <a:gd name="T32" fmla="*/ 15 w 33"/>
                <a:gd name="T33" fmla="*/ 4 h 19"/>
                <a:gd name="T34" fmla="*/ 15 w 33"/>
                <a:gd name="T35" fmla="*/ 4 h 19"/>
                <a:gd name="T36" fmla="*/ 0 w 33"/>
                <a:gd name="T37" fmla="*/ 8 h 19"/>
                <a:gd name="T38" fmla="*/ 4 w 33"/>
                <a:gd name="T39" fmla="*/ 8 h 19"/>
                <a:gd name="T40" fmla="*/ 4 w 33"/>
                <a:gd name="T41" fmla="*/ 11 h 19"/>
                <a:gd name="T42" fmla="*/ 0 w 33"/>
                <a:gd name="T43" fmla="*/ 11 h 19"/>
                <a:gd name="T44" fmla="*/ 0 w 33"/>
                <a:gd name="T45" fmla="*/ 8 h 19"/>
                <a:gd name="T46" fmla="*/ 0 w 33"/>
                <a:gd name="T47" fmla="*/ 8 h 19"/>
                <a:gd name="T48" fmla="*/ 0 w 33"/>
                <a:gd name="T49" fmla="*/ 8 h 19"/>
                <a:gd name="T50" fmla="*/ 4 w 33"/>
                <a:gd name="T51" fmla="*/ 4 h 19"/>
                <a:gd name="T52" fmla="*/ 4 w 33"/>
                <a:gd name="T53" fmla="*/ 4 h 19"/>
                <a:gd name="T54" fmla="*/ 7 w 33"/>
                <a:gd name="T55" fmla="*/ 8 h 19"/>
                <a:gd name="T56" fmla="*/ 7 w 33"/>
                <a:gd name="T57" fmla="*/ 11 h 19"/>
                <a:gd name="T58" fmla="*/ 7 w 33"/>
                <a:gd name="T59" fmla="*/ 15 h 19"/>
                <a:gd name="T60" fmla="*/ 4 w 33"/>
                <a:gd name="T61" fmla="*/ 15 h 19"/>
                <a:gd name="T62" fmla="*/ 7 w 33"/>
                <a:gd name="T63" fmla="*/ 19 h 19"/>
                <a:gd name="T64" fmla="*/ 11 w 33"/>
                <a:gd name="T65" fmla="*/ 19 h 19"/>
                <a:gd name="T66" fmla="*/ 11 w 33"/>
                <a:gd name="T67" fmla="*/ 15 h 19"/>
                <a:gd name="T68" fmla="*/ 11 w 33"/>
                <a:gd name="T69" fmla="*/ 11 h 19"/>
                <a:gd name="T70" fmla="*/ 11 w 33"/>
                <a:gd name="T71" fmla="*/ 8 h 19"/>
                <a:gd name="T72" fmla="*/ 7 w 33"/>
                <a:gd name="T73" fmla="*/ 4 h 19"/>
                <a:gd name="T74" fmla="*/ 7 w 33"/>
                <a:gd name="T75" fmla="*/ 0 h 19"/>
                <a:gd name="T76" fmla="*/ 7 w 33"/>
                <a:gd name="T77" fmla="*/ 0 h 19"/>
                <a:gd name="T78" fmla="*/ 4 w 33"/>
                <a:gd name="T79" fmla="*/ 0 h 19"/>
                <a:gd name="T80" fmla="*/ 4 w 33"/>
                <a:gd name="T8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19">
                  <a:moveTo>
                    <a:pt x="33" y="15"/>
                  </a:moveTo>
                  <a:lnTo>
                    <a:pt x="29" y="15"/>
                  </a:lnTo>
                  <a:lnTo>
                    <a:pt x="29" y="19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lnTo>
                    <a:pt x="33" y="15"/>
                  </a:lnTo>
                  <a:close/>
                  <a:moveTo>
                    <a:pt x="18" y="11"/>
                  </a:moveTo>
                  <a:lnTo>
                    <a:pt x="22" y="11"/>
                  </a:lnTo>
                  <a:lnTo>
                    <a:pt x="22" y="11"/>
                  </a:lnTo>
                  <a:lnTo>
                    <a:pt x="22" y="15"/>
                  </a:lnTo>
                  <a:lnTo>
                    <a:pt x="18" y="11"/>
                  </a:lnTo>
                  <a:lnTo>
                    <a:pt x="18" y="11"/>
                  </a:lnTo>
                  <a:close/>
                  <a:moveTo>
                    <a:pt x="15" y="4"/>
                  </a:moveTo>
                  <a:lnTo>
                    <a:pt x="15" y="8"/>
                  </a:lnTo>
                  <a:lnTo>
                    <a:pt x="15" y="8"/>
                  </a:lnTo>
                  <a:lnTo>
                    <a:pt x="15" y="4"/>
                  </a:lnTo>
                  <a:lnTo>
                    <a:pt x="15" y="4"/>
                  </a:lnTo>
                  <a:close/>
                  <a:moveTo>
                    <a:pt x="0" y="8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7" y="8"/>
                  </a:lnTo>
                  <a:lnTo>
                    <a:pt x="7" y="11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157"/>
            <p:cNvSpPr>
              <a:spLocks noEditPoints="1"/>
            </p:cNvSpPr>
            <p:nvPr/>
          </p:nvSpPr>
          <p:spPr bwMode="auto">
            <a:xfrm>
              <a:off x="2949777" y="2818286"/>
              <a:ext cx="66905" cy="24446"/>
            </a:xfrm>
            <a:custGeom>
              <a:avLst/>
              <a:gdLst>
                <a:gd name="T0" fmla="*/ 44 w 52"/>
                <a:gd name="T1" fmla="*/ 15 h 19"/>
                <a:gd name="T2" fmla="*/ 52 w 52"/>
                <a:gd name="T3" fmla="*/ 19 h 19"/>
                <a:gd name="T4" fmla="*/ 48 w 52"/>
                <a:gd name="T5" fmla="*/ 19 h 19"/>
                <a:gd name="T6" fmla="*/ 44 w 52"/>
                <a:gd name="T7" fmla="*/ 19 h 19"/>
                <a:gd name="T8" fmla="*/ 44 w 52"/>
                <a:gd name="T9" fmla="*/ 15 h 19"/>
                <a:gd name="T10" fmla="*/ 44 w 52"/>
                <a:gd name="T11" fmla="*/ 15 h 19"/>
                <a:gd name="T12" fmla="*/ 48 w 52"/>
                <a:gd name="T13" fmla="*/ 8 h 19"/>
                <a:gd name="T14" fmla="*/ 44 w 52"/>
                <a:gd name="T15" fmla="*/ 8 h 19"/>
                <a:gd name="T16" fmla="*/ 48 w 52"/>
                <a:gd name="T17" fmla="*/ 11 h 19"/>
                <a:gd name="T18" fmla="*/ 48 w 52"/>
                <a:gd name="T19" fmla="*/ 8 h 19"/>
                <a:gd name="T20" fmla="*/ 48 w 52"/>
                <a:gd name="T21" fmla="*/ 8 h 19"/>
                <a:gd name="T22" fmla="*/ 48 w 52"/>
                <a:gd name="T23" fmla="*/ 8 h 19"/>
                <a:gd name="T24" fmla="*/ 29 w 52"/>
                <a:gd name="T25" fmla="*/ 11 h 19"/>
                <a:gd name="T26" fmla="*/ 29 w 52"/>
                <a:gd name="T27" fmla="*/ 11 h 19"/>
                <a:gd name="T28" fmla="*/ 29 w 52"/>
                <a:gd name="T29" fmla="*/ 15 h 19"/>
                <a:gd name="T30" fmla="*/ 33 w 52"/>
                <a:gd name="T31" fmla="*/ 15 h 19"/>
                <a:gd name="T32" fmla="*/ 29 w 52"/>
                <a:gd name="T33" fmla="*/ 11 h 19"/>
                <a:gd name="T34" fmla="*/ 29 w 52"/>
                <a:gd name="T35" fmla="*/ 11 h 19"/>
                <a:gd name="T36" fmla="*/ 22 w 52"/>
                <a:gd name="T37" fmla="*/ 0 h 19"/>
                <a:gd name="T38" fmla="*/ 26 w 52"/>
                <a:gd name="T39" fmla="*/ 0 h 19"/>
                <a:gd name="T40" fmla="*/ 29 w 52"/>
                <a:gd name="T41" fmla="*/ 0 h 19"/>
                <a:gd name="T42" fmla="*/ 29 w 52"/>
                <a:gd name="T43" fmla="*/ 4 h 19"/>
                <a:gd name="T44" fmla="*/ 29 w 52"/>
                <a:gd name="T45" fmla="*/ 4 h 19"/>
                <a:gd name="T46" fmla="*/ 26 w 52"/>
                <a:gd name="T47" fmla="*/ 4 h 19"/>
                <a:gd name="T48" fmla="*/ 22 w 52"/>
                <a:gd name="T49" fmla="*/ 0 h 19"/>
                <a:gd name="T50" fmla="*/ 22 w 52"/>
                <a:gd name="T51" fmla="*/ 0 h 19"/>
                <a:gd name="T52" fmla="*/ 4 w 52"/>
                <a:gd name="T53" fmla="*/ 8 h 19"/>
                <a:gd name="T54" fmla="*/ 4 w 52"/>
                <a:gd name="T55" fmla="*/ 8 h 19"/>
                <a:gd name="T56" fmla="*/ 0 w 52"/>
                <a:gd name="T57" fmla="*/ 8 h 19"/>
                <a:gd name="T58" fmla="*/ 4 w 52"/>
                <a:gd name="T5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" h="19">
                  <a:moveTo>
                    <a:pt x="44" y="15"/>
                  </a:moveTo>
                  <a:lnTo>
                    <a:pt x="52" y="19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4" y="15"/>
                  </a:lnTo>
                  <a:close/>
                  <a:moveTo>
                    <a:pt x="48" y="8"/>
                  </a:moveTo>
                  <a:lnTo>
                    <a:pt x="44" y="8"/>
                  </a:lnTo>
                  <a:lnTo>
                    <a:pt x="48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close/>
                  <a:moveTo>
                    <a:pt x="29" y="11"/>
                  </a:moveTo>
                  <a:lnTo>
                    <a:pt x="29" y="11"/>
                  </a:lnTo>
                  <a:lnTo>
                    <a:pt x="29" y="15"/>
                  </a:lnTo>
                  <a:lnTo>
                    <a:pt x="33" y="15"/>
                  </a:lnTo>
                  <a:lnTo>
                    <a:pt x="29" y="11"/>
                  </a:lnTo>
                  <a:lnTo>
                    <a:pt x="29" y="11"/>
                  </a:lnTo>
                  <a:close/>
                  <a:moveTo>
                    <a:pt x="22" y="0"/>
                  </a:moveTo>
                  <a:lnTo>
                    <a:pt x="26" y="0"/>
                  </a:lnTo>
                  <a:lnTo>
                    <a:pt x="29" y="0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158"/>
            <p:cNvSpPr>
              <a:spLocks noEditPoints="1"/>
            </p:cNvSpPr>
            <p:nvPr/>
          </p:nvSpPr>
          <p:spPr bwMode="auto">
            <a:xfrm>
              <a:off x="2897025" y="2813139"/>
              <a:ext cx="47606" cy="15440"/>
            </a:xfrm>
            <a:custGeom>
              <a:avLst/>
              <a:gdLst>
                <a:gd name="T0" fmla="*/ 30 w 37"/>
                <a:gd name="T1" fmla="*/ 8 h 12"/>
                <a:gd name="T2" fmla="*/ 30 w 37"/>
                <a:gd name="T3" fmla="*/ 8 h 12"/>
                <a:gd name="T4" fmla="*/ 37 w 37"/>
                <a:gd name="T5" fmla="*/ 8 h 12"/>
                <a:gd name="T6" fmla="*/ 33 w 37"/>
                <a:gd name="T7" fmla="*/ 8 h 12"/>
                <a:gd name="T8" fmla="*/ 30 w 37"/>
                <a:gd name="T9" fmla="*/ 8 h 12"/>
                <a:gd name="T10" fmla="*/ 30 w 37"/>
                <a:gd name="T11" fmla="*/ 8 h 12"/>
                <a:gd name="T12" fmla="*/ 26 w 37"/>
                <a:gd name="T13" fmla="*/ 0 h 12"/>
                <a:gd name="T14" fmla="*/ 22 w 37"/>
                <a:gd name="T15" fmla="*/ 0 h 12"/>
                <a:gd name="T16" fmla="*/ 15 w 37"/>
                <a:gd name="T17" fmla="*/ 0 h 12"/>
                <a:gd name="T18" fmla="*/ 4 w 37"/>
                <a:gd name="T19" fmla="*/ 0 h 12"/>
                <a:gd name="T20" fmla="*/ 4 w 37"/>
                <a:gd name="T21" fmla="*/ 4 h 12"/>
                <a:gd name="T22" fmla="*/ 0 w 37"/>
                <a:gd name="T23" fmla="*/ 4 h 12"/>
                <a:gd name="T24" fmla="*/ 0 w 37"/>
                <a:gd name="T25" fmla="*/ 4 h 12"/>
                <a:gd name="T26" fmla="*/ 0 w 37"/>
                <a:gd name="T27" fmla="*/ 8 h 12"/>
                <a:gd name="T28" fmla="*/ 0 w 37"/>
                <a:gd name="T29" fmla="*/ 12 h 12"/>
                <a:gd name="T30" fmla="*/ 11 w 37"/>
                <a:gd name="T31" fmla="*/ 12 h 12"/>
                <a:gd name="T32" fmla="*/ 11 w 37"/>
                <a:gd name="T33" fmla="*/ 12 h 12"/>
                <a:gd name="T34" fmla="*/ 19 w 37"/>
                <a:gd name="T35" fmla="*/ 8 h 12"/>
                <a:gd name="T36" fmla="*/ 19 w 37"/>
                <a:gd name="T37" fmla="*/ 12 h 12"/>
                <a:gd name="T38" fmla="*/ 26 w 37"/>
                <a:gd name="T39" fmla="*/ 8 h 12"/>
                <a:gd name="T40" fmla="*/ 30 w 37"/>
                <a:gd name="T41" fmla="*/ 4 h 12"/>
                <a:gd name="T42" fmla="*/ 26 w 37"/>
                <a:gd name="T43" fmla="*/ 4 h 12"/>
                <a:gd name="T44" fmla="*/ 26 w 37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12">
                  <a:moveTo>
                    <a:pt x="30" y="8"/>
                  </a:moveTo>
                  <a:lnTo>
                    <a:pt x="30" y="8"/>
                  </a:lnTo>
                  <a:lnTo>
                    <a:pt x="37" y="8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30" y="8"/>
                  </a:lnTo>
                  <a:close/>
                  <a:moveTo>
                    <a:pt x="26" y="0"/>
                  </a:moveTo>
                  <a:lnTo>
                    <a:pt x="22" y="0"/>
                  </a:lnTo>
                  <a:lnTo>
                    <a:pt x="15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26" y="4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159"/>
            <p:cNvSpPr>
              <a:spLocks noEditPoints="1"/>
            </p:cNvSpPr>
            <p:nvPr/>
          </p:nvSpPr>
          <p:spPr bwMode="auto">
            <a:xfrm>
              <a:off x="2796669" y="2784834"/>
              <a:ext cx="81058" cy="47606"/>
            </a:xfrm>
            <a:custGeom>
              <a:avLst/>
              <a:gdLst>
                <a:gd name="T0" fmla="*/ 60 w 63"/>
                <a:gd name="T1" fmla="*/ 30 h 37"/>
                <a:gd name="T2" fmla="*/ 60 w 63"/>
                <a:gd name="T3" fmla="*/ 30 h 37"/>
                <a:gd name="T4" fmla="*/ 56 w 63"/>
                <a:gd name="T5" fmla="*/ 26 h 37"/>
                <a:gd name="T6" fmla="*/ 56 w 63"/>
                <a:gd name="T7" fmla="*/ 26 h 37"/>
                <a:gd name="T8" fmla="*/ 8 w 63"/>
                <a:gd name="T9" fmla="*/ 4 h 37"/>
                <a:gd name="T10" fmla="*/ 8 w 63"/>
                <a:gd name="T11" fmla="*/ 11 h 37"/>
                <a:gd name="T12" fmla="*/ 4 w 63"/>
                <a:gd name="T13" fmla="*/ 15 h 37"/>
                <a:gd name="T14" fmla="*/ 4 w 63"/>
                <a:gd name="T15" fmla="*/ 19 h 37"/>
                <a:gd name="T16" fmla="*/ 4 w 63"/>
                <a:gd name="T17" fmla="*/ 22 h 37"/>
                <a:gd name="T18" fmla="*/ 0 w 63"/>
                <a:gd name="T19" fmla="*/ 30 h 37"/>
                <a:gd name="T20" fmla="*/ 4 w 63"/>
                <a:gd name="T21" fmla="*/ 34 h 37"/>
                <a:gd name="T22" fmla="*/ 8 w 63"/>
                <a:gd name="T23" fmla="*/ 37 h 37"/>
                <a:gd name="T24" fmla="*/ 8 w 63"/>
                <a:gd name="T25" fmla="*/ 37 h 37"/>
                <a:gd name="T26" fmla="*/ 15 w 63"/>
                <a:gd name="T27" fmla="*/ 30 h 37"/>
                <a:gd name="T28" fmla="*/ 15 w 63"/>
                <a:gd name="T29" fmla="*/ 26 h 37"/>
                <a:gd name="T30" fmla="*/ 19 w 63"/>
                <a:gd name="T31" fmla="*/ 26 h 37"/>
                <a:gd name="T32" fmla="*/ 26 w 63"/>
                <a:gd name="T33" fmla="*/ 26 h 37"/>
                <a:gd name="T34" fmla="*/ 26 w 63"/>
                <a:gd name="T35" fmla="*/ 30 h 37"/>
                <a:gd name="T36" fmla="*/ 34 w 63"/>
                <a:gd name="T37" fmla="*/ 22 h 37"/>
                <a:gd name="T38" fmla="*/ 45 w 63"/>
                <a:gd name="T39" fmla="*/ 22 h 37"/>
                <a:gd name="T40" fmla="*/ 52 w 63"/>
                <a:gd name="T41" fmla="*/ 26 h 37"/>
                <a:gd name="T42" fmla="*/ 60 w 63"/>
                <a:gd name="T43" fmla="*/ 26 h 37"/>
                <a:gd name="T44" fmla="*/ 63 w 63"/>
                <a:gd name="T45" fmla="*/ 22 h 37"/>
                <a:gd name="T46" fmla="*/ 63 w 63"/>
                <a:gd name="T47" fmla="*/ 19 h 37"/>
                <a:gd name="T48" fmla="*/ 52 w 63"/>
                <a:gd name="T49" fmla="*/ 15 h 37"/>
                <a:gd name="T50" fmla="*/ 45 w 63"/>
                <a:gd name="T51" fmla="*/ 15 h 37"/>
                <a:gd name="T52" fmla="*/ 37 w 63"/>
                <a:gd name="T53" fmla="*/ 11 h 37"/>
                <a:gd name="T54" fmla="*/ 37 w 63"/>
                <a:gd name="T55" fmla="*/ 8 h 37"/>
                <a:gd name="T56" fmla="*/ 48 w 63"/>
                <a:gd name="T57" fmla="*/ 11 h 37"/>
                <a:gd name="T58" fmla="*/ 48 w 63"/>
                <a:gd name="T59" fmla="*/ 8 h 37"/>
                <a:gd name="T60" fmla="*/ 41 w 63"/>
                <a:gd name="T61" fmla="*/ 8 h 37"/>
                <a:gd name="T62" fmla="*/ 37 w 63"/>
                <a:gd name="T63" fmla="*/ 4 h 37"/>
                <a:gd name="T64" fmla="*/ 34 w 63"/>
                <a:gd name="T65" fmla="*/ 4 h 37"/>
                <a:gd name="T66" fmla="*/ 19 w 63"/>
                <a:gd name="T67" fmla="*/ 0 h 37"/>
                <a:gd name="T68" fmla="*/ 8 w 63"/>
                <a:gd name="T6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37">
                  <a:moveTo>
                    <a:pt x="56" y="26"/>
                  </a:move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56" y="30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6" y="26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4"/>
                  </a:lnTo>
                  <a:lnTo>
                    <a:pt x="15" y="30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3" y="2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30" y="26"/>
                  </a:lnTo>
                  <a:lnTo>
                    <a:pt x="34" y="22"/>
                  </a:lnTo>
                  <a:lnTo>
                    <a:pt x="41" y="22"/>
                  </a:lnTo>
                  <a:lnTo>
                    <a:pt x="45" y="22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63" y="22"/>
                  </a:lnTo>
                  <a:lnTo>
                    <a:pt x="63" y="22"/>
                  </a:lnTo>
                  <a:lnTo>
                    <a:pt x="63" y="19"/>
                  </a:lnTo>
                  <a:lnTo>
                    <a:pt x="56" y="15"/>
                  </a:lnTo>
                  <a:lnTo>
                    <a:pt x="52" y="15"/>
                  </a:lnTo>
                  <a:lnTo>
                    <a:pt x="48" y="15"/>
                  </a:lnTo>
                  <a:lnTo>
                    <a:pt x="45" y="15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4" y="11"/>
                  </a:lnTo>
                  <a:lnTo>
                    <a:pt x="37" y="8"/>
                  </a:lnTo>
                  <a:lnTo>
                    <a:pt x="41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1" y="8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160"/>
            <p:cNvSpPr>
              <a:spLocks noEditPoints="1"/>
            </p:cNvSpPr>
            <p:nvPr/>
          </p:nvSpPr>
          <p:spPr bwMode="auto">
            <a:xfrm>
              <a:off x="3244415" y="799561"/>
              <a:ext cx="891636" cy="1040885"/>
            </a:xfrm>
            <a:custGeom>
              <a:avLst/>
              <a:gdLst>
                <a:gd name="T0" fmla="*/ 47 w 187"/>
                <a:gd name="T1" fmla="*/ 209 h 218"/>
                <a:gd name="T2" fmla="*/ 36 w 187"/>
                <a:gd name="T3" fmla="*/ 200 h 218"/>
                <a:gd name="T4" fmla="*/ 31 w 187"/>
                <a:gd name="T5" fmla="*/ 189 h 218"/>
                <a:gd name="T6" fmla="*/ 29 w 187"/>
                <a:gd name="T7" fmla="*/ 185 h 218"/>
                <a:gd name="T8" fmla="*/ 32 w 187"/>
                <a:gd name="T9" fmla="*/ 173 h 218"/>
                <a:gd name="T10" fmla="*/ 31 w 187"/>
                <a:gd name="T11" fmla="*/ 166 h 218"/>
                <a:gd name="T12" fmla="*/ 39 w 187"/>
                <a:gd name="T13" fmla="*/ 161 h 218"/>
                <a:gd name="T14" fmla="*/ 40 w 187"/>
                <a:gd name="T15" fmla="*/ 158 h 218"/>
                <a:gd name="T16" fmla="*/ 43 w 187"/>
                <a:gd name="T17" fmla="*/ 149 h 218"/>
                <a:gd name="T18" fmla="*/ 45 w 187"/>
                <a:gd name="T19" fmla="*/ 141 h 218"/>
                <a:gd name="T20" fmla="*/ 44 w 187"/>
                <a:gd name="T21" fmla="*/ 129 h 218"/>
                <a:gd name="T22" fmla="*/ 33 w 187"/>
                <a:gd name="T23" fmla="*/ 127 h 218"/>
                <a:gd name="T24" fmla="*/ 37 w 187"/>
                <a:gd name="T25" fmla="*/ 108 h 218"/>
                <a:gd name="T26" fmla="*/ 29 w 187"/>
                <a:gd name="T27" fmla="*/ 84 h 218"/>
                <a:gd name="T28" fmla="*/ 6 w 187"/>
                <a:gd name="T29" fmla="*/ 74 h 218"/>
                <a:gd name="T30" fmla="*/ 19 w 187"/>
                <a:gd name="T31" fmla="*/ 64 h 218"/>
                <a:gd name="T32" fmla="*/ 7 w 187"/>
                <a:gd name="T33" fmla="*/ 50 h 218"/>
                <a:gd name="T34" fmla="*/ 37 w 187"/>
                <a:gd name="T35" fmla="*/ 37 h 218"/>
                <a:gd name="T36" fmla="*/ 48 w 187"/>
                <a:gd name="T37" fmla="*/ 25 h 218"/>
                <a:gd name="T38" fmla="*/ 73 w 187"/>
                <a:gd name="T39" fmla="*/ 13 h 218"/>
                <a:gd name="T40" fmla="*/ 86 w 187"/>
                <a:gd name="T41" fmla="*/ 23 h 218"/>
                <a:gd name="T42" fmla="*/ 101 w 187"/>
                <a:gd name="T43" fmla="*/ 23 h 218"/>
                <a:gd name="T44" fmla="*/ 107 w 187"/>
                <a:gd name="T45" fmla="*/ 9 h 218"/>
                <a:gd name="T46" fmla="*/ 126 w 187"/>
                <a:gd name="T47" fmla="*/ 1 h 218"/>
                <a:gd name="T48" fmla="*/ 138 w 187"/>
                <a:gd name="T49" fmla="*/ 9 h 218"/>
                <a:gd name="T50" fmla="*/ 148 w 187"/>
                <a:gd name="T51" fmla="*/ 11 h 218"/>
                <a:gd name="T52" fmla="*/ 165 w 187"/>
                <a:gd name="T53" fmla="*/ 23 h 218"/>
                <a:gd name="T54" fmla="*/ 129 w 187"/>
                <a:gd name="T55" fmla="*/ 28 h 218"/>
                <a:gd name="T56" fmla="*/ 157 w 187"/>
                <a:gd name="T57" fmla="*/ 30 h 218"/>
                <a:gd name="T58" fmla="*/ 163 w 187"/>
                <a:gd name="T59" fmla="*/ 38 h 218"/>
                <a:gd name="T60" fmla="*/ 180 w 187"/>
                <a:gd name="T61" fmla="*/ 42 h 218"/>
                <a:gd name="T62" fmla="*/ 164 w 187"/>
                <a:gd name="T63" fmla="*/ 51 h 218"/>
                <a:gd name="T64" fmla="*/ 157 w 187"/>
                <a:gd name="T65" fmla="*/ 77 h 218"/>
                <a:gd name="T66" fmla="*/ 155 w 187"/>
                <a:gd name="T67" fmla="*/ 88 h 218"/>
                <a:gd name="T68" fmla="*/ 156 w 187"/>
                <a:gd name="T69" fmla="*/ 98 h 218"/>
                <a:gd name="T70" fmla="*/ 152 w 187"/>
                <a:gd name="T71" fmla="*/ 106 h 218"/>
                <a:gd name="T72" fmla="*/ 151 w 187"/>
                <a:gd name="T73" fmla="*/ 117 h 218"/>
                <a:gd name="T74" fmla="*/ 138 w 187"/>
                <a:gd name="T75" fmla="*/ 119 h 218"/>
                <a:gd name="T76" fmla="*/ 132 w 187"/>
                <a:gd name="T77" fmla="*/ 125 h 218"/>
                <a:gd name="T78" fmla="*/ 145 w 187"/>
                <a:gd name="T79" fmla="*/ 136 h 218"/>
                <a:gd name="T80" fmla="*/ 137 w 187"/>
                <a:gd name="T81" fmla="*/ 142 h 218"/>
                <a:gd name="T82" fmla="*/ 125 w 187"/>
                <a:gd name="T83" fmla="*/ 141 h 218"/>
                <a:gd name="T84" fmla="*/ 134 w 187"/>
                <a:gd name="T85" fmla="*/ 147 h 218"/>
                <a:gd name="T86" fmla="*/ 127 w 187"/>
                <a:gd name="T87" fmla="*/ 159 h 218"/>
                <a:gd name="T88" fmla="*/ 106 w 187"/>
                <a:gd name="T89" fmla="*/ 162 h 218"/>
                <a:gd name="T90" fmla="*/ 88 w 187"/>
                <a:gd name="T91" fmla="*/ 178 h 218"/>
                <a:gd name="T92" fmla="*/ 75 w 187"/>
                <a:gd name="T93" fmla="*/ 180 h 218"/>
                <a:gd name="T94" fmla="*/ 65 w 187"/>
                <a:gd name="T95" fmla="*/ 193 h 218"/>
                <a:gd name="T96" fmla="*/ 62 w 187"/>
                <a:gd name="T97" fmla="*/ 203 h 218"/>
                <a:gd name="T98" fmla="*/ 54 w 187"/>
                <a:gd name="T99" fmla="*/ 212 h 218"/>
                <a:gd name="T100" fmla="*/ 62 w 187"/>
                <a:gd name="T101" fmla="*/ 199 h 218"/>
                <a:gd name="T102" fmla="*/ 139 w 187"/>
                <a:gd name="T103" fmla="*/ 153 h 218"/>
                <a:gd name="T104" fmla="*/ 141 w 187"/>
                <a:gd name="T105" fmla="*/ 126 h 218"/>
                <a:gd name="T106" fmla="*/ 150 w 187"/>
                <a:gd name="T107" fmla="*/ 112 h 218"/>
                <a:gd name="T108" fmla="*/ 154 w 187"/>
                <a:gd name="T109" fmla="*/ 94 h 218"/>
                <a:gd name="T110" fmla="*/ 173 w 187"/>
                <a:gd name="T111" fmla="*/ 29 h 218"/>
                <a:gd name="T112" fmla="*/ 106 w 187"/>
                <a:gd name="T113" fmla="*/ 8 h 218"/>
                <a:gd name="T114" fmla="*/ 84 w 187"/>
                <a:gd name="T115" fmla="*/ 17 h 218"/>
                <a:gd name="T116" fmla="*/ 35 w 187"/>
                <a:gd name="T117" fmla="*/ 101 h 218"/>
                <a:gd name="T118" fmla="*/ 35 w 187"/>
                <a:gd name="T119" fmla="*/ 118 h 218"/>
                <a:gd name="T120" fmla="*/ 37 w 187"/>
                <a:gd name="T121" fmla="*/ 210 h 218"/>
                <a:gd name="T122" fmla="*/ 34 w 187"/>
                <a:gd name="T123" fmla="*/ 154 h 218"/>
                <a:gd name="T124" fmla="*/ 43 w 187"/>
                <a:gd name="T125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18">
                  <a:moveTo>
                    <a:pt x="55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51" y="214"/>
                    <a:pt x="51" y="214"/>
                    <a:pt x="51" y="214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6"/>
                    <a:pt x="50" y="216"/>
                    <a:pt x="50" y="216"/>
                  </a:cubicBezTo>
                  <a:cubicBezTo>
                    <a:pt x="50" y="215"/>
                    <a:pt x="50" y="215"/>
                    <a:pt x="50" y="215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5"/>
                    <a:pt x="49" y="215"/>
                    <a:pt x="49" y="215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49" y="214"/>
                    <a:pt x="49" y="214"/>
                    <a:pt x="49" y="214"/>
                  </a:cubicBezTo>
                  <a:cubicBezTo>
                    <a:pt x="50" y="213"/>
                    <a:pt x="50" y="213"/>
                    <a:pt x="50" y="213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50" y="212"/>
                    <a:pt x="50" y="212"/>
                    <a:pt x="50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3"/>
                    <a:pt x="49" y="213"/>
                    <a:pt x="49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9" y="212"/>
                    <a:pt x="49" y="212"/>
                    <a:pt x="49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7" y="211"/>
                    <a:pt x="47" y="211"/>
                    <a:pt x="47" y="211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9" y="210"/>
                    <a:pt x="49" y="210"/>
                    <a:pt x="49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7" y="210"/>
                    <a:pt x="47" y="210"/>
                    <a:pt x="47" y="210"/>
                  </a:cubicBezTo>
                  <a:cubicBezTo>
                    <a:pt x="48" y="210"/>
                    <a:pt x="48" y="210"/>
                    <a:pt x="48" y="210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0" y="208"/>
                    <a:pt x="50" y="208"/>
                    <a:pt x="50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9" y="208"/>
                    <a:pt x="49" y="208"/>
                    <a:pt x="49" y="208"/>
                  </a:cubicBezTo>
                  <a:cubicBezTo>
                    <a:pt x="48" y="209"/>
                    <a:pt x="48" y="209"/>
                    <a:pt x="48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6" y="210"/>
                    <a:pt x="46" y="210"/>
                    <a:pt x="46" y="210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6" y="209"/>
                    <a:pt x="46" y="209"/>
                    <a:pt x="46" y="209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6" y="207"/>
                    <a:pt x="46" y="207"/>
                    <a:pt x="46" y="207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7" y="208"/>
                    <a:pt x="47" y="208"/>
                    <a:pt x="47" y="208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5" y="208"/>
                    <a:pt x="45" y="208"/>
                    <a:pt x="4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1" y="209"/>
                    <a:pt x="41" y="209"/>
                    <a:pt x="41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10"/>
                    <a:pt x="39" y="210"/>
                    <a:pt x="39" y="210"/>
                  </a:cubicBezTo>
                  <a:cubicBezTo>
                    <a:pt x="39" y="209"/>
                    <a:pt x="39" y="209"/>
                    <a:pt x="39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9"/>
                    <a:pt x="40" y="209"/>
                    <a:pt x="40" y="209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39" y="208"/>
                    <a:pt x="39" y="208"/>
                    <a:pt x="39" y="208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8" y="207"/>
                    <a:pt x="38" y="207"/>
                    <a:pt x="38" y="207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6" y="207"/>
                    <a:pt x="36" y="207"/>
                    <a:pt x="36" y="207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6" y="206"/>
                    <a:pt x="36" y="206"/>
                    <a:pt x="36" y="206"/>
                  </a:cubicBezTo>
                  <a:cubicBezTo>
                    <a:pt x="37" y="205"/>
                    <a:pt x="37" y="205"/>
                    <a:pt x="37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5"/>
                    <a:pt x="38" y="205"/>
                    <a:pt x="38" y="205"/>
                  </a:cubicBezTo>
                  <a:cubicBezTo>
                    <a:pt x="38" y="204"/>
                    <a:pt x="38" y="204"/>
                    <a:pt x="38" y="204"/>
                  </a:cubicBezTo>
                  <a:cubicBezTo>
                    <a:pt x="37" y="204"/>
                    <a:pt x="37" y="204"/>
                    <a:pt x="37" y="204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35" y="205"/>
                    <a:pt x="35" y="205"/>
                    <a:pt x="35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3"/>
                    <a:pt x="34" y="203"/>
                    <a:pt x="34" y="203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5" y="202"/>
                    <a:pt x="35" y="202"/>
                    <a:pt x="35" y="20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5" y="201"/>
                    <a:pt x="35" y="201"/>
                    <a:pt x="35" y="201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4" y="200"/>
                    <a:pt x="34" y="200"/>
                    <a:pt x="34" y="200"/>
                  </a:cubicBezTo>
                  <a:cubicBezTo>
                    <a:pt x="35" y="200"/>
                    <a:pt x="35" y="200"/>
                    <a:pt x="35" y="200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9"/>
                    <a:pt x="34" y="199"/>
                    <a:pt x="34" y="199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3" y="197"/>
                    <a:pt x="33" y="197"/>
                    <a:pt x="33" y="197"/>
                  </a:cubicBezTo>
                  <a:cubicBezTo>
                    <a:pt x="34" y="197"/>
                    <a:pt x="34" y="197"/>
                    <a:pt x="34" y="197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6"/>
                    <a:pt x="34" y="196"/>
                    <a:pt x="34" y="196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4" y="195"/>
                    <a:pt x="34" y="195"/>
                    <a:pt x="34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5"/>
                    <a:pt x="32" y="195"/>
                    <a:pt x="32" y="195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2" y="193"/>
                    <a:pt x="32" y="193"/>
                    <a:pt x="32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1" y="192"/>
                    <a:pt x="31" y="192"/>
                    <a:pt x="31" y="192"/>
                  </a:cubicBezTo>
                  <a:cubicBezTo>
                    <a:pt x="30" y="191"/>
                    <a:pt x="30" y="191"/>
                    <a:pt x="30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2" y="191"/>
                    <a:pt x="32" y="191"/>
                    <a:pt x="32" y="191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4" y="190"/>
                    <a:pt x="34" y="190"/>
                    <a:pt x="34" y="190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32" y="190"/>
                    <a:pt x="32" y="190"/>
                    <a:pt x="32" y="19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1" y="190"/>
                    <a:pt x="31" y="190"/>
                    <a:pt x="31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90"/>
                    <a:pt x="30" y="190"/>
                    <a:pt x="30" y="190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0" y="189"/>
                    <a:pt x="30" y="189"/>
                    <a:pt x="30" y="189"/>
                  </a:cubicBezTo>
                  <a:cubicBezTo>
                    <a:pt x="31" y="189"/>
                    <a:pt x="31" y="189"/>
                    <a:pt x="31" y="189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2" y="188"/>
                    <a:pt x="32" y="188"/>
                    <a:pt x="32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3" y="186"/>
                    <a:pt x="33" y="186"/>
                    <a:pt x="33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7"/>
                    <a:pt x="30" y="187"/>
                    <a:pt x="30" y="187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0" y="186"/>
                    <a:pt x="30" y="186"/>
                    <a:pt x="30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7" y="185"/>
                    <a:pt x="37" y="185"/>
                    <a:pt x="37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6"/>
                    <a:pt x="33" y="176"/>
                    <a:pt x="33" y="17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5" y="175"/>
                    <a:pt x="35" y="175"/>
                    <a:pt x="35" y="175"/>
                  </a:cubicBezTo>
                  <a:cubicBezTo>
                    <a:pt x="34" y="175"/>
                    <a:pt x="34" y="175"/>
                    <a:pt x="34" y="175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7"/>
                    <a:pt x="29" y="177"/>
                    <a:pt x="29" y="177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9" y="174"/>
                    <a:pt x="29" y="174"/>
                    <a:pt x="29" y="17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0" y="171"/>
                    <a:pt x="30" y="171"/>
                    <a:pt x="30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2" y="171"/>
                    <a:pt x="32" y="171"/>
                    <a:pt x="32" y="171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2" y="170"/>
                    <a:pt x="32" y="170"/>
                    <a:pt x="32" y="170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9" y="171"/>
                    <a:pt x="29" y="171"/>
                    <a:pt x="29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7" y="169"/>
                    <a:pt x="27" y="169"/>
                    <a:pt x="27" y="169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9"/>
                    <a:pt x="28" y="169"/>
                    <a:pt x="28" y="169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9"/>
                    <a:pt x="29" y="169"/>
                    <a:pt x="29" y="169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8" y="165"/>
                    <a:pt x="28" y="165"/>
                    <a:pt x="28" y="165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7" y="164"/>
                    <a:pt x="27" y="164"/>
                    <a:pt x="27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3" y="164"/>
                    <a:pt x="33" y="164"/>
                    <a:pt x="33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34" y="163"/>
                    <a:pt x="34" y="163"/>
                    <a:pt x="34" y="163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29" y="162"/>
                    <a:pt x="29" y="162"/>
                    <a:pt x="29" y="162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61"/>
                    <a:pt x="32" y="161"/>
                    <a:pt x="32" y="161"/>
                  </a:cubicBezTo>
                  <a:cubicBezTo>
                    <a:pt x="33" y="161"/>
                    <a:pt x="33" y="161"/>
                    <a:pt x="33" y="161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3"/>
                    <a:pt x="38" y="163"/>
                    <a:pt x="38" y="163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1" y="163"/>
                    <a:pt x="41" y="163"/>
                    <a:pt x="41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9" y="162"/>
                    <a:pt x="39" y="162"/>
                    <a:pt x="39" y="162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1" y="161"/>
                    <a:pt x="41" y="161"/>
                    <a:pt x="41" y="161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1" y="160"/>
                    <a:pt x="41" y="160"/>
                    <a:pt x="41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59"/>
                    <a:pt x="37" y="159"/>
                    <a:pt x="37" y="159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4" y="159"/>
                    <a:pt x="34" y="159"/>
                    <a:pt x="34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3" y="160"/>
                    <a:pt x="33" y="160"/>
                    <a:pt x="3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29" y="161"/>
                    <a:pt x="29" y="161"/>
                    <a:pt x="29" y="161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9"/>
                    <a:pt x="31" y="159"/>
                    <a:pt x="31" y="15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4" y="158"/>
                    <a:pt x="34" y="158"/>
                    <a:pt x="34" y="158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7"/>
                    <a:pt x="34" y="157"/>
                    <a:pt x="34" y="157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6" y="158"/>
                    <a:pt x="36" y="158"/>
                    <a:pt x="36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39" y="159"/>
                    <a:pt x="39" y="159"/>
                    <a:pt x="39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40" y="158"/>
                    <a:pt x="40" y="158"/>
                    <a:pt x="40" y="158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8" y="156"/>
                    <a:pt x="38" y="156"/>
                    <a:pt x="38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6" y="156"/>
                    <a:pt x="36" y="156"/>
                    <a:pt x="36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4"/>
                    <a:pt x="35" y="154"/>
                    <a:pt x="35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1" y="150"/>
                    <a:pt x="41" y="150"/>
                    <a:pt x="41" y="150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0"/>
                    <a:pt x="42" y="150"/>
                    <a:pt x="42" y="150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2" y="151"/>
                    <a:pt x="42" y="151"/>
                    <a:pt x="42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5" y="151"/>
                    <a:pt x="45" y="151"/>
                    <a:pt x="45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9"/>
                    <a:pt x="42" y="149"/>
                    <a:pt x="42" y="149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2" y="148"/>
                    <a:pt x="42" y="148"/>
                    <a:pt x="42" y="148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5" y="145"/>
                    <a:pt x="45" y="145"/>
                    <a:pt x="45" y="145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5" y="144"/>
                    <a:pt x="45" y="144"/>
                    <a:pt x="45" y="144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2" y="143"/>
                    <a:pt x="42" y="143"/>
                    <a:pt x="42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1" y="143"/>
                    <a:pt x="41" y="143"/>
                    <a:pt x="41" y="143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0" y="142"/>
                    <a:pt x="40" y="142"/>
                    <a:pt x="40" y="142"/>
                  </a:cubicBezTo>
                  <a:cubicBezTo>
                    <a:pt x="39" y="142"/>
                    <a:pt x="39" y="142"/>
                    <a:pt x="39" y="142"/>
                  </a:cubicBezTo>
                  <a:cubicBezTo>
                    <a:pt x="38" y="142"/>
                    <a:pt x="38" y="142"/>
                    <a:pt x="38" y="142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7" y="140"/>
                    <a:pt x="37" y="140"/>
                    <a:pt x="37" y="140"/>
                  </a:cubicBezTo>
                  <a:cubicBezTo>
                    <a:pt x="36" y="139"/>
                    <a:pt x="36" y="139"/>
                    <a:pt x="36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6"/>
                    <a:pt x="33" y="136"/>
                    <a:pt x="33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0" y="136"/>
                    <a:pt x="40" y="136"/>
                    <a:pt x="40" y="136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3" y="139"/>
                    <a:pt x="43" y="139"/>
                    <a:pt x="43" y="139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4" y="137"/>
                    <a:pt x="44" y="137"/>
                    <a:pt x="44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2" y="134"/>
                    <a:pt x="42" y="134"/>
                    <a:pt x="42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3" y="133"/>
                    <a:pt x="43" y="133"/>
                    <a:pt x="43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3"/>
                    <a:pt x="45" y="133"/>
                    <a:pt x="45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44" y="130"/>
                    <a:pt x="44" y="130"/>
                    <a:pt x="44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5"/>
                    <a:pt x="39" y="125"/>
                    <a:pt x="39" y="125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37" y="125"/>
                    <a:pt x="37" y="125"/>
                    <a:pt x="37" y="125"/>
                  </a:cubicBezTo>
                  <a:cubicBezTo>
                    <a:pt x="38" y="124"/>
                    <a:pt x="38" y="124"/>
                    <a:pt x="38" y="124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7" y="123"/>
                    <a:pt x="37" y="123"/>
                    <a:pt x="37" y="123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4" y="125"/>
                    <a:pt x="34" y="125"/>
                    <a:pt x="34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1"/>
                    <a:pt x="34" y="121"/>
                    <a:pt x="34" y="121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6" y="120"/>
                    <a:pt x="36" y="120"/>
                    <a:pt x="36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7"/>
                    <a:pt x="39" y="117"/>
                    <a:pt x="39" y="117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8" y="108"/>
                    <a:pt x="38" y="108"/>
                    <a:pt x="38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2"/>
                    <a:pt x="38" y="102"/>
                    <a:pt x="38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3"/>
                    <a:pt x="34" y="93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2"/>
                    <a:pt x="35" y="92"/>
                    <a:pt x="35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1" y="85"/>
                    <a:pt x="31" y="85"/>
                    <a:pt x="31" y="85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10" y="82"/>
                    <a:pt x="10" y="82"/>
                    <a:pt x="10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0"/>
                    <a:pt x="77" y="20"/>
                    <a:pt x="77" y="20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5" y="23"/>
                    <a:pt x="75" y="23"/>
                    <a:pt x="75" y="23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22"/>
                    <a:pt x="77" y="22"/>
                    <a:pt x="77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3" y="15"/>
                    <a:pt x="93" y="15"/>
                    <a:pt x="93" y="15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7"/>
                    <a:pt x="93" y="17"/>
                    <a:pt x="93" y="17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8" y="14"/>
                    <a:pt x="98" y="14"/>
                    <a:pt x="98" y="14"/>
                  </a:cubicBezTo>
                  <a:cubicBezTo>
                    <a:pt x="99" y="14"/>
                    <a:pt x="99" y="14"/>
                    <a:pt x="99" y="14"/>
                  </a:cubicBezTo>
                  <a:cubicBezTo>
                    <a:pt x="98" y="13"/>
                    <a:pt x="98" y="13"/>
                    <a:pt x="98" y="13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11" y="13"/>
                    <a:pt x="111" y="13"/>
                    <a:pt x="111" y="13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20"/>
                    <a:pt x="115" y="20"/>
                    <a:pt x="115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6" y="20"/>
                    <a:pt x="116" y="20"/>
                    <a:pt x="116" y="2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2" y="12"/>
                    <a:pt x="112" y="12"/>
                    <a:pt x="112" y="12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7"/>
                    <a:pt x="108" y="7"/>
                    <a:pt x="108" y="7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4" y="5"/>
                    <a:pt x="114" y="5"/>
                    <a:pt x="114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18" y="9"/>
                    <a:pt x="118" y="9"/>
                    <a:pt x="118" y="9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9"/>
                    <a:pt x="123" y="9"/>
                    <a:pt x="123" y="9"/>
                  </a:cubicBezTo>
                  <a:cubicBezTo>
                    <a:pt x="122" y="9"/>
                    <a:pt x="122" y="9"/>
                    <a:pt x="122" y="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5"/>
                    <a:pt x="121" y="5"/>
                    <a:pt x="121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6" y="1"/>
                    <a:pt x="136" y="1"/>
                    <a:pt x="136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7" y="1"/>
                    <a:pt x="137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41" y="2"/>
                    <a:pt x="141" y="2"/>
                    <a:pt x="141" y="2"/>
                  </a:cubicBezTo>
                  <a:cubicBezTo>
                    <a:pt x="142" y="2"/>
                    <a:pt x="142" y="2"/>
                    <a:pt x="142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44" y="3"/>
                    <a:pt x="144" y="3"/>
                    <a:pt x="144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3"/>
                    <a:pt x="147" y="3"/>
                    <a:pt x="147" y="3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8" y="4"/>
                    <a:pt x="148" y="4"/>
                    <a:pt x="148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3" y="6"/>
                    <a:pt x="153" y="6"/>
                    <a:pt x="153" y="6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2" y="8"/>
                    <a:pt x="152" y="8"/>
                    <a:pt x="152" y="8"/>
                  </a:cubicBezTo>
                  <a:cubicBezTo>
                    <a:pt x="152" y="9"/>
                    <a:pt x="152" y="9"/>
                    <a:pt x="152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1" y="9"/>
                    <a:pt x="151" y="9"/>
                    <a:pt x="151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50" y="9"/>
                    <a:pt x="150" y="9"/>
                    <a:pt x="150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6" y="8"/>
                    <a:pt x="146" y="8"/>
                    <a:pt x="146" y="8"/>
                  </a:cubicBezTo>
                  <a:cubicBezTo>
                    <a:pt x="145" y="8"/>
                    <a:pt x="145" y="8"/>
                    <a:pt x="145" y="8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7" y="7"/>
                    <a:pt x="137" y="7"/>
                    <a:pt x="137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5" y="9"/>
                    <a:pt x="135" y="9"/>
                    <a:pt x="135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9"/>
                    <a:pt x="130" y="9"/>
                    <a:pt x="130" y="9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8" y="10"/>
                    <a:pt x="128" y="10"/>
                    <a:pt x="128" y="10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2"/>
                    <a:pt x="129" y="12"/>
                    <a:pt x="129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12"/>
                    <a:pt x="130" y="11"/>
                    <a:pt x="130" y="11"/>
                  </a:cubicBezTo>
                  <a:cubicBezTo>
                    <a:pt x="130" y="11"/>
                    <a:pt x="131" y="11"/>
                    <a:pt x="131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1"/>
                    <a:pt x="135" y="11"/>
                    <a:pt x="135" y="11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5" y="10"/>
                    <a:pt x="145" y="10"/>
                    <a:pt x="145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6" y="10"/>
                    <a:pt x="146" y="10"/>
                    <a:pt x="146" y="10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1" y="12"/>
                    <a:pt x="151" y="12"/>
                    <a:pt x="151" y="12"/>
                  </a:cubicBezTo>
                  <a:cubicBezTo>
                    <a:pt x="152" y="11"/>
                    <a:pt x="152" y="11"/>
                    <a:pt x="152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3" y="11"/>
                    <a:pt x="153" y="11"/>
                    <a:pt x="153" y="11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6" y="10"/>
                    <a:pt x="156" y="10"/>
                    <a:pt x="156" y="10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1"/>
                    <a:pt x="157" y="11"/>
                    <a:pt x="157" y="11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53" y="13"/>
                    <a:pt x="153" y="13"/>
                    <a:pt x="153" y="13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3" y="14"/>
                    <a:pt x="153" y="14"/>
                    <a:pt x="153" y="14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0" y="15"/>
                    <a:pt x="160" y="15"/>
                    <a:pt x="160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4" y="17"/>
                    <a:pt x="164" y="17"/>
                    <a:pt x="164" y="17"/>
                  </a:cubicBezTo>
                  <a:cubicBezTo>
                    <a:pt x="165" y="17"/>
                    <a:pt x="165" y="17"/>
                    <a:pt x="165" y="17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5" y="23"/>
                    <a:pt x="165" y="23"/>
                    <a:pt x="165" y="2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2" y="24"/>
                    <a:pt x="162" y="24"/>
                    <a:pt x="162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4"/>
                    <a:pt x="159" y="24"/>
                    <a:pt x="159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58" y="25"/>
                    <a:pt x="158" y="25"/>
                    <a:pt x="158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7" y="25"/>
                    <a:pt x="157" y="25"/>
                    <a:pt x="157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6" y="25"/>
                    <a:pt x="156" y="25"/>
                    <a:pt x="156" y="25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54" y="25"/>
                    <a:pt x="154" y="25"/>
                    <a:pt x="154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50" y="25"/>
                    <a:pt x="150" y="25"/>
                    <a:pt x="150" y="25"/>
                  </a:cubicBezTo>
                  <a:cubicBezTo>
                    <a:pt x="149" y="25"/>
                    <a:pt x="149" y="25"/>
                    <a:pt x="149" y="25"/>
                  </a:cubicBezTo>
                  <a:cubicBezTo>
                    <a:pt x="148" y="25"/>
                    <a:pt x="148" y="25"/>
                    <a:pt x="148" y="25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7" y="24"/>
                    <a:pt x="147" y="24"/>
                    <a:pt x="147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3" y="24"/>
                    <a:pt x="143" y="24"/>
                    <a:pt x="143" y="24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5" y="26"/>
                    <a:pt x="135" y="26"/>
                    <a:pt x="135" y="2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33" y="27"/>
                    <a:pt x="133" y="27"/>
                    <a:pt x="133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1" y="27"/>
                    <a:pt x="131" y="27"/>
                    <a:pt x="131" y="27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29"/>
                    <a:pt x="129" y="29"/>
                    <a:pt x="129" y="29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2" y="29"/>
                    <a:pt x="132" y="29"/>
                    <a:pt x="132" y="29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4" y="29"/>
                    <a:pt x="134" y="29"/>
                    <a:pt x="134" y="29"/>
                  </a:cubicBezTo>
                  <a:cubicBezTo>
                    <a:pt x="135" y="28"/>
                    <a:pt x="135" y="28"/>
                    <a:pt x="135" y="28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7"/>
                    <a:pt x="138" y="27"/>
                    <a:pt x="138" y="27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9" y="28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0" y="26"/>
                    <a:pt x="140" y="26"/>
                    <a:pt x="140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52" y="27"/>
                    <a:pt x="152" y="27"/>
                    <a:pt x="152" y="27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2" y="30"/>
                    <a:pt x="152" y="30"/>
                    <a:pt x="152" y="30"/>
                  </a:cubicBezTo>
                  <a:cubicBezTo>
                    <a:pt x="151" y="31"/>
                    <a:pt x="151" y="31"/>
                    <a:pt x="151" y="31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50" y="32"/>
                    <a:pt x="150" y="32"/>
                    <a:pt x="150" y="32"/>
                  </a:cubicBezTo>
                  <a:cubicBezTo>
                    <a:pt x="150" y="32"/>
                    <a:pt x="152" y="32"/>
                    <a:pt x="152" y="32"/>
                  </a:cubicBezTo>
                  <a:cubicBezTo>
                    <a:pt x="152" y="32"/>
                    <a:pt x="153" y="33"/>
                    <a:pt x="153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0"/>
                    <a:pt x="157" y="30"/>
                    <a:pt x="157" y="30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7" y="29"/>
                    <a:pt x="157" y="29"/>
                    <a:pt x="157" y="29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2" y="32"/>
                    <a:pt x="162" y="32"/>
                    <a:pt x="162" y="32"/>
                  </a:cubicBezTo>
                  <a:cubicBezTo>
                    <a:pt x="161" y="34"/>
                    <a:pt x="161" y="34"/>
                    <a:pt x="161" y="34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8" y="37"/>
                    <a:pt x="158" y="37"/>
                    <a:pt x="158" y="37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4" y="40"/>
                    <a:pt x="154" y="40"/>
                    <a:pt x="154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46" y="46"/>
                    <a:pt x="146" y="46"/>
                    <a:pt x="146" y="46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7"/>
                    <a:pt x="146" y="47"/>
                    <a:pt x="146" y="47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7" y="47"/>
                    <a:pt x="147" y="47"/>
                    <a:pt x="147" y="47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4" y="41"/>
                    <a:pt x="154" y="41"/>
                    <a:pt x="154" y="41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7" y="40"/>
                    <a:pt x="157" y="40"/>
                    <a:pt x="157" y="4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1" y="39"/>
                    <a:pt x="161" y="39"/>
                    <a:pt x="161" y="39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3" y="38"/>
                    <a:pt x="163" y="38"/>
                    <a:pt x="163" y="38"/>
                  </a:cubicBezTo>
                  <a:cubicBezTo>
                    <a:pt x="164" y="38"/>
                    <a:pt x="164" y="38"/>
                    <a:pt x="164" y="38"/>
                  </a:cubicBezTo>
                  <a:cubicBezTo>
                    <a:pt x="164" y="37"/>
                    <a:pt x="164" y="37"/>
                    <a:pt x="164" y="37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5"/>
                    <a:pt x="167" y="35"/>
                    <a:pt x="167" y="35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7" y="38"/>
                    <a:pt x="167" y="38"/>
                    <a:pt x="167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6"/>
                    <a:pt x="168" y="36"/>
                    <a:pt x="168" y="36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69" y="36"/>
                    <a:pt x="169" y="36"/>
                    <a:pt x="169" y="36"/>
                  </a:cubicBezTo>
                  <a:cubicBezTo>
                    <a:pt x="170" y="36"/>
                    <a:pt x="170" y="36"/>
                    <a:pt x="170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4"/>
                    <a:pt x="172" y="34"/>
                    <a:pt x="172" y="34"/>
                  </a:cubicBezTo>
                  <a:cubicBezTo>
                    <a:pt x="172" y="33"/>
                    <a:pt x="172" y="33"/>
                    <a:pt x="172" y="33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4" y="33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9" y="32"/>
                    <a:pt x="179" y="32"/>
                    <a:pt x="179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6" y="37"/>
                    <a:pt x="186" y="37"/>
                    <a:pt x="186" y="37"/>
                  </a:cubicBezTo>
                  <a:cubicBezTo>
                    <a:pt x="187" y="37"/>
                    <a:pt x="187" y="37"/>
                    <a:pt x="187" y="37"/>
                  </a:cubicBezTo>
                  <a:cubicBezTo>
                    <a:pt x="187" y="38"/>
                    <a:pt x="187" y="38"/>
                    <a:pt x="187" y="38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5" y="40"/>
                    <a:pt x="185" y="40"/>
                    <a:pt x="185" y="40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5" y="41"/>
                    <a:pt x="185" y="41"/>
                    <a:pt x="185" y="41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2" y="43"/>
                    <a:pt x="182" y="43"/>
                    <a:pt x="182" y="43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8" y="46"/>
                    <a:pt x="178" y="46"/>
                    <a:pt x="178" y="46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3" y="47"/>
                    <a:pt x="173" y="47"/>
                    <a:pt x="173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1" y="47"/>
                    <a:pt x="171" y="47"/>
                    <a:pt x="171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9" y="47"/>
                    <a:pt x="169" y="47"/>
                    <a:pt x="169" y="47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6" y="48"/>
                    <a:pt x="166" y="48"/>
                    <a:pt x="166" y="48"/>
                  </a:cubicBezTo>
                  <a:cubicBezTo>
                    <a:pt x="167" y="48"/>
                    <a:pt x="167" y="48"/>
                    <a:pt x="167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8" y="48"/>
                    <a:pt x="168" y="48"/>
                    <a:pt x="168" y="48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4" y="49"/>
                    <a:pt x="174" y="49"/>
                    <a:pt x="174" y="49"/>
                  </a:cubicBezTo>
                  <a:cubicBezTo>
                    <a:pt x="175" y="49"/>
                    <a:pt x="175" y="49"/>
                    <a:pt x="175" y="49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0" y="53"/>
                    <a:pt x="170" y="53"/>
                    <a:pt x="170" y="53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2" y="53"/>
                    <a:pt x="162" y="53"/>
                    <a:pt x="162" y="53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2" y="55"/>
                    <a:pt x="162" y="55"/>
                    <a:pt x="162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62" y="56"/>
                    <a:pt x="162" y="56"/>
                    <a:pt x="162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5" y="54"/>
                    <a:pt x="165" y="54"/>
                    <a:pt x="165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3"/>
                    <a:pt x="168" y="53"/>
                    <a:pt x="168" y="53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70" y="56"/>
                    <a:pt x="170" y="56"/>
                    <a:pt x="170" y="56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6" y="60"/>
                    <a:pt x="166" y="60"/>
                    <a:pt x="166" y="60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5" y="63"/>
                    <a:pt x="165" y="63"/>
                    <a:pt x="165" y="63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4" y="64"/>
                    <a:pt x="164" y="64"/>
                    <a:pt x="164" y="64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4" y="65"/>
                    <a:pt x="164" y="65"/>
                    <a:pt x="164" y="65"/>
                  </a:cubicBezTo>
                  <a:cubicBezTo>
                    <a:pt x="163" y="66"/>
                    <a:pt x="163" y="66"/>
                    <a:pt x="163" y="66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68"/>
                    <a:pt x="163" y="68"/>
                    <a:pt x="163" y="68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3" y="70"/>
                    <a:pt x="163" y="70"/>
                    <a:pt x="163" y="70"/>
                  </a:cubicBezTo>
                  <a:cubicBezTo>
                    <a:pt x="163" y="71"/>
                    <a:pt x="163" y="71"/>
                    <a:pt x="163" y="71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2" y="72"/>
                    <a:pt x="162" y="72"/>
                    <a:pt x="162" y="72"/>
                  </a:cubicBezTo>
                  <a:cubicBezTo>
                    <a:pt x="161" y="73"/>
                    <a:pt x="161" y="73"/>
                    <a:pt x="161" y="73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1" y="75"/>
                    <a:pt x="161" y="75"/>
                    <a:pt x="161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60" y="77"/>
                    <a:pt x="160" y="77"/>
                    <a:pt x="160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6"/>
                    <a:pt x="159" y="76"/>
                    <a:pt x="159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3"/>
                    <a:pt x="161" y="83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9" y="81"/>
                    <a:pt x="159" y="81"/>
                    <a:pt x="159" y="81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3"/>
                    <a:pt x="158" y="83"/>
                    <a:pt x="158" y="83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4"/>
                    <a:pt x="159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2" y="84"/>
                    <a:pt x="162" y="84"/>
                    <a:pt x="162" y="84"/>
                  </a:cubicBezTo>
                  <a:cubicBezTo>
                    <a:pt x="163" y="84"/>
                    <a:pt x="163" y="84"/>
                    <a:pt x="163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4" y="85"/>
                    <a:pt x="164" y="85"/>
                    <a:pt x="164" y="85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6"/>
                    <a:pt x="164" y="86"/>
                    <a:pt x="164" y="86"/>
                  </a:cubicBezTo>
                  <a:cubicBezTo>
                    <a:pt x="164" y="87"/>
                    <a:pt x="164" y="87"/>
                    <a:pt x="164" y="87"/>
                  </a:cubicBezTo>
                  <a:cubicBezTo>
                    <a:pt x="163" y="88"/>
                    <a:pt x="163" y="88"/>
                    <a:pt x="163" y="88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2" y="91"/>
                    <a:pt x="162" y="91"/>
                    <a:pt x="162" y="91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60" y="90"/>
                    <a:pt x="160" y="90"/>
                    <a:pt x="160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59" y="89"/>
                    <a:pt x="159" y="89"/>
                    <a:pt x="159" y="89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8"/>
                    <a:pt x="158" y="88"/>
                    <a:pt x="158" y="88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3" y="89"/>
                    <a:pt x="153" y="89"/>
                    <a:pt x="153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89"/>
                    <a:pt x="155" y="89"/>
                    <a:pt x="155" y="89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5" y="90"/>
                    <a:pt x="155" y="90"/>
                    <a:pt x="155" y="90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2" y="91"/>
                    <a:pt x="152" y="91"/>
                    <a:pt x="152" y="91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2" y="92"/>
                    <a:pt x="152" y="92"/>
                    <a:pt x="152" y="92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4"/>
                    <a:pt x="150" y="94"/>
                    <a:pt x="150" y="94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2" y="95"/>
                    <a:pt x="152" y="95"/>
                    <a:pt x="152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5"/>
                    <a:pt x="155" y="95"/>
                    <a:pt x="155" y="95"/>
                  </a:cubicBezTo>
                  <a:cubicBezTo>
                    <a:pt x="156" y="95"/>
                    <a:pt x="156" y="95"/>
                    <a:pt x="156" y="95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7" y="96"/>
                    <a:pt x="157" y="96"/>
                    <a:pt x="157" y="96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56" y="97"/>
                    <a:pt x="156" y="97"/>
                    <a:pt x="156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7"/>
                    <a:pt x="152" y="97"/>
                    <a:pt x="152" y="97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6" y="98"/>
                    <a:pt x="156" y="98"/>
                    <a:pt x="156" y="98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8" y="101"/>
                    <a:pt x="158" y="101"/>
                    <a:pt x="158" y="101"/>
                  </a:cubicBezTo>
                  <a:cubicBezTo>
                    <a:pt x="157" y="100"/>
                    <a:pt x="157" y="100"/>
                    <a:pt x="157" y="100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2"/>
                    <a:pt x="158" y="102"/>
                    <a:pt x="158" y="102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0"/>
                    <a:pt x="150" y="100"/>
                    <a:pt x="150" y="100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0"/>
                    <a:pt x="148" y="100"/>
                    <a:pt x="148" y="100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8" y="101"/>
                    <a:pt x="148" y="101"/>
                    <a:pt x="148" y="101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2" y="103"/>
                    <a:pt x="152" y="103"/>
                    <a:pt x="152" y="103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5"/>
                    <a:pt x="153" y="105"/>
                    <a:pt x="153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5"/>
                    <a:pt x="150" y="105"/>
                    <a:pt x="150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7"/>
                    <a:pt x="153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2" y="109"/>
                    <a:pt x="152" y="109"/>
                    <a:pt x="152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9"/>
                    <a:pt x="153" y="109"/>
                    <a:pt x="153" y="10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6" y="111"/>
                    <a:pt x="156" y="111"/>
                    <a:pt x="156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5" y="114"/>
                    <a:pt x="155" y="114"/>
                    <a:pt x="155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52" y="111"/>
                    <a:pt x="152" y="111"/>
                    <a:pt x="152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1" y="111"/>
                    <a:pt x="151" y="111"/>
                    <a:pt x="151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3"/>
                    <a:pt x="148" y="113"/>
                    <a:pt x="148" y="113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149" y="118"/>
                    <a:pt x="149" y="118"/>
                    <a:pt x="149" y="118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9" y="116"/>
                    <a:pt x="149" y="116"/>
                    <a:pt x="149" y="116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2" y="117"/>
                    <a:pt x="152" y="117"/>
                    <a:pt x="152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20"/>
                    <a:pt x="152" y="120"/>
                    <a:pt x="152" y="120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2" y="121"/>
                    <a:pt x="152" y="121"/>
                    <a:pt x="152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48" y="121"/>
                    <a:pt x="148" y="121"/>
                    <a:pt x="148" y="121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2"/>
                    <a:pt x="147" y="122"/>
                    <a:pt x="147" y="122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4" y="122"/>
                    <a:pt x="144" y="122"/>
                    <a:pt x="144" y="122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9"/>
                    <a:pt x="141" y="119"/>
                    <a:pt x="141" y="119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9"/>
                    <a:pt x="142" y="119"/>
                    <a:pt x="142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5" y="120"/>
                    <a:pt x="145" y="120"/>
                    <a:pt x="145" y="120"/>
                  </a:cubicBezTo>
                  <a:cubicBezTo>
                    <a:pt x="146" y="120"/>
                    <a:pt x="146" y="120"/>
                    <a:pt x="146" y="120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1" y="118"/>
                    <a:pt x="141" y="118"/>
                    <a:pt x="141" y="118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7"/>
                    <a:pt x="140" y="117"/>
                    <a:pt x="140" y="117"/>
                  </a:cubicBezTo>
                  <a:cubicBezTo>
                    <a:pt x="140" y="118"/>
                    <a:pt x="140" y="118"/>
                    <a:pt x="140" y="118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9" y="120"/>
                    <a:pt x="139" y="120"/>
                    <a:pt x="139" y="120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19"/>
                    <a:pt x="137" y="119"/>
                    <a:pt x="137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19"/>
                    <a:pt x="138" y="119"/>
                    <a:pt x="138" y="119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3" y="121"/>
                    <a:pt x="133" y="121"/>
                    <a:pt x="133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23"/>
                    <a:pt x="131" y="123"/>
                    <a:pt x="131" y="123"/>
                  </a:cubicBezTo>
                  <a:cubicBezTo>
                    <a:pt x="131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2"/>
                    <a:pt x="132" y="122"/>
                    <a:pt x="132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7" y="124"/>
                    <a:pt x="137" y="124"/>
                    <a:pt x="137" y="124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7"/>
                    <a:pt x="137" y="127"/>
                    <a:pt x="137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5" y="129"/>
                    <a:pt x="135" y="129"/>
                    <a:pt x="135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2" y="129"/>
                    <a:pt x="132" y="129"/>
                    <a:pt x="132" y="129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0"/>
                    <a:pt x="139" y="130"/>
                    <a:pt x="139" y="130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1"/>
                    <a:pt x="140" y="131"/>
                    <a:pt x="140" y="131"/>
                  </a:cubicBezTo>
                  <a:cubicBezTo>
                    <a:pt x="140" y="132"/>
                    <a:pt x="140" y="132"/>
                    <a:pt x="140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1" y="132"/>
                    <a:pt x="141" y="132"/>
                    <a:pt x="141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3" y="135"/>
                    <a:pt x="143" y="135"/>
                    <a:pt x="143" y="135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43" y="136"/>
                    <a:pt x="143" y="136"/>
                    <a:pt x="143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7"/>
                    <a:pt x="144" y="137"/>
                    <a:pt x="144" y="137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4" y="136"/>
                    <a:pt x="144" y="136"/>
                    <a:pt x="144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39"/>
                    <a:pt x="144" y="139"/>
                    <a:pt x="144" y="139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4" y="140"/>
                    <a:pt x="144" y="140"/>
                    <a:pt x="144" y="14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8"/>
                    <a:pt x="146" y="138"/>
                    <a:pt x="146" y="138"/>
                  </a:cubicBezTo>
                  <a:cubicBezTo>
                    <a:pt x="146" y="139"/>
                    <a:pt x="146" y="139"/>
                    <a:pt x="146" y="139"/>
                  </a:cubicBezTo>
                  <a:cubicBezTo>
                    <a:pt x="145" y="140"/>
                    <a:pt x="145" y="140"/>
                    <a:pt x="145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3"/>
                    <a:pt x="146" y="143"/>
                    <a:pt x="146" y="143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6"/>
                    <a:pt x="146" y="146"/>
                    <a:pt x="146" y="146"/>
                  </a:cubicBezTo>
                  <a:cubicBezTo>
                    <a:pt x="146" y="147"/>
                    <a:pt x="146" y="147"/>
                    <a:pt x="146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4" y="146"/>
                    <a:pt x="144" y="146"/>
                    <a:pt x="144" y="146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43" y="144"/>
                    <a:pt x="143" y="144"/>
                    <a:pt x="143" y="144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3" y="143"/>
                    <a:pt x="143" y="143"/>
                    <a:pt x="143" y="143"/>
                  </a:cubicBezTo>
                  <a:cubicBezTo>
                    <a:pt x="142" y="143"/>
                    <a:pt x="142" y="143"/>
                    <a:pt x="142" y="143"/>
                  </a:cubicBezTo>
                  <a:cubicBezTo>
                    <a:pt x="142" y="144"/>
                    <a:pt x="142" y="144"/>
                    <a:pt x="142" y="144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2" y="147"/>
                    <a:pt x="142" y="147"/>
                    <a:pt x="142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1" y="147"/>
                    <a:pt x="141" y="147"/>
                    <a:pt x="141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6" y="142"/>
                    <a:pt x="136" y="142"/>
                    <a:pt x="136" y="142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40"/>
                    <a:pt x="136" y="140"/>
                    <a:pt x="136" y="140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3" y="137"/>
                    <a:pt x="133" y="137"/>
                    <a:pt x="133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36"/>
                    <a:pt x="129" y="136"/>
                    <a:pt x="129" y="136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7" y="135"/>
                    <a:pt x="127" y="135"/>
                    <a:pt x="127" y="135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6" y="132"/>
                    <a:pt x="126" y="132"/>
                    <a:pt x="126" y="132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5" y="134"/>
                    <a:pt x="125" y="134"/>
                    <a:pt x="125" y="134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7"/>
                    <a:pt x="127" y="137"/>
                    <a:pt x="127" y="137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7"/>
                    <a:pt x="128" y="137"/>
                    <a:pt x="128" y="137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40"/>
                    <a:pt x="133" y="140"/>
                    <a:pt x="133" y="140"/>
                  </a:cubicBezTo>
                  <a:cubicBezTo>
                    <a:pt x="132" y="140"/>
                    <a:pt x="132" y="140"/>
                    <a:pt x="132" y="140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1" y="141"/>
                    <a:pt x="131" y="141"/>
                    <a:pt x="131" y="141"/>
                  </a:cubicBezTo>
                  <a:cubicBezTo>
                    <a:pt x="129" y="142"/>
                    <a:pt x="129" y="142"/>
                    <a:pt x="129" y="142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6" y="142"/>
                    <a:pt x="126" y="142"/>
                    <a:pt x="126" y="142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5" y="140"/>
                    <a:pt x="125" y="140"/>
                    <a:pt x="125" y="140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1"/>
                    <a:pt x="125" y="141"/>
                    <a:pt x="125" y="141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4" y="144"/>
                    <a:pt x="124" y="144"/>
                    <a:pt x="124" y="144"/>
                  </a:cubicBezTo>
                  <a:cubicBezTo>
                    <a:pt x="123" y="144"/>
                    <a:pt x="123" y="144"/>
                    <a:pt x="123" y="144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1" y="145"/>
                    <a:pt x="121" y="145"/>
                    <a:pt x="121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21" y="146"/>
                    <a:pt x="121" y="146"/>
                    <a:pt x="121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2" y="146"/>
                    <a:pt x="122" y="146"/>
                    <a:pt x="122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5" y="147"/>
                    <a:pt x="125" y="147"/>
                    <a:pt x="125" y="147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28" y="146"/>
                    <a:pt x="128" y="146"/>
                    <a:pt x="128" y="146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8" y="148"/>
                    <a:pt x="128" y="148"/>
                    <a:pt x="128" y="148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5" y="148"/>
                    <a:pt x="125" y="148"/>
                    <a:pt x="125" y="148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2" y="149"/>
                    <a:pt x="122" y="149"/>
                    <a:pt x="122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5" y="149"/>
                    <a:pt x="125" y="149"/>
                    <a:pt x="125" y="149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6" y="149"/>
                    <a:pt x="126" y="149"/>
                    <a:pt x="126" y="14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7" y="148"/>
                    <a:pt x="128" y="148"/>
                    <a:pt x="128" y="148"/>
                  </a:cubicBezTo>
                  <a:cubicBezTo>
                    <a:pt x="128" y="148"/>
                    <a:pt x="129" y="148"/>
                    <a:pt x="129" y="148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29" y="149"/>
                    <a:pt x="129" y="149"/>
                    <a:pt x="129" y="149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1" y="148"/>
                    <a:pt x="131" y="148"/>
                    <a:pt x="131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7"/>
                    <a:pt x="133" y="147"/>
                    <a:pt x="133" y="147"/>
                  </a:cubicBezTo>
                  <a:cubicBezTo>
                    <a:pt x="133" y="148"/>
                    <a:pt x="133" y="148"/>
                    <a:pt x="133" y="148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4" y="147"/>
                    <a:pt x="134" y="147"/>
                    <a:pt x="134" y="147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6" y="148"/>
                    <a:pt x="136" y="148"/>
                    <a:pt x="136" y="148"/>
                  </a:cubicBezTo>
                  <a:cubicBezTo>
                    <a:pt x="137" y="149"/>
                    <a:pt x="137" y="149"/>
                    <a:pt x="137" y="149"/>
                  </a:cubicBezTo>
                  <a:cubicBezTo>
                    <a:pt x="138" y="149"/>
                    <a:pt x="138" y="149"/>
                    <a:pt x="138" y="149"/>
                  </a:cubicBezTo>
                  <a:cubicBezTo>
                    <a:pt x="139" y="149"/>
                    <a:pt x="139" y="149"/>
                    <a:pt x="139" y="149"/>
                  </a:cubicBezTo>
                  <a:cubicBezTo>
                    <a:pt x="140" y="149"/>
                    <a:pt x="140" y="149"/>
                    <a:pt x="140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1" y="149"/>
                    <a:pt x="141" y="149"/>
                    <a:pt x="141" y="149"/>
                  </a:cubicBezTo>
                  <a:cubicBezTo>
                    <a:pt x="142" y="149"/>
                    <a:pt x="142" y="149"/>
                    <a:pt x="142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49"/>
                    <a:pt x="143" y="149"/>
                    <a:pt x="143" y="149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42" y="150"/>
                    <a:pt x="142" y="150"/>
                    <a:pt x="142" y="150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1" y="151"/>
                    <a:pt x="141" y="151"/>
                    <a:pt x="141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0" y="151"/>
                    <a:pt x="140" y="151"/>
                    <a:pt x="140" y="151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40" y="152"/>
                    <a:pt x="140" y="152"/>
                    <a:pt x="140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8" y="153"/>
                    <a:pt x="138" y="153"/>
                    <a:pt x="138" y="153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6" y="154"/>
                    <a:pt x="136" y="154"/>
                    <a:pt x="136" y="154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5"/>
                    <a:pt x="133" y="155"/>
                    <a:pt x="133" y="155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6"/>
                    <a:pt x="133" y="156"/>
                    <a:pt x="133" y="156"/>
                  </a:cubicBezTo>
                  <a:cubicBezTo>
                    <a:pt x="133" y="157"/>
                    <a:pt x="133" y="157"/>
                    <a:pt x="133" y="157"/>
                  </a:cubicBezTo>
                  <a:cubicBezTo>
                    <a:pt x="132" y="157"/>
                    <a:pt x="132" y="157"/>
                    <a:pt x="132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0" y="158"/>
                    <a:pt x="130" y="158"/>
                    <a:pt x="130" y="158"/>
                  </a:cubicBezTo>
                  <a:cubicBezTo>
                    <a:pt x="129" y="158"/>
                    <a:pt x="129" y="158"/>
                    <a:pt x="129" y="158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26" y="159"/>
                    <a:pt x="126" y="159"/>
                    <a:pt x="126" y="159"/>
                  </a:cubicBezTo>
                  <a:cubicBezTo>
                    <a:pt x="126" y="160"/>
                    <a:pt x="126" y="160"/>
                    <a:pt x="126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4" y="160"/>
                    <a:pt x="124" y="160"/>
                    <a:pt x="124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1" y="161"/>
                    <a:pt x="121" y="161"/>
                    <a:pt x="121" y="161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2"/>
                    <a:pt x="119" y="162"/>
                    <a:pt x="119" y="162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8" y="162"/>
                    <a:pt x="118" y="162"/>
                    <a:pt x="118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5" y="163"/>
                    <a:pt x="115" y="163"/>
                    <a:pt x="115" y="163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4" y="161"/>
                    <a:pt x="114" y="161"/>
                    <a:pt x="114" y="161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2"/>
                    <a:pt x="113" y="162"/>
                    <a:pt x="113" y="162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1" y="163"/>
                    <a:pt x="111" y="163"/>
                    <a:pt x="111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10" y="163"/>
                    <a:pt x="110" y="163"/>
                    <a:pt x="110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9" y="163"/>
                    <a:pt x="109" y="163"/>
                    <a:pt x="109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8" y="163"/>
                    <a:pt x="108" y="163"/>
                    <a:pt x="108" y="163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8" y="162"/>
                    <a:pt x="108" y="162"/>
                    <a:pt x="108" y="162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7" y="161"/>
                    <a:pt x="107" y="161"/>
                    <a:pt x="107" y="161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0"/>
                    <a:pt x="106" y="160"/>
                    <a:pt x="106" y="160"/>
                  </a:cubicBezTo>
                  <a:cubicBezTo>
                    <a:pt x="106" y="161"/>
                    <a:pt x="106" y="161"/>
                    <a:pt x="106" y="161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07" y="163"/>
                    <a:pt x="107" y="163"/>
                    <a:pt x="107" y="163"/>
                  </a:cubicBezTo>
                  <a:cubicBezTo>
                    <a:pt x="107" y="164"/>
                    <a:pt x="107" y="164"/>
                    <a:pt x="107" y="164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1" y="169"/>
                    <a:pt x="101" y="169"/>
                    <a:pt x="101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100" y="170"/>
                    <a:pt x="100" y="170"/>
                    <a:pt x="100" y="170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6" y="174"/>
                    <a:pt x="96" y="174"/>
                    <a:pt x="96" y="174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3" y="175"/>
                    <a:pt x="93" y="175"/>
                    <a:pt x="93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4"/>
                    <a:pt x="92" y="174"/>
                    <a:pt x="92" y="174"/>
                  </a:cubicBezTo>
                  <a:cubicBezTo>
                    <a:pt x="91" y="174"/>
                    <a:pt x="91" y="174"/>
                    <a:pt x="91" y="174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1" y="175"/>
                    <a:pt x="91" y="175"/>
                    <a:pt x="91" y="175"/>
                  </a:cubicBezTo>
                  <a:cubicBezTo>
                    <a:pt x="92" y="175"/>
                    <a:pt x="92" y="175"/>
                    <a:pt x="92" y="175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1" y="177"/>
                    <a:pt x="91" y="177"/>
                    <a:pt x="91" y="177"/>
                  </a:cubicBezTo>
                  <a:cubicBezTo>
                    <a:pt x="90" y="177"/>
                    <a:pt x="90" y="177"/>
                    <a:pt x="90" y="177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9" y="178"/>
                    <a:pt x="89" y="178"/>
                    <a:pt x="89" y="178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88" y="178"/>
                    <a:pt x="88" y="178"/>
                    <a:pt x="88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7" y="178"/>
                    <a:pt x="87" y="178"/>
                    <a:pt x="87" y="178"/>
                  </a:cubicBezTo>
                  <a:cubicBezTo>
                    <a:pt x="86" y="178"/>
                    <a:pt x="86" y="178"/>
                    <a:pt x="86" y="178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6" y="176"/>
                    <a:pt x="86" y="176"/>
                    <a:pt x="86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4" y="177"/>
                    <a:pt x="84" y="177"/>
                    <a:pt x="84" y="177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4" y="176"/>
                    <a:pt x="84" y="176"/>
                    <a:pt x="84" y="176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6"/>
                    <a:pt x="81" y="176"/>
                    <a:pt x="81" y="176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7"/>
                    <a:pt x="81" y="177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1" y="180"/>
                    <a:pt x="81" y="180"/>
                    <a:pt x="81" y="180"/>
                  </a:cubicBezTo>
                  <a:cubicBezTo>
                    <a:pt x="80" y="180"/>
                    <a:pt x="80" y="180"/>
                    <a:pt x="80" y="180"/>
                  </a:cubicBezTo>
                  <a:cubicBezTo>
                    <a:pt x="80" y="179"/>
                    <a:pt x="80" y="179"/>
                    <a:pt x="80" y="179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9" y="180"/>
                    <a:pt x="79" y="180"/>
                    <a:pt x="79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7" y="180"/>
                    <a:pt x="77" y="180"/>
                    <a:pt x="77" y="180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4" y="180"/>
                    <a:pt x="74" y="180"/>
                    <a:pt x="74" y="180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1" y="182"/>
                    <a:pt x="71" y="182"/>
                    <a:pt x="71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2"/>
                    <a:pt x="70" y="182"/>
                    <a:pt x="70" y="182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3"/>
                    <a:pt x="70" y="183"/>
                    <a:pt x="70" y="183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0" y="184"/>
                    <a:pt x="70" y="184"/>
                    <a:pt x="70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1" y="187"/>
                    <a:pt x="71" y="187"/>
                    <a:pt x="71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68" y="188"/>
                    <a:pt x="68" y="188"/>
                    <a:pt x="6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69" y="189"/>
                    <a:pt x="69" y="189"/>
                    <a:pt x="69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89"/>
                    <a:pt x="70" y="189"/>
                    <a:pt x="70" y="189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69" y="190"/>
                    <a:pt x="69" y="190"/>
                    <a:pt x="69" y="190"/>
                  </a:cubicBezTo>
                  <a:cubicBezTo>
                    <a:pt x="70" y="190"/>
                    <a:pt x="70" y="190"/>
                    <a:pt x="70" y="190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1"/>
                    <a:pt x="70" y="191"/>
                    <a:pt x="70" y="191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7" y="191"/>
                    <a:pt x="67" y="191"/>
                    <a:pt x="67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2"/>
                    <a:pt x="69" y="192"/>
                    <a:pt x="69" y="192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9" y="193"/>
                    <a:pt x="69" y="193"/>
                    <a:pt x="69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2"/>
                    <a:pt x="65" y="192"/>
                    <a:pt x="65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5" y="194"/>
                    <a:pt x="65" y="194"/>
                    <a:pt x="65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4"/>
                    <a:pt x="64" y="194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65" y="196"/>
                    <a:pt x="65" y="196"/>
                    <a:pt x="65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6"/>
                    <a:pt x="64" y="196"/>
                    <a:pt x="64" y="196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5"/>
                    <a:pt x="63" y="195"/>
                    <a:pt x="63" y="195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3" y="197"/>
                    <a:pt x="63" y="197"/>
                    <a:pt x="63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7"/>
                    <a:pt x="65" y="197"/>
                    <a:pt x="65" y="197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5" y="198"/>
                    <a:pt x="65" y="198"/>
                    <a:pt x="65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4" y="198"/>
                    <a:pt x="64" y="198"/>
                    <a:pt x="64" y="198"/>
                  </a:cubicBezTo>
                  <a:cubicBezTo>
                    <a:pt x="63" y="198"/>
                    <a:pt x="63" y="198"/>
                    <a:pt x="63" y="198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1" y="198"/>
                    <a:pt x="61" y="198"/>
                    <a:pt x="61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59" y="199"/>
                    <a:pt x="59" y="199"/>
                    <a:pt x="59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2" y="199"/>
                    <a:pt x="62" y="199"/>
                    <a:pt x="62" y="199"/>
                  </a:cubicBezTo>
                  <a:cubicBezTo>
                    <a:pt x="62" y="200"/>
                    <a:pt x="62" y="200"/>
                    <a:pt x="62" y="200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2" y="201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1" y="205"/>
                    <a:pt x="61" y="205"/>
                    <a:pt x="61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9" y="204"/>
                    <a:pt x="59" y="204"/>
                    <a:pt x="59" y="204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5"/>
                    <a:pt x="60" y="205"/>
                    <a:pt x="60" y="205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9" y="205"/>
                    <a:pt x="59" y="205"/>
                    <a:pt x="59" y="205"/>
                  </a:cubicBezTo>
                  <a:cubicBezTo>
                    <a:pt x="58" y="206"/>
                    <a:pt x="58" y="206"/>
                    <a:pt x="58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6"/>
                    <a:pt x="59" y="206"/>
                    <a:pt x="59" y="206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9" y="207"/>
                    <a:pt x="59" y="207"/>
                    <a:pt x="59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7" y="207"/>
                    <a:pt x="57" y="207"/>
                    <a:pt x="57" y="207"/>
                  </a:cubicBezTo>
                  <a:cubicBezTo>
                    <a:pt x="58" y="207"/>
                    <a:pt x="58" y="207"/>
                    <a:pt x="58" y="207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9"/>
                    <a:pt x="57" y="209"/>
                    <a:pt x="57" y="209"/>
                  </a:cubicBezTo>
                  <a:cubicBezTo>
                    <a:pt x="58" y="209"/>
                    <a:pt x="58" y="209"/>
                    <a:pt x="58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09"/>
                    <a:pt x="59" y="209"/>
                    <a:pt x="59" y="209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0"/>
                    <a:pt x="56" y="210"/>
                    <a:pt x="56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11"/>
                    <a:pt x="57" y="211"/>
                    <a:pt x="57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6" y="212"/>
                    <a:pt x="56" y="212"/>
                    <a:pt x="56" y="212"/>
                  </a:cubicBezTo>
                  <a:cubicBezTo>
                    <a:pt x="57" y="212"/>
                    <a:pt x="57" y="212"/>
                    <a:pt x="57" y="212"/>
                  </a:cubicBezTo>
                  <a:cubicBezTo>
                    <a:pt x="58" y="212"/>
                    <a:pt x="58" y="212"/>
                    <a:pt x="58" y="212"/>
                  </a:cubicBezTo>
                  <a:cubicBezTo>
                    <a:pt x="58" y="213"/>
                    <a:pt x="58" y="213"/>
                    <a:pt x="58" y="213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2"/>
                    <a:pt x="55" y="212"/>
                    <a:pt x="55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55" y="213"/>
                    <a:pt x="55" y="213"/>
                    <a:pt x="55" y="213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5" y="214"/>
                    <a:pt x="55" y="214"/>
                    <a:pt x="55" y="214"/>
                  </a:cubicBezTo>
                  <a:cubicBezTo>
                    <a:pt x="56" y="214"/>
                    <a:pt x="56" y="214"/>
                    <a:pt x="56" y="214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5"/>
                    <a:pt x="56" y="215"/>
                    <a:pt x="56" y="215"/>
                  </a:cubicBezTo>
                  <a:cubicBezTo>
                    <a:pt x="56" y="216"/>
                    <a:pt x="56" y="216"/>
                    <a:pt x="56" y="216"/>
                  </a:cubicBezTo>
                  <a:cubicBezTo>
                    <a:pt x="55" y="216"/>
                    <a:pt x="55" y="216"/>
                    <a:pt x="55" y="216"/>
                  </a:cubicBezTo>
                  <a:close/>
                  <a:moveTo>
                    <a:pt x="54" y="216"/>
                  </a:moveTo>
                  <a:cubicBezTo>
                    <a:pt x="53" y="215"/>
                    <a:pt x="53" y="215"/>
                    <a:pt x="53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2" y="215"/>
                    <a:pt x="52" y="215"/>
                    <a:pt x="52" y="215"/>
                  </a:cubicBezTo>
                  <a:cubicBezTo>
                    <a:pt x="53" y="216"/>
                    <a:pt x="53" y="216"/>
                    <a:pt x="53" y="216"/>
                  </a:cubicBezTo>
                  <a:cubicBezTo>
                    <a:pt x="54" y="216"/>
                    <a:pt x="54" y="216"/>
                    <a:pt x="54" y="216"/>
                  </a:cubicBezTo>
                  <a:cubicBezTo>
                    <a:pt x="54" y="216"/>
                    <a:pt x="54" y="216"/>
                    <a:pt x="54" y="216"/>
                  </a:cubicBezTo>
                  <a:close/>
                  <a:moveTo>
                    <a:pt x="124" y="146"/>
                  </a:moveTo>
                  <a:cubicBezTo>
                    <a:pt x="124" y="146"/>
                    <a:pt x="124" y="146"/>
                    <a:pt x="124" y="146"/>
                  </a:cubicBezTo>
                  <a:cubicBezTo>
                    <a:pt x="125" y="146"/>
                    <a:pt x="125" y="146"/>
                    <a:pt x="125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29" y="146"/>
                    <a:pt x="129" y="146"/>
                    <a:pt x="129" y="146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30" y="145"/>
                    <a:pt x="130" y="145"/>
                    <a:pt x="130" y="145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5"/>
                    <a:pt x="134" y="145"/>
                    <a:pt x="134" y="145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2"/>
                    <a:pt x="133" y="142"/>
                    <a:pt x="133" y="142"/>
                  </a:cubicBezTo>
                  <a:cubicBezTo>
                    <a:pt x="133" y="141"/>
                    <a:pt x="133" y="141"/>
                    <a:pt x="133" y="141"/>
                  </a:cubicBezTo>
                  <a:cubicBezTo>
                    <a:pt x="132" y="141"/>
                    <a:pt x="132" y="141"/>
                    <a:pt x="132" y="141"/>
                  </a:cubicBezTo>
                  <a:cubicBezTo>
                    <a:pt x="130" y="142"/>
                    <a:pt x="130" y="142"/>
                    <a:pt x="130" y="142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5"/>
                    <a:pt x="125" y="145"/>
                    <a:pt x="125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5"/>
                    <a:pt x="124" y="145"/>
                    <a:pt x="124" y="145"/>
                  </a:cubicBezTo>
                  <a:cubicBezTo>
                    <a:pt x="124" y="146"/>
                    <a:pt x="124" y="146"/>
                    <a:pt x="124" y="146"/>
                  </a:cubicBezTo>
                  <a:close/>
                  <a:moveTo>
                    <a:pt x="57" y="211"/>
                  </a:moveTo>
                  <a:cubicBezTo>
                    <a:pt x="58" y="211"/>
                    <a:pt x="58" y="211"/>
                    <a:pt x="58" y="211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8" y="210"/>
                    <a:pt x="58" y="210"/>
                    <a:pt x="58" y="210"/>
                  </a:cubicBezTo>
                  <a:cubicBezTo>
                    <a:pt x="57" y="211"/>
                    <a:pt x="57" y="211"/>
                    <a:pt x="57" y="211"/>
                  </a:cubicBezTo>
                  <a:close/>
                  <a:moveTo>
                    <a:pt x="62" y="203"/>
                  </a:moveTo>
                  <a:cubicBezTo>
                    <a:pt x="62" y="203"/>
                    <a:pt x="62" y="203"/>
                    <a:pt x="62" y="203"/>
                  </a:cubicBezTo>
                  <a:cubicBezTo>
                    <a:pt x="62" y="202"/>
                    <a:pt x="62" y="202"/>
                    <a:pt x="62" y="202"/>
                  </a:cubicBezTo>
                  <a:cubicBezTo>
                    <a:pt x="62" y="203"/>
                    <a:pt x="62" y="203"/>
                    <a:pt x="62" y="203"/>
                  </a:cubicBezTo>
                  <a:close/>
                  <a:moveTo>
                    <a:pt x="62" y="202"/>
                  </a:moveTo>
                  <a:cubicBezTo>
                    <a:pt x="62" y="202"/>
                    <a:pt x="62" y="202"/>
                    <a:pt x="62" y="202"/>
                  </a:cubicBezTo>
                  <a:cubicBezTo>
                    <a:pt x="63" y="202"/>
                    <a:pt x="63" y="202"/>
                    <a:pt x="63" y="202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2"/>
                    <a:pt x="62" y="202"/>
                    <a:pt x="62" y="202"/>
                  </a:cubicBezTo>
                  <a:close/>
                  <a:moveTo>
                    <a:pt x="63" y="200"/>
                  </a:move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2" y="198"/>
                  </a:moveTo>
                  <a:cubicBezTo>
                    <a:pt x="62" y="199"/>
                    <a:pt x="62" y="199"/>
                    <a:pt x="62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62" y="198"/>
                    <a:pt x="62" y="198"/>
                    <a:pt x="62" y="198"/>
                  </a:cubicBezTo>
                  <a:cubicBezTo>
                    <a:pt x="62" y="198"/>
                    <a:pt x="62" y="198"/>
                    <a:pt x="62" y="198"/>
                  </a:cubicBezTo>
                  <a:close/>
                  <a:moveTo>
                    <a:pt x="66" y="198"/>
                  </a:moveTo>
                  <a:cubicBezTo>
                    <a:pt x="66" y="198"/>
                    <a:pt x="66" y="198"/>
                    <a:pt x="66" y="198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7"/>
                    <a:pt x="66" y="197"/>
                    <a:pt x="66" y="197"/>
                  </a:cubicBezTo>
                  <a:cubicBezTo>
                    <a:pt x="66" y="198"/>
                    <a:pt x="66" y="198"/>
                    <a:pt x="66" y="198"/>
                  </a:cubicBezTo>
                  <a:close/>
                  <a:moveTo>
                    <a:pt x="65" y="193"/>
                  </a:moveTo>
                  <a:cubicBezTo>
                    <a:pt x="65" y="193"/>
                    <a:pt x="65" y="193"/>
                    <a:pt x="65" y="193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5"/>
                    <a:pt x="67" y="195"/>
                    <a:pt x="67" y="195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7" y="194"/>
                    <a:pt x="67" y="194"/>
                    <a:pt x="67" y="194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6" y="193"/>
                    <a:pt x="66" y="193"/>
                    <a:pt x="66" y="193"/>
                  </a:cubicBezTo>
                  <a:cubicBezTo>
                    <a:pt x="65" y="193"/>
                    <a:pt x="65" y="193"/>
                    <a:pt x="65" y="193"/>
                  </a:cubicBezTo>
                  <a:close/>
                  <a:moveTo>
                    <a:pt x="71" y="184"/>
                  </a:moveTo>
                  <a:cubicBezTo>
                    <a:pt x="71" y="185"/>
                    <a:pt x="71" y="185"/>
                    <a:pt x="71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6"/>
                    <a:pt x="71" y="186"/>
                    <a:pt x="71" y="186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7"/>
                    <a:pt x="72" y="187"/>
                    <a:pt x="72" y="187"/>
                  </a:cubicBezTo>
                  <a:cubicBezTo>
                    <a:pt x="72" y="186"/>
                    <a:pt x="72" y="186"/>
                    <a:pt x="72" y="186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2" y="185"/>
                    <a:pt x="72" y="185"/>
                    <a:pt x="72" y="185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ubicBezTo>
                    <a:pt x="71" y="184"/>
                    <a:pt x="71" y="184"/>
                    <a:pt x="71" y="184"/>
                  </a:cubicBezTo>
                  <a:close/>
                  <a:moveTo>
                    <a:pt x="75" y="181"/>
                  </a:moveTo>
                  <a:cubicBezTo>
                    <a:pt x="75" y="182"/>
                    <a:pt x="75" y="182"/>
                    <a:pt x="75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2"/>
                    <a:pt x="76" y="182"/>
                    <a:pt x="76" y="182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5" y="181"/>
                    <a:pt x="75" y="181"/>
                    <a:pt x="75" y="181"/>
                  </a:cubicBezTo>
                  <a:close/>
                  <a:moveTo>
                    <a:pt x="76" y="181"/>
                  </a:moveTo>
                  <a:cubicBezTo>
                    <a:pt x="77" y="181"/>
                    <a:pt x="77" y="181"/>
                    <a:pt x="77" y="181"/>
                  </a:cubicBezTo>
                  <a:cubicBezTo>
                    <a:pt x="77" y="181"/>
                    <a:pt x="77" y="181"/>
                    <a:pt x="77" y="181"/>
                  </a:cubicBezTo>
                  <a:cubicBezTo>
                    <a:pt x="76" y="180"/>
                    <a:pt x="76" y="180"/>
                    <a:pt x="76" y="180"/>
                  </a:cubicBezTo>
                  <a:cubicBezTo>
                    <a:pt x="76" y="181"/>
                    <a:pt x="76" y="181"/>
                    <a:pt x="76" y="181"/>
                  </a:cubicBezTo>
                  <a:close/>
                  <a:moveTo>
                    <a:pt x="83" y="180"/>
                  </a:moveTo>
                  <a:cubicBezTo>
                    <a:pt x="84" y="180"/>
                    <a:pt x="84" y="180"/>
                    <a:pt x="84" y="180"/>
                  </a:cubicBezTo>
                  <a:cubicBezTo>
                    <a:pt x="85" y="180"/>
                    <a:pt x="85" y="180"/>
                    <a:pt x="85" y="180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8"/>
                    <a:pt x="83" y="178"/>
                    <a:pt x="83" y="178"/>
                  </a:cubicBezTo>
                  <a:cubicBezTo>
                    <a:pt x="83" y="179"/>
                    <a:pt x="83" y="179"/>
                    <a:pt x="83" y="17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ubicBezTo>
                    <a:pt x="83" y="180"/>
                    <a:pt x="83" y="180"/>
                    <a:pt x="83" y="180"/>
                  </a:cubicBezTo>
                  <a:close/>
                  <a:moveTo>
                    <a:pt x="86" y="180"/>
                  </a:move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6" y="180"/>
                    <a:pt x="86" y="180"/>
                    <a:pt x="86" y="180"/>
                  </a:cubicBezTo>
                  <a:cubicBezTo>
                    <a:pt x="86" y="180"/>
                    <a:pt x="86" y="180"/>
                    <a:pt x="86" y="180"/>
                  </a:cubicBezTo>
                  <a:close/>
                  <a:moveTo>
                    <a:pt x="139" y="153"/>
                  </a:move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ubicBezTo>
                    <a:pt x="139" y="153"/>
                    <a:pt x="139" y="153"/>
                    <a:pt x="139" y="153"/>
                  </a:cubicBezTo>
                  <a:close/>
                  <a:moveTo>
                    <a:pt x="129" y="146"/>
                  </a:move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29" y="146"/>
                    <a:pt x="129" y="146"/>
                  </a:cubicBezTo>
                  <a:close/>
                  <a:moveTo>
                    <a:pt x="125" y="143"/>
                  </a:move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5" y="143"/>
                    <a:pt x="125" y="143"/>
                    <a:pt x="125" y="143"/>
                  </a:cubicBezTo>
                  <a:close/>
                  <a:moveTo>
                    <a:pt x="133" y="141"/>
                  </a:moveTo>
                  <a:cubicBezTo>
                    <a:pt x="133" y="141"/>
                    <a:pt x="133" y="141"/>
                    <a:pt x="133" y="141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3" y="141"/>
                    <a:pt x="133" y="141"/>
                    <a:pt x="133" y="141"/>
                  </a:cubicBezTo>
                  <a:close/>
                  <a:moveTo>
                    <a:pt x="139" y="126"/>
                  </a:moveTo>
                  <a:cubicBezTo>
                    <a:pt x="139" y="126"/>
                    <a:pt x="139" y="126"/>
                    <a:pt x="139" y="126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39" y="127"/>
                    <a:pt x="139" y="127"/>
                    <a:pt x="139" y="127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0" y="129"/>
                    <a:pt x="140" y="129"/>
                    <a:pt x="140" y="129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3" y="131"/>
                    <a:pt x="143" y="131"/>
                    <a:pt x="143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4" y="132"/>
                    <a:pt x="144" y="132"/>
                    <a:pt x="144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2"/>
                    <a:pt x="145" y="132"/>
                    <a:pt x="145" y="132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5" y="130"/>
                    <a:pt x="145" y="130"/>
                    <a:pt x="145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4" y="130"/>
                    <a:pt x="144" y="130"/>
                    <a:pt x="144" y="130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6" y="130"/>
                    <a:pt x="146" y="130"/>
                    <a:pt x="146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44" y="128"/>
                    <a:pt x="144" y="128"/>
                    <a:pt x="144" y="128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0" y="126"/>
                    <a:pt x="140" y="126"/>
                    <a:pt x="140" y="126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6"/>
                    <a:pt x="139" y="126"/>
                    <a:pt x="139" y="126"/>
                  </a:cubicBezTo>
                  <a:close/>
                  <a:moveTo>
                    <a:pt x="137" y="126"/>
                  </a:moveTo>
                  <a:cubicBezTo>
                    <a:pt x="137" y="126"/>
                    <a:pt x="137" y="126"/>
                    <a:pt x="137" y="126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7" y="126"/>
                    <a:pt x="137" y="126"/>
                    <a:pt x="137" y="126"/>
                  </a:cubicBezTo>
                  <a:close/>
                  <a:moveTo>
                    <a:pt x="139" y="125"/>
                  </a:moveTo>
                  <a:cubicBezTo>
                    <a:pt x="139" y="125"/>
                    <a:pt x="139" y="125"/>
                    <a:pt x="139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6"/>
                    <a:pt x="141" y="126"/>
                    <a:pt x="141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5" y="126"/>
                    <a:pt x="145" y="126"/>
                    <a:pt x="145" y="126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5" y="127"/>
                    <a:pt x="145" y="127"/>
                    <a:pt x="145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6" y="127"/>
                    <a:pt x="146" y="127"/>
                    <a:pt x="146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7" y="126"/>
                    <a:pt x="147" y="126"/>
                    <a:pt x="147" y="126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6" y="125"/>
                    <a:pt x="146" y="125"/>
                    <a:pt x="146" y="125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4"/>
                    <a:pt x="144" y="124"/>
                    <a:pt x="144" y="124"/>
                  </a:cubicBezTo>
                  <a:cubicBezTo>
                    <a:pt x="142" y="125"/>
                    <a:pt x="142" y="125"/>
                    <a:pt x="142" y="125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39" y="124"/>
                    <a:pt x="139" y="125"/>
                    <a:pt x="139" y="125"/>
                  </a:cubicBezTo>
                  <a:close/>
                  <a:moveTo>
                    <a:pt x="135" y="122"/>
                  </a:moveTo>
                  <a:cubicBezTo>
                    <a:pt x="136" y="122"/>
                    <a:pt x="136" y="122"/>
                    <a:pt x="136" y="122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8" y="124"/>
                    <a:pt x="138" y="124"/>
                    <a:pt x="138" y="124"/>
                  </a:cubicBezTo>
                  <a:cubicBezTo>
                    <a:pt x="139" y="124"/>
                    <a:pt x="139" y="124"/>
                    <a:pt x="139" y="124"/>
                  </a:cubicBezTo>
                  <a:cubicBezTo>
                    <a:pt x="141" y="124"/>
                    <a:pt x="141" y="124"/>
                    <a:pt x="141" y="124"/>
                  </a:cubicBezTo>
                  <a:cubicBezTo>
                    <a:pt x="143" y="124"/>
                    <a:pt x="143" y="124"/>
                    <a:pt x="143" y="124"/>
                  </a:cubicBezTo>
                  <a:cubicBezTo>
                    <a:pt x="145" y="124"/>
                    <a:pt x="145" y="124"/>
                    <a:pt x="145" y="124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3" y="123"/>
                    <a:pt x="143" y="123"/>
                    <a:pt x="143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41" y="123"/>
                    <a:pt x="141" y="123"/>
                    <a:pt x="141" y="123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9" y="122"/>
                    <a:pt x="139" y="122"/>
                    <a:pt x="139" y="122"/>
                  </a:cubicBezTo>
                  <a:cubicBezTo>
                    <a:pt x="140" y="122"/>
                    <a:pt x="140" y="122"/>
                    <a:pt x="140" y="122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3"/>
                    <a:pt x="142" y="123"/>
                    <a:pt x="142" y="123"/>
                  </a:cubicBezTo>
                  <a:cubicBezTo>
                    <a:pt x="142" y="122"/>
                    <a:pt x="142" y="122"/>
                    <a:pt x="142" y="12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38" y="121"/>
                    <a:pt x="138" y="121"/>
                    <a:pt x="138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5" y="122"/>
                    <a:pt x="135" y="122"/>
                    <a:pt x="135" y="122"/>
                  </a:cubicBezTo>
                  <a:close/>
                  <a:moveTo>
                    <a:pt x="149" y="124"/>
                  </a:moveTo>
                  <a:cubicBezTo>
                    <a:pt x="149" y="124"/>
                    <a:pt x="149" y="124"/>
                    <a:pt x="149" y="124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0" y="123"/>
                    <a:pt x="150" y="123"/>
                    <a:pt x="150" y="123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9" y="124"/>
                    <a:pt x="149" y="124"/>
                    <a:pt x="149" y="124"/>
                  </a:cubicBezTo>
                  <a:close/>
                  <a:moveTo>
                    <a:pt x="150" y="112"/>
                  </a:moveTo>
                  <a:cubicBezTo>
                    <a:pt x="149" y="113"/>
                    <a:pt x="149" y="113"/>
                    <a:pt x="149" y="113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49" y="114"/>
                    <a:pt x="149" y="114"/>
                    <a:pt x="149" y="114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5"/>
                    <a:pt x="152" y="115"/>
                    <a:pt x="152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5"/>
                    <a:pt x="153" y="115"/>
                    <a:pt x="153" y="115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2" y="112"/>
                    <a:pt x="152" y="112"/>
                    <a:pt x="152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0" y="112"/>
                    <a:pt x="150" y="112"/>
                    <a:pt x="150" y="112"/>
                  </a:cubicBezTo>
                  <a:close/>
                  <a:moveTo>
                    <a:pt x="158" y="111"/>
                  </a:moveTo>
                  <a:cubicBezTo>
                    <a:pt x="158" y="111"/>
                    <a:pt x="158" y="111"/>
                    <a:pt x="158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lose/>
                  <a:moveTo>
                    <a:pt x="154" y="107"/>
                  </a:moveTo>
                  <a:cubicBezTo>
                    <a:pt x="154" y="107"/>
                    <a:pt x="154" y="107"/>
                    <a:pt x="154" y="107"/>
                  </a:cubicBezTo>
                  <a:cubicBezTo>
                    <a:pt x="154" y="108"/>
                    <a:pt x="154" y="108"/>
                    <a:pt x="154" y="108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5" y="107"/>
                    <a:pt x="155" y="107"/>
                  </a:cubicBezTo>
                  <a:cubicBezTo>
                    <a:pt x="154" y="107"/>
                    <a:pt x="154" y="107"/>
                    <a:pt x="154" y="107"/>
                  </a:cubicBezTo>
                  <a:close/>
                  <a:moveTo>
                    <a:pt x="160" y="104"/>
                  </a:moveTo>
                  <a:cubicBezTo>
                    <a:pt x="160" y="105"/>
                    <a:pt x="160" y="105"/>
                    <a:pt x="160" y="105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2" y="107"/>
                    <a:pt x="162" y="107"/>
                    <a:pt x="162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2" y="104"/>
                    <a:pt x="162" y="104"/>
                    <a:pt x="162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103"/>
                    <a:pt x="161" y="103"/>
                    <a:pt x="161" y="103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60" y="104"/>
                    <a:pt x="160" y="104"/>
                    <a:pt x="160" y="104"/>
                  </a:cubicBezTo>
                  <a:close/>
                  <a:moveTo>
                    <a:pt x="161" y="91"/>
                  </a:moveTo>
                  <a:cubicBezTo>
                    <a:pt x="160" y="91"/>
                    <a:pt x="160" y="91"/>
                    <a:pt x="160" y="91"/>
                  </a:cubicBezTo>
                  <a:cubicBezTo>
                    <a:pt x="160" y="92"/>
                    <a:pt x="160" y="92"/>
                    <a:pt x="160" y="92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1" y="95"/>
                    <a:pt x="161" y="95"/>
                    <a:pt x="161" y="95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7"/>
                    <a:pt x="161" y="97"/>
                    <a:pt x="161" y="97"/>
                  </a:cubicBezTo>
                  <a:cubicBezTo>
                    <a:pt x="162" y="96"/>
                    <a:pt x="162" y="96"/>
                    <a:pt x="162" y="96"/>
                  </a:cubicBezTo>
                  <a:cubicBezTo>
                    <a:pt x="162" y="95"/>
                    <a:pt x="162" y="95"/>
                    <a:pt x="162" y="95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1" y="93"/>
                    <a:pt x="161" y="93"/>
                    <a:pt x="161" y="93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61" y="91"/>
                    <a:pt x="161" y="91"/>
                    <a:pt x="161" y="91"/>
                  </a:cubicBezTo>
                  <a:cubicBezTo>
                    <a:pt x="161" y="91"/>
                    <a:pt x="161" y="91"/>
                    <a:pt x="161" y="91"/>
                  </a:cubicBezTo>
                  <a:close/>
                  <a:moveTo>
                    <a:pt x="154" y="93"/>
                  </a:moveTo>
                  <a:cubicBezTo>
                    <a:pt x="154" y="94"/>
                    <a:pt x="154" y="94"/>
                    <a:pt x="154" y="94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3"/>
                  </a:cubicBezTo>
                  <a:close/>
                  <a:moveTo>
                    <a:pt x="153" y="92"/>
                  </a:moveTo>
                  <a:cubicBezTo>
                    <a:pt x="153" y="92"/>
                    <a:pt x="153" y="92"/>
                    <a:pt x="153" y="92"/>
                  </a:cubicBezTo>
                  <a:cubicBezTo>
                    <a:pt x="154" y="92"/>
                    <a:pt x="154" y="92"/>
                    <a:pt x="154" y="92"/>
                  </a:cubicBezTo>
                  <a:cubicBezTo>
                    <a:pt x="154" y="91"/>
                    <a:pt x="154" y="91"/>
                    <a:pt x="154" y="91"/>
                  </a:cubicBezTo>
                  <a:cubicBezTo>
                    <a:pt x="153" y="91"/>
                    <a:pt x="153" y="91"/>
                    <a:pt x="153" y="91"/>
                  </a:cubicBezTo>
                  <a:cubicBezTo>
                    <a:pt x="153" y="92"/>
                    <a:pt x="153" y="92"/>
                    <a:pt x="153" y="92"/>
                  </a:cubicBezTo>
                  <a:close/>
                  <a:moveTo>
                    <a:pt x="159" y="78"/>
                  </a:moveTo>
                  <a:cubicBezTo>
                    <a:pt x="159" y="79"/>
                    <a:pt x="159" y="79"/>
                    <a:pt x="159" y="79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64" y="82"/>
                  </a:moveTo>
                  <a:cubicBezTo>
                    <a:pt x="164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2"/>
                    <a:pt x="165" y="82"/>
                    <a:pt x="165" y="82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79"/>
                    <a:pt x="166" y="79"/>
                    <a:pt x="166" y="79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4" y="82"/>
                    <a:pt x="164" y="82"/>
                    <a:pt x="164" y="82"/>
                  </a:cubicBezTo>
                  <a:close/>
                  <a:moveTo>
                    <a:pt x="162" y="77"/>
                  </a:moveTo>
                  <a:cubicBezTo>
                    <a:pt x="162" y="77"/>
                    <a:pt x="162" y="77"/>
                    <a:pt x="162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2" y="76"/>
                    <a:pt x="162" y="76"/>
                    <a:pt x="162" y="76"/>
                  </a:cubicBezTo>
                  <a:cubicBezTo>
                    <a:pt x="162" y="77"/>
                    <a:pt x="162" y="77"/>
                    <a:pt x="162" y="77"/>
                  </a:cubicBezTo>
                  <a:close/>
                  <a:moveTo>
                    <a:pt x="162" y="74"/>
                  </a:moveTo>
                  <a:cubicBezTo>
                    <a:pt x="162" y="74"/>
                    <a:pt x="162" y="74"/>
                    <a:pt x="162" y="74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3" y="74"/>
                    <a:pt x="163" y="74"/>
                    <a:pt x="163" y="74"/>
                  </a:cubicBezTo>
                  <a:cubicBezTo>
                    <a:pt x="162" y="74"/>
                    <a:pt x="162" y="74"/>
                    <a:pt x="162" y="74"/>
                  </a:cubicBezTo>
                  <a:close/>
                  <a:moveTo>
                    <a:pt x="166" y="65"/>
                  </a:moveTo>
                  <a:cubicBezTo>
                    <a:pt x="167" y="66"/>
                    <a:pt x="167" y="66"/>
                    <a:pt x="167" y="66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67" y="66"/>
                    <a:pt x="167" y="66"/>
                    <a:pt x="167" y="66"/>
                  </a:cubicBezTo>
                  <a:cubicBezTo>
                    <a:pt x="168" y="65"/>
                    <a:pt x="168" y="65"/>
                    <a:pt x="168" y="65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4"/>
                    <a:pt x="168" y="64"/>
                    <a:pt x="168" y="64"/>
                  </a:cubicBezTo>
                  <a:cubicBezTo>
                    <a:pt x="168" y="63"/>
                    <a:pt x="168" y="63"/>
                    <a:pt x="168" y="63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6" y="65"/>
                    <a:pt x="166" y="65"/>
                    <a:pt x="166" y="65"/>
                  </a:cubicBezTo>
                  <a:close/>
                  <a:moveTo>
                    <a:pt x="164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5" y="51"/>
                    <a:pt x="165" y="51"/>
                    <a:pt x="165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4" y="54"/>
                    <a:pt x="164" y="54"/>
                    <a:pt x="164" y="54"/>
                  </a:cubicBezTo>
                  <a:close/>
                  <a:moveTo>
                    <a:pt x="173" y="32"/>
                  </a:moveTo>
                  <a:cubicBezTo>
                    <a:pt x="173" y="31"/>
                    <a:pt x="173" y="31"/>
                    <a:pt x="173" y="31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2" y="30"/>
                    <a:pt x="172" y="30"/>
                    <a:pt x="172" y="30"/>
                  </a:cubicBezTo>
                  <a:cubicBezTo>
                    <a:pt x="173" y="32"/>
                    <a:pt x="173" y="32"/>
                    <a:pt x="173" y="32"/>
                  </a:cubicBezTo>
                  <a:close/>
                  <a:moveTo>
                    <a:pt x="170" y="34"/>
                  </a:moveTo>
                  <a:cubicBezTo>
                    <a:pt x="170" y="34"/>
                    <a:pt x="170" y="34"/>
                    <a:pt x="170" y="34"/>
                  </a:cubicBezTo>
                  <a:cubicBezTo>
                    <a:pt x="171" y="34"/>
                    <a:pt x="171" y="34"/>
                    <a:pt x="171" y="34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2"/>
                    <a:pt x="170" y="32"/>
                    <a:pt x="170" y="32"/>
                  </a:cubicBezTo>
                  <a:cubicBezTo>
                    <a:pt x="170" y="33"/>
                    <a:pt x="170" y="33"/>
                    <a:pt x="170" y="33"/>
                  </a:cubicBezTo>
                  <a:cubicBezTo>
                    <a:pt x="170" y="34"/>
                    <a:pt x="170" y="34"/>
                    <a:pt x="170" y="34"/>
                  </a:cubicBezTo>
                  <a:close/>
                  <a:moveTo>
                    <a:pt x="169" y="32"/>
                  </a:moveTo>
                  <a:cubicBezTo>
                    <a:pt x="169" y="32"/>
                    <a:pt x="169" y="32"/>
                    <a:pt x="169" y="32"/>
                  </a:cubicBezTo>
                  <a:cubicBezTo>
                    <a:pt x="169" y="32"/>
                    <a:pt x="169" y="32"/>
                    <a:pt x="169" y="32"/>
                  </a:cubicBezTo>
                  <a:cubicBezTo>
                    <a:pt x="170" y="31"/>
                    <a:pt x="170" y="31"/>
                    <a:pt x="170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8" y="30"/>
                    <a:pt x="168" y="30"/>
                    <a:pt x="168" y="30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9" y="32"/>
                    <a:pt x="169" y="32"/>
                    <a:pt x="169" y="32"/>
                  </a:cubicBezTo>
                  <a:close/>
                  <a:moveTo>
                    <a:pt x="122" y="2"/>
                  </a:moveTo>
                  <a:cubicBezTo>
                    <a:pt x="122" y="2"/>
                    <a:pt x="122" y="2"/>
                    <a:pt x="122" y="2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22" y="2"/>
                    <a:pt x="122" y="2"/>
                    <a:pt x="122" y="2"/>
                  </a:cubicBezTo>
                  <a:close/>
                  <a:moveTo>
                    <a:pt x="122" y="4"/>
                  </a:moveTo>
                  <a:cubicBezTo>
                    <a:pt x="122" y="4"/>
                    <a:pt x="122" y="4"/>
                    <a:pt x="122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3" y="3"/>
                    <a:pt x="123" y="3"/>
                    <a:pt x="123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4"/>
                    <a:pt x="122" y="4"/>
                    <a:pt x="122" y="4"/>
                  </a:cubicBezTo>
                  <a:close/>
                  <a:moveTo>
                    <a:pt x="118" y="4"/>
                  </a:moveTo>
                  <a:cubicBezTo>
                    <a:pt x="119" y="5"/>
                    <a:pt x="119" y="5"/>
                    <a:pt x="119" y="5"/>
                  </a:cubicBezTo>
                  <a:cubicBezTo>
                    <a:pt x="119" y="5"/>
                    <a:pt x="119" y="5"/>
                    <a:pt x="119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9" y="2"/>
                    <a:pt x="119" y="2"/>
                    <a:pt x="119" y="2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4"/>
                    <a:pt x="118" y="4"/>
                    <a:pt x="118" y="4"/>
                  </a:cubicBezTo>
                  <a:close/>
                  <a:moveTo>
                    <a:pt x="116" y="5"/>
                  </a:moveTo>
                  <a:cubicBezTo>
                    <a:pt x="116" y="5"/>
                    <a:pt x="116" y="5"/>
                    <a:pt x="116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5"/>
                    <a:pt x="116" y="5"/>
                    <a:pt x="116" y="5"/>
                  </a:cubicBezTo>
                  <a:close/>
                  <a:moveTo>
                    <a:pt x="103" y="8"/>
                  </a:moveTo>
                  <a:cubicBezTo>
                    <a:pt x="103" y="9"/>
                    <a:pt x="103" y="9"/>
                    <a:pt x="103" y="9"/>
                  </a:cubicBezTo>
                  <a:cubicBezTo>
                    <a:pt x="104" y="9"/>
                    <a:pt x="104" y="9"/>
                    <a:pt x="104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lose/>
                  <a:moveTo>
                    <a:pt x="102" y="9"/>
                  </a:move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9"/>
                    <a:pt x="102" y="9"/>
                    <a:pt x="102" y="9"/>
                  </a:cubicBezTo>
                  <a:close/>
                  <a:moveTo>
                    <a:pt x="98" y="8"/>
                  </a:moveTo>
                  <a:cubicBezTo>
                    <a:pt x="98" y="9"/>
                    <a:pt x="98" y="9"/>
                    <a:pt x="98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98" y="8"/>
                    <a:pt x="98" y="8"/>
                    <a:pt x="98" y="8"/>
                  </a:cubicBezTo>
                  <a:close/>
                  <a:moveTo>
                    <a:pt x="95" y="16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5" y="16"/>
                    <a:pt x="95" y="16"/>
                    <a:pt x="95" y="16"/>
                  </a:cubicBezTo>
                  <a:close/>
                  <a:moveTo>
                    <a:pt x="96" y="23"/>
                  </a:moveTo>
                  <a:cubicBezTo>
                    <a:pt x="97" y="23"/>
                    <a:pt x="97" y="23"/>
                    <a:pt x="97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6" y="23"/>
                    <a:pt x="96" y="23"/>
                    <a:pt x="96" y="23"/>
                  </a:cubicBezTo>
                  <a:close/>
                  <a:moveTo>
                    <a:pt x="96" y="24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6" y="24"/>
                    <a:pt x="96" y="24"/>
                    <a:pt x="96" y="24"/>
                  </a:cubicBezTo>
                  <a:close/>
                  <a:moveTo>
                    <a:pt x="84" y="17"/>
                  </a:move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4" y="17"/>
                    <a:pt x="84" y="17"/>
                    <a:pt x="84" y="17"/>
                  </a:cubicBezTo>
                  <a:close/>
                  <a:moveTo>
                    <a:pt x="82" y="22"/>
                  </a:moveTo>
                  <a:cubicBezTo>
                    <a:pt x="82" y="22"/>
                    <a:pt x="82" y="22"/>
                    <a:pt x="82" y="22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2" y="14"/>
                    <a:pt x="82" y="14"/>
                    <a:pt x="82" y="14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22"/>
                    <a:pt x="82" y="22"/>
                    <a:pt x="82" y="22"/>
                  </a:cubicBezTo>
                  <a:close/>
                  <a:moveTo>
                    <a:pt x="34" y="28"/>
                  </a:moveTo>
                  <a:cubicBezTo>
                    <a:pt x="35" y="29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lose/>
                  <a:moveTo>
                    <a:pt x="4" y="63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4" y="63"/>
                    <a:pt x="4" y="63"/>
                    <a:pt x="4" y="63"/>
                  </a:cubicBezTo>
                  <a:close/>
                  <a:moveTo>
                    <a:pt x="0" y="63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34" y="97"/>
                  </a:moveTo>
                  <a:cubicBezTo>
                    <a:pt x="33" y="97"/>
                    <a:pt x="33" y="97"/>
                    <a:pt x="33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6"/>
                    <a:pt x="34" y="96"/>
                    <a:pt x="34" y="96"/>
                  </a:cubicBezTo>
                  <a:cubicBezTo>
                    <a:pt x="34" y="97"/>
                    <a:pt x="34" y="97"/>
                    <a:pt x="34" y="97"/>
                  </a:cubicBezTo>
                  <a:close/>
                  <a:moveTo>
                    <a:pt x="34" y="100"/>
                  </a:moveTo>
                  <a:cubicBezTo>
                    <a:pt x="34" y="100"/>
                    <a:pt x="34" y="100"/>
                    <a:pt x="34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4" y="100"/>
                    <a:pt x="34" y="100"/>
                    <a:pt x="34" y="100"/>
                  </a:cubicBezTo>
                  <a:close/>
                  <a:moveTo>
                    <a:pt x="35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5" y="101"/>
                    <a:pt x="35" y="101"/>
                    <a:pt x="35" y="101"/>
                  </a:cubicBezTo>
                  <a:close/>
                  <a:moveTo>
                    <a:pt x="35" y="106"/>
                  </a:moveTo>
                  <a:cubicBezTo>
                    <a:pt x="35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5" y="106"/>
                    <a:pt x="35" y="106"/>
                    <a:pt x="35" y="106"/>
                  </a:cubicBezTo>
                  <a:close/>
                  <a:moveTo>
                    <a:pt x="34" y="108"/>
                  </a:moveTo>
                  <a:cubicBezTo>
                    <a:pt x="34" y="109"/>
                    <a:pt x="34" y="109"/>
                    <a:pt x="34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34" y="108"/>
                    <a:pt x="34" y="108"/>
                    <a:pt x="34" y="108"/>
                  </a:cubicBezTo>
                  <a:close/>
                  <a:moveTo>
                    <a:pt x="35" y="111"/>
                  </a:move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1"/>
                    <a:pt x="35" y="111"/>
                    <a:pt x="35" y="111"/>
                  </a:cubicBezTo>
                  <a:close/>
                  <a:moveTo>
                    <a:pt x="37" y="112"/>
                  </a:moveTo>
                  <a:cubicBezTo>
                    <a:pt x="37" y="113"/>
                    <a:pt x="37" y="113"/>
                    <a:pt x="37" y="113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lose/>
                  <a:moveTo>
                    <a:pt x="34" y="113"/>
                  </a:moveTo>
                  <a:cubicBezTo>
                    <a:pt x="34" y="113"/>
                    <a:pt x="34" y="113"/>
                    <a:pt x="34" y="113"/>
                  </a:cubicBezTo>
                  <a:cubicBezTo>
                    <a:pt x="34" y="112"/>
                    <a:pt x="34" y="112"/>
                    <a:pt x="34" y="112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34" y="113"/>
                    <a:pt x="34" y="113"/>
                    <a:pt x="34" y="113"/>
                  </a:cubicBezTo>
                  <a:close/>
                  <a:moveTo>
                    <a:pt x="35" y="113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3"/>
                    <a:pt x="35" y="113"/>
                    <a:pt x="35" y="113"/>
                  </a:cubicBezTo>
                  <a:close/>
                  <a:moveTo>
                    <a:pt x="35" y="114"/>
                  </a:move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35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5" y="115"/>
                    <a:pt x="35" y="115"/>
                    <a:pt x="35" y="115"/>
                  </a:cubicBezTo>
                  <a:close/>
                  <a:moveTo>
                    <a:pt x="36" y="116"/>
                  </a:moveTo>
                  <a:cubicBezTo>
                    <a:pt x="37" y="116"/>
                    <a:pt x="37" y="116"/>
                    <a:pt x="37" y="116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6" y="115"/>
                    <a:pt x="36" y="116"/>
                    <a:pt x="36" y="116"/>
                  </a:cubicBezTo>
                  <a:close/>
                  <a:moveTo>
                    <a:pt x="33" y="118"/>
                  </a:move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4" y="117"/>
                    <a:pt x="34" y="117"/>
                    <a:pt x="34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7"/>
                    <a:pt x="33" y="117"/>
                    <a:pt x="33" y="117"/>
                  </a:cubicBezTo>
                  <a:cubicBezTo>
                    <a:pt x="33" y="118"/>
                    <a:pt x="33" y="118"/>
                    <a:pt x="33" y="118"/>
                  </a:cubicBezTo>
                  <a:close/>
                  <a:moveTo>
                    <a:pt x="35" y="119"/>
                  </a:moveTo>
                  <a:cubicBezTo>
                    <a:pt x="36" y="118"/>
                    <a:pt x="36" y="118"/>
                    <a:pt x="36" y="118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7" y="117"/>
                    <a:pt x="37" y="117"/>
                    <a:pt x="37" y="117"/>
                  </a:cubicBezTo>
                  <a:cubicBezTo>
                    <a:pt x="36" y="117"/>
                    <a:pt x="36" y="117"/>
                    <a:pt x="36" y="117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9"/>
                    <a:pt x="35" y="119"/>
                    <a:pt x="35" y="119"/>
                  </a:cubicBezTo>
                  <a:close/>
                  <a:moveTo>
                    <a:pt x="36" y="119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6" y="119"/>
                    <a:pt x="36" y="119"/>
                    <a:pt x="36" y="119"/>
                  </a:cubicBezTo>
                  <a:close/>
                  <a:moveTo>
                    <a:pt x="36" y="120"/>
                  </a:move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20"/>
                    <a:pt x="36" y="120"/>
                    <a:pt x="36" y="120"/>
                  </a:cubicBezTo>
                  <a:close/>
                  <a:moveTo>
                    <a:pt x="34" y="120"/>
                  </a:moveTo>
                  <a:cubicBezTo>
                    <a:pt x="35" y="120"/>
                    <a:pt x="35" y="120"/>
                    <a:pt x="35" y="120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lose/>
                  <a:moveTo>
                    <a:pt x="33" y="123"/>
                  </a:moveTo>
                  <a:cubicBezTo>
                    <a:pt x="33" y="123"/>
                    <a:pt x="33" y="123"/>
                    <a:pt x="33" y="123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3" y="122"/>
                    <a:pt x="33" y="123"/>
                    <a:pt x="33" y="123"/>
                  </a:cubicBezTo>
                  <a:close/>
                  <a:moveTo>
                    <a:pt x="32" y="125"/>
                  </a:moveTo>
                  <a:cubicBezTo>
                    <a:pt x="32" y="126"/>
                    <a:pt x="32" y="126"/>
                    <a:pt x="32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2" y="125"/>
                    <a:pt x="32" y="125"/>
                    <a:pt x="32" y="125"/>
                  </a:cubicBezTo>
                  <a:close/>
                  <a:moveTo>
                    <a:pt x="52" y="218"/>
                  </a:moveTo>
                  <a:cubicBezTo>
                    <a:pt x="52" y="217"/>
                    <a:pt x="52" y="217"/>
                    <a:pt x="52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7"/>
                    <a:pt x="53" y="217"/>
                    <a:pt x="53" y="217"/>
                  </a:cubicBezTo>
                  <a:cubicBezTo>
                    <a:pt x="53" y="218"/>
                    <a:pt x="53" y="218"/>
                    <a:pt x="53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8"/>
                    <a:pt x="52" y="218"/>
                    <a:pt x="52" y="218"/>
                  </a:cubicBezTo>
                  <a:close/>
                  <a:moveTo>
                    <a:pt x="47" y="215"/>
                  </a:moveTo>
                  <a:cubicBezTo>
                    <a:pt x="47" y="215"/>
                    <a:pt x="47" y="215"/>
                    <a:pt x="47" y="215"/>
                  </a:cubicBezTo>
                  <a:cubicBezTo>
                    <a:pt x="47" y="215"/>
                    <a:pt x="47" y="215"/>
                    <a:pt x="47" y="215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8" y="214"/>
                    <a:pt x="48" y="214"/>
                    <a:pt x="48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4"/>
                    <a:pt x="47" y="214"/>
                    <a:pt x="47" y="214"/>
                  </a:cubicBezTo>
                  <a:cubicBezTo>
                    <a:pt x="47" y="215"/>
                    <a:pt x="47" y="215"/>
                    <a:pt x="47" y="215"/>
                  </a:cubicBezTo>
                  <a:close/>
                  <a:moveTo>
                    <a:pt x="44" y="210"/>
                  </a:moveTo>
                  <a:cubicBezTo>
                    <a:pt x="44" y="210"/>
                    <a:pt x="44" y="210"/>
                    <a:pt x="44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5" y="210"/>
                    <a:pt x="45" y="210"/>
                    <a:pt x="45" y="210"/>
                  </a:cubicBezTo>
                  <a:cubicBezTo>
                    <a:pt x="45" y="209"/>
                    <a:pt x="45" y="209"/>
                    <a:pt x="45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10"/>
                    <a:pt x="44" y="210"/>
                    <a:pt x="44" y="210"/>
                  </a:cubicBezTo>
                  <a:close/>
                  <a:moveTo>
                    <a:pt x="42" y="210"/>
                  </a:moveTo>
                  <a:cubicBezTo>
                    <a:pt x="42" y="210"/>
                    <a:pt x="42" y="210"/>
                    <a:pt x="42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3" y="210"/>
                    <a:pt x="43" y="210"/>
                    <a:pt x="43" y="210"/>
                  </a:cubicBezTo>
                  <a:cubicBezTo>
                    <a:pt x="42" y="209"/>
                    <a:pt x="42" y="209"/>
                    <a:pt x="42" y="209"/>
                  </a:cubicBezTo>
                  <a:cubicBezTo>
                    <a:pt x="42" y="210"/>
                    <a:pt x="42" y="210"/>
                    <a:pt x="42" y="210"/>
                  </a:cubicBezTo>
                  <a:close/>
                  <a:moveTo>
                    <a:pt x="37" y="210"/>
                  </a:moveTo>
                  <a:cubicBezTo>
                    <a:pt x="37" y="210"/>
                    <a:pt x="37" y="210"/>
                    <a:pt x="37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1"/>
                    <a:pt x="38" y="211"/>
                    <a:pt x="38" y="211"/>
                  </a:cubicBezTo>
                  <a:cubicBezTo>
                    <a:pt x="39" y="211"/>
                    <a:pt x="39" y="211"/>
                    <a:pt x="39" y="211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8" y="210"/>
                    <a:pt x="38" y="210"/>
                    <a:pt x="38" y="210"/>
                  </a:cubicBezTo>
                  <a:cubicBezTo>
                    <a:pt x="37" y="210"/>
                    <a:pt x="37" y="210"/>
                    <a:pt x="37" y="210"/>
                  </a:cubicBezTo>
                  <a:close/>
                  <a:moveTo>
                    <a:pt x="31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1" y="186"/>
                    <a:pt x="31" y="186"/>
                    <a:pt x="31" y="186"/>
                  </a:cubicBezTo>
                  <a:close/>
                  <a:moveTo>
                    <a:pt x="31" y="185"/>
                  </a:move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27" y="177"/>
                  </a:move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7"/>
                    <a:pt x="28" y="177"/>
                    <a:pt x="28" y="177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7" y="177"/>
                    <a:pt x="27" y="177"/>
                    <a:pt x="27" y="177"/>
                  </a:cubicBezTo>
                  <a:close/>
                  <a:moveTo>
                    <a:pt x="27" y="176"/>
                  </a:moveTo>
                  <a:cubicBezTo>
                    <a:pt x="27" y="176"/>
                    <a:pt x="27" y="176"/>
                    <a:pt x="27" y="176"/>
                  </a:cubicBezTo>
                  <a:cubicBezTo>
                    <a:pt x="28" y="176"/>
                    <a:pt x="28" y="176"/>
                    <a:pt x="28" y="176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lose/>
                  <a:moveTo>
                    <a:pt x="27" y="168"/>
                  </a:moveTo>
                  <a:cubicBezTo>
                    <a:pt x="28" y="168"/>
                    <a:pt x="28" y="168"/>
                    <a:pt x="28" y="168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7" y="168"/>
                    <a:pt x="27" y="168"/>
                    <a:pt x="27" y="168"/>
                  </a:cubicBezTo>
                  <a:close/>
                  <a:moveTo>
                    <a:pt x="28" y="167"/>
                  </a:moveTo>
                  <a:cubicBezTo>
                    <a:pt x="28" y="167"/>
                    <a:pt x="28" y="167"/>
                    <a:pt x="28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8" y="167"/>
                    <a:pt x="28" y="167"/>
                    <a:pt x="28" y="167"/>
                  </a:cubicBezTo>
                  <a:cubicBezTo>
                    <a:pt x="28" y="167"/>
                    <a:pt x="28" y="167"/>
                    <a:pt x="28" y="167"/>
                  </a:cubicBezTo>
                  <a:close/>
                  <a:moveTo>
                    <a:pt x="26" y="167"/>
                  </a:moveTo>
                  <a:cubicBezTo>
                    <a:pt x="26" y="167"/>
                    <a:pt x="26" y="167"/>
                    <a:pt x="26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7" y="167"/>
                    <a:pt x="27" y="167"/>
                    <a:pt x="27" y="167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6" y="167"/>
                    <a:pt x="26" y="167"/>
                    <a:pt x="26" y="167"/>
                  </a:cubicBezTo>
                  <a:close/>
                  <a:moveTo>
                    <a:pt x="29" y="160"/>
                  </a:moveTo>
                  <a:cubicBezTo>
                    <a:pt x="28" y="160"/>
                    <a:pt x="28" y="160"/>
                    <a:pt x="28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29" y="160"/>
                    <a:pt x="29" y="160"/>
                    <a:pt x="29" y="160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29" y="159"/>
                    <a:pt x="29" y="159"/>
                    <a:pt x="29" y="159"/>
                  </a:cubicBezTo>
                  <a:cubicBezTo>
                    <a:pt x="29" y="160"/>
                    <a:pt x="29" y="160"/>
                    <a:pt x="29" y="160"/>
                  </a:cubicBezTo>
                  <a:close/>
                  <a:moveTo>
                    <a:pt x="36" y="157"/>
                  </a:moveTo>
                  <a:cubicBezTo>
                    <a:pt x="36" y="157"/>
                    <a:pt x="36" y="157"/>
                    <a:pt x="36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6" y="157"/>
                    <a:pt x="36" y="157"/>
                    <a:pt x="36" y="157"/>
                  </a:cubicBezTo>
                  <a:close/>
                  <a:moveTo>
                    <a:pt x="33" y="153"/>
                  </a:moveTo>
                  <a:cubicBezTo>
                    <a:pt x="33" y="154"/>
                    <a:pt x="33" y="154"/>
                    <a:pt x="33" y="154"/>
                  </a:cubicBezTo>
                  <a:cubicBezTo>
                    <a:pt x="33" y="154"/>
                    <a:pt x="33" y="154"/>
                    <a:pt x="33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3" y="153"/>
                    <a:pt x="33" y="153"/>
                    <a:pt x="33" y="153"/>
                  </a:cubicBezTo>
                  <a:cubicBezTo>
                    <a:pt x="33" y="153"/>
                    <a:pt x="33" y="153"/>
                    <a:pt x="33" y="153"/>
                  </a:cubicBezTo>
                  <a:close/>
                  <a:moveTo>
                    <a:pt x="36" y="15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37" y="153"/>
                    <a:pt x="37" y="153"/>
                    <a:pt x="37" y="153"/>
                  </a:cubicBezTo>
                  <a:cubicBezTo>
                    <a:pt x="36" y="153"/>
                    <a:pt x="36" y="153"/>
                    <a:pt x="36" y="153"/>
                  </a:cubicBezTo>
                  <a:close/>
                  <a:moveTo>
                    <a:pt x="34" y="153"/>
                  </a:moveTo>
                  <a:cubicBezTo>
                    <a:pt x="35" y="153"/>
                    <a:pt x="35" y="153"/>
                    <a:pt x="35" y="153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34" y="153"/>
                    <a:pt x="34" y="153"/>
                    <a:pt x="34" y="153"/>
                  </a:cubicBezTo>
                  <a:close/>
                  <a:moveTo>
                    <a:pt x="42" y="137"/>
                  </a:moveTo>
                  <a:cubicBezTo>
                    <a:pt x="42" y="138"/>
                    <a:pt x="42" y="138"/>
                    <a:pt x="42" y="138"/>
                  </a:cubicBezTo>
                  <a:cubicBezTo>
                    <a:pt x="43" y="138"/>
                    <a:pt x="43" y="138"/>
                    <a:pt x="43" y="138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2" y="137"/>
                    <a:pt x="42" y="137"/>
                    <a:pt x="42" y="137"/>
                  </a:cubicBezTo>
                  <a:close/>
                  <a:moveTo>
                    <a:pt x="42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42" y="136"/>
                    <a:pt x="42" y="136"/>
                    <a:pt x="42" y="136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2" y="135"/>
                    <a:pt x="42" y="135"/>
                    <a:pt x="42" y="135"/>
                  </a:cubicBezTo>
                  <a:close/>
                  <a:moveTo>
                    <a:pt x="39" y="130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30"/>
                    <a:pt x="39" y="130"/>
                    <a:pt x="39" y="130"/>
                  </a:cubicBezTo>
                  <a:close/>
                  <a:moveTo>
                    <a:pt x="39" y="133"/>
                  </a:move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31"/>
                    <a:pt x="41" y="131"/>
                    <a:pt x="41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39" y="133"/>
                    <a:pt x="39" y="133"/>
                    <a:pt x="39" y="133"/>
                  </a:cubicBezTo>
                  <a:close/>
                  <a:moveTo>
                    <a:pt x="36" y="133"/>
                  </a:moveTo>
                  <a:cubicBezTo>
                    <a:pt x="37" y="133"/>
                    <a:pt x="37" y="133"/>
                    <a:pt x="37" y="133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3"/>
                    <a:pt x="36" y="133"/>
                    <a:pt x="36" y="133"/>
                  </a:cubicBezTo>
                  <a:close/>
                  <a:moveTo>
                    <a:pt x="31" y="137"/>
                  </a:moveTo>
                  <a:cubicBezTo>
                    <a:pt x="31" y="137"/>
                    <a:pt x="31" y="137"/>
                    <a:pt x="31" y="137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1" y="137"/>
                    <a:pt x="31" y="137"/>
                    <a:pt x="31" y="137"/>
                  </a:cubicBezTo>
                  <a:close/>
                  <a:moveTo>
                    <a:pt x="41" y="144"/>
                  </a:moveTo>
                  <a:cubicBezTo>
                    <a:pt x="41" y="145"/>
                    <a:pt x="41" y="145"/>
                    <a:pt x="41" y="145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43" y="145"/>
                    <a:pt x="43" y="145"/>
                    <a:pt x="43" y="145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1" y="144"/>
                    <a:pt x="41" y="144"/>
                    <a:pt x="41" y="144"/>
                  </a:cubicBezTo>
                  <a:close/>
                  <a:moveTo>
                    <a:pt x="31" y="147"/>
                  </a:moveTo>
                  <a:cubicBezTo>
                    <a:pt x="31" y="147"/>
                    <a:pt x="31" y="147"/>
                    <a:pt x="31" y="147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37" y="147"/>
                    <a:pt x="37" y="147"/>
                    <a:pt x="37" y="147"/>
                  </a:cubicBezTo>
                  <a:cubicBezTo>
                    <a:pt x="38" y="147"/>
                    <a:pt x="38" y="147"/>
                    <a:pt x="38" y="147"/>
                  </a:cubicBezTo>
                  <a:cubicBezTo>
                    <a:pt x="40" y="146"/>
                    <a:pt x="40" y="146"/>
                    <a:pt x="40" y="146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8" y="144"/>
                    <a:pt x="38" y="144"/>
                    <a:pt x="38" y="144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2" y="142"/>
                    <a:pt x="32" y="142"/>
                    <a:pt x="32" y="142"/>
                  </a:cubicBezTo>
                  <a:cubicBezTo>
                    <a:pt x="31" y="142"/>
                    <a:pt x="31" y="142"/>
                    <a:pt x="31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4" y="146"/>
                    <a:pt x="34" y="146"/>
                    <a:pt x="34" y="146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2" y="146"/>
                    <a:pt x="32" y="146"/>
                    <a:pt x="32" y="146"/>
                  </a:cubicBezTo>
                  <a:cubicBezTo>
                    <a:pt x="31" y="146"/>
                    <a:pt x="31" y="146"/>
                    <a:pt x="31" y="146"/>
                  </a:cubicBezTo>
                  <a:lnTo>
                    <a:pt x="31" y="1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61"/>
            <p:cNvSpPr>
              <a:spLocks noEditPoints="1"/>
            </p:cNvSpPr>
            <p:nvPr/>
          </p:nvSpPr>
          <p:spPr bwMode="auto">
            <a:xfrm>
              <a:off x="1705606" y="742950"/>
              <a:ext cx="1834736" cy="1541384"/>
            </a:xfrm>
            <a:custGeom>
              <a:avLst/>
              <a:gdLst>
                <a:gd name="T0" fmla="*/ 282 w 385"/>
                <a:gd name="T1" fmla="*/ 23 h 323"/>
                <a:gd name="T2" fmla="*/ 282 w 385"/>
                <a:gd name="T3" fmla="*/ 55 h 323"/>
                <a:gd name="T4" fmla="*/ 281 w 385"/>
                <a:gd name="T5" fmla="*/ 61 h 323"/>
                <a:gd name="T6" fmla="*/ 300 w 385"/>
                <a:gd name="T7" fmla="*/ 38 h 323"/>
                <a:gd name="T8" fmla="*/ 301 w 385"/>
                <a:gd name="T9" fmla="*/ 22 h 323"/>
                <a:gd name="T10" fmla="*/ 325 w 385"/>
                <a:gd name="T11" fmla="*/ 10 h 323"/>
                <a:gd name="T12" fmla="*/ 379 w 385"/>
                <a:gd name="T13" fmla="*/ 12 h 323"/>
                <a:gd name="T14" fmla="*/ 330 w 385"/>
                <a:gd name="T15" fmla="*/ 46 h 323"/>
                <a:gd name="T16" fmla="*/ 296 w 385"/>
                <a:gd name="T17" fmla="*/ 67 h 323"/>
                <a:gd name="T18" fmla="*/ 308 w 385"/>
                <a:gd name="T19" fmla="*/ 151 h 323"/>
                <a:gd name="T20" fmla="*/ 270 w 385"/>
                <a:gd name="T21" fmla="*/ 63 h 323"/>
                <a:gd name="T22" fmla="*/ 241 w 385"/>
                <a:gd name="T23" fmla="*/ 43 h 323"/>
                <a:gd name="T24" fmla="*/ 201 w 385"/>
                <a:gd name="T25" fmla="*/ 40 h 323"/>
                <a:gd name="T26" fmla="*/ 263 w 385"/>
                <a:gd name="T27" fmla="*/ 71 h 323"/>
                <a:gd name="T28" fmla="*/ 273 w 385"/>
                <a:gd name="T29" fmla="*/ 98 h 323"/>
                <a:gd name="T30" fmla="*/ 165 w 385"/>
                <a:gd name="T31" fmla="*/ 52 h 323"/>
                <a:gd name="T32" fmla="*/ 239 w 385"/>
                <a:gd name="T33" fmla="*/ 81 h 323"/>
                <a:gd name="T34" fmla="*/ 222 w 385"/>
                <a:gd name="T35" fmla="*/ 71 h 323"/>
                <a:gd name="T36" fmla="*/ 213 w 385"/>
                <a:gd name="T37" fmla="*/ 74 h 323"/>
                <a:gd name="T38" fmla="*/ 201 w 385"/>
                <a:gd name="T39" fmla="*/ 63 h 323"/>
                <a:gd name="T40" fmla="*/ 145 w 385"/>
                <a:gd name="T41" fmla="*/ 70 h 323"/>
                <a:gd name="T42" fmla="*/ 207 w 385"/>
                <a:gd name="T43" fmla="*/ 101 h 323"/>
                <a:gd name="T44" fmla="*/ 221 w 385"/>
                <a:gd name="T45" fmla="*/ 106 h 323"/>
                <a:gd name="T46" fmla="*/ 277 w 385"/>
                <a:gd name="T47" fmla="*/ 112 h 323"/>
                <a:gd name="T48" fmla="*/ 266 w 385"/>
                <a:gd name="T49" fmla="*/ 145 h 323"/>
                <a:gd name="T50" fmla="*/ 191 w 385"/>
                <a:gd name="T51" fmla="*/ 148 h 323"/>
                <a:gd name="T52" fmla="*/ 188 w 385"/>
                <a:gd name="T53" fmla="*/ 109 h 323"/>
                <a:gd name="T54" fmla="*/ 162 w 385"/>
                <a:gd name="T55" fmla="*/ 87 h 323"/>
                <a:gd name="T56" fmla="*/ 142 w 385"/>
                <a:gd name="T57" fmla="*/ 130 h 323"/>
                <a:gd name="T58" fmla="*/ 182 w 385"/>
                <a:gd name="T59" fmla="*/ 139 h 323"/>
                <a:gd name="T60" fmla="*/ 277 w 385"/>
                <a:gd name="T61" fmla="*/ 194 h 323"/>
                <a:gd name="T62" fmla="*/ 280 w 385"/>
                <a:gd name="T63" fmla="*/ 154 h 323"/>
                <a:gd name="T64" fmla="*/ 242 w 385"/>
                <a:gd name="T65" fmla="*/ 135 h 323"/>
                <a:gd name="T66" fmla="*/ 258 w 385"/>
                <a:gd name="T67" fmla="*/ 120 h 323"/>
                <a:gd name="T68" fmla="*/ 287 w 385"/>
                <a:gd name="T69" fmla="*/ 120 h 323"/>
                <a:gd name="T70" fmla="*/ 296 w 385"/>
                <a:gd name="T71" fmla="*/ 143 h 323"/>
                <a:gd name="T72" fmla="*/ 305 w 385"/>
                <a:gd name="T73" fmla="*/ 158 h 323"/>
                <a:gd name="T74" fmla="*/ 320 w 385"/>
                <a:gd name="T75" fmla="*/ 177 h 323"/>
                <a:gd name="T76" fmla="*/ 306 w 385"/>
                <a:gd name="T77" fmla="*/ 178 h 323"/>
                <a:gd name="T78" fmla="*/ 298 w 385"/>
                <a:gd name="T79" fmla="*/ 202 h 323"/>
                <a:gd name="T80" fmla="*/ 241 w 385"/>
                <a:gd name="T81" fmla="*/ 185 h 323"/>
                <a:gd name="T82" fmla="*/ 283 w 385"/>
                <a:gd name="T83" fmla="*/ 220 h 323"/>
                <a:gd name="T84" fmla="*/ 229 w 385"/>
                <a:gd name="T85" fmla="*/ 245 h 323"/>
                <a:gd name="T86" fmla="*/ 305 w 385"/>
                <a:gd name="T87" fmla="*/ 297 h 323"/>
                <a:gd name="T88" fmla="*/ 326 w 385"/>
                <a:gd name="T89" fmla="*/ 297 h 323"/>
                <a:gd name="T90" fmla="*/ 318 w 385"/>
                <a:gd name="T91" fmla="*/ 278 h 323"/>
                <a:gd name="T92" fmla="*/ 35 w 385"/>
                <a:gd name="T93" fmla="*/ 268 h 323"/>
                <a:gd name="T94" fmla="*/ 20 w 385"/>
                <a:gd name="T95" fmla="*/ 240 h 323"/>
                <a:gd name="T96" fmla="*/ 65 w 385"/>
                <a:gd name="T97" fmla="*/ 112 h 323"/>
                <a:gd name="T98" fmla="*/ 28 w 385"/>
                <a:gd name="T99" fmla="*/ 245 h 323"/>
                <a:gd name="T100" fmla="*/ 68 w 385"/>
                <a:gd name="T101" fmla="*/ 116 h 323"/>
                <a:gd name="T102" fmla="*/ 112 w 385"/>
                <a:gd name="T103" fmla="*/ 117 h 323"/>
                <a:gd name="T104" fmla="*/ 169 w 385"/>
                <a:gd name="T105" fmla="*/ 137 h 323"/>
                <a:gd name="T106" fmla="*/ 201 w 385"/>
                <a:gd name="T107" fmla="*/ 156 h 323"/>
                <a:gd name="T108" fmla="*/ 225 w 385"/>
                <a:gd name="T109" fmla="*/ 132 h 323"/>
                <a:gd name="T110" fmla="*/ 258 w 385"/>
                <a:gd name="T111" fmla="*/ 148 h 323"/>
                <a:gd name="T112" fmla="*/ 216 w 385"/>
                <a:gd name="T113" fmla="*/ 185 h 323"/>
                <a:gd name="T114" fmla="*/ 178 w 385"/>
                <a:gd name="T115" fmla="*/ 234 h 323"/>
                <a:gd name="T116" fmla="*/ 246 w 385"/>
                <a:gd name="T117" fmla="*/ 222 h 323"/>
                <a:gd name="T118" fmla="*/ 293 w 385"/>
                <a:gd name="T119" fmla="*/ 224 h 323"/>
                <a:gd name="T120" fmla="*/ 312 w 385"/>
                <a:gd name="T121" fmla="*/ 258 h 323"/>
                <a:gd name="T122" fmla="*/ 275 w 385"/>
                <a:gd name="T123" fmla="*/ 281 h 323"/>
                <a:gd name="T124" fmla="*/ 281 w 385"/>
                <a:gd name="T125" fmla="*/ 30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" h="323">
                  <a:moveTo>
                    <a:pt x="278" y="57"/>
                  </a:moveTo>
                  <a:cubicBezTo>
                    <a:pt x="279" y="56"/>
                    <a:pt x="279" y="56"/>
                    <a:pt x="279" y="56"/>
                  </a:cubicBezTo>
                  <a:cubicBezTo>
                    <a:pt x="280" y="56"/>
                    <a:pt x="280" y="56"/>
                    <a:pt x="280" y="56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2"/>
                    <a:pt x="282" y="52"/>
                    <a:pt x="282" y="52"/>
                  </a:cubicBezTo>
                  <a:cubicBezTo>
                    <a:pt x="282" y="53"/>
                    <a:pt x="282" y="53"/>
                    <a:pt x="282" y="53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2" y="54"/>
                    <a:pt x="282" y="54"/>
                    <a:pt x="282" y="54"/>
                  </a:cubicBezTo>
                  <a:cubicBezTo>
                    <a:pt x="283" y="54"/>
                    <a:pt x="283" y="54"/>
                    <a:pt x="283" y="54"/>
                  </a:cubicBezTo>
                  <a:cubicBezTo>
                    <a:pt x="283" y="53"/>
                    <a:pt x="283" y="53"/>
                    <a:pt x="283" y="53"/>
                  </a:cubicBezTo>
                  <a:cubicBezTo>
                    <a:pt x="284" y="53"/>
                    <a:pt x="284" y="53"/>
                    <a:pt x="284" y="53"/>
                  </a:cubicBezTo>
                  <a:cubicBezTo>
                    <a:pt x="284" y="52"/>
                    <a:pt x="284" y="52"/>
                    <a:pt x="284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50"/>
                    <a:pt x="284" y="50"/>
                    <a:pt x="284" y="50"/>
                  </a:cubicBezTo>
                  <a:cubicBezTo>
                    <a:pt x="284" y="49"/>
                    <a:pt x="284" y="49"/>
                    <a:pt x="284" y="49"/>
                  </a:cubicBezTo>
                  <a:cubicBezTo>
                    <a:pt x="285" y="48"/>
                    <a:pt x="285" y="48"/>
                    <a:pt x="285" y="48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7" y="46"/>
                    <a:pt x="287" y="46"/>
                    <a:pt x="287" y="46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7" y="47"/>
                    <a:pt x="287" y="47"/>
                    <a:pt x="287" y="47"/>
                  </a:cubicBezTo>
                  <a:cubicBezTo>
                    <a:pt x="286" y="47"/>
                    <a:pt x="286" y="47"/>
                    <a:pt x="286" y="47"/>
                  </a:cubicBezTo>
                  <a:cubicBezTo>
                    <a:pt x="286" y="49"/>
                    <a:pt x="286" y="49"/>
                    <a:pt x="286" y="49"/>
                  </a:cubicBezTo>
                  <a:cubicBezTo>
                    <a:pt x="285" y="50"/>
                    <a:pt x="285" y="50"/>
                    <a:pt x="285" y="50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1"/>
                    <a:pt x="285" y="51"/>
                    <a:pt x="285" y="51"/>
                  </a:cubicBezTo>
                  <a:cubicBezTo>
                    <a:pt x="285" y="52"/>
                    <a:pt x="285" y="52"/>
                    <a:pt x="285" y="52"/>
                  </a:cubicBezTo>
                  <a:cubicBezTo>
                    <a:pt x="286" y="52"/>
                    <a:pt x="286" y="52"/>
                    <a:pt x="286" y="52"/>
                  </a:cubicBezTo>
                  <a:cubicBezTo>
                    <a:pt x="287" y="51"/>
                    <a:pt x="287" y="51"/>
                    <a:pt x="287" y="51"/>
                  </a:cubicBezTo>
                  <a:cubicBezTo>
                    <a:pt x="288" y="49"/>
                    <a:pt x="288" y="49"/>
                    <a:pt x="288" y="49"/>
                  </a:cubicBezTo>
                  <a:cubicBezTo>
                    <a:pt x="289" y="48"/>
                    <a:pt x="289" y="48"/>
                    <a:pt x="289" y="48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89" y="47"/>
                    <a:pt x="289" y="47"/>
                    <a:pt x="289" y="47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7"/>
                    <a:pt x="290" y="47"/>
                    <a:pt x="290" y="47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0" y="48"/>
                    <a:pt x="290" y="48"/>
                    <a:pt x="290" y="48"/>
                  </a:cubicBezTo>
                  <a:cubicBezTo>
                    <a:pt x="291" y="47"/>
                    <a:pt x="291" y="47"/>
                    <a:pt x="291" y="47"/>
                  </a:cubicBezTo>
                  <a:cubicBezTo>
                    <a:pt x="292" y="47"/>
                    <a:pt x="292" y="47"/>
                    <a:pt x="292" y="47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5" y="46"/>
                    <a:pt x="295" y="46"/>
                    <a:pt x="295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7" y="46"/>
                    <a:pt x="297" y="46"/>
                    <a:pt x="297" y="46"/>
                  </a:cubicBezTo>
                  <a:cubicBezTo>
                    <a:pt x="297" y="45"/>
                    <a:pt x="297" y="45"/>
                    <a:pt x="297" y="45"/>
                  </a:cubicBezTo>
                  <a:cubicBezTo>
                    <a:pt x="297" y="44"/>
                    <a:pt x="297" y="44"/>
                    <a:pt x="297" y="44"/>
                  </a:cubicBezTo>
                  <a:cubicBezTo>
                    <a:pt x="298" y="44"/>
                    <a:pt x="298" y="44"/>
                    <a:pt x="298" y="44"/>
                  </a:cubicBezTo>
                  <a:cubicBezTo>
                    <a:pt x="297" y="43"/>
                    <a:pt x="297" y="43"/>
                    <a:pt x="297" y="43"/>
                  </a:cubicBezTo>
                  <a:cubicBezTo>
                    <a:pt x="297" y="42"/>
                    <a:pt x="297" y="42"/>
                    <a:pt x="297" y="42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3"/>
                    <a:pt x="295" y="43"/>
                    <a:pt x="295" y="43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6" y="41"/>
                    <a:pt x="296" y="41"/>
                    <a:pt x="296" y="41"/>
                  </a:cubicBezTo>
                  <a:cubicBezTo>
                    <a:pt x="297" y="41"/>
                    <a:pt x="297" y="41"/>
                    <a:pt x="297" y="41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5" y="39"/>
                    <a:pt x="295" y="39"/>
                    <a:pt x="295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2" y="40"/>
                    <a:pt x="292" y="40"/>
                    <a:pt x="292" y="40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2" y="39"/>
                    <a:pt x="292" y="39"/>
                    <a:pt x="292" y="39"/>
                  </a:cubicBezTo>
                  <a:cubicBezTo>
                    <a:pt x="294" y="38"/>
                    <a:pt x="294" y="38"/>
                    <a:pt x="294" y="38"/>
                  </a:cubicBezTo>
                  <a:cubicBezTo>
                    <a:pt x="295" y="38"/>
                    <a:pt x="295" y="38"/>
                    <a:pt x="295" y="38"/>
                  </a:cubicBezTo>
                  <a:cubicBezTo>
                    <a:pt x="296" y="37"/>
                    <a:pt x="296" y="37"/>
                    <a:pt x="296" y="37"/>
                  </a:cubicBezTo>
                  <a:cubicBezTo>
                    <a:pt x="297" y="36"/>
                    <a:pt x="297" y="36"/>
                    <a:pt x="297" y="36"/>
                  </a:cubicBezTo>
                  <a:cubicBezTo>
                    <a:pt x="298" y="35"/>
                    <a:pt x="298" y="35"/>
                    <a:pt x="298" y="35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4"/>
                    <a:pt x="297" y="34"/>
                    <a:pt x="297" y="34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32"/>
                    <a:pt x="298" y="32"/>
                    <a:pt x="298" y="32"/>
                  </a:cubicBezTo>
                  <a:cubicBezTo>
                    <a:pt x="298" y="31"/>
                    <a:pt x="298" y="31"/>
                    <a:pt x="298" y="31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298" y="28"/>
                    <a:pt x="298" y="28"/>
                    <a:pt x="298" y="28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31"/>
                    <a:pt x="296" y="31"/>
                    <a:pt x="296" y="31"/>
                  </a:cubicBezTo>
                  <a:cubicBezTo>
                    <a:pt x="297" y="32"/>
                    <a:pt x="297" y="32"/>
                    <a:pt x="297" y="32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5" y="33"/>
                    <a:pt x="295" y="33"/>
                    <a:pt x="295" y="33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5" y="31"/>
                    <a:pt x="295" y="31"/>
                    <a:pt x="295" y="31"/>
                  </a:cubicBezTo>
                  <a:cubicBezTo>
                    <a:pt x="296" y="30"/>
                    <a:pt x="296" y="30"/>
                    <a:pt x="296" y="30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6" y="29"/>
                    <a:pt x="296" y="29"/>
                    <a:pt x="296" y="29"/>
                  </a:cubicBezTo>
                  <a:cubicBezTo>
                    <a:pt x="297" y="29"/>
                    <a:pt x="297" y="29"/>
                    <a:pt x="297" y="29"/>
                  </a:cubicBezTo>
                  <a:cubicBezTo>
                    <a:pt x="296" y="28"/>
                    <a:pt x="296" y="28"/>
                    <a:pt x="296" y="28"/>
                  </a:cubicBezTo>
                  <a:cubicBezTo>
                    <a:pt x="296" y="27"/>
                    <a:pt x="296" y="27"/>
                    <a:pt x="296" y="27"/>
                  </a:cubicBezTo>
                  <a:cubicBezTo>
                    <a:pt x="295" y="27"/>
                    <a:pt x="295" y="27"/>
                    <a:pt x="295" y="27"/>
                  </a:cubicBezTo>
                  <a:cubicBezTo>
                    <a:pt x="294" y="27"/>
                    <a:pt x="294" y="27"/>
                    <a:pt x="294" y="27"/>
                  </a:cubicBezTo>
                  <a:cubicBezTo>
                    <a:pt x="294" y="28"/>
                    <a:pt x="294" y="28"/>
                    <a:pt x="294" y="28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293" y="22"/>
                    <a:pt x="293" y="22"/>
                    <a:pt x="293" y="22"/>
                  </a:cubicBezTo>
                  <a:cubicBezTo>
                    <a:pt x="293" y="21"/>
                    <a:pt x="293" y="21"/>
                    <a:pt x="293" y="21"/>
                  </a:cubicBezTo>
                  <a:cubicBezTo>
                    <a:pt x="294" y="20"/>
                    <a:pt x="294" y="20"/>
                    <a:pt x="294" y="20"/>
                  </a:cubicBezTo>
                  <a:cubicBezTo>
                    <a:pt x="293" y="19"/>
                    <a:pt x="293" y="19"/>
                    <a:pt x="293" y="19"/>
                  </a:cubicBezTo>
                  <a:cubicBezTo>
                    <a:pt x="294" y="17"/>
                    <a:pt x="294" y="17"/>
                    <a:pt x="294" y="17"/>
                  </a:cubicBezTo>
                  <a:cubicBezTo>
                    <a:pt x="294" y="16"/>
                    <a:pt x="294" y="16"/>
                    <a:pt x="294" y="16"/>
                  </a:cubicBezTo>
                  <a:cubicBezTo>
                    <a:pt x="293" y="16"/>
                    <a:pt x="293" y="16"/>
                    <a:pt x="293" y="16"/>
                  </a:cubicBezTo>
                  <a:cubicBezTo>
                    <a:pt x="293" y="15"/>
                    <a:pt x="293" y="15"/>
                    <a:pt x="293" y="15"/>
                  </a:cubicBezTo>
                  <a:cubicBezTo>
                    <a:pt x="292" y="14"/>
                    <a:pt x="292" y="14"/>
                    <a:pt x="292" y="14"/>
                  </a:cubicBezTo>
                  <a:cubicBezTo>
                    <a:pt x="292" y="13"/>
                    <a:pt x="292" y="13"/>
                    <a:pt x="292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3"/>
                    <a:pt x="290" y="13"/>
                    <a:pt x="290" y="13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ubicBezTo>
                    <a:pt x="288" y="14"/>
                    <a:pt x="288" y="14"/>
                    <a:pt x="288" y="14"/>
                  </a:cubicBezTo>
                  <a:cubicBezTo>
                    <a:pt x="287" y="15"/>
                    <a:pt x="287" y="15"/>
                    <a:pt x="287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8" y="15"/>
                    <a:pt x="288" y="15"/>
                    <a:pt x="288" y="15"/>
                  </a:cubicBezTo>
                  <a:cubicBezTo>
                    <a:pt x="289" y="15"/>
                    <a:pt x="289" y="15"/>
                    <a:pt x="289" y="15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8"/>
                    <a:pt x="289" y="18"/>
                    <a:pt x="289" y="18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87" y="17"/>
                    <a:pt x="287" y="17"/>
                    <a:pt x="287" y="17"/>
                  </a:cubicBezTo>
                  <a:cubicBezTo>
                    <a:pt x="287" y="18"/>
                    <a:pt x="287" y="18"/>
                    <a:pt x="287" y="18"/>
                  </a:cubicBezTo>
                  <a:cubicBezTo>
                    <a:pt x="288" y="18"/>
                    <a:pt x="288" y="18"/>
                    <a:pt x="288" y="18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86" y="19"/>
                    <a:pt x="286" y="19"/>
                    <a:pt x="286" y="19"/>
                  </a:cubicBezTo>
                  <a:cubicBezTo>
                    <a:pt x="285" y="18"/>
                    <a:pt x="285" y="18"/>
                    <a:pt x="285" y="18"/>
                  </a:cubicBezTo>
                  <a:cubicBezTo>
                    <a:pt x="284" y="18"/>
                    <a:pt x="284" y="18"/>
                    <a:pt x="284" y="18"/>
                  </a:cubicBezTo>
                  <a:cubicBezTo>
                    <a:pt x="283" y="19"/>
                    <a:pt x="283" y="19"/>
                    <a:pt x="283" y="19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3" y="20"/>
                    <a:pt x="283" y="20"/>
                    <a:pt x="283" y="20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4" y="21"/>
                    <a:pt x="284" y="21"/>
                    <a:pt x="284" y="21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4" y="22"/>
                    <a:pt x="284" y="22"/>
                    <a:pt x="284" y="22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85" y="23"/>
                    <a:pt x="285" y="23"/>
                    <a:pt x="285" y="23"/>
                  </a:cubicBezTo>
                  <a:cubicBezTo>
                    <a:pt x="285" y="24"/>
                    <a:pt x="285" y="24"/>
                    <a:pt x="285" y="24"/>
                  </a:cubicBezTo>
                  <a:cubicBezTo>
                    <a:pt x="284" y="24"/>
                    <a:pt x="284" y="24"/>
                    <a:pt x="284" y="24"/>
                  </a:cubicBezTo>
                  <a:cubicBezTo>
                    <a:pt x="283" y="23"/>
                    <a:pt x="283" y="23"/>
                    <a:pt x="283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2" y="23"/>
                    <a:pt x="282" y="23"/>
                    <a:pt x="282" y="23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0" y="23"/>
                    <a:pt x="280" y="23"/>
                    <a:pt x="280" y="23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5"/>
                    <a:pt x="280" y="25"/>
                    <a:pt x="280" y="25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79" y="24"/>
                    <a:pt x="279" y="24"/>
                    <a:pt x="279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8" y="24"/>
                    <a:pt x="278" y="24"/>
                    <a:pt x="278" y="24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7" y="23"/>
                    <a:pt x="277" y="23"/>
                    <a:pt x="277" y="23"/>
                  </a:cubicBezTo>
                  <a:cubicBezTo>
                    <a:pt x="276" y="23"/>
                    <a:pt x="276" y="23"/>
                    <a:pt x="276" y="23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7" y="25"/>
                    <a:pt x="277" y="25"/>
                    <a:pt x="277" y="25"/>
                  </a:cubicBezTo>
                  <a:cubicBezTo>
                    <a:pt x="277" y="26"/>
                    <a:pt x="277" y="26"/>
                    <a:pt x="277" y="26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9" y="28"/>
                    <a:pt x="279" y="28"/>
                    <a:pt x="279" y="28"/>
                  </a:cubicBezTo>
                  <a:cubicBezTo>
                    <a:pt x="279" y="29"/>
                    <a:pt x="279" y="29"/>
                    <a:pt x="279" y="29"/>
                  </a:cubicBezTo>
                  <a:cubicBezTo>
                    <a:pt x="280" y="29"/>
                    <a:pt x="280" y="29"/>
                    <a:pt x="280" y="29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282" y="28"/>
                    <a:pt x="282" y="28"/>
                    <a:pt x="282" y="28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29"/>
                    <a:pt x="282" y="29"/>
                    <a:pt x="282" y="29"/>
                  </a:cubicBezTo>
                  <a:cubicBezTo>
                    <a:pt x="282" y="30"/>
                    <a:pt x="282" y="30"/>
                    <a:pt x="282" y="30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1" y="31"/>
                    <a:pt x="281" y="31"/>
                    <a:pt x="281" y="31"/>
                  </a:cubicBezTo>
                  <a:cubicBezTo>
                    <a:pt x="280" y="30"/>
                    <a:pt x="280" y="30"/>
                    <a:pt x="280" y="30"/>
                  </a:cubicBezTo>
                  <a:cubicBezTo>
                    <a:pt x="277" y="30"/>
                    <a:pt x="277" y="30"/>
                    <a:pt x="277" y="30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6" y="28"/>
                    <a:pt x="276" y="28"/>
                    <a:pt x="276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8"/>
                    <a:pt x="275" y="28"/>
                    <a:pt x="275" y="28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5" y="29"/>
                    <a:pt x="275" y="29"/>
                    <a:pt x="275" y="29"/>
                  </a:cubicBezTo>
                  <a:cubicBezTo>
                    <a:pt x="274" y="29"/>
                    <a:pt x="274" y="29"/>
                    <a:pt x="274" y="29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1"/>
                    <a:pt x="274" y="31"/>
                    <a:pt x="274" y="31"/>
                  </a:cubicBezTo>
                  <a:cubicBezTo>
                    <a:pt x="274" y="32"/>
                    <a:pt x="274" y="32"/>
                    <a:pt x="274" y="32"/>
                  </a:cubicBezTo>
                  <a:cubicBezTo>
                    <a:pt x="273" y="32"/>
                    <a:pt x="273" y="32"/>
                    <a:pt x="273" y="32"/>
                  </a:cubicBezTo>
                  <a:cubicBezTo>
                    <a:pt x="273" y="34"/>
                    <a:pt x="273" y="34"/>
                    <a:pt x="273" y="34"/>
                  </a:cubicBezTo>
                  <a:cubicBezTo>
                    <a:pt x="274" y="34"/>
                    <a:pt x="274" y="34"/>
                    <a:pt x="274" y="34"/>
                  </a:cubicBezTo>
                  <a:cubicBezTo>
                    <a:pt x="275" y="34"/>
                    <a:pt x="275" y="34"/>
                    <a:pt x="275" y="34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7" y="35"/>
                    <a:pt x="277" y="35"/>
                    <a:pt x="277" y="35"/>
                  </a:cubicBezTo>
                  <a:cubicBezTo>
                    <a:pt x="276" y="35"/>
                    <a:pt x="276" y="35"/>
                    <a:pt x="276" y="35"/>
                  </a:cubicBezTo>
                  <a:cubicBezTo>
                    <a:pt x="275" y="35"/>
                    <a:pt x="275" y="35"/>
                    <a:pt x="275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71" y="37"/>
                    <a:pt x="271" y="37"/>
                    <a:pt x="271" y="37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8"/>
                    <a:pt x="271" y="38"/>
                    <a:pt x="271" y="38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1" y="39"/>
                    <a:pt x="271" y="39"/>
                    <a:pt x="271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8"/>
                    <a:pt x="274" y="38"/>
                    <a:pt x="274" y="38"/>
                  </a:cubicBezTo>
                  <a:cubicBezTo>
                    <a:pt x="274" y="39"/>
                    <a:pt x="274" y="39"/>
                    <a:pt x="274" y="39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3" y="40"/>
                    <a:pt x="273" y="40"/>
                    <a:pt x="273" y="40"/>
                  </a:cubicBezTo>
                  <a:cubicBezTo>
                    <a:pt x="274" y="40"/>
                    <a:pt x="274" y="40"/>
                    <a:pt x="274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6" y="40"/>
                    <a:pt x="276" y="40"/>
                    <a:pt x="276" y="4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1"/>
                    <a:pt x="277" y="41"/>
                    <a:pt x="277" y="41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8" y="41"/>
                    <a:pt x="278" y="41"/>
                    <a:pt x="278" y="41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2" y="42"/>
                    <a:pt x="282" y="42"/>
                    <a:pt x="282" y="42"/>
                  </a:cubicBezTo>
                  <a:cubicBezTo>
                    <a:pt x="282" y="43"/>
                    <a:pt x="282" y="43"/>
                    <a:pt x="282" y="43"/>
                  </a:cubicBezTo>
                  <a:cubicBezTo>
                    <a:pt x="280" y="43"/>
                    <a:pt x="280" y="43"/>
                    <a:pt x="280" y="43"/>
                  </a:cubicBezTo>
                  <a:cubicBezTo>
                    <a:pt x="279" y="43"/>
                    <a:pt x="279" y="43"/>
                    <a:pt x="279" y="43"/>
                  </a:cubicBezTo>
                  <a:cubicBezTo>
                    <a:pt x="278" y="42"/>
                    <a:pt x="278" y="42"/>
                    <a:pt x="278" y="42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77" y="43"/>
                    <a:pt x="277" y="43"/>
                    <a:pt x="277" y="43"/>
                  </a:cubicBezTo>
                  <a:cubicBezTo>
                    <a:pt x="278" y="43"/>
                    <a:pt x="278" y="43"/>
                    <a:pt x="278" y="43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1" y="44"/>
                    <a:pt x="281" y="44"/>
                    <a:pt x="281" y="44"/>
                  </a:cubicBezTo>
                  <a:cubicBezTo>
                    <a:pt x="282" y="44"/>
                    <a:pt x="282" y="44"/>
                    <a:pt x="282" y="4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79" y="44"/>
                    <a:pt x="279" y="44"/>
                    <a:pt x="279" y="44"/>
                  </a:cubicBezTo>
                  <a:cubicBezTo>
                    <a:pt x="278" y="44"/>
                    <a:pt x="278" y="44"/>
                    <a:pt x="278" y="44"/>
                  </a:cubicBezTo>
                  <a:cubicBezTo>
                    <a:pt x="277" y="44"/>
                    <a:pt x="277" y="44"/>
                    <a:pt x="277" y="44"/>
                  </a:cubicBezTo>
                  <a:cubicBezTo>
                    <a:pt x="276" y="43"/>
                    <a:pt x="276" y="43"/>
                    <a:pt x="276" y="43"/>
                  </a:cubicBezTo>
                  <a:cubicBezTo>
                    <a:pt x="275" y="43"/>
                    <a:pt x="275" y="43"/>
                    <a:pt x="275" y="43"/>
                  </a:cubicBezTo>
                  <a:cubicBezTo>
                    <a:pt x="274" y="42"/>
                    <a:pt x="274" y="42"/>
                    <a:pt x="274" y="42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3" y="43"/>
                    <a:pt x="273" y="43"/>
                    <a:pt x="273" y="43"/>
                  </a:cubicBezTo>
                  <a:cubicBezTo>
                    <a:pt x="272" y="43"/>
                    <a:pt x="272" y="43"/>
                    <a:pt x="272" y="43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2" y="46"/>
                    <a:pt x="272" y="46"/>
                    <a:pt x="272" y="46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70" y="46"/>
                    <a:pt x="270" y="46"/>
                    <a:pt x="270" y="46"/>
                  </a:cubicBezTo>
                  <a:cubicBezTo>
                    <a:pt x="270" y="47"/>
                    <a:pt x="270" y="47"/>
                    <a:pt x="270" y="47"/>
                  </a:cubicBezTo>
                  <a:cubicBezTo>
                    <a:pt x="270" y="48"/>
                    <a:pt x="270" y="48"/>
                    <a:pt x="270" y="48"/>
                  </a:cubicBezTo>
                  <a:cubicBezTo>
                    <a:pt x="270" y="49"/>
                    <a:pt x="270" y="49"/>
                    <a:pt x="270" y="49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1" y="48"/>
                    <a:pt x="271" y="48"/>
                    <a:pt x="271" y="48"/>
                  </a:cubicBezTo>
                  <a:cubicBezTo>
                    <a:pt x="272" y="49"/>
                    <a:pt x="272" y="49"/>
                    <a:pt x="272" y="49"/>
                  </a:cubicBezTo>
                  <a:cubicBezTo>
                    <a:pt x="273" y="49"/>
                    <a:pt x="273" y="49"/>
                    <a:pt x="273" y="49"/>
                  </a:cubicBezTo>
                  <a:cubicBezTo>
                    <a:pt x="272" y="50"/>
                    <a:pt x="272" y="50"/>
                    <a:pt x="272" y="50"/>
                  </a:cubicBezTo>
                  <a:cubicBezTo>
                    <a:pt x="271" y="50"/>
                    <a:pt x="271" y="50"/>
                    <a:pt x="271" y="50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9" y="51"/>
                    <a:pt x="269" y="51"/>
                    <a:pt x="269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1" y="53"/>
                    <a:pt x="271" y="53"/>
                    <a:pt x="271" y="53"/>
                  </a:cubicBezTo>
                  <a:cubicBezTo>
                    <a:pt x="271" y="54"/>
                    <a:pt x="271" y="54"/>
                    <a:pt x="271" y="54"/>
                  </a:cubicBezTo>
                  <a:cubicBezTo>
                    <a:pt x="272" y="54"/>
                    <a:pt x="272" y="54"/>
                    <a:pt x="272" y="54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6" y="54"/>
                    <a:pt x="276" y="54"/>
                    <a:pt x="276" y="54"/>
                  </a:cubicBezTo>
                  <a:cubicBezTo>
                    <a:pt x="277" y="55"/>
                    <a:pt x="277" y="55"/>
                    <a:pt x="277" y="55"/>
                  </a:cubicBezTo>
                  <a:cubicBezTo>
                    <a:pt x="276" y="55"/>
                    <a:pt x="276" y="55"/>
                    <a:pt x="276" y="55"/>
                  </a:cubicBezTo>
                  <a:cubicBezTo>
                    <a:pt x="276" y="56"/>
                    <a:pt x="276" y="56"/>
                    <a:pt x="276" y="56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1"/>
                    <a:pt x="278" y="51"/>
                    <a:pt x="278" y="51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0"/>
                    <a:pt x="279" y="50"/>
                    <a:pt x="279" y="50"/>
                  </a:cubicBezTo>
                  <a:cubicBezTo>
                    <a:pt x="279" y="51"/>
                    <a:pt x="279" y="51"/>
                    <a:pt x="279" y="51"/>
                  </a:cubicBezTo>
                  <a:cubicBezTo>
                    <a:pt x="278" y="52"/>
                    <a:pt x="278" y="52"/>
                    <a:pt x="278" y="52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8" y="54"/>
                    <a:pt x="278" y="54"/>
                    <a:pt x="278" y="54"/>
                  </a:cubicBezTo>
                  <a:cubicBezTo>
                    <a:pt x="278" y="55"/>
                    <a:pt x="278" y="55"/>
                    <a:pt x="278" y="55"/>
                  </a:cubicBezTo>
                  <a:cubicBezTo>
                    <a:pt x="278" y="56"/>
                    <a:pt x="278" y="56"/>
                    <a:pt x="278" y="56"/>
                  </a:cubicBezTo>
                  <a:cubicBezTo>
                    <a:pt x="278" y="57"/>
                    <a:pt x="278" y="57"/>
                    <a:pt x="278" y="57"/>
                  </a:cubicBezTo>
                  <a:cubicBezTo>
                    <a:pt x="278" y="57"/>
                    <a:pt x="278" y="57"/>
                    <a:pt x="278" y="57"/>
                  </a:cubicBezTo>
                  <a:close/>
                  <a:moveTo>
                    <a:pt x="281" y="22"/>
                  </a:moveTo>
                  <a:cubicBezTo>
                    <a:pt x="281" y="21"/>
                    <a:pt x="281" y="21"/>
                    <a:pt x="281" y="21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3" y="22"/>
                    <a:pt x="283" y="22"/>
                    <a:pt x="283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2" y="22"/>
                    <a:pt x="282" y="22"/>
                    <a:pt x="282" y="22"/>
                  </a:cubicBezTo>
                  <a:cubicBezTo>
                    <a:pt x="281" y="22"/>
                    <a:pt x="281" y="22"/>
                    <a:pt x="281" y="22"/>
                  </a:cubicBezTo>
                  <a:cubicBezTo>
                    <a:pt x="281" y="22"/>
                    <a:pt x="281" y="22"/>
                    <a:pt x="281" y="22"/>
                  </a:cubicBezTo>
                  <a:close/>
                  <a:moveTo>
                    <a:pt x="281" y="57"/>
                  </a:moveTo>
                  <a:cubicBezTo>
                    <a:pt x="281" y="56"/>
                    <a:pt x="281" y="56"/>
                    <a:pt x="281" y="56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2" y="55"/>
                    <a:pt x="282" y="55"/>
                    <a:pt x="282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3" y="55"/>
                    <a:pt x="283" y="55"/>
                    <a:pt x="283" y="55"/>
                  </a:cubicBezTo>
                  <a:cubicBezTo>
                    <a:pt x="282" y="56"/>
                    <a:pt x="282" y="56"/>
                    <a:pt x="282" y="56"/>
                  </a:cubicBezTo>
                  <a:cubicBezTo>
                    <a:pt x="282" y="57"/>
                    <a:pt x="282" y="57"/>
                    <a:pt x="282" y="57"/>
                  </a:cubicBezTo>
                  <a:cubicBezTo>
                    <a:pt x="281" y="57"/>
                    <a:pt x="281" y="57"/>
                    <a:pt x="281" y="57"/>
                  </a:cubicBezTo>
                  <a:close/>
                  <a:moveTo>
                    <a:pt x="290" y="49"/>
                  </a:moveTo>
                  <a:cubicBezTo>
                    <a:pt x="291" y="48"/>
                    <a:pt x="291" y="48"/>
                    <a:pt x="291" y="48"/>
                  </a:cubicBezTo>
                  <a:cubicBezTo>
                    <a:pt x="292" y="48"/>
                    <a:pt x="292" y="48"/>
                    <a:pt x="292" y="48"/>
                  </a:cubicBezTo>
                  <a:cubicBezTo>
                    <a:pt x="293" y="47"/>
                    <a:pt x="293" y="47"/>
                    <a:pt x="293" y="47"/>
                  </a:cubicBezTo>
                  <a:cubicBezTo>
                    <a:pt x="294" y="48"/>
                    <a:pt x="294" y="48"/>
                    <a:pt x="294" y="48"/>
                  </a:cubicBezTo>
                  <a:cubicBezTo>
                    <a:pt x="295" y="48"/>
                    <a:pt x="295" y="48"/>
                    <a:pt x="295" y="48"/>
                  </a:cubicBezTo>
                  <a:cubicBezTo>
                    <a:pt x="294" y="49"/>
                    <a:pt x="294" y="49"/>
                    <a:pt x="294" y="49"/>
                  </a:cubicBezTo>
                  <a:cubicBezTo>
                    <a:pt x="293" y="49"/>
                    <a:pt x="293" y="49"/>
                    <a:pt x="293" y="49"/>
                  </a:cubicBezTo>
                  <a:cubicBezTo>
                    <a:pt x="292" y="49"/>
                    <a:pt x="292" y="49"/>
                    <a:pt x="292" y="49"/>
                  </a:cubicBezTo>
                  <a:cubicBezTo>
                    <a:pt x="291" y="50"/>
                    <a:pt x="291" y="50"/>
                    <a:pt x="291" y="50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90" y="49"/>
                    <a:pt x="290" y="49"/>
                    <a:pt x="290" y="49"/>
                  </a:cubicBezTo>
                  <a:close/>
                  <a:moveTo>
                    <a:pt x="357" y="2"/>
                  </a:moveTo>
                  <a:cubicBezTo>
                    <a:pt x="357" y="1"/>
                    <a:pt x="357" y="1"/>
                    <a:pt x="357" y="1"/>
                  </a:cubicBezTo>
                  <a:cubicBezTo>
                    <a:pt x="358" y="1"/>
                    <a:pt x="358" y="1"/>
                    <a:pt x="358" y="1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57" y="2"/>
                    <a:pt x="357" y="2"/>
                    <a:pt x="357" y="2"/>
                  </a:cubicBezTo>
                  <a:close/>
                  <a:moveTo>
                    <a:pt x="325" y="58"/>
                  </a:moveTo>
                  <a:cubicBezTo>
                    <a:pt x="325" y="59"/>
                    <a:pt x="325" y="59"/>
                    <a:pt x="325" y="59"/>
                  </a:cubicBezTo>
                  <a:cubicBezTo>
                    <a:pt x="325" y="59"/>
                    <a:pt x="325" y="59"/>
                    <a:pt x="325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6" y="59"/>
                    <a:pt x="326" y="59"/>
                    <a:pt x="326" y="59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5" y="58"/>
                    <a:pt x="325" y="58"/>
                    <a:pt x="325" y="58"/>
                  </a:cubicBezTo>
                  <a:close/>
                  <a:moveTo>
                    <a:pt x="309" y="67"/>
                  </a:moveTo>
                  <a:cubicBezTo>
                    <a:pt x="309" y="68"/>
                    <a:pt x="309" y="68"/>
                    <a:pt x="309" y="68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310" y="67"/>
                    <a:pt x="310" y="67"/>
                    <a:pt x="310" y="67"/>
                  </a:cubicBezTo>
                  <a:cubicBezTo>
                    <a:pt x="309" y="67"/>
                    <a:pt x="309" y="67"/>
                    <a:pt x="309" y="67"/>
                  </a:cubicBezTo>
                  <a:close/>
                  <a:moveTo>
                    <a:pt x="287" y="67"/>
                  </a:moveTo>
                  <a:cubicBezTo>
                    <a:pt x="286" y="66"/>
                    <a:pt x="286" y="66"/>
                    <a:pt x="286" y="66"/>
                  </a:cubicBezTo>
                  <a:cubicBezTo>
                    <a:pt x="286" y="65"/>
                    <a:pt x="286" y="65"/>
                    <a:pt x="286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7" y="67"/>
                    <a:pt x="287" y="67"/>
                  </a:cubicBezTo>
                  <a:close/>
                  <a:moveTo>
                    <a:pt x="280" y="79"/>
                  </a:moveTo>
                  <a:cubicBezTo>
                    <a:pt x="280" y="78"/>
                    <a:pt x="280" y="78"/>
                    <a:pt x="280" y="78"/>
                  </a:cubicBezTo>
                  <a:cubicBezTo>
                    <a:pt x="280" y="78"/>
                    <a:pt x="280" y="78"/>
                    <a:pt x="280" y="78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80" y="77"/>
                    <a:pt x="280" y="77"/>
                    <a:pt x="280" y="77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79" y="78"/>
                    <a:pt x="279" y="78"/>
                    <a:pt x="279" y="78"/>
                  </a:cubicBezTo>
                  <a:cubicBezTo>
                    <a:pt x="279" y="79"/>
                    <a:pt x="279" y="79"/>
                    <a:pt x="279" y="79"/>
                  </a:cubicBezTo>
                  <a:cubicBezTo>
                    <a:pt x="280" y="80"/>
                    <a:pt x="280" y="80"/>
                    <a:pt x="280" y="80"/>
                  </a:cubicBezTo>
                  <a:cubicBezTo>
                    <a:pt x="280" y="81"/>
                    <a:pt x="280" y="81"/>
                    <a:pt x="280" y="81"/>
                  </a:cubicBezTo>
                  <a:cubicBezTo>
                    <a:pt x="279" y="81"/>
                    <a:pt x="279" y="81"/>
                    <a:pt x="279" y="81"/>
                  </a:cubicBezTo>
                  <a:cubicBezTo>
                    <a:pt x="279" y="80"/>
                    <a:pt x="279" y="80"/>
                    <a:pt x="279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7" y="80"/>
                    <a:pt x="277" y="80"/>
                    <a:pt x="277" y="80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5" y="79"/>
                    <a:pt x="275" y="79"/>
                    <a:pt x="275" y="79"/>
                  </a:cubicBezTo>
                  <a:cubicBezTo>
                    <a:pt x="274" y="79"/>
                    <a:pt x="274" y="79"/>
                    <a:pt x="274" y="79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8"/>
                    <a:pt x="274" y="78"/>
                    <a:pt x="274" y="78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75" y="76"/>
                    <a:pt x="275" y="76"/>
                    <a:pt x="275" y="76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5"/>
                    <a:pt x="274" y="75"/>
                    <a:pt x="274" y="75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6"/>
                    <a:pt x="274" y="76"/>
                    <a:pt x="274" y="76"/>
                  </a:cubicBezTo>
                  <a:cubicBezTo>
                    <a:pt x="274" y="77"/>
                    <a:pt x="274" y="77"/>
                    <a:pt x="274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7"/>
                    <a:pt x="273" y="77"/>
                    <a:pt x="273" y="77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2" y="78"/>
                    <a:pt x="272" y="78"/>
                    <a:pt x="272" y="78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7"/>
                    <a:pt x="272" y="77"/>
                    <a:pt x="272" y="77"/>
                  </a:cubicBezTo>
                  <a:cubicBezTo>
                    <a:pt x="272" y="76"/>
                    <a:pt x="272" y="76"/>
                    <a:pt x="272" y="76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2" y="74"/>
                    <a:pt x="272" y="74"/>
                    <a:pt x="272" y="74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1" y="75"/>
                    <a:pt x="271" y="75"/>
                    <a:pt x="271" y="75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6"/>
                    <a:pt x="271" y="76"/>
                    <a:pt x="271" y="76"/>
                  </a:cubicBezTo>
                  <a:cubicBezTo>
                    <a:pt x="271" y="77"/>
                    <a:pt x="271" y="77"/>
                    <a:pt x="271" y="77"/>
                  </a:cubicBezTo>
                  <a:cubicBezTo>
                    <a:pt x="270" y="77"/>
                    <a:pt x="270" y="77"/>
                    <a:pt x="270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70" y="72"/>
                    <a:pt x="270" y="72"/>
                    <a:pt x="270" y="72"/>
                  </a:cubicBezTo>
                  <a:cubicBezTo>
                    <a:pt x="269" y="73"/>
                    <a:pt x="269" y="73"/>
                    <a:pt x="269" y="73"/>
                  </a:cubicBezTo>
                  <a:cubicBezTo>
                    <a:pt x="269" y="74"/>
                    <a:pt x="269" y="74"/>
                    <a:pt x="269" y="74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5"/>
                    <a:pt x="268" y="75"/>
                    <a:pt x="268" y="75"/>
                  </a:cubicBezTo>
                  <a:cubicBezTo>
                    <a:pt x="268" y="76"/>
                    <a:pt x="268" y="76"/>
                    <a:pt x="268" y="76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6" y="75"/>
                    <a:pt x="266" y="75"/>
                    <a:pt x="266" y="75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7" y="73"/>
                    <a:pt x="267" y="73"/>
                    <a:pt x="267" y="73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67" y="72"/>
                    <a:pt x="267" y="72"/>
                    <a:pt x="267" y="72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0"/>
                    <a:pt x="268" y="70"/>
                    <a:pt x="268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69" y="70"/>
                    <a:pt x="269" y="70"/>
                    <a:pt x="269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8"/>
                    <a:pt x="273" y="68"/>
                    <a:pt x="273" y="68"/>
                  </a:cubicBezTo>
                  <a:cubicBezTo>
                    <a:pt x="274" y="68"/>
                    <a:pt x="274" y="68"/>
                    <a:pt x="274" y="68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6" y="69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7" y="69"/>
                    <a:pt x="277" y="69"/>
                    <a:pt x="277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8" y="69"/>
                    <a:pt x="278" y="69"/>
                    <a:pt x="278" y="69"/>
                  </a:cubicBezTo>
                  <a:cubicBezTo>
                    <a:pt x="279" y="69"/>
                    <a:pt x="279" y="69"/>
                    <a:pt x="279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1" y="69"/>
                    <a:pt x="281" y="69"/>
                    <a:pt x="281" y="69"/>
                  </a:cubicBezTo>
                  <a:cubicBezTo>
                    <a:pt x="280" y="69"/>
                    <a:pt x="280" y="69"/>
                    <a:pt x="280" y="69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8"/>
                    <a:pt x="279" y="68"/>
                    <a:pt x="279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0" y="67"/>
                    <a:pt x="280" y="67"/>
                    <a:pt x="280" y="67"/>
                  </a:cubicBezTo>
                  <a:cubicBezTo>
                    <a:pt x="281" y="67"/>
                    <a:pt x="281" y="67"/>
                    <a:pt x="281" y="67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79" y="66"/>
                    <a:pt x="279" y="66"/>
                    <a:pt x="279" y="66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78" y="66"/>
                    <a:pt x="278" y="66"/>
                    <a:pt x="278" y="66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80" y="60"/>
                    <a:pt x="280" y="60"/>
                    <a:pt x="280" y="60"/>
                  </a:cubicBezTo>
                  <a:cubicBezTo>
                    <a:pt x="281" y="61"/>
                    <a:pt x="281" y="61"/>
                    <a:pt x="281" y="61"/>
                  </a:cubicBezTo>
                  <a:cubicBezTo>
                    <a:pt x="282" y="60"/>
                    <a:pt x="282" y="60"/>
                    <a:pt x="282" y="60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3" y="61"/>
                    <a:pt x="283" y="61"/>
                    <a:pt x="283" y="61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5" y="63"/>
                    <a:pt x="285" y="63"/>
                    <a:pt x="285" y="63"/>
                  </a:cubicBezTo>
                  <a:cubicBezTo>
                    <a:pt x="285" y="66"/>
                    <a:pt x="285" y="66"/>
                    <a:pt x="285" y="66"/>
                  </a:cubicBezTo>
                  <a:cubicBezTo>
                    <a:pt x="284" y="67"/>
                    <a:pt x="284" y="67"/>
                    <a:pt x="284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8" y="69"/>
                    <a:pt x="288" y="69"/>
                    <a:pt x="288" y="69"/>
                  </a:cubicBezTo>
                  <a:cubicBezTo>
                    <a:pt x="288" y="68"/>
                    <a:pt x="288" y="68"/>
                    <a:pt x="288" y="68"/>
                  </a:cubicBezTo>
                  <a:cubicBezTo>
                    <a:pt x="290" y="68"/>
                    <a:pt x="290" y="68"/>
                    <a:pt x="290" y="68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9"/>
                    <a:pt x="291" y="69"/>
                    <a:pt x="291" y="69"/>
                  </a:cubicBezTo>
                  <a:cubicBezTo>
                    <a:pt x="291" y="68"/>
                    <a:pt x="291" y="68"/>
                    <a:pt x="291" y="68"/>
                  </a:cubicBezTo>
                  <a:cubicBezTo>
                    <a:pt x="292" y="68"/>
                    <a:pt x="292" y="68"/>
                    <a:pt x="292" y="68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7" y="64"/>
                    <a:pt x="297" y="64"/>
                    <a:pt x="297" y="64"/>
                  </a:cubicBezTo>
                  <a:cubicBezTo>
                    <a:pt x="297" y="63"/>
                    <a:pt x="297" y="63"/>
                    <a:pt x="297" y="63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7" y="62"/>
                    <a:pt x="297" y="62"/>
                    <a:pt x="297" y="62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95" y="65"/>
                    <a:pt x="295" y="65"/>
                    <a:pt x="295" y="65"/>
                  </a:cubicBezTo>
                  <a:cubicBezTo>
                    <a:pt x="294" y="65"/>
                    <a:pt x="294" y="65"/>
                    <a:pt x="294" y="65"/>
                  </a:cubicBezTo>
                  <a:cubicBezTo>
                    <a:pt x="294" y="66"/>
                    <a:pt x="294" y="66"/>
                    <a:pt x="294" y="66"/>
                  </a:cubicBezTo>
                  <a:cubicBezTo>
                    <a:pt x="293" y="67"/>
                    <a:pt x="293" y="67"/>
                    <a:pt x="293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1" y="67"/>
                    <a:pt x="291" y="67"/>
                    <a:pt x="291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90" y="67"/>
                    <a:pt x="290" y="67"/>
                    <a:pt x="290" y="67"/>
                  </a:cubicBezTo>
                  <a:cubicBezTo>
                    <a:pt x="289" y="67"/>
                    <a:pt x="289" y="67"/>
                    <a:pt x="289" y="67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8" y="66"/>
                    <a:pt x="288" y="66"/>
                    <a:pt x="288" y="66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90" y="64"/>
                    <a:pt x="290" y="64"/>
                    <a:pt x="290" y="64"/>
                  </a:cubicBezTo>
                  <a:cubicBezTo>
                    <a:pt x="289" y="65"/>
                    <a:pt x="289" y="65"/>
                    <a:pt x="289" y="65"/>
                  </a:cubicBezTo>
                  <a:cubicBezTo>
                    <a:pt x="288" y="65"/>
                    <a:pt x="288" y="65"/>
                    <a:pt x="288" y="65"/>
                  </a:cubicBezTo>
                  <a:cubicBezTo>
                    <a:pt x="287" y="65"/>
                    <a:pt x="287" y="65"/>
                    <a:pt x="287" y="65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4"/>
                    <a:pt x="288" y="64"/>
                    <a:pt x="288" y="64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3"/>
                    <a:pt x="289" y="63"/>
                    <a:pt x="289" y="63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9" y="62"/>
                    <a:pt x="289" y="62"/>
                    <a:pt x="289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2"/>
                    <a:pt x="287" y="62"/>
                    <a:pt x="287" y="62"/>
                  </a:cubicBezTo>
                  <a:cubicBezTo>
                    <a:pt x="287" y="61"/>
                    <a:pt x="287" y="61"/>
                    <a:pt x="287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8" y="61"/>
                    <a:pt x="288" y="61"/>
                    <a:pt x="288" y="61"/>
                  </a:cubicBezTo>
                  <a:cubicBezTo>
                    <a:pt x="289" y="61"/>
                    <a:pt x="289" y="61"/>
                    <a:pt x="289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1" y="61"/>
                    <a:pt x="291" y="61"/>
                    <a:pt x="291" y="61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0" y="60"/>
                    <a:pt x="290" y="60"/>
                    <a:pt x="290" y="60"/>
                  </a:cubicBezTo>
                  <a:cubicBezTo>
                    <a:pt x="291" y="60"/>
                    <a:pt x="291" y="60"/>
                    <a:pt x="291" y="60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9"/>
                    <a:pt x="291" y="59"/>
                    <a:pt x="291" y="59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92" y="58"/>
                    <a:pt x="292" y="58"/>
                    <a:pt x="292" y="58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3" y="56"/>
                    <a:pt x="293" y="56"/>
                    <a:pt x="293" y="56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92" y="57"/>
                    <a:pt x="292" y="57"/>
                    <a:pt x="292" y="57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8" y="60"/>
                    <a:pt x="288" y="60"/>
                    <a:pt x="288" y="60"/>
                  </a:cubicBezTo>
                  <a:cubicBezTo>
                    <a:pt x="286" y="60"/>
                    <a:pt x="286" y="60"/>
                    <a:pt x="286" y="60"/>
                  </a:cubicBezTo>
                  <a:cubicBezTo>
                    <a:pt x="286" y="59"/>
                    <a:pt x="286" y="59"/>
                    <a:pt x="286" y="59"/>
                  </a:cubicBezTo>
                  <a:cubicBezTo>
                    <a:pt x="287" y="59"/>
                    <a:pt x="287" y="59"/>
                    <a:pt x="287" y="59"/>
                  </a:cubicBezTo>
                  <a:cubicBezTo>
                    <a:pt x="288" y="58"/>
                    <a:pt x="288" y="58"/>
                    <a:pt x="288" y="58"/>
                  </a:cubicBezTo>
                  <a:cubicBezTo>
                    <a:pt x="288" y="57"/>
                    <a:pt x="288" y="57"/>
                    <a:pt x="288" y="57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5" y="59"/>
                    <a:pt x="285" y="59"/>
                    <a:pt x="285" y="59"/>
                  </a:cubicBezTo>
                  <a:cubicBezTo>
                    <a:pt x="284" y="59"/>
                    <a:pt x="284" y="59"/>
                    <a:pt x="284" y="59"/>
                  </a:cubicBezTo>
                  <a:cubicBezTo>
                    <a:pt x="282" y="58"/>
                    <a:pt x="282" y="58"/>
                    <a:pt x="282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4" y="58"/>
                    <a:pt x="284" y="58"/>
                    <a:pt x="284" y="58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83" y="57"/>
                    <a:pt x="283" y="57"/>
                    <a:pt x="283" y="57"/>
                  </a:cubicBezTo>
                  <a:cubicBezTo>
                    <a:pt x="283" y="56"/>
                    <a:pt x="283" y="56"/>
                    <a:pt x="283" y="56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84" y="55"/>
                    <a:pt x="284" y="55"/>
                    <a:pt x="284" y="55"/>
                  </a:cubicBezTo>
                  <a:cubicBezTo>
                    <a:pt x="285" y="55"/>
                    <a:pt x="285" y="55"/>
                    <a:pt x="285" y="55"/>
                  </a:cubicBezTo>
                  <a:cubicBezTo>
                    <a:pt x="286" y="54"/>
                    <a:pt x="286" y="54"/>
                    <a:pt x="286" y="54"/>
                  </a:cubicBezTo>
                  <a:cubicBezTo>
                    <a:pt x="287" y="54"/>
                    <a:pt x="287" y="54"/>
                    <a:pt x="287" y="54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88" y="52"/>
                    <a:pt x="288" y="52"/>
                    <a:pt x="288" y="52"/>
                  </a:cubicBezTo>
                  <a:cubicBezTo>
                    <a:pt x="289" y="51"/>
                    <a:pt x="289" y="51"/>
                    <a:pt x="289" y="51"/>
                  </a:cubicBezTo>
                  <a:cubicBezTo>
                    <a:pt x="290" y="51"/>
                    <a:pt x="290" y="51"/>
                    <a:pt x="290" y="51"/>
                  </a:cubicBezTo>
                  <a:cubicBezTo>
                    <a:pt x="291" y="51"/>
                    <a:pt x="291" y="51"/>
                    <a:pt x="291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3" y="51"/>
                    <a:pt x="293" y="51"/>
                    <a:pt x="293" y="51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5" y="50"/>
                    <a:pt x="295" y="50"/>
                    <a:pt x="295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6" y="50"/>
                    <a:pt x="296" y="50"/>
                    <a:pt x="296" y="50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9" y="52"/>
                    <a:pt x="299" y="52"/>
                    <a:pt x="299" y="52"/>
                  </a:cubicBezTo>
                  <a:cubicBezTo>
                    <a:pt x="300" y="53"/>
                    <a:pt x="300" y="53"/>
                    <a:pt x="300" y="53"/>
                  </a:cubicBezTo>
                  <a:cubicBezTo>
                    <a:pt x="300" y="54"/>
                    <a:pt x="300" y="54"/>
                    <a:pt x="300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2" y="55"/>
                    <a:pt x="302" y="55"/>
                    <a:pt x="302" y="55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3" y="54"/>
                    <a:pt x="303" y="54"/>
                    <a:pt x="303" y="54"/>
                  </a:cubicBezTo>
                  <a:cubicBezTo>
                    <a:pt x="302" y="54"/>
                    <a:pt x="302" y="54"/>
                    <a:pt x="302" y="54"/>
                  </a:cubicBezTo>
                  <a:cubicBezTo>
                    <a:pt x="301" y="54"/>
                    <a:pt x="301" y="54"/>
                    <a:pt x="301" y="54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1" y="53"/>
                    <a:pt x="301" y="53"/>
                    <a:pt x="301" y="53"/>
                  </a:cubicBezTo>
                  <a:cubicBezTo>
                    <a:pt x="302" y="52"/>
                    <a:pt x="302" y="52"/>
                    <a:pt x="302" y="52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3"/>
                    <a:pt x="305" y="53"/>
                    <a:pt x="305" y="53"/>
                  </a:cubicBezTo>
                  <a:cubicBezTo>
                    <a:pt x="305" y="52"/>
                    <a:pt x="305" y="52"/>
                    <a:pt x="305" y="52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0"/>
                    <a:pt x="305" y="50"/>
                    <a:pt x="305" y="50"/>
                  </a:cubicBezTo>
                  <a:cubicBezTo>
                    <a:pt x="305" y="51"/>
                    <a:pt x="305" y="51"/>
                    <a:pt x="305" y="51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3" y="52"/>
                    <a:pt x="303" y="52"/>
                    <a:pt x="303" y="52"/>
                  </a:cubicBezTo>
                  <a:cubicBezTo>
                    <a:pt x="301" y="52"/>
                    <a:pt x="301" y="52"/>
                    <a:pt x="301" y="52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300" y="51"/>
                    <a:pt x="300" y="51"/>
                    <a:pt x="300" y="51"/>
                  </a:cubicBezTo>
                  <a:cubicBezTo>
                    <a:pt x="299" y="51"/>
                    <a:pt x="299" y="51"/>
                    <a:pt x="299" y="51"/>
                  </a:cubicBezTo>
                  <a:cubicBezTo>
                    <a:pt x="298" y="51"/>
                    <a:pt x="298" y="51"/>
                    <a:pt x="298" y="51"/>
                  </a:cubicBezTo>
                  <a:cubicBezTo>
                    <a:pt x="297" y="49"/>
                    <a:pt x="297" y="49"/>
                    <a:pt x="297" y="49"/>
                  </a:cubicBezTo>
                  <a:cubicBezTo>
                    <a:pt x="296" y="48"/>
                    <a:pt x="296" y="48"/>
                    <a:pt x="296" y="48"/>
                  </a:cubicBezTo>
                  <a:cubicBezTo>
                    <a:pt x="297" y="47"/>
                    <a:pt x="297" y="47"/>
                    <a:pt x="297" y="47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299" y="48"/>
                    <a:pt x="299" y="48"/>
                    <a:pt x="299" y="48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9" y="47"/>
                    <a:pt x="299" y="47"/>
                    <a:pt x="299" y="47"/>
                  </a:cubicBezTo>
                  <a:cubicBezTo>
                    <a:pt x="298" y="47"/>
                    <a:pt x="298" y="47"/>
                    <a:pt x="298" y="47"/>
                  </a:cubicBezTo>
                  <a:cubicBezTo>
                    <a:pt x="298" y="46"/>
                    <a:pt x="298" y="46"/>
                    <a:pt x="298" y="46"/>
                  </a:cubicBezTo>
                  <a:cubicBezTo>
                    <a:pt x="299" y="45"/>
                    <a:pt x="299" y="45"/>
                    <a:pt x="299" y="45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299" y="40"/>
                    <a:pt x="299" y="40"/>
                    <a:pt x="299" y="40"/>
                  </a:cubicBezTo>
                  <a:cubicBezTo>
                    <a:pt x="299" y="39"/>
                    <a:pt x="299" y="39"/>
                    <a:pt x="299" y="39"/>
                  </a:cubicBezTo>
                  <a:cubicBezTo>
                    <a:pt x="298" y="39"/>
                    <a:pt x="298" y="39"/>
                    <a:pt x="298" y="39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299" y="37"/>
                    <a:pt x="299" y="37"/>
                    <a:pt x="299" y="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9"/>
                    <a:pt x="301" y="39"/>
                    <a:pt x="301" y="39"/>
                  </a:cubicBezTo>
                  <a:cubicBezTo>
                    <a:pt x="301" y="38"/>
                    <a:pt x="301" y="38"/>
                    <a:pt x="301" y="38"/>
                  </a:cubicBezTo>
                  <a:cubicBezTo>
                    <a:pt x="301" y="37"/>
                    <a:pt x="301" y="37"/>
                    <a:pt x="301" y="37"/>
                  </a:cubicBezTo>
                  <a:cubicBezTo>
                    <a:pt x="300" y="37"/>
                    <a:pt x="300" y="37"/>
                    <a:pt x="300" y="37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299" y="36"/>
                    <a:pt x="299" y="36"/>
                    <a:pt x="299" y="36"/>
                  </a:cubicBezTo>
                  <a:cubicBezTo>
                    <a:pt x="300" y="35"/>
                    <a:pt x="300" y="35"/>
                    <a:pt x="300" y="35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4" y="32"/>
                    <a:pt x="304" y="32"/>
                    <a:pt x="304" y="32"/>
                  </a:cubicBezTo>
                  <a:cubicBezTo>
                    <a:pt x="305" y="33"/>
                    <a:pt x="305" y="33"/>
                    <a:pt x="305" y="33"/>
                  </a:cubicBezTo>
                  <a:cubicBezTo>
                    <a:pt x="306" y="33"/>
                    <a:pt x="306" y="33"/>
                    <a:pt x="306" y="33"/>
                  </a:cubicBezTo>
                  <a:cubicBezTo>
                    <a:pt x="307" y="33"/>
                    <a:pt x="307" y="33"/>
                    <a:pt x="307" y="33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8" y="35"/>
                    <a:pt x="308" y="35"/>
                    <a:pt x="308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10" y="38"/>
                    <a:pt x="310" y="38"/>
                    <a:pt x="310" y="38"/>
                  </a:cubicBezTo>
                  <a:cubicBezTo>
                    <a:pt x="310" y="40"/>
                    <a:pt x="310" y="40"/>
                    <a:pt x="310" y="40"/>
                  </a:cubicBezTo>
                  <a:cubicBezTo>
                    <a:pt x="310" y="41"/>
                    <a:pt x="310" y="41"/>
                    <a:pt x="310" y="41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1" y="42"/>
                    <a:pt x="311" y="42"/>
                    <a:pt x="311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3"/>
                    <a:pt x="312" y="43"/>
                    <a:pt x="312" y="4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4" y="42"/>
                    <a:pt x="314" y="42"/>
                    <a:pt x="314" y="42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2" y="42"/>
                    <a:pt x="312" y="42"/>
                    <a:pt x="312" y="42"/>
                  </a:cubicBezTo>
                  <a:cubicBezTo>
                    <a:pt x="312" y="41"/>
                    <a:pt x="312" y="41"/>
                    <a:pt x="312" y="41"/>
                  </a:cubicBezTo>
                  <a:cubicBezTo>
                    <a:pt x="311" y="41"/>
                    <a:pt x="311" y="41"/>
                    <a:pt x="311" y="41"/>
                  </a:cubicBezTo>
                  <a:cubicBezTo>
                    <a:pt x="311" y="40"/>
                    <a:pt x="311" y="40"/>
                    <a:pt x="311" y="40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36"/>
                    <a:pt x="312" y="36"/>
                    <a:pt x="312" y="36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2" y="34"/>
                    <a:pt x="312" y="34"/>
                    <a:pt x="312" y="34"/>
                  </a:cubicBezTo>
                  <a:cubicBezTo>
                    <a:pt x="313" y="34"/>
                    <a:pt x="313" y="34"/>
                    <a:pt x="313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6" y="35"/>
                    <a:pt x="316" y="35"/>
                    <a:pt x="316" y="35"/>
                  </a:cubicBezTo>
                  <a:cubicBezTo>
                    <a:pt x="318" y="35"/>
                    <a:pt x="318" y="35"/>
                    <a:pt x="318" y="35"/>
                  </a:cubicBezTo>
                  <a:cubicBezTo>
                    <a:pt x="320" y="35"/>
                    <a:pt x="320" y="35"/>
                    <a:pt x="320" y="35"/>
                  </a:cubicBezTo>
                  <a:cubicBezTo>
                    <a:pt x="321" y="35"/>
                    <a:pt x="321" y="35"/>
                    <a:pt x="321" y="35"/>
                  </a:cubicBezTo>
                  <a:cubicBezTo>
                    <a:pt x="322" y="35"/>
                    <a:pt x="322" y="35"/>
                    <a:pt x="322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4" y="36"/>
                    <a:pt x="324" y="36"/>
                    <a:pt x="324" y="36"/>
                  </a:cubicBezTo>
                  <a:cubicBezTo>
                    <a:pt x="325" y="36"/>
                    <a:pt x="325" y="36"/>
                    <a:pt x="325" y="36"/>
                  </a:cubicBezTo>
                  <a:cubicBezTo>
                    <a:pt x="326" y="36"/>
                    <a:pt x="326" y="36"/>
                    <a:pt x="326" y="36"/>
                  </a:cubicBezTo>
                  <a:cubicBezTo>
                    <a:pt x="326" y="35"/>
                    <a:pt x="326" y="35"/>
                    <a:pt x="326" y="35"/>
                  </a:cubicBezTo>
                  <a:cubicBezTo>
                    <a:pt x="325" y="35"/>
                    <a:pt x="325" y="35"/>
                    <a:pt x="325" y="35"/>
                  </a:cubicBezTo>
                  <a:cubicBezTo>
                    <a:pt x="324" y="35"/>
                    <a:pt x="324" y="35"/>
                    <a:pt x="324" y="35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2" y="34"/>
                    <a:pt x="322" y="34"/>
                    <a:pt x="322" y="34"/>
                  </a:cubicBezTo>
                  <a:cubicBezTo>
                    <a:pt x="323" y="34"/>
                    <a:pt x="323" y="34"/>
                    <a:pt x="323" y="34"/>
                  </a:cubicBezTo>
                  <a:cubicBezTo>
                    <a:pt x="324" y="34"/>
                    <a:pt x="324" y="34"/>
                    <a:pt x="324" y="34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9" y="33"/>
                    <a:pt x="329" y="33"/>
                    <a:pt x="329" y="33"/>
                  </a:cubicBezTo>
                  <a:cubicBezTo>
                    <a:pt x="331" y="34"/>
                    <a:pt x="331" y="34"/>
                    <a:pt x="331" y="34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33" y="34"/>
                    <a:pt x="333" y="34"/>
                    <a:pt x="333" y="34"/>
                  </a:cubicBezTo>
                  <a:cubicBezTo>
                    <a:pt x="334" y="34"/>
                    <a:pt x="334" y="34"/>
                    <a:pt x="334" y="3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2" y="33"/>
                    <a:pt x="332" y="33"/>
                    <a:pt x="332" y="33"/>
                  </a:cubicBezTo>
                  <a:cubicBezTo>
                    <a:pt x="331" y="32"/>
                    <a:pt x="331" y="32"/>
                    <a:pt x="331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30" y="32"/>
                    <a:pt x="330" y="32"/>
                    <a:pt x="330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7" y="32"/>
                    <a:pt x="327" y="32"/>
                    <a:pt x="327" y="32"/>
                  </a:cubicBezTo>
                  <a:cubicBezTo>
                    <a:pt x="328" y="31"/>
                    <a:pt x="328" y="31"/>
                    <a:pt x="328" y="31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31" y="28"/>
                    <a:pt x="331" y="28"/>
                    <a:pt x="331" y="28"/>
                  </a:cubicBezTo>
                  <a:cubicBezTo>
                    <a:pt x="333" y="27"/>
                    <a:pt x="333" y="27"/>
                    <a:pt x="333" y="27"/>
                  </a:cubicBezTo>
                  <a:cubicBezTo>
                    <a:pt x="334" y="27"/>
                    <a:pt x="334" y="27"/>
                    <a:pt x="334" y="27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6" y="26"/>
                    <a:pt x="336" y="26"/>
                    <a:pt x="336" y="26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0" y="28"/>
                    <a:pt x="330" y="28"/>
                    <a:pt x="330" y="28"/>
                  </a:cubicBezTo>
                  <a:cubicBezTo>
                    <a:pt x="330" y="29"/>
                    <a:pt x="330" y="29"/>
                    <a:pt x="330" y="29"/>
                  </a:cubicBezTo>
                  <a:cubicBezTo>
                    <a:pt x="329" y="29"/>
                    <a:pt x="329" y="29"/>
                    <a:pt x="329" y="29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28" y="29"/>
                    <a:pt x="328" y="29"/>
                    <a:pt x="328" y="29"/>
                  </a:cubicBezTo>
                  <a:cubicBezTo>
                    <a:pt x="327" y="29"/>
                    <a:pt x="327" y="29"/>
                    <a:pt x="327" y="29"/>
                  </a:cubicBezTo>
                  <a:cubicBezTo>
                    <a:pt x="326" y="30"/>
                    <a:pt x="326" y="30"/>
                    <a:pt x="326" y="30"/>
                  </a:cubicBezTo>
                  <a:cubicBezTo>
                    <a:pt x="327" y="30"/>
                    <a:pt x="327" y="30"/>
                    <a:pt x="327" y="30"/>
                  </a:cubicBezTo>
                  <a:cubicBezTo>
                    <a:pt x="327" y="31"/>
                    <a:pt x="327" y="31"/>
                    <a:pt x="327" y="31"/>
                  </a:cubicBezTo>
                  <a:cubicBezTo>
                    <a:pt x="325" y="32"/>
                    <a:pt x="325" y="32"/>
                    <a:pt x="325" y="32"/>
                  </a:cubicBezTo>
                  <a:cubicBezTo>
                    <a:pt x="324" y="32"/>
                    <a:pt x="324" y="32"/>
                    <a:pt x="324" y="32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320" y="33"/>
                    <a:pt x="320" y="33"/>
                    <a:pt x="320" y="33"/>
                  </a:cubicBezTo>
                  <a:cubicBezTo>
                    <a:pt x="319" y="33"/>
                    <a:pt x="319" y="33"/>
                    <a:pt x="319" y="33"/>
                  </a:cubicBezTo>
                  <a:cubicBezTo>
                    <a:pt x="317" y="33"/>
                    <a:pt x="317" y="33"/>
                    <a:pt x="317" y="33"/>
                  </a:cubicBezTo>
                  <a:cubicBezTo>
                    <a:pt x="316" y="32"/>
                    <a:pt x="316" y="32"/>
                    <a:pt x="316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4" y="32"/>
                    <a:pt x="314" y="32"/>
                    <a:pt x="314" y="32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16" y="31"/>
                    <a:pt x="316" y="31"/>
                    <a:pt x="316" y="31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8" y="30"/>
                    <a:pt x="318" y="30"/>
                    <a:pt x="318" y="30"/>
                  </a:cubicBezTo>
                  <a:cubicBezTo>
                    <a:pt x="319" y="29"/>
                    <a:pt x="319" y="29"/>
                    <a:pt x="319" y="29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7" y="30"/>
                    <a:pt x="317" y="30"/>
                    <a:pt x="317" y="30"/>
                  </a:cubicBezTo>
                  <a:cubicBezTo>
                    <a:pt x="316" y="30"/>
                    <a:pt x="316" y="30"/>
                    <a:pt x="316" y="30"/>
                  </a:cubicBezTo>
                  <a:cubicBezTo>
                    <a:pt x="315" y="30"/>
                    <a:pt x="315" y="30"/>
                    <a:pt x="315" y="30"/>
                  </a:cubicBezTo>
                  <a:cubicBezTo>
                    <a:pt x="314" y="30"/>
                    <a:pt x="314" y="30"/>
                    <a:pt x="314" y="30"/>
                  </a:cubicBezTo>
                  <a:cubicBezTo>
                    <a:pt x="314" y="29"/>
                    <a:pt x="314" y="29"/>
                    <a:pt x="314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5" y="29"/>
                    <a:pt x="315" y="29"/>
                    <a:pt x="315" y="29"/>
                  </a:cubicBezTo>
                  <a:cubicBezTo>
                    <a:pt x="313" y="29"/>
                    <a:pt x="313" y="29"/>
                    <a:pt x="313" y="29"/>
                  </a:cubicBezTo>
                  <a:cubicBezTo>
                    <a:pt x="313" y="30"/>
                    <a:pt x="313" y="30"/>
                    <a:pt x="313" y="30"/>
                  </a:cubicBezTo>
                  <a:cubicBezTo>
                    <a:pt x="312" y="31"/>
                    <a:pt x="312" y="31"/>
                    <a:pt x="312" y="31"/>
                  </a:cubicBezTo>
                  <a:cubicBezTo>
                    <a:pt x="310" y="31"/>
                    <a:pt x="310" y="31"/>
                    <a:pt x="310" y="31"/>
                  </a:cubicBezTo>
                  <a:cubicBezTo>
                    <a:pt x="309" y="31"/>
                    <a:pt x="309" y="31"/>
                    <a:pt x="309" y="31"/>
                  </a:cubicBezTo>
                  <a:cubicBezTo>
                    <a:pt x="307" y="31"/>
                    <a:pt x="307" y="31"/>
                    <a:pt x="307" y="31"/>
                  </a:cubicBezTo>
                  <a:cubicBezTo>
                    <a:pt x="306" y="30"/>
                    <a:pt x="306" y="30"/>
                    <a:pt x="306" y="30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305" y="29"/>
                    <a:pt x="305" y="29"/>
                    <a:pt x="305" y="29"/>
                  </a:cubicBezTo>
                  <a:cubicBezTo>
                    <a:pt x="304" y="29"/>
                    <a:pt x="304" y="29"/>
                    <a:pt x="304" y="29"/>
                  </a:cubicBezTo>
                  <a:cubicBezTo>
                    <a:pt x="304" y="28"/>
                    <a:pt x="304" y="28"/>
                    <a:pt x="304" y="28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7" y="26"/>
                    <a:pt x="307" y="26"/>
                    <a:pt x="307" y="26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09" y="24"/>
                    <a:pt x="309" y="24"/>
                    <a:pt x="309" y="24"/>
                  </a:cubicBezTo>
                  <a:cubicBezTo>
                    <a:pt x="310" y="24"/>
                    <a:pt x="310" y="24"/>
                    <a:pt x="310" y="24"/>
                  </a:cubicBezTo>
                  <a:cubicBezTo>
                    <a:pt x="312" y="24"/>
                    <a:pt x="312" y="24"/>
                    <a:pt x="312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9" y="25"/>
                    <a:pt x="319" y="25"/>
                    <a:pt x="319" y="25"/>
                  </a:cubicBezTo>
                  <a:cubicBezTo>
                    <a:pt x="318" y="24"/>
                    <a:pt x="318" y="24"/>
                    <a:pt x="318" y="24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5" y="24"/>
                    <a:pt x="315" y="24"/>
                    <a:pt x="315" y="24"/>
                  </a:cubicBezTo>
                  <a:cubicBezTo>
                    <a:pt x="314" y="24"/>
                    <a:pt x="314" y="24"/>
                    <a:pt x="314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1" y="24"/>
                    <a:pt x="311" y="24"/>
                    <a:pt x="311" y="24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08" y="23"/>
                    <a:pt x="308" y="23"/>
                    <a:pt x="308" y="23"/>
                  </a:cubicBezTo>
                  <a:cubicBezTo>
                    <a:pt x="308" y="24"/>
                    <a:pt x="308" y="24"/>
                    <a:pt x="308" y="24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306" y="26"/>
                    <a:pt x="306" y="26"/>
                    <a:pt x="306" y="26"/>
                  </a:cubicBezTo>
                  <a:cubicBezTo>
                    <a:pt x="304" y="26"/>
                    <a:pt x="304" y="26"/>
                    <a:pt x="304" y="26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2" y="27"/>
                    <a:pt x="302" y="27"/>
                    <a:pt x="302" y="27"/>
                  </a:cubicBezTo>
                  <a:cubicBezTo>
                    <a:pt x="301" y="26"/>
                    <a:pt x="301" y="26"/>
                    <a:pt x="301" y="26"/>
                  </a:cubicBezTo>
                  <a:cubicBezTo>
                    <a:pt x="300" y="26"/>
                    <a:pt x="300" y="26"/>
                    <a:pt x="300" y="26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299" y="22"/>
                    <a:pt x="299" y="22"/>
                    <a:pt x="299" y="22"/>
                  </a:cubicBezTo>
                  <a:cubicBezTo>
                    <a:pt x="299" y="21"/>
                    <a:pt x="299" y="21"/>
                    <a:pt x="299" y="21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1" y="21"/>
                    <a:pt x="301" y="21"/>
                    <a:pt x="301" y="21"/>
                  </a:cubicBezTo>
                  <a:cubicBezTo>
                    <a:pt x="301" y="22"/>
                    <a:pt x="301" y="22"/>
                    <a:pt x="301" y="22"/>
                  </a:cubicBezTo>
                  <a:cubicBezTo>
                    <a:pt x="304" y="22"/>
                    <a:pt x="304" y="22"/>
                    <a:pt x="304" y="22"/>
                  </a:cubicBezTo>
                  <a:cubicBezTo>
                    <a:pt x="305" y="23"/>
                    <a:pt x="305" y="23"/>
                    <a:pt x="305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6" y="23"/>
                    <a:pt x="306" y="23"/>
                    <a:pt x="306" y="23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9" y="23"/>
                    <a:pt x="309" y="23"/>
                    <a:pt x="309" y="23"/>
                  </a:cubicBez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3" y="22"/>
                    <a:pt x="313" y="22"/>
                    <a:pt x="313" y="22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1"/>
                    <a:pt x="315" y="21"/>
                    <a:pt x="315" y="21"/>
                  </a:cubicBezTo>
                  <a:cubicBezTo>
                    <a:pt x="315" y="20"/>
                    <a:pt x="315" y="20"/>
                    <a:pt x="315" y="20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4" y="21"/>
                    <a:pt x="314" y="21"/>
                    <a:pt x="314" y="21"/>
                  </a:cubicBezTo>
                  <a:cubicBezTo>
                    <a:pt x="313" y="21"/>
                    <a:pt x="313" y="21"/>
                    <a:pt x="313" y="21"/>
                  </a:cubicBezTo>
                  <a:cubicBezTo>
                    <a:pt x="312" y="21"/>
                    <a:pt x="312" y="21"/>
                    <a:pt x="312" y="21"/>
                  </a:cubicBezTo>
                  <a:cubicBezTo>
                    <a:pt x="310" y="21"/>
                    <a:pt x="310" y="21"/>
                    <a:pt x="310" y="21"/>
                  </a:cubicBezTo>
                  <a:cubicBezTo>
                    <a:pt x="309" y="22"/>
                    <a:pt x="309" y="22"/>
                    <a:pt x="309" y="22"/>
                  </a:cubicBezTo>
                  <a:cubicBezTo>
                    <a:pt x="308" y="22"/>
                    <a:pt x="308" y="22"/>
                    <a:pt x="308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7" y="22"/>
                    <a:pt x="307" y="22"/>
                    <a:pt x="307" y="22"/>
                  </a:cubicBezTo>
                  <a:cubicBezTo>
                    <a:pt x="306" y="22"/>
                    <a:pt x="306" y="22"/>
                    <a:pt x="306" y="22"/>
                  </a:cubicBezTo>
                  <a:cubicBezTo>
                    <a:pt x="305" y="21"/>
                    <a:pt x="305" y="21"/>
                    <a:pt x="305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4" y="21"/>
                    <a:pt x="304" y="21"/>
                    <a:pt x="304" y="21"/>
                  </a:cubicBezTo>
                  <a:cubicBezTo>
                    <a:pt x="303" y="21"/>
                    <a:pt x="303" y="21"/>
                    <a:pt x="303" y="21"/>
                  </a:cubicBezTo>
                  <a:cubicBezTo>
                    <a:pt x="301" y="20"/>
                    <a:pt x="301" y="20"/>
                    <a:pt x="301" y="20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0" y="18"/>
                    <a:pt x="300" y="18"/>
                    <a:pt x="300" y="18"/>
                  </a:cubicBezTo>
                  <a:cubicBezTo>
                    <a:pt x="301" y="18"/>
                    <a:pt x="301" y="18"/>
                    <a:pt x="301" y="18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2" y="18"/>
                    <a:pt x="302" y="18"/>
                    <a:pt x="302" y="18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1" y="17"/>
                    <a:pt x="301" y="17"/>
                    <a:pt x="301" y="17"/>
                  </a:cubicBezTo>
                  <a:cubicBezTo>
                    <a:pt x="303" y="17"/>
                    <a:pt x="303" y="17"/>
                    <a:pt x="303" y="17"/>
                  </a:cubicBezTo>
                  <a:cubicBezTo>
                    <a:pt x="304" y="16"/>
                    <a:pt x="304" y="16"/>
                    <a:pt x="304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7" y="15"/>
                    <a:pt x="307" y="15"/>
                    <a:pt x="307" y="15"/>
                  </a:cubicBezTo>
                  <a:cubicBezTo>
                    <a:pt x="307" y="16"/>
                    <a:pt x="307" y="16"/>
                    <a:pt x="307" y="16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8" y="15"/>
                    <a:pt x="308" y="15"/>
                    <a:pt x="308" y="15"/>
                  </a:cubicBezTo>
                  <a:cubicBezTo>
                    <a:pt x="306" y="15"/>
                    <a:pt x="306" y="15"/>
                    <a:pt x="306" y="15"/>
                  </a:cubicBezTo>
                  <a:cubicBezTo>
                    <a:pt x="304" y="15"/>
                    <a:pt x="304" y="15"/>
                    <a:pt x="304" y="15"/>
                  </a:cubicBezTo>
                  <a:cubicBezTo>
                    <a:pt x="303" y="15"/>
                    <a:pt x="303" y="15"/>
                    <a:pt x="303" y="15"/>
                  </a:cubicBezTo>
                  <a:cubicBezTo>
                    <a:pt x="302" y="15"/>
                    <a:pt x="302" y="15"/>
                    <a:pt x="302" y="15"/>
                  </a:cubicBezTo>
                  <a:cubicBezTo>
                    <a:pt x="302" y="16"/>
                    <a:pt x="302" y="16"/>
                    <a:pt x="302" y="16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1" y="15"/>
                    <a:pt x="301" y="15"/>
                    <a:pt x="301" y="15"/>
                  </a:cubicBezTo>
                  <a:cubicBezTo>
                    <a:pt x="302" y="14"/>
                    <a:pt x="302" y="14"/>
                    <a:pt x="302" y="14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5" y="13"/>
                    <a:pt x="305" y="13"/>
                    <a:pt x="305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3"/>
                    <a:pt x="304" y="13"/>
                    <a:pt x="304" y="13"/>
                  </a:cubicBezTo>
                  <a:cubicBezTo>
                    <a:pt x="304" y="11"/>
                    <a:pt x="304" y="11"/>
                    <a:pt x="304" y="11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2" y="12"/>
                    <a:pt x="302" y="12"/>
                    <a:pt x="302" y="12"/>
                  </a:cubicBezTo>
                  <a:cubicBezTo>
                    <a:pt x="301" y="12"/>
                    <a:pt x="301" y="12"/>
                    <a:pt x="301" y="12"/>
                  </a:cubicBezTo>
                  <a:cubicBezTo>
                    <a:pt x="301" y="13"/>
                    <a:pt x="301" y="13"/>
                    <a:pt x="301" y="13"/>
                  </a:cubicBezTo>
                  <a:cubicBezTo>
                    <a:pt x="300" y="14"/>
                    <a:pt x="300" y="14"/>
                    <a:pt x="300" y="14"/>
                  </a:cubicBezTo>
                  <a:cubicBezTo>
                    <a:pt x="299" y="14"/>
                    <a:pt x="299" y="14"/>
                    <a:pt x="299" y="14"/>
                  </a:cubicBezTo>
                  <a:cubicBezTo>
                    <a:pt x="299" y="13"/>
                    <a:pt x="299" y="13"/>
                    <a:pt x="299" y="13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2"/>
                    <a:pt x="299" y="12"/>
                    <a:pt x="299" y="12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299" y="11"/>
                    <a:pt x="299" y="11"/>
                    <a:pt x="299" y="11"/>
                  </a:cubicBezTo>
                  <a:cubicBezTo>
                    <a:pt x="300" y="12"/>
                    <a:pt x="300" y="12"/>
                    <a:pt x="300" y="12"/>
                  </a:cubicBezTo>
                  <a:cubicBezTo>
                    <a:pt x="300" y="11"/>
                    <a:pt x="300" y="11"/>
                    <a:pt x="300" y="11"/>
                  </a:cubicBezTo>
                  <a:cubicBezTo>
                    <a:pt x="300" y="10"/>
                    <a:pt x="300" y="10"/>
                    <a:pt x="300" y="10"/>
                  </a:cubicBezTo>
                  <a:cubicBezTo>
                    <a:pt x="301" y="10"/>
                    <a:pt x="301" y="10"/>
                    <a:pt x="301" y="10"/>
                  </a:cubicBezTo>
                  <a:cubicBezTo>
                    <a:pt x="302" y="10"/>
                    <a:pt x="302" y="10"/>
                    <a:pt x="302" y="10"/>
                  </a:cubicBezTo>
                  <a:cubicBezTo>
                    <a:pt x="303" y="9"/>
                    <a:pt x="303" y="9"/>
                    <a:pt x="303" y="9"/>
                  </a:cubicBezTo>
                  <a:cubicBezTo>
                    <a:pt x="304" y="9"/>
                    <a:pt x="304" y="9"/>
                    <a:pt x="304" y="9"/>
                  </a:cubicBezTo>
                  <a:cubicBezTo>
                    <a:pt x="305" y="9"/>
                    <a:pt x="305" y="9"/>
                    <a:pt x="305" y="9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7" y="8"/>
                    <a:pt x="307" y="8"/>
                    <a:pt x="307" y="8"/>
                  </a:cubicBezTo>
                  <a:cubicBezTo>
                    <a:pt x="308" y="8"/>
                    <a:pt x="308" y="8"/>
                    <a:pt x="308" y="8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9"/>
                    <a:pt x="308" y="9"/>
                    <a:pt x="308" y="9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8" y="11"/>
                    <a:pt x="308" y="11"/>
                    <a:pt x="308" y="11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09" y="10"/>
                    <a:pt x="309" y="10"/>
                    <a:pt x="309" y="10"/>
                  </a:cubicBezTo>
                  <a:cubicBezTo>
                    <a:pt x="309" y="11"/>
                    <a:pt x="309" y="11"/>
                    <a:pt x="309" y="11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10"/>
                    <a:pt x="310" y="10"/>
                    <a:pt x="310" y="10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9"/>
                    <a:pt x="310" y="9"/>
                    <a:pt x="310" y="9"/>
                  </a:cubicBezTo>
                  <a:cubicBezTo>
                    <a:pt x="310" y="8"/>
                    <a:pt x="310" y="8"/>
                    <a:pt x="310" y="8"/>
                  </a:cubicBezTo>
                  <a:cubicBezTo>
                    <a:pt x="311" y="8"/>
                    <a:pt x="311" y="8"/>
                    <a:pt x="311" y="8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2" y="8"/>
                    <a:pt x="312" y="8"/>
                    <a:pt x="312" y="8"/>
                  </a:cubicBezTo>
                  <a:cubicBezTo>
                    <a:pt x="312" y="9"/>
                    <a:pt x="312" y="9"/>
                    <a:pt x="312" y="9"/>
                  </a:cubicBezTo>
                  <a:cubicBezTo>
                    <a:pt x="313" y="9"/>
                    <a:pt x="313" y="9"/>
                    <a:pt x="313" y="9"/>
                  </a:cubicBezTo>
                  <a:cubicBezTo>
                    <a:pt x="313" y="10"/>
                    <a:pt x="313" y="10"/>
                    <a:pt x="313" y="10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2"/>
                    <a:pt x="313" y="12"/>
                    <a:pt x="313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2"/>
                    <a:pt x="314" y="12"/>
                    <a:pt x="314" y="12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4" y="10"/>
                    <a:pt x="314" y="10"/>
                    <a:pt x="314" y="10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16" y="9"/>
                    <a:pt x="316" y="9"/>
                    <a:pt x="316" y="9"/>
                  </a:cubicBezTo>
                  <a:cubicBezTo>
                    <a:pt x="317" y="10"/>
                    <a:pt x="317" y="10"/>
                    <a:pt x="317" y="10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6" y="12"/>
                    <a:pt x="316" y="12"/>
                    <a:pt x="316" y="12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3"/>
                    <a:pt x="317" y="13"/>
                    <a:pt x="317" y="13"/>
                  </a:cubicBezTo>
                  <a:cubicBezTo>
                    <a:pt x="317" y="12"/>
                    <a:pt x="317" y="12"/>
                    <a:pt x="317" y="12"/>
                  </a:cubicBezTo>
                  <a:cubicBezTo>
                    <a:pt x="317" y="11"/>
                    <a:pt x="317" y="11"/>
                    <a:pt x="317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8" y="11"/>
                    <a:pt x="318" y="11"/>
                    <a:pt x="318" y="11"/>
                  </a:cubicBezTo>
                  <a:cubicBezTo>
                    <a:pt x="319" y="11"/>
                    <a:pt x="319" y="11"/>
                    <a:pt x="319" y="11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8" y="12"/>
                    <a:pt x="318" y="12"/>
                    <a:pt x="318" y="12"/>
                  </a:cubicBezTo>
                  <a:cubicBezTo>
                    <a:pt x="319" y="13"/>
                    <a:pt x="319" y="13"/>
                    <a:pt x="319" y="13"/>
                  </a:cubicBezTo>
                  <a:cubicBezTo>
                    <a:pt x="319" y="12"/>
                    <a:pt x="319" y="12"/>
                    <a:pt x="319" y="12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3"/>
                    <a:pt x="320" y="13"/>
                    <a:pt x="320" y="13"/>
                  </a:cubicBezTo>
                  <a:cubicBezTo>
                    <a:pt x="320" y="12"/>
                    <a:pt x="320" y="12"/>
                    <a:pt x="320" y="12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10"/>
                    <a:pt x="319" y="10"/>
                    <a:pt x="319" y="10"/>
                  </a:cubicBezTo>
                  <a:cubicBezTo>
                    <a:pt x="319" y="9"/>
                    <a:pt x="319" y="9"/>
                    <a:pt x="319" y="9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8" y="8"/>
                    <a:pt x="318" y="8"/>
                    <a:pt x="318" y="8"/>
                  </a:cubicBezTo>
                  <a:cubicBezTo>
                    <a:pt x="317" y="7"/>
                    <a:pt x="317" y="7"/>
                    <a:pt x="317" y="7"/>
                  </a:cubicBezTo>
                  <a:cubicBezTo>
                    <a:pt x="317" y="6"/>
                    <a:pt x="317" y="6"/>
                    <a:pt x="317" y="6"/>
                  </a:cubicBezTo>
                  <a:cubicBezTo>
                    <a:pt x="318" y="6"/>
                    <a:pt x="318" y="6"/>
                    <a:pt x="318" y="6"/>
                  </a:cubicBezTo>
                  <a:cubicBezTo>
                    <a:pt x="319" y="7"/>
                    <a:pt x="319" y="7"/>
                    <a:pt x="319" y="7"/>
                  </a:cubicBezTo>
                  <a:cubicBezTo>
                    <a:pt x="320" y="7"/>
                    <a:pt x="320" y="7"/>
                    <a:pt x="320" y="7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1" y="6"/>
                    <a:pt x="321" y="6"/>
                    <a:pt x="321" y="6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20" y="4"/>
                    <a:pt x="320" y="4"/>
                    <a:pt x="320" y="4"/>
                  </a:cubicBezTo>
                  <a:cubicBezTo>
                    <a:pt x="321" y="4"/>
                    <a:pt x="321" y="4"/>
                    <a:pt x="321" y="4"/>
                  </a:cubicBezTo>
                  <a:cubicBezTo>
                    <a:pt x="322" y="3"/>
                    <a:pt x="322" y="3"/>
                    <a:pt x="322" y="3"/>
                  </a:cubicBezTo>
                  <a:cubicBezTo>
                    <a:pt x="322" y="4"/>
                    <a:pt x="322" y="4"/>
                    <a:pt x="322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4"/>
                    <a:pt x="324" y="4"/>
                    <a:pt x="324" y="4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4" y="6"/>
                    <a:pt x="324" y="6"/>
                    <a:pt x="324" y="6"/>
                  </a:cubicBezTo>
                  <a:cubicBezTo>
                    <a:pt x="325" y="6"/>
                    <a:pt x="325" y="6"/>
                    <a:pt x="325" y="6"/>
                  </a:cubicBezTo>
                  <a:cubicBezTo>
                    <a:pt x="325" y="7"/>
                    <a:pt x="325" y="7"/>
                    <a:pt x="325" y="7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326" y="9"/>
                    <a:pt x="326" y="9"/>
                    <a:pt x="326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9"/>
                    <a:pt x="327" y="9"/>
                    <a:pt x="327" y="9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8" y="9"/>
                    <a:pt x="328" y="9"/>
                    <a:pt x="328" y="9"/>
                  </a:cubicBezTo>
                  <a:cubicBezTo>
                    <a:pt x="329" y="8"/>
                    <a:pt x="329" y="8"/>
                    <a:pt x="329" y="8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29" y="6"/>
                    <a:pt x="329" y="6"/>
                    <a:pt x="329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0" y="6"/>
                    <a:pt x="330" y="6"/>
                    <a:pt x="330" y="6"/>
                  </a:cubicBezTo>
                  <a:cubicBezTo>
                    <a:pt x="331" y="6"/>
                    <a:pt x="331" y="6"/>
                    <a:pt x="331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2" y="6"/>
                    <a:pt x="332" y="6"/>
                    <a:pt x="332" y="6"/>
                  </a:cubicBezTo>
                  <a:cubicBezTo>
                    <a:pt x="331" y="5"/>
                    <a:pt x="331" y="5"/>
                    <a:pt x="331" y="5"/>
                  </a:cubicBezTo>
                  <a:cubicBezTo>
                    <a:pt x="330" y="4"/>
                    <a:pt x="330" y="4"/>
                    <a:pt x="330" y="4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1" y="3"/>
                    <a:pt x="331" y="3"/>
                    <a:pt x="331" y="3"/>
                  </a:cubicBezTo>
                  <a:cubicBezTo>
                    <a:pt x="333" y="3"/>
                    <a:pt x="333" y="3"/>
                    <a:pt x="333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3" y="6"/>
                    <a:pt x="333" y="6"/>
                    <a:pt x="333" y="6"/>
                  </a:cubicBezTo>
                  <a:cubicBezTo>
                    <a:pt x="334" y="7"/>
                    <a:pt x="334" y="7"/>
                    <a:pt x="334" y="7"/>
                  </a:cubicBezTo>
                  <a:cubicBezTo>
                    <a:pt x="334" y="8"/>
                    <a:pt x="334" y="8"/>
                    <a:pt x="334" y="8"/>
                  </a:cubicBezTo>
                  <a:cubicBezTo>
                    <a:pt x="334" y="9"/>
                    <a:pt x="334" y="9"/>
                    <a:pt x="334" y="9"/>
                  </a:cubicBezTo>
                  <a:cubicBezTo>
                    <a:pt x="335" y="8"/>
                    <a:pt x="335" y="8"/>
                    <a:pt x="335" y="8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7"/>
                    <a:pt x="335" y="7"/>
                    <a:pt x="335" y="7"/>
                  </a:cubicBezTo>
                  <a:cubicBezTo>
                    <a:pt x="335" y="6"/>
                    <a:pt x="335" y="6"/>
                    <a:pt x="335" y="6"/>
                  </a:cubicBezTo>
                  <a:cubicBezTo>
                    <a:pt x="334" y="5"/>
                    <a:pt x="334" y="5"/>
                    <a:pt x="334" y="5"/>
                  </a:cubicBezTo>
                  <a:cubicBezTo>
                    <a:pt x="334" y="3"/>
                    <a:pt x="334" y="3"/>
                    <a:pt x="334" y="3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5" y="1"/>
                    <a:pt x="335" y="1"/>
                    <a:pt x="335" y="1"/>
                  </a:cubicBezTo>
                  <a:cubicBezTo>
                    <a:pt x="336" y="2"/>
                    <a:pt x="336" y="2"/>
                    <a:pt x="336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37" y="3"/>
                    <a:pt x="337" y="3"/>
                    <a:pt x="337" y="3"/>
                  </a:cubicBezTo>
                  <a:cubicBezTo>
                    <a:pt x="337" y="4"/>
                    <a:pt x="337" y="4"/>
                    <a:pt x="337" y="4"/>
                  </a:cubicBezTo>
                  <a:cubicBezTo>
                    <a:pt x="337" y="5"/>
                    <a:pt x="337" y="5"/>
                    <a:pt x="337" y="5"/>
                  </a:cubicBezTo>
                  <a:cubicBezTo>
                    <a:pt x="337" y="6"/>
                    <a:pt x="337" y="6"/>
                    <a:pt x="337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38" y="5"/>
                    <a:pt x="338" y="5"/>
                    <a:pt x="338" y="5"/>
                  </a:cubicBezTo>
                  <a:cubicBezTo>
                    <a:pt x="340" y="7"/>
                    <a:pt x="340" y="7"/>
                    <a:pt x="340" y="7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1" y="6"/>
                    <a:pt x="341" y="6"/>
                    <a:pt x="341" y="6"/>
                  </a:cubicBezTo>
                  <a:cubicBezTo>
                    <a:pt x="340" y="6"/>
                    <a:pt x="340" y="6"/>
                    <a:pt x="340" y="6"/>
                  </a:cubicBezTo>
                  <a:cubicBezTo>
                    <a:pt x="340" y="5"/>
                    <a:pt x="340" y="5"/>
                    <a:pt x="340" y="5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40" y="4"/>
                    <a:pt x="340" y="4"/>
                    <a:pt x="340" y="4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40" y="2"/>
                    <a:pt x="340" y="2"/>
                    <a:pt x="340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9" y="2"/>
                    <a:pt x="339" y="2"/>
                    <a:pt x="339" y="2"/>
                  </a:cubicBezTo>
                  <a:cubicBezTo>
                    <a:pt x="338" y="1"/>
                    <a:pt x="338" y="1"/>
                    <a:pt x="338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39" y="1"/>
                    <a:pt x="339" y="1"/>
                    <a:pt x="339" y="1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2" y="2"/>
                    <a:pt x="342" y="2"/>
                    <a:pt x="342" y="2"/>
                  </a:cubicBezTo>
                  <a:cubicBezTo>
                    <a:pt x="342" y="3"/>
                    <a:pt x="342" y="3"/>
                    <a:pt x="342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3" y="2"/>
                    <a:pt x="343" y="2"/>
                    <a:pt x="343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2"/>
                    <a:pt x="344" y="2"/>
                    <a:pt x="344" y="2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4" y="3"/>
                    <a:pt x="344" y="3"/>
                    <a:pt x="344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5" y="3"/>
                    <a:pt x="345" y="3"/>
                    <a:pt x="345" y="3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2"/>
                    <a:pt x="346" y="2"/>
                    <a:pt x="346" y="2"/>
                  </a:cubicBezTo>
                  <a:cubicBezTo>
                    <a:pt x="346" y="3"/>
                    <a:pt x="346" y="3"/>
                    <a:pt x="346" y="3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6" y="5"/>
                    <a:pt x="346" y="5"/>
                    <a:pt x="346" y="5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6" y="6"/>
                    <a:pt x="346" y="6"/>
                    <a:pt x="346" y="6"/>
                  </a:cubicBezTo>
                  <a:cubicBezTo>
                    <a:pt x="347" y="6"/>
                    <a:pt x="347" y="6"/>
                    <a:pt x="347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6"/>
                    <a:pt x="348" y="6"/>
                    <a:pt x="348" y="6"/>
                  </a:cubicBezTo>
                  <a:cubicBezTo>
                    <a:pt x="348" y="5"/>
                    <a:pt x="348" y="5"/>
                    <a:pt x="348" y="5"/>
                  </a:cubicBezTo>
                  <a:cubicBezTo>
                    <a:pt x="349" y="3"/>
                    <a:pt x="349" y="3"/>
                    <a:pt x="349" y="3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9" y="1"/>
                    <a:pt x="349" y="1"/>
                    <a:pt x="349" y="1"/>
                  </a:cubicBezTo>
                  <a:cubicBezTo>
                    <a:pt x="350" y="1"/>
                    <a:pt x="350" y="1"/>
                    <a:pt x="350" y="1"/>
                  </a:cubicBezTo>
                  <a:cubicBezTo>
                    <a:pt x="351" y="1"/>
                    <a:pt x="351" y="1"/>
                    <a:pt x="351" y="1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3" y="1"/>
                    <a:pt x="353" y="1"/>
                    <a:pt x="353" y="1"/>
                  </a:cubicBezTo>
                  <a:cubicBezTo>
                    <a:pt x="354" y="2"/>
                    <a:pt x="354" y="2"/>
                    <a:pt x="354" y="2"/>
                  </a:cubicBezTo>
                  <a:cubicBezTo>
                    <a:pt x="355" y="1"/>
                    <a:pt x="355" y="1"/>
                    <a:pt x="355" y="1"/>
                  </a:cubicBezTo>
                  <a:cubicBezTo>
                    <a:pt x="357" y="2"/>
                    <a:pt x="357" y="2"/>
                    <a:pt x="357" y="2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3"/>
                    <a:pt x="357" y="3"/>
                    <a:pt x="357" y="3"/>
                  </a:cubicBezTo>
                  <a:cubicBezTo>
                    <a:pt x="357" y="4"/>
                    <a:pt x="357" y="4"/>
                    <a:pt x="357" y="4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7" y="5"/>
                    <a:pt x="357" y="5"/>
                    <a:pt x="357" y="5"/>
                  </a:cubicBezTo>
                  <a:cubicBezTo>
                    <a:pt x="358" y="5"/>
                    <a:pt x="358" y="5"/>
                    <a:pt x="358" y="5"/>
                  </a:cubicBezTo>
                  <a:cubicBezTo>
                    <a:pt x="359" y="4"/>
                    <a:pt x="359" y="4"/>
                    <a:pt x="359" y="4"/>
                  </a:cubicBezTo>
                  <a:cubicBezTo>
                    <a:pt x="360" y="3"/>
                    <a:pt x="360" y="3"/>
                    <a:pt x="360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62" y="3"/>
                    <a:pt x="362" y="3"/>
                    <a:pt x="362" y="3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2" y="5"/>
                    <a:pt x="362" y="5"/>
                    <a:pt x="362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3" y="5"/>
                    <a:pt x="363" y="5"/>
                    <a:pt x="363" y="5"/>
                  </a:cubicBezTo>
                  <a:cubicBezTo>
                    <a:pt x="364" y="4"/>
                    <a:pt x="364" y="4"/>
                    <a:pt x="364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5" y="4"/>
                    <a:pt x="365" y="4"/>
                    <a:pt x="365" y="4"/>
                  </a:cubicBezTo>
                  <a:cubicBezTo>
                    <a:pt x="367" y="4"/>
                    <a:pt x="367" y="4"/>
                    <a:pt x="367" y="4"/>
                  </a:cubicBezTo>
                  <a:cubicBezTo>
                    <a:pt x="368" y="4"/>
                    <a:pt x="368" y="4"/>
                    <a:pt x="368" y="4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9" y="5"/>
                    <a:pt x="369" y="5"/>
                    <a:pt x="369" y="5"/>
                  </a:cubicBezTo>
                  <a:cubicBezTo>
                    <a:pt x="368" y="5"/>
                    <a:pt x="368" y="5"/>
                    <a:pt x="368" y="5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6"/>
                    <a:pt x="368" y="6"/>
                    <a:pt x="368" y="6"/>
                  </a:cubicBezTo>
                  <a:cubicBezTo>
                    <a:pt x="368" y="7"/>
                    <a:pt x="368" y="7"/>
                    <a:pt x="368" y="7"/>
                  </a:cubicBezTo>
                  <a:cubicBezTo>
                    <a:pt x="369" y="7"/>
                    <a:pt x="369" y="7"/>
                    <a:pt x="369" y="7"/>
                  </a:cubicBezTo>
                  <a:cubicBezTo>
                    <a:pt x="370" y="6"/>
                    <a:pt x="370" y="6"/>
                    <a:pt x="370" y="6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0" y="7"/>
                    <a:pt x="370" y="7"/>
                    <a:pt x="370" y="7"/>
                  </a:cubicBezTo>
                  <a:cubicBezTo>
                    <a:pt x="371" y="7"/>
                    <a:pt x="371" y="7"/>
                    <a:pt x="371" y="7"/>
                  </a:cubicBezTo>
                  <a:cubicBezTo>
                    <a:pt x="372" y="6"/>
                    <a:pt x="372" y="6"/>
                    <a:pt x="372" y="6"/>
                  </a:cubicBezTo>
                  <a:cubicBezTo>
                    <a:pt x="372" y="7"/>
                    <a:pt x="372" y="7"/>
                    <a:pt x="372" y="7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2" y="8"/>
                    <a:pt x="372" y="8"/>
                    <a:pt x="372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3" y="8"/>
                    <a:pt x="373" y="8"/>
                    <a:pt x="373" y="8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7"/>
                    <a:pt x="374" y="7"/>
                    <a:pt x="374" y="7"/>
                  </a:cubicBezTo>
                  <a:cubicBezTo>
                    <a:pt x="374" y="8"/>
                    <a:pt x="374" y="8"/>
                    <a:pt x="374" y="8"/>
                  </a:cubicBezTo>
                  <a:cubicBezTo>
                    <a:pt x="376" y="9"/>
                    <a:pt x="376" y="9"/>
                    <a:pt x="376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9"/>
                    <a:pt x="377" y="9"/>
                    <a:pt x="377" y="9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5" y="10"/>
                    <a:pt x="375" y="10"/>
                    <a:pt x="375" y="10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73" y="12"/>
                    <a:pt x="373" y="12"/>
                    <a:pt x="373" y="12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1" y="12"/>
                    <a:pt x="371" y="12"/>
                    <a:pt x="371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71" y="13"/>
                    <a:pt x="371" y="13"/>
                    <a:pt x="371" y="13"/>
                  </a:cubicBezTo>
                  <a:cubicBezTo>
                    <a:pt x="372" y="13"/>
                    <a:pt x="372" y="13"/>
                    <a:pt x="372" y="13"/>
                  </a:cubicBezTo>
                  <a:cubicBezTo>
                    <a:pt x="373" y="13"/>
                    <a:pt x="373" y="13"/>
                    <a:pt x="373" y="13"/>
                  </a:cubicBezTo>
                  <a:cubicBezTo>
                    <a:pt x="374" y="13"/>
                    <a:pt x="374" y="13"/>
                    <a:pt x="374" y="13"/>
                  </a:cubicBezTo>
                  <a:cubicBezTo>
                    <a:pt x="374" y="12"/>
                    <a:pt x="374" y="12"/>
                    <a:pt x="374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5" y="12"/>
                    <a:pt x="375" y="12"/>
                    <a:pt x="375" y="12"/>
                  </a:cubicBezTo>
                  <a:cubicBezTo>
                    <a:pt x="376" y="11"/>
                    <a:pt x="376" y="11"/>
                    <a:pt x="376" y="11"/>
                  </a:cubicBezTo>
                  <a:cubicBezTo>
                    <a:pt x="377" y="11"/>
                    <a:pt x="377" y="11"/>
                    <a:pt x="377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1"/>
                    <a:pt x="378" y="11"/>
                    <a:pt x="378" y="11"/>
                  </a:cubicBezTo>
                  <a:cubicBezTo>
                    <a:pt x="378" y="12"/>
                    <a:pt x="378" y="12"/>
                    <a:pt x="378" y="12"/>
                  </a:cubicBezTo>
                  <a:cubicBezTo>
                    <a:pt x="378" y="13"/>
                    <a:pt x="378" y="13"/>
                    <a:pt x="378" y="13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1"/>
                    <a:pt x="380" y="11"/>
                    <a:pt x="380" y="11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2"/>
                    <a:pt x="380" y="12"/>
                    <a:pt x="380" y="12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0" y="13"/>
                    <a:pt x="380" y="13"/>
                    <a:pt x="380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1" y="12"/>
                    <a:pt x="381" y="12"/>
                    <a:pt x="381" y="12"/>
                  </a:cubicBezTo>
                  <a:cubicBezTo>
                    <a:pt x="382" y="12"/>
                    <a:pt x="382" y="12"/>
                    <a:pt x="382" y="12"/>
                  </a:cubicBezTo>
                  <a:cubicBezTo>
                    <a:pt x="383" y="12"/>
                    <a:pt x="383" y="12"/>
                    <a:pt x="383" y="12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2" y="15"/>
                    <a:pt x="382" y="15"/>
                    <a:pt x="382" y="15"/>
                  </a:cubicBezTo>
                  <a:cubicBezTo>
                    <a:pt x="382" y="16"/>
                    <a:pt x="382" y="16"/>
                    <a:pt x="382" y="16"/>
                  </a:cubicBezTo>
                  <a:cubicBezTo>
                    <a:pt x="382" y="17"/>
                    <a:pt x="382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80" y="18"/>
                    <a:pt x="380" y="18"/>
                    <a:pt x="380" y="18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1" y="19"/>
                    <a:pt x="381" y="19"/>
                    <a:pt x="381" y="19"/>
                  </a:cubicBezTo>
                  <a:cubicBezTo>
                    <a:pt x="382" y="18"/>
                    <a:pt x="382" y="18"/>
                    <a:pt x="382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3" y="18"/>
                    <a:pt x="383" y="18"/>
                    <a:pt x="383" y="18"/>
                  </a:cubicBezTo>
                  <a:cubicBezTo>
                    <a:pt x="384" y="18"/>
                    <a:pt x="384" y="18"/>
                    <a:pt x="384" y="18"/>
                  </a:cubicBezTo>
                  <a:cubicBezTo>
                    <a:pt x="385" y="19"/>
                    <a:pt x="385" y="19"/>
                    <a:pt x="385" y="19"/>
                  </a:cubicBezTo>
                  <a:cubicBezTo>
                    <a:pt x="385" y="20"/>
                    <a:pt x="385" y="20"/>
                    <a:pt x="385" y="20"/>
                  </a:cubicBezTo>
                  <a:cubicBezTo>
                    <a:pt x="385" y="22"/>
                    <a:pt x="385" y="22"/>
                    <a:pt x="385" y="22"/>
                  </a:cubicBezTo>
                  <a:cubicBezTo>
                    <a:pt x="384" y="24"/>
                    <a:pt x="384" y="24"/>
                    <a:pt x="384" y="24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1" y="25"/>
                    <a:pt x="381" y="25"/>
                    <a:pt x="381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79" y="26"/>
                    <a:pt x="379" y="26"/>
                    <a:pt x="379" y="26"/>
                  </a:cubicBezTo>
                  <a:cubicBezTo>
                    <a:pt x="377" y="27"/>
                    <a:pt x="377" y="27"/>
                    <a:pt x="377" y="27"/>
                  </a:cubicBezTo>
                  <a:cubicBezTo>
                    <a:pt x="376" y="28"/>
                    <a:pt x="376" y="28"/>
                    <a:pt x="376" y="28"/>
                  </a:cubicBezTo>
                  <a:cubicBezTo>
                    <a:pt x="375" y="28"/>
                    <a:pt x="375" y="28"/>
                    <a:pt x="375" y="28"/>
                  </a:cubicBezTo>
                  <a:cubicBezTo>
                    <a:pt x="374" y="29"/>
                    <a:pt x="374" y="29"/>
                    <a:pt x="374" y="29"/>
                  </a:cubicBezTo>
                  <a:cubicBezTo>
                    <a:pt x="372" y="29"/>
                    <a:pt x="372" y="29"/>
                    <a:pt x="372" y="29"/>
                  </a:cubicBezTo>
                  <a:cubicBezTo>
                    <a:pt x="372" y="28"/>
                    <a:pt x="372" y="28"/>
                    <a:pt x="372" y="28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1" y="29"/>
                    <a:pt x="371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8" y="28"/>
                    <a:pt x="368" y="28"/>
                    <a:pt x="368" y="28"/>
                  </a:cubicBezTo>
                  <a:cubicBezTo>
                    <a:pt x="369" y="28"/>
                    <a:pt x="369" y="28"/>
                    <a:pt x="369" y="28"/>
                  </a:cubicBezTo>
                  <a:cubicBezTo>
                    <a:pt x="369" y="29"/>
                    <a:pt x="369" y="29"/>
                    <a:pt x="369" y="29"/>
                  </a:cubicBezTo>
                  <a:cubicBezTo>
                    <a:pt x="368" y="29"/>
                    <a:pt x="368" y="29"/>
                    <a:pt x="368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7" y="29"/>
                    <a:pt x="367" y="29"/>
                    <a:pt x="367" y="29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3" y="28"/>
                    <a:pt x="363" y="28"/>
                    <a:pt x="363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2" y="28"/>
                    <a:pt x="362" y="28"/>
                    <a:pt x="362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3" y="29"/>
                    <a:pt x="363" y="29"/>
                    <a:pt x="363" y="29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6" y="30"/>
                    <a:pt x="366" y="30"/>
                    <a:pt x="366" y="30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1" y="32"/>
                    <a:pt x="361" y="32"/>
                    <a:pt x="361" y="32"/>
                  </a:cubicBezTo>
                  <a:cubicBezTo>
                    <a:pt x="359" y="32"/>
                    <a:pt x="359" y="32"/>
                    <a:pt x="359" y="32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6" y="32"/>
                    <a:pt x="356" y="32"/>
                    <a:pt x="356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5" y="32"/>
                    <a:pt x="355" y="32"/>
                    <a:pt x="355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4" y="32"/>
                    <a:pt x="354" y="32"/>
                    <a:pt x="354" y="32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2" y="33"/>
                    <a:pt x="352" y="33"/>
                    <a:pt x="352" y="33"/>
                  </a:cubicBezTo>
                  <a:cubicBezTo>
                    <a:pt x="353" y="32"/>
                    <a:pt x="353" y="32"/>
                    <a:pt x="353" y="32"/>
                  </a:cubicBezTo>
                  <a:cubicBezTo>
                    <a:pt x="353" y="33"/>
                    <a:pt x="353" y="33"/>
                    <a:pt x="353" y="33"/>
                  </a:cubicBezTo>
                  <a:cubicBezTo>
                    <a:pt x="354" y="33"/>
                    <a:pt x="354" y="33"/>
                    <a:pt x="354" y="33"/>
                  </a:cubicBezTo>
                  <a:cubicBezTo>
                    <a:pt x="357" y="33"/>
                    <a:pt x="357" y="33"/>
                    <a:pt x="357" y="33"/>
                  </a:cubicBezTo>
                  <a:cubicBezTo>
                    <a:pt x="358" y="33"/>
                    <a:pt x="358" y="33"/>
                    <a:pt x="358" y="33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64" y="32"/>
                    <a:pt x="364" y="32"/>
                    <a:pt x="364" y="32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66" y="31"/>
                    <a:pt x="366" y="31"/>
                    <a:pt x="366" y="31"/>
                  </a:cubicBezTo>
                  <a:cubicBezTo>
                    <a:pt x="367" y="31"/>
                    <a:pt x="367" y="31"/>
                    <a:pt x="367" y="31"/>
                  </a:cubicBezTo>
                  <a:cubicBezTo>
                    <a:pt x="368" y="31"/>
                    <a:pt x="368" y="31"/>
                    <a:pt x="368" y="31"/>
                  </a:cubicBezTo>
                  <a:cubicBezTo>
                    <a:pt x="369" y="31"/>
                    <a:pt x="369" y="31"/>
                    <a:pt x="369" y="31"/>
                  </a:cubicBezTo>
                  <a:cubicBezTo>
                    <a:pt x="369" y="32"/>
                    <a:pt x="369" y="32"/>
                    <a:pt x="369" y="32"/>
                  </a:cubicBezTo>
                  <a:cubicBezTo>
                    <a:pt x="368" y="33"/>
                    <a:pt x="368" y="33"/>
                    <a:pt x="368" y="33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6" y="34"/>
                    <a:pt x="366" y="34"/>
                    <a:pt x="366" y="34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4" y="35"/>
                    <a:pt x="364" y="35"/>
                    <a:pt x="364" y="35"/>
                  </a:cubicBezTo>
                  <a:cubicBezTo>
                    <a:pt x="363" y="36"/>
                    <a:pt x="363" y="36"/>
                    <a:pt x="363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7"/>
                    <a:pt x="361" y="37"/>
                  </a:cubicBezTo>
                  <a:cubicBezTo>
                    <a:pt x="360" y="37"/>
                    <a:pt x="360" y="37"/>
                    <a:pt x="360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58" y="37"/>
                    <a:pt x="358" y="37"/>
                    <a:pt x="358" y="37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53" y="39"/>
                    <a:pt x="353" y="39"/>
                    <a:pt x="353" y="39"/>
                  </a:cubicBezTo>
                  <a:cubicBezTo>
                    <a:pt x="352" y="40"/>
                    <a:pt x="352" y="40"/>
                    <a:pt x="352" y="40"/>
                  </a:cubicBezTo>
                  <a:cubicBezTo>
                    <a:pt x="352" y="39"/>
                    <a:pt x="352" y="39"/>
                    <a:pt x="352" y="39"/>
                  </a:cubicBezTo>
                  <a:cubicBezTo>
                    <a:pt x="351" y="40"/>
                    <a:pt x="351" y="40"/>
                    <a:pt x="351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0"/>
                    <a:pt x="350" y="40"/>
                    <a:pt x="350" y="40"/>
                  </a:cubicBezTo>
                  <a:cubicBezTo>
                    <a:pt x="350" y="41"/>
                    <a:pt x="350" y="41"/>
                    <a:pt x="350" y="41"/>
                  </a:cubicBezTo>
                  <a:cubicBezTo>
                    <a:pt x="349" y="42"/>
                    <a:pt x="349" y="42"/>
                    <a:pt x="349" y="42"/>
                  </a:cubicBezTo>
                  <a:cubicBezTo>
                    <a:pt x="349" y="43"/>
                    <a:pt x="349" y="43"/>
                    <a:pt x="349" y="43"/>
                  </a:cubicBezTo>
                  <a:cubicBezTo>
                    <a:pt x="347" y="43"/>
                    <a:pt x="347" y="43"/>
                    <a:pt x="347" y="43"/>
                  </a:cubicBezTo>
                  <a:cubicBezTo>
                    <a:pt x="346" y="43"/>
                    <a:pt x="346" y="43"/>
                    <a:pt x="346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6" y="42"/>
                    <a:pt x="346" y="42"/>
                    <a:pt x="346" y="42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5" y="41"/>
                    <a:pt x="345" y="41"/>
                    <a:pt x="345" y="41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5" y="42"/>
                    <a:pt x="345" y="42"/>
                    <a:pt x="345" y="42"/>
                  </a:cubicBezTo>
                  <a:cubicBezTo>
                    <a:pt x="344" y="43"/>
                    <a:pt x="344" y="43"/>
                    <a:pt x="344" y="43"/>
                  </a:cubicBezTo>
                  <a:cubicBezTo>
                    <a:pt x="345" y="43"/>
                    <a:pt x="345" y="43"/>
                    <a:pt x="345" y="43"/>
                  </a:cubicBezTo>
                  <a:cubicBezTo>
                    <a:pt x="346" y="44"/>
                    <a:pt x="346" y="44"/>
                    <a:pt x="346" y="44"/>
                  </a:cubicBezTo>
                  <a:cubicBezTo>
                    <a:pt x="345" y="45"/>
                    <a:pt x="345" y="45"/>
                    <a:pt x="345" y="45"/>
                  </a:cubicBezTo>
                  <a:cubicBezTo>
                    <a:pt x="344" y="45"/>
                    <a:pt x="344" y="45"/>
                    <a:pt x="344" y="45"/>
                  </a:cubicBezTo>
                  <a:cubicBezTo>
                    <a:pt x="343" y="44"/>
                    <a:pt x="343" y="44"/>
                    <a:pt x="343" y="44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1" y="44"/>
                    <a:pt x="341" y="44"/>
                    <a:pt x="341" y="44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40" y="44"/>
                    <a:pt x="340" y="44"/>
                    <a:pt x="340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4"/>
                    <a:pt x="339" y="44"/>
                    <a:pt x="339" y="44"/>
                  </a:cubicBezTo>
                  <a:cubicBezTo>
                    <a:pt x="339" y="45"/>
                    <a:pt x="339" y="45"/>
                    <a:pt x="339" y="45"/>
                  </a:cubicBezTo>
                  <a:cubicBezTo>
                    <a:pt x="340" y="45"/>
                    <a:pt x="340" y="45"/>
                    <a:pt x="340" y="45"/>
                  </a:cubicBezTo>
                  <a:cubicBezTo>
                    <a:pt x="343" y="45"/>
                    <a:pt x="343" y="45"/>
                    <a:pt x="343" y="45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3" y="46"/>
                    <a:pt x="343" y="46"/>
                    <a:pt x="343" y="46"/>
                  </a:cubicBezTo>
                  <a:cubicBezTo>
                    <a:pt x="342" y="47"/>
                    <a:pt x="342" y="47"/>
                    <a:pt x="342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39" y="47"/>
                    <a:pt x="339" y="47"/>
                    <a:pt x="339" y="47"/>
                  </a:cubicBezTo>
                  <a:cubicBezTo>
                    <a:pt x="340" y="48"/>
                    <a:pt x="340" y="48"/>
                    <a:pt x="340" y="48"/>
                  </a:cubicBezTo>
                  <a:cubicBezTo>
                    <a:pt x="340" y="47"/>
                    <a:pt x="340" y="47"/>
                    <a:pt x="340" y="47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41" y="48"/>
                    <a:pt x="341" y="48"/>
                    <a:pt x="341" y="48"/>
                  </a:cubicBezTo>
                  <a:cubicBezTo>
                    <a:pt x="339" y="50"/>
                    <a:pt x="339" y="50"/>
                    <a:pt x="339" y="50"/>
                  </a:cubicBezTo>
                  <a:cubicBezTo>
                    <a:pt x="338" y="50"/>
                    <a:pt x="338" y="50"/>
                    <a:pt x="338" y="50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6" y="49"/>
                    <a:pt x="336" y="49"/>
                    <a:pt x="336" y="49"/>
                  </a:cubicBezTo>
                  <a:cubicBezTo>
                    <a:pt x="335" y="49"/>
                    <a:pt x="335" y="49"/>
                    <a:pt x="335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7"/>
                    <a:pt x="334" y="47"/>
                    <a:pt x="334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7"/>
                    <a:pt x="333" y="47"/>
                    <a:pt x="333" y="47"/>
                  </a:cubicBezTo>
                  <a:cubicBezTo>
                    <a:pt x="333" y="46"/>
                    <a:pt x="333" y="46"/>
                    <a:pt x="333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2" y="46"/>
                    <a:pt x="332" y="46"/>
                    <a:pt x="332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0" y="46"/>
                    <a:pt x="330" y="46"/>
                    <a:pt x="330" y="46"/>
                  </a:cubicBezTo>
                  <a:cubicBezTo>
                    <a:pt x="331" y="46"/>
                    <a:pt x="331" y="46"/>
                    <a:pt x="331" y="46"/>
                  </a:cubicBezTo>
                  <a:cubicBezTo>
                    <a:pt x="333" y="48"/>
                    <a:pt x="333" y="48"/>
                    <a:pt x="333" y="4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3" y="51"/>
                    <a:pt x="333" y="51"/>
                    <a:pt x="333" y="51"/>
                  </a:cubicBezTo>
                  <a:cubicBezTo>
                    <a:pt x="332" y="50"/>
                    <a:pt x="332" y="50"/>
                    <a:pt x="332" y="50"/>
                  </a:cubicBezTo>
                  <a:cubicBezTo>
                    <a:pt x="331" y="50"/>
                    <a:pt x="331" y="50"/>
                    <a:pt x="331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0"/>
                    <a:pt x="330" y="50"/>
                    <a:pt x="330" y="50"/>
                  </a:cubicBezTo>
                  <a:cubicBezTo>
                    <a:pt x="330" y="51"/>
                    <a:pt x="330" y="51"/>
                    <a:pt x="330" y="51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28" y="50"/>
                    <a:pt x="328" y="50"/>
                    <a:pt x="328" y="50"/>
                  </a:cubicBezTo>
                  <a:cubicBezTo>
                    <a:pt x="328" y="51"/>
                    <a:pt x="328" y="51"/>
                    <a:pt x="328" y="51"/>
                  </a:cubicBezTo>
                  <a:cubicBezTo>
                    <a:pt x="327" y="51"/>
                    <a:pt x="327" y="51"/>
                    <a:pt x="327" y="51"/>
                  </a:cubicBezTo>
                  <a:cubicBezTo>
                    <a:pt x="327" y="50"/>
                    <a:pt x="327" y="50"/>
                    <a:pt x="327" y="50"/>
                  </a:cubicBezTo>
                  <a:cubicBezTo>
                    <a:pt x="326" y="50"/>
                    <a:pt x="326" y="50"/>
                    <a:pt x="326" y="50"/>
                  </a:cubicBezTo>
                  <a:cubicBezTo>
                    <a:pt x="326" y="49"/>
                    <a:pt x="326" y="49"/>
                    <a:pt x="326" y="49"/>
                  </a:cubicBezTo>
                  <a:cubicBezTo>
                    <a:pt x="325" y="49"/>
                    <a:pt x="325" y="49"/>
                    <a:pt x="325" y="49"/>
                  </a:cubicBezTo>
                  <a:cubicBezTo>
                    <a:pt x="325" y="48"/>
                    <a:pt x="325" y="48"/>
                    <a:pt x="325" y="48"/>
                  </a:cubicBezTo>
                  <a:cubicBezTo>
                    <a:pt x="324" y="48"/>
                    <a:pt x="324" y="48"/>
                    <a:pt x="324" y="48"/>
                  </a:cubicBezTo>
                  <a:cubicBezTo>
                    <a:pt x="323" y="48"/>
                    <a:pt x="323" y="48"/>
                    <a:pt x="323" y="48"/>
                  </a:cubicBezTo>
                  <a:cubicBezTo>
                    <a:pt x="323" y="47"/>
                    <a:pt x="323" y="47"/>
                    <a:pt x="323" y="47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2" y="48"/>
                    <a:pt x="322" y="48"/>
                    <a:pt x="322" y="48"/>
                  </a:cubicBezTo>
                  <a:cubicBezTo>
                    <a:pt x="323" y="49"/>
                    <a:pt x="323" y="49"/>
                    <a:pt x="323" y="49"/>
                  </a:cubicBezTo>
                  <a:cubicBezTo>
                    <a:pt x="324" y="49"/>
                    <a:pt x="324" y="49"/>
                    <a:pt x="324" y="49"/>
                  </a:cubicBezTo>
                  <a:cubicBezTo>
                    <a:pt x="325" y="50"/>
                    <a:pt x="325" y="50"/>
                    <a:pt x="325" y="50"/>
                  </a:cubicBezTo>
                  <a:cubicBezTo>
                    <a:pt x="325" y="51"/>
                    <a:pt x="325" y="51"/>
                    <a:pt x="325" y="51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22" y="50"/>
                    <a:pt x="322" y="50"/>
                    <a:pt x="322" y="50"/>
                  </a:cubicBezTo>
                  <a:cubicBezTo>
                    <a:pt x="322" y="49"/>
                    <a:pt x="322" y="49"/>
                    <a:pt x="322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49"/>
                    <a:pt x="321" y="49"/>
                    <a:pt x="321" y="49"/>
                  </a:cubicBezTo>
                  <a:cubicBezTo>
                    <a:pt x="321" y="50"/>
                    <a:pt x="321" y="50"/>
                    <a:pt x="321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49"/>
                    <a:pt x="320" y="49"/>
                    <a:pt x="320" y="49"/>
                  </a:cubicBezTo>
                  <a:cubicBezTo>
                    <a:pt x="319" y="49"/>
                    <a:pt x="319" y="49"/>
                    <a:pt x="319" y="49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0" y="50"/>
                    <a:pt x="320" y="50"/>
                    <a:pt x="320" y="50"/>
                  </a:cubicBezTo>
                  <a:cubicBezTo>
                    <a:pt x="320" y="51"/>
                    <a:pt x="320" y="51"/>
                    <a:pt x="320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2" y="51"/>
                    <a:pt x="322" y="51"/>
                    <a:pt x="322" y="51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325" y="52"/>
                    <a:pt x="325" y="52"/>
                    <a:pt x="325" y="52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7" y="54"/>
                    <a:pt x="327" y="54"/>
                    <a:pt x="327" y="54"/>
                  </a:cubicBezTo>
                  <a:cubicBezTo>
                    <a:pt x="328" y="54"/>
                    <a:pt x="328" y="54"/>
                    <a:pt x="328" y="54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7" y="56"/>
                    <a:pt x="327" y="56"/>
                    <a:pt x="327" y="56"/>
                  </a:cubicBezTo>
                  <a:cubicBezTo>
                    <a:pt x="326" y="55"/>
                    <a:pt x="326" y="55"/>
                    <a:pt x="326" y="55"/>
                  </a:cubicBezTo>
                  <a:cubicBezTo>
                    <a:pt x="325" y="55"/>
                    <a:pt x="325" y="55"/>
                    <a:pt x="325" y="55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2" y="52"/>
                    <a:pt x="322" y="52"/>
                    <a:pt x="322" y="52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9" y="51"/>
                    <a:pt x="319" y="51"/>
                    <a:pt x="319" y="51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8" y="52"/>
                    <a:pt x="318" y="52"/>
                    <a:pt x="318" y="52"/>
                  </a:cubicBezTo>
                  <a:cubicBezTo>
                    <a:pt x="319" y="52"/>
                    <a:pt x="319" y="52"/>
                    <a:pt x="319" y="52"/>
                  </a:cubicBezTo>
                  <a:cubicBezTo>
                    <a:pt x="321" y="52"/>
                    <a:pt x="321" y="52"/>
                    <a:pt x="321" y="52"/>
                  </a:cubicBezTo>
                  <a:cubicBezTo>
                    <a:pt x="323" y="53"/>
                    <a:pt x="323" y="53"/>
                    <a:pt x="323" y="53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3" y="54"/>
                    <a:pt x="323" y="54"/>
                    <a:pt x="323" y="54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19" y="53"/>
                    <a:pt x="319" y="53"/>
                    <a:pt x="319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7" y="52"/>
                    <a:pt x="317" y="52"/>
                    <a:pt x="317" y="52"/>
                  </a:cubicBezTo>
                  <a:cubicBezTo>
                    <a:pt x="316" y="52"/>
                    <a:pt x="316" y="52"/>
                    <a:pt x="316" y="52"/>
                  </a:cubicBezTo>
                  <a:cubicBezTo>
                    <a:pt x="316" y="53"/>
                    <a:pt x="316" y="53"/>
                    <a:pt x="316" y="53"/>
                  </a:cubicBezTo>
                  <a:cubicBezTo>
                    <a:pt x="318" y="53"/>
                    <a:pt x="318" y="53"/>
                    <a:pt x="318" y="53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8" y="54"/>
                    <a:pt x="318" y="54"/>
                    <a:pt x="318" y="54"/>
                  </a:cubicBezTo>
                  <a:cubicBezTo>
                    <a:pt x="319" y="54"/>
                    <a:pt x="319" y="54"/>
                    <a:pt x="319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0" y="54"/>
                    <a:pt x="320" y="54"/>
                    <a:pt x="320" y="54"/>
                  </a:cubicBezTo>
                  <a:cubicBezTo>
                    <a:pt x="321" y="54"/>
                    <a:pt x="321" y="54"/>
                    <a:pt x="321" y="54"/>
                  </a:cubicBezTo>
                  <a:cubicBezTo>
                    <a:pt x="322" y="54"/>
                    <a:pt x="322" y="54"/>
                    <a:pt x="322" y="54"/>
                  </a:cubicBezTo>
                  <a:cubicBezTo>
                    <a:pt x="323" y="55"/>
                    <a:pt x="323" y="55"/>
                    <a:pt x="323" y="55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2" y="56"/>
                    <a:pt x="322" y="56"/>
                    <a:pt x="322" y="56"/>
                  </a:cubicBezTo>
                  <a:cubicBezTo>
                    <a:pt x="323" y="56"/>
                    <a:pt x="323" y="56"/>
                    <a:pt x="323" y="56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5" y="57"/>
                    <a:pt x="325" y="57"/>
                    <a:pt x="325" y="57"/>
                  </a:cubicBezTo>
                  <a:cubicBezTo>
                    <a:pt x="325" y="58"/>
                    <a:pt x="325" y="58"/>
                    <a:pt x="325" y="58"/>
                  </a:cubicBezTo>
                  <a:cubicBezTo>
                    <a:pt x="324" y="59"/>
                    <a:pt x="324" y="59"/>
                    <a:pt x="324" y="59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2" y="62"/>
                    <a:pt x="322" y="62"/>
                    <a:pt x="322" y="62"/>
                  </a:cubicBezTo>
                  <a:cubicBezTo>
                    <a:pt x="321" y="61"/>
                    <a:pt x="321" y="61"/>
                    <a:pt x="321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19" y="60"/>
                    <a:pt x="319" y="60"/>
                    <a:pt x="319" y="60"/>
                  </a:cubicBezTo>
                  <a:cubicBezTo>
                    <a:pt x="318" y="60"/>
                    <a:pt x="318" y="60"/>
                    <a:pt x="318" y="60"/>
                  </a:cubicBezTo>
                  <a:cubicBezTo>
                    <a:pt x="318" y="61"/>
                    <a:pt x="318" y="61"/>
                    <a:pt x="318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19" y="61"/>
                    <a:pt x="319" y="61"/>
                    <a:pt x="319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21" y="62"/>
                    <a:pt x="321" y="62"/>
                    <a:pt x="321" y="62"/>
                  </a:cubicBezTo>
                  <a:cubicBezTo>
                    <a:pt x="321" y="63"/>
                    <a:pt x="321" y="63"/>
                    <a:pt x="321" y="63"/>
                  </a:cubicBezTo>
                  <a:cubicBezTo>
                    <a:pt x="321" y="64"/>
                    <a:pt x="321" y="64"/>
                    <a:pt x="321" y="64"/>
                  </a:cubicBezTo>
                  <a:cubicBezTo>
                    <a:pt x="320" y="64"/>
                    <a:pt x="320" y="64"/>
                    <a:pt x="320" y="64"/>
                  </a:cubicBezTo>
                  <a:cubicBezTo>
                    <a:pt x="319" y="64"/>
                    <a:pt x="319" y="64"/>
                    <a:pt x="319" y="64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7" y="64"/>
                    <a:pt x="317" y="64"/>
                    <a:pt x="317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3"/>
                    <a:pt x="316" y="63"/>
                    <a:pt x="316" y="63"/>
                  </a:cubicBezTo>
                  <a:cubicBezTo>
                    <a:pt x="315" y="63"/>
                    <a:pt x="315" y="63"/>
                    <a:pt x="315" y="63"/>
                  </a:cubicBezTo>
                  <a:cubicBezTo>
                    <a:pt x="314" y="64"/>
                    <a:pt x="314" y="64"/>
                    <a:pt x="314" y="64"/>
                  </a:cubicBezTo>
                  <a:cubicBezTo>
                    <a:pt x="315" y="64"/>
                    <a:pt x="315" y="64"/>
                    <a:pt x="315" y="64"/>
                  </a:cubicBezTo>
                  <a:cubicBezTo>
                    <a:pt x="317" y="65"/>
                    <a:pt x="317" y="65"/>
                    <a:pt x="317" y="65"/>
                  </a:cubicBezTo>
                  <a:cubicBezTo>
                    <a:pt x="318" y="65"/>
                    <a:pt x="318" y="65"/>
                    <a:pt x="318" y="65"/>
                  </a:cubicBezTo>
                  <a:cubicBezTo>
                    <a:pt x="318" y="66"/>
                    <a:pt x="318" y="66"/>
                    <a:pt x="318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7" y="67"/>
                    <a:pt x="317" y="67"/>
                    <a:pt x="317" y="67"/>
                  </a:cubicBezTo>
                  <a:cubicBezTo>
                    <a:pt x="316" y="67"/>
                    <a:pt x="316" y="67"/>
                    <a:pt x="316" y="67"/>
                  </a:cubicBezTo>
                  <a:cubicBezTo>
                    <a:pt x="315" y="66"/>
                    <a:pt x="315" y="66"/>
                    <a:pt x="315" y="66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4" y="67"/>
                    <a:pt x="314" y="67"/>
                    <a:pt x="314" y="67"/>
                  </a:cubicBezTo>
                  <a:cubicBezTo>
                    <a:pt x="312" y="67"/>
                    <a:pt x="312" y="67"/>
                    <a:pt x="312" y="67"/>
                  </a:cubicBezTo>
                  <a:cubicBezTo>
                    <a:pt x="312" y="66"/>
                    <a:pt x="312" y="66"/>
                    <a:pt x="312" y="66"/>
                  </a:cubicBezTo>
                  <a:cubicBezTo>
                    <a:pt x="310" y="66"/>
                    <a:pt x="310" y="66"/>
                    <a:pt x="310" y="66"/>
                  </a:cubicBezTo>
                  <a:cubicBezTo>
                    <a:pt x="309" y="66"/>
                    <a:pt x="309" y="66"/>
                    <a:pt x="309" y="66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8" y="69"/>
                    <a:pt x="308" y="69"/>
                    <a:pt x="308" y="69"/>
                  </a:cubicBezTo>
                  <a:cubicBezTo>
                    <a:pt x="309" y="68"/>
                    <a:pt x="309" y="68"/>
                    <a:pt x="309" y="68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9" y="69"/>
                    <a:pt x="309" y="69"/>
                    <a:pt x="309" y="69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08" y="71"/>
                    <a:pt x="308" y="71"/>
                    <a:pt x="308" y="71"/>
                  </a:cubicBezTo>
                  <a:cubicBezTo>
                    <a:pt x="307" y="71"/>
                    <a:pt x="307" y="71"/>
                    <a:pt x="307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6" y="72"/>
                    <a:pt x="306" y="72"/>
                    <a:pt x="306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5" y="72"/>
                    <a:pt x="305" y="72"/>
                    <a:pt x="305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4" y="72"/>
                    <a:pt x="304" y="72"/>
                    <a:pt x="304" y="72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1" y="72"/>
                    <a:pt x="301" y="72"/>
                    <a:pt x="301" y="72"/>
                  </a:cubicBezTo>
                  <a:cubicBezTo>
                    <a:pt x="300" y="72"/>
                    <a:pt x="300" y="72"/>
                    <a:pt x="300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6" y="69"/>
                    <a:pt x="296" y="69"/>
                    <a:pt x="296" y="69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7"/>
                    <a:pt x="296" y="67"/>
                    <a:pt x="296" y="67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5" y="69"/>
                    <a:pt x="295" y="69"/>
                    <a:pt x="295" y="69"/>
                  </a:cubicBezTo>
                  <a:cubicBezTo>
                    <a:pt x="295" y="70"/>
                    <a:pt x="295" y="70"/>
                    <a:pt x="295" y="70"/>
                  </a:cubicBezTo>
                  <a:cubicBezTo>
                    <a:pt x="296" y="71"/>
                    <a:pt x="296" y="71"/>
                    <a:pt x="296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293" y="73"/>
                    <a:pt x="293" y="73"/>
                    <a:pt x="293" y="73"/>
                  </a:cubicBezTo>
                  <a:cubicBezTo>
                    <a:pt x="294" y="73"/>
                    <a:pt x="294" y="73"/>
                    <a:pt x="294" y="73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7" y="72"/>
                    <a:pt x="297" y="72"/>
                    <a:pt x="297" y="72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98" y="73"/>
                    <a:pt x="298" y="73"/>
                    <a:pt x="298" y="73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301" y="73"/>
                    <a:pt x="301" y="73"/>
                    <a:pt x="301" y="73"/>
                  </a:cubicBezTo>
                  <a:cubicBezTo>
                    <a:pt x="301" y="74"/>
                    <a:pt x="301" y="74"/>
                    <a:pt x="301" y="74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6"/>
                    <a:pt x="300" y="76"/>
                    <a:pt x="300" y="76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0" y="77"/>
                    <a:pt x="300" y="77"/>
                    <a:pt x="300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0" y="78"/>
                    <a:pt x="300" y="78"/>
                    <a:pt x="300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301" y="77"/>
                    <a:pt x="301" y="77"/>
                    <a:pt x="301" y="77"/>
                  </a:cubicBezTo>
                  <a:cubicBezTo>
                    <a:pt x="302" y="77"/>
                    <a:pt x="302" y="77"/>
                    <a:pt x="302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3" y="77"/>
                    <a:pt x="303" y="77"/>
                    <a:pt x="303" y="77"/>
                  </a:cubicBezTo>
                  <a:cubicBezTo>
                    <a:pt x="304" y="77"/>
                    <a:pt x="304" y="77"/>
                    <a:pt x="304" y="77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4" y="78"/>
                    <a:pt x="304" y="78"/>
                    <a:pt x="304" y="78"/>
                  </a:cubicBezTo>
                  <a:cubicBezTo>
                    <a:pt x="303" y="80"/>
                    <a:pt x="303" y="80"/>
                    <a:pt x="303" y="80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1" y="82"/>
                    <a:pt x="301" y="82"/>
                    <a:pt x="301" y="82"/>
                  </a:cubicBezTo>
                  <a:cubicBezTo>
                    <a:pt x="300" y="82"/>
                    <a:pt x="300" y="82"/>
                    <a:pt x="300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9" y="81"/>
                    <a:pt x="299" y="81"/>
                    <a:pt x="299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6" y="83"/>
                    <a:pt x="296" y="83"/>
                    <a:pt x="296" y="83"/>
                  </a:cubicBezTo>
                  <a:cubicBezTo>
                    <a:pt x="295" y="83"/>
                    <a:pt x="295" y="83"/>
                    <a:pt x="295" y="83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4"/>
                    <a:pt x="291" y="84"/>
                    <a:pt x="291" y="84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89" y="80"/>
                    <a:pt x="289" y="80"/>
                    <a:pt x="289" y="80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90" y="79"/>
                    <a:pt x="290" y="79"/>
                    <a:pt x="290" y="79"/>
                  </a:cubicBezTo>
                  <a:cubicBezTo>
                    <a:pt x="289" y="78"/>
                    <a:pt x="289" y="78"/>
                    <a:pt x="289" y="78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7"/>
                    <a:pt x="289" y="77"/>
                    <a:pt x="289" y="77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9" y="75"/>
                    <a:pt x="289" y="75"/>
                    <a:pt x="289" y="75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9" y="79"/>
                    <a:pt x="289" y="79"/>
                    <a:pt x="289" y="79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0"/>
                    <a:pt x="288" y="80"/>
                    <a:pt x="288" y="80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86" y="80"/>
                    <a:pt x="286" y="80"/>
                    <a:pt x="286" y="80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6" y="78"/>
                    <a:pt x="286" y="78"/>
                    <a:pt x="286" y="78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87" y="76"/>
                    <a:pt x="287" y="76"/>
                    <a:pt x="287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5" y="77"/>
                    <a:pt x="285" y="77"/>
                    <a:pt x="285" y="77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78"/>
                    <a:pt x="285" y="78"/>
                    <a:pt x="285" y="78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284" y="80"/>
                    <a:pt x="284" y="80"/>
                    <a:pt x="284" y="80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8"/>
                    <a:pt x="283" y="78"/>
                    <a:pt x="283" y="78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6"/>
                    <a:pt x="283" y="76"/>
                    <a:pt x="283" y="76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8"/>
                    <a:pt x="282" y="78"/>
                    <a:pt x="282" y="78"/>
                  </a:cubicBezTo>
                  <a:cubicBezTo>
                    <a:pt x="282" y="79"/>
                    <a:pt x="282" y="79"/>
                    <a:pt x="282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1" y="79"/>
                    <a:pt x="281" y="79"/>
                    <a:pt x="281" y="79"/>
                  </a:cubicBezTo>
                  <a:cubicBezTo>
                    <a:pt x="280" y="79"/>
                    <a:pt x="280" y="79"/>
                    <a:pt x="280" y="79"/>
                  </a:cubicBezTo>
                  <a:close/>
                  <a:moveTo>
                    <a:pt x="304" y="198"/>
                  </a:moveTo>
                  <a:cubicBezTo>
                    <a:pt x="304" y="199"/>
                    <a:pt x="304" y="199"/>
                    <a:pt x="304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4" y="201"/>
                    <a:pt x="304" y="201"/>
                    <a:pt x="304" y="201"/>
                  </a:cubicBezTo>
                  <a:cubicBezTo>
                    <a:pt x="305" y="200"/>
                    <a:pt x="305" y="200"/>
                    <a:pt x="305" y="200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5" y="199"/>
                    <a:pt x="305" y="199"/>
                    <a:pt x="305" y="199"/>
                  </a:cubicBezTo>
                  <a:cubicBezTo>
                    <a:pt x="305" y="198"/>
                    <a:pt x="305" y="198"/>
                    <a:pt x="305" y="198"/>
                  </a:cubicBezTo>
                  <a:cubicBezTo>
                    <a:pt x="304" y="198"/>
                    <a:pt x="304" y="198"/>
                    <a:pt x="304" y="198"/>
                  </a:cubicBezTo>
                  <a:close/>
                  <a:moveTo>
                    <a:pt x="303" y="194"/>
                  </a:moveTo>
                  <a:cubicBezTo>
                    <a:pt x="303" y="193"/>
                    <a:pt x="303" y="193"/>
                    <a:pt x="303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3"/>
                    <a:pt x="304" y="193"/>
                    <a:pt x="304" y="193"/>
                  </a:cubicBezTo>
                  <a:cubicBezTo>
                    <a:pt x="304" y="194"/>
                    <a:pt x="304" y="194"/>
                    <a:pt x="304" y="194"/>
                  </a:cubicBezTo>
                  <a:cubicBezTo>
                    <a:pt x="303" y="194"/>
                    <a:pt x="303" y="194"/>
                    <a:pt x="303" y="194"/>
                  </a:cubicBezTo>
                  <a:close/>
                  <a:moveTo>
                    <a:pt x="302" y="191"/>
                  </a:moveTo>
                  <a:cubicBezTo>
                    <a:pt x="303" y="190"/>
                    <a:pt x="303" y="190"/>
                    <a:pt x="303" y="190"/>
                  </a:cubicBezTo>
                  <a:cubicBezTo>
                    <a:pt x="303" y="190"/>
                    <a:pt x="303" y="190"/>
                    <a:pt x="303" y="190"/>
                  </a:cubicBezTo>
                  <a:cubicBezTo>
                    <a:pt x="304" y="190"/>
                    <a:pt x="304" y="190"/>
                    <a:pt x="304" y="190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2" y="191"/>
                    <a:pt x="302" y="191"/>
                    <a:pt x="302" y="191"/>
                  </a:cubicBezTo>
                  <a:close/>
                  <a:moveTo>
                    <a:pt x="295" y="131"/>
                  </a:moveTo>
                  <a:cubicBezTo>
                    <a:pt x="295" y="131"/>
                    <a:pt x="295" y="131"/>
                    <a:pt x="295" y="131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1"/>
                    <a:pt x="295" y="131"/>
                    <a:pt x="295" y="131"/>
                  </a:cubicBezTo>
                  <a:cubicBezTo>
                    <a:pt x="295" y="131"/>
                    <a:pt x="295" y="131"/>
                    <a:pt x="295" y="131"/>
                  </a:cubicBezTo>
                  <a:close/>
                  <a:moveTo>
                    <a:pt x="296" y="132"/>
                  </a:moveTo>
                  <a:cubicBezTo>
                    <a:pt x="296" y="131"/>
                    <a:pt x="296" y="131"/>
                    <a:pt x="296" y="131"/>
                  </a:cubicBezTo>
                  <a:cubicBezTo>
                    <a:pt x="296" y="131"/>
                    <a:pt x="296" y="131"/>
                    <a:pt x="296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1"/>
                    <a:pt x="297" y="131"/>
                    <a:pt x="297" y="131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6" y="132"/>
                    <a:pt x="296" y="132"/>
                    <a:pt x="296" y="132"/>
                  </a:cubicBezTo>
                  <a:close/>
                  <a:moveTo>
                    <a:pt x="295" y="134"/>
                  </a:moveTo>
                  <a:cubicBezTo>
                    <a:pt x="295" y="133"/>
                    <a:pt x="295" y="133"/>
                    <a:pt x="295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5" y="132"/>
                    <a:pt x="295" y="132"/>
                    <a:pt x="295" y="132"/>
                  </a:cubicBezTo>
                  <a:cubicBezTo>
                    <a:pt x="296" y="132"/>
                    <a:pt x="296" y="132"/>
                    <a:pt x="296" y="132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5" y="133"/>
                    <a:pt x="295" y="133"/>
                    <a:pt x="295" y="133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95" y="134"/>
                    <a:pt x="295" y="134"/>
                  </a:cubicBezTo>
                  <a:close/>
                  <a:moveTo>
                    <a:pt x="308" y="152"/>
                  </a:moveTo>
                  <a:cubicBezTo>
                    <a:pt x="309" y="151"/>
                    <a:pt x="309" y="151"/>
                    <a:pt x="309" y="151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08" y="152"/>
                    <a:pt x="308" y="152"/>
                    <a:pt x="308" y="152"/>
                  </a:cubicBezTo>
                  <a:cubicBezTo>
                    <a:pt x="308" y="152"/>
                    <a:pt x="308" y="152"/>
                    <a:pt x="308" y="152"/>
                  </a:cubicBezTo>
                  <a:close/>
                  <a:moveTo>
                    <a:pt x="307" y="152"/>
                  </a:moveTo>
                  <a:cubicBezTo>
                    <a:pt x="307" y="151"/>
                    <a:pt x="307" y="151"/>
                    <a:pt x="307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8" y="151"/>
                    <a:pt x="308" y="151"/>
                    <a:pt x="308" y="151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07" y="152"/>
                    <a:pt x="307" y="152"/>
                    <a:pt x="307" y="152"/>
                  </a:cubicBezTo>
                  <a:close/>
                  <a:moveTo>
                    <a:pt x="304" y="160"/>
                  </a:move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5" y="160"/>
                    <a:pt x="305" y="160"/>
                    <a:pt x="305" y="160"/>
                  </a:cubicBezTo>
                  <a:cubicBezTo>
                    <a:pt x="304" y="160"/>
                    <a:pt x="304" y="160"/>
                    <a:pt x="304" y="160"/>
                  </a:cubicBezTo>
                  <a:close/>
                  <a:moveTo>
                    <a:pt x="308" y="163"/>
                  </a:moveTo>
                  <a:cubicBezTo>
                    <a:pt x="308" y="164"/>
                    <a:pt x="308" y="164"/>
                    <a:pt x="308" y="164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309" y="163"/>
                    <a:pt x="309" y="163"/>
                    <a:pt x="309" y="163"/>
                  </a:cubicBezTo>
                  <a:cubicBezTo>
                    <a:pt x="308" y="163"/>
                    <a:pt x="308" y="163"/>
                    <a:pt x="308" y="163"/>
                  </a:cubicBezTo>
                  <a:cubicBezTo>
                    <a:pt x="308" y="163"/>
                    <a:pt x="308" y="163"/>
                    <a:pt x="308" y="163"/>
                  </a:cubicBezTo>
                  <a:close/>
                  <a:moveTo>
                    <a:pt x="315" y="170"/>
                  </a:moveTo>
                  <a:cubicBezTo>
                    <a:pt x="314" y="169"/>
                    <a:pt x="314" y="169"/>
                    <a:pt x="314" y="169"/>
                  </a:cubicBezTo>
                  <a:cubicBezTo>
                    <a:pt x="315" y="168"/>
                    <a:pt x="315" y="168"/>
                    <a:pt x="315" y="168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69"/>
                    <a:pt x="315" y="169"/>
                    <a:pt x="315" y="169"/>
                  </a:cubicBezTo>
                  <a:cubicBezTo>
                    <a:pt x="315" y="170"/>
                    <a:pt x="315" y="170"/>
                    <a:pt x="315" y="170"/>
                  </a:cubicBezTo>
                  <a:cubicBezTo>
                    <a:pt x="315" y="170"/>
                    <a:pt x="315" y="170"/>
                    <a:pt x="315" y="170"/>
                  </a:cubicBezTo>
                  <a:close/>
                  <a:moveTo>
                    <a:pt x="318" y="173"/>
                  </a:moveTo>
                  <a:cubicBezTo>
                    <a:pt x="318" y="173"/>
                    <a:pt x="318" y="173"/>
                    <a:pt x="318" y="173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2"/>
                    <a:pt x="319" y="172"/>
                    <a:pt x="319" y="172"/>
                  </a:cubicBezTo>
                  <a:cubicBezTo>
                    <a:pt x="319" y="173"/>
                    <a:pt x="319" y="173"/>
                    <a:pt x="319" y="173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18" y="173"/>
                    <a:pt x="318" y="173"/>
                    <a:pt x="318" y="173"/>
                  </a:cubicBezTo>
                  <a:close/>
                  <a:moveTo>
                    <a:pt x="293" y="88"/>
                  </a:moveTo>
                  <a:cubicBezTo>
                    <a:pt x="293" y="87"/>
                    <a:pt x="293" y="87"/>
                    <a:pt x="293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6"/>
                    <a:pt x="294" y="86"/>
                    <a:pt x="294" y="86"/>
                  </a:cubicBezTo>
                  <a:cubicBezTo>
                    <a:pt x="296" y="85"/>
                    <a:pt x="296" y="85"/>
                    <a:pt x="296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8"/>
                    <a:pt x="295" y="88"/>
                    <a:pt x="295" y="88"/>
                  </a:cubicBezTo>
                  <a:cubicBezTo>
                    <a:pt x="295" y="87"/>
                    <a:pt x="295" y="87"/>
                    <a:pt x="295" y="87"/>
                  </a:cubicBezTo>
                  <a:cubicBezTo>
                    <a:pt x="294" y="87"/>
                    <a:pt x="294" y="87"/>
                    <a:pt x="294" y="87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8"/>
                    <a:pt x="293" y="88"/>
                    <a:pt x="293" y="88"/>
                  </a:cubicBezTo>
                  <a:close/>
                  <a:moveTo>
                    <a:pt x="289" y="84"/>
                  </a:moveTo>
                  <a:cubicBezTo>
                    <a:pt x="289" y="84"/>
                    <a:pt x="289" y="84"/>
                    <a:pt x="289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90" y="84"/>
                    <a:pt x="290" y="84"/>
                    <a:pt x="290" y="84"/>
                  </a:cubicBezTo>
                  <a:cubicBezTo>
                    <a:pt x="289" y="84"/>
                    <a:pt x="289" y="84"/>
                    <a:pt x="289" y="84"/>
                  </a:cubicBezTo>
                  <a:close/>
                  <a:moveTo>
                    <a:pt x="265" y="74"/>
                  </a:moveTo>
                  <a:cubicBezTo>
                    <a:pt x="264" y="74"/>
                    <a:pt x="264" y="74"/>
                    <a:pt x="264" y="74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4" y="72"/>
                    <a:pt x="264" y="72"/>
                    <a:pt x="264" y="72"/>
                  </a:cubicBezTo>
                  <a:cubicBezTo>
                    <a:pt x="264" y="71"/>
                    <a:pt x="264" y="71"/>
                    <a:pt x="264" y="71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6" y="70"/>
                    <a:pt x="266" y="70"/>
                    <a:pt x="266" y="70"/>
                  </a:cubicBezTo>
                  <a:cubicBezTo>
                    <a:pt x="266" y="71"/>
                    <a:pt x="266" y="71"/>
                    <a:pt x="266" y="71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3"/>
                    <a:pt x="265" y="73"/>
                    <a:pt x="265" y="73"/>
                  </a:cubicBezTo>
                  <a:cubicBezTo>
                    <a:pt x="265" y="74"/>
                    <a:pt x="265" y="74"/>
                    <a:pt x="265" y="74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5" y="74"/>
                    <a:pt x="265" y="74"/>
                    <a:pt x="265" y="74"/>
                  </a:cubicBezTo>
                  <a:close/>
                  <a:moveTo>
                    <a:pt x="265" y="30"/>
                  </a:moveTo>
                  <a:cubicBezTo>
                    <a:pt x="266" y="29"/>
                    <a:pt x="266" y="29"/>
                    <a:pt x="266" y="2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8" y="27"/>
                    <a:pt x="268" y="27"/>
                    <a:pt x="268" y="27"/>
                  </a:cubicBezTo>
                  <a:cubicBezTo>
                    <a:pt x="268" y="26"/>
                    <a:pt x="268" y="26"/>
                    <a:pt x="268" y="26"/>
                  </a:cubicBezTo>
                  <a:cubicBezTo>
                    <a:pt x="268" y="25"/>
                    <a:pt x="268" y="25"/>
                    <a:pt x="268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67" y="24"/>
                    <a:pt x="267" y="24"/>
                    <a:pt x="267" y="24"/>
                  </a:cubicBezTo>
                  <a:cubicBezTo>
                    <a:pt x="266" y="24"/>
                    <a:pt x="266" y="24"/>
                    <a:pt x="266" y="24"/>
                  </a:cubicBezTo>
                  <a:cubicBezTo>
                    <a:pt x="265" y="25"/>
                    <a:pt x="265" y="25"/>
                    <a:pt x="265" y="25"/>
                  </a:cubicBezTo>
                  <a:cubicBezTo>
                    <a:pt x="264" y="25"/>
                    <a:pt x="264" y="25"/>
                    <a:pt x="264" y="25"/>
                  </a:cubicBezTo>
                  <a:cubicBezTo>
                    <a:pt x="264" y="26"/>
                    <a:pt x="264" y="26"/>
                    <a:pt x="264" y="26"/>
                  </a:cubicBezTo>
                  <a:cubicBezTo>
                    <a:pt x="263" y="26"/>
                    <a:pt x="263" y="26"/>
                    <a:pt x="263" y="26"/>
                  </a:cubicBezTo>
                  <a:cubicBezTo>
                    <a:pt x="263" y="27"/>
                    <a:pt x="263" y="27"/>
                    <a:pt x="263" y="27"/>
                  </a:cubicBezTo>
                  <a:cubicBezTo>
                    <a:pt x="264" y="27"/>
                    <a:pt x="264" y="27"/>
                    <a:pt x="264" y="27"/>
                  </a:cubicBezTo>
                  <a:cubicBezTo>
                    <a:pt x="265" y="27"/>
                    <a:pt x="265" y="27"/>
                    <a:pt x="265" y="27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264" y="28"/>
                    <a:pt x="264" y="28"/>
                    <a:pt x="264" y="28"/>
                  </a:cubicBezTo>
                  <a:cubicBezTo>
                    <a:pt x="264" y="29"/>
                    <a:pt x="264" y="29"/>
                    <a:pt x="264" y="29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65" y="30"/>
                    <a:pt x="265" y="30"/>
                    <a:pt x="265" y="30"/>
                  </a:cubicBezTo>
                  <a:close/>
                  <a:moveTo>
                    <a:pt x="253" y="54"/>
                  </a:moveTo>
                  <a:cubicBezTo>
                    <a:pt x="253" y="53"/>
                    <a:pt x="253" y="53"/>
                    <a:pt x="253" y="53"/>
                  </a:cubicBezTo>
                  <a:cubicBezTo>
                    <a:pt x="254" y="53"/>
                    <a:pt x="254" y="53"/>
                    <a:pt x="254" y="53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1"/>
                    <a:pt x="253" y="51"/>
                    <a:pt x="253" y="51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3" y="50"/>
                    <a:pt x="253" y="50"/>
                    <a:pt x="253" y="50"/>
                  </a:cubicBezTo>
                  <a:cubicBezTo>
                    <a:pt x="254" y="50"/>
                    <a:pt x="254" y="50"/>
                    <a:pt x="254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5" y="50"/>
                    <a:pt x="255" y="50"/>
                    <a:pt x="255" y="50"/>
                  </a:cubicBezTo>
                  <a:cubicBezTo>
                    <a:pt x="256" y="50"/>
                    <a:pt x="256" y="50"/>
                    <a:pt x="256" y="50"/>
                  </a:cubicBezTo>
                  <a:cubicBezTo>
                    <a:pt x="255" y="49"/>
                    <a:pt x="255" y="49"/>
                    <a:pt x="255" y="49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4" y="48"/>
                    <a:pt x="254" y="48"/>
                    <a:pt x="254" y="48"/>
                  </a:cubicBezTo>
                  <a:cubicBezTo>
                    <a:pt x="255" y="48"/>
                    <a:pt x="255" y="48"/>
                    <a:pt x="255" y="48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6" y="42"/>
                    <a:pt x="256" y="42"/>
                    <a:pt x="256" y="42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8" y="41"/>
                    <a:pt x="258" y="41"/>
                    <a:pt x="258" y="41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42"/>
                    <a:pt x="260" y="42"/>
                    <a:pt x="260" y="4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4"/>
                    <a:pt x="261" y="44"/>
                    <a:pt x="261" y="44"/>
                  </a:cubicBezTo>
                  <a:cubicBezTo>
                    <a:pt x="261" y="45"/>
                    <a:pt x="261" y="45"/>
                    <a:pt x="261" y="45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62" y="47"/>
                    <a:pt x="262" y="47"/>
                    <a:pt x="262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3" y="48"/>
                    <a:pt x="263" y="48"/>
                    <a:pt x="263" y="48"/>
                  </a:cubicBezTo>
                  <a:cubicBezTo>
                    <a:pt x="264" y="50"/>
                    <a:pt x="264" y="50"/>
                    <a:pt x="264" y="50"/>
                  </a:cubicBezTo>
                  <a:cubicBezTo>
                    <a:pt x="263" y="50"/>
                    <a:pt x="263" y="50"/>
                    <a:pt x="263" y="50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1" y="51"/>
                    <a:pt x="261" y="51"/>
                    <a:pt x="261" y="51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62" y="52"/>
                    <a:pt x="262" y="52"/>
                    <a:pt x="262" y="52"/>
                  </a:cubicBezTo>
                  <a:cubicBezTo>
                    <a:pt x="262" y="53"/>
                    <a:pt x="262" y="53"/>
                    <a:pt x="262" y="53"/>
                  </a:cubicBezTo>
                  <a:cubicBezTo>
                    <a:pt x="260" y="54"/>
                    <a:pt x="260" y="54"/>
                    <a:pt x="260" y="54"/>
                  </a:cubicBezTo>
                  <a:cubicBezTo>
                    <a:pt x="260" y="55"/>
                    <a:pt x="260" y="55"/>
                    <a:pt x="260" y="55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4"/>
                    <a:pt x="259" y="54"/>
                    <a:pt x="259" y="54"/>
                  </a:cubicBezTo>
                  <a:cubicBezTo>
                    <a:pt x="259" y="53"/>
                    <a:pt x="259" y="53"/>
                    <a:pt x="259" y="53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7" y="54"/>
                    <a:pt x="257" y="54"/>
                    <a:pt x="257" y="54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5" y="54"/>
                    <a:pt x="255" y="54"/>
                    <a:pt x="255" y="54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5" y="53"/>
                    <a:pt x="255" y="53"/>
                    <a:pt x="255" y="53"/>
                  </a:cubicBezTo>
                  <a:cubicBezTo>
                    <a:pt x="254" y="54"/>
                    <a:pt x="254" y="54"/>
                    <a:pt x="254" y="54"/>
                  </a:cubicBezTo>
                  <a:cubicBezTo>
                    <a:pt x="253" y="54"/>
                    <a:pt x="253" y="54"/>
                    <a:pt x="253" y="54"/>
                  </a:cubicBezTo>
                  <a:close/>
                  <a:moveTo>
                    <a:pt x="264" y="53"/>
                  </a:moveTo>
                  <a:cubicBezTo>
                    <a:pt x="264" y="53"/>
                    <a:pt x="264" y="53"/>
                    <a:pt x="264" y="53"/>
                  </a:cubicBezTo>
                  <a:cubicBezTo>
                    <a:pt x="264" y="52"/>
                    <a:pt x="264" y="52"/>
                    <a:pt x="264" y="52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4" y="51"/>
                    <a:pt x="264" y="51"/>
                    <a:pt x="264" y="51"/>
                  </a:cubicBezTo>
                  <a:cubicBezTo>
                    <a:pt x="263" y="51"/>
                    <a:pt x="263" y="51"/>
                    <a:pt x="263" y="51"/>
                  </a:cubicBezTo>
                  <a:cubicBezTo>
                    <a:pt x="263" y="52"/>
                    <a:pt x="263" y="52"/>
                    <a:pt x="263" y="52"/>
                  </a:cubicBezTo>
                  <a:cubicBezTo>
                    <a:pt x="264" y="53"/>
                    <a:pt x="264" y="53"/>
                    <a:pt x="264" y="53"/>
                  </a:cubicBezTo>
                  <a:close/>
                  <a:moveTo>
                    <a:pt x="267" y="65"/>
                  </a:moveTo>
                  <a:cubicBezTo>
                    <a:pt x="267" y="66"/>
                    <a:pt x="267" y="66"/>
                    <a:pt x="267" y="66"/>
                  </a:cubicBezTo>
                  <a:cubicBezTo>
                    <a:pt x="268" y="66"/>
                    <a:pt x="268" y="66"/>
                    <a:pt x="268" y="66"/>
                  </a:cubicBezTo>
                  <a:cubicBezTo>
                    <a:pt x="269" y="66"/>
                    <a:pt x="269" y="66"/>
                    <a:pt x="269" y="66"/>
                  </a:cubicBezTo>
                  <a:cubicBezTo>
                    <a:pt x="270" y="66"/>
                    <a:pt x="270" y="66"/>
                    <a:pt x="270" y="66"/>
                  </a:cubicBezTo>
                  <a:cubicBezTo>
                    <a:pt x="270" y="65"/>
                    <a:pt x="270" y="65"/>
                    <a:pt x="270" y="65"/>
                  </a:cubicBezTo>
                  <a:cubicBezTo>
                    <a:pt x="271" y="64"/>
                    <a:pt x="271" y="64"/>
                    <a:pt x="271" y="64"/>
                  </a:cubicBezTo>
                  <a:cubicBezTo>
                    <a:pt x="270" y="64"/>
                    <a:pt x="270" y="64"/>
                    <a:pt x="270" y="64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69" y="63"/>
                    <a:pt x="269" y="63"/>
                    <a:pt x="269" y="63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7" y="64"/>
                    <a:pt x="267" y="64"/>
                    <a:pt x="267" y="64"/>
                  </a:cubicBezTo>
                  <a:cubicBezTo>
                    <a:pt x="267" y="65"/>
                    <a:pt x="267" y="65"/>
                    <a:pt x="267" y="65"/>
                  </a:cubicBezTo>
                  <a:close/>
                  <a:moveTo>
                    <a:pt x="266" y="65"/>
                  </a:move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67" y="66"/>
                    <a:pt x="267" y="66"/>
                    <a:pt x="267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6"/>
                    <a:pt x="266" y="66"/>
                    <a:pt x="266" y="66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6" y="65"/>
                    <a:pt x="266" y="65"/>
                    <a:pt x="266" y="65"/>
                  </a:cubicBezTo>
                  <a:close/>
                  <a:moveTo>
                    <a:pt x="253" y="59"/>
                  </a:moveTo>
                  <a:cubicBezTo>
                    <a:pt x="253" y="58"/>
                    <a:pt x="253" y="58"/>
                    <a:pt x="253" y="58"/>
                  </a:cubicBezTo>
                  <a:cubicBezTo>
                    <a:pt x="253" y="57"/>
                    <a:pt x="253" y="57"/>
                    <a:pt x="253" y="57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7" y="57"/>
                    <a:pt x="257" y="57"/>
                    <a:pt x="257" y="57"/>
                  </a:cubicBezTo>
                  <a:cubicBezTo>
                    <a:pt x="258" y="57"/>
                    <a:pt x="258" y="57"/>
                    <a:pt x="258" y="57"/>
                  </a:cubicBezTo>
                  <a:cubicBezTo>
                    <a:pt x="258" y="56"/>
                    <a:pt x="258" y="56"/>
                    <a:pt x="258" y="56"/>
                  </a:cubicBezTo>
                  <a:cubicBezTo>
                    <a:pt x="259" y="57"/>
                    <a:pt x="259" y="57"/>
                    <a:pt x="259" y="57"/>
                  </a:cubicBezTo>
                  <a:cubicBezTo>
                    <a:pt x="260" y="57"/>
                    <a:pt x="260" y="57"/>
                    <a:pt x="260" y="57"/>
                  </a:cubicBezTo>
                  <a:cubicBezTo>
                    <a:pt x="260" y="58"/>
                    <a:pt x="260" y="58"/>
                    <a:pt x="260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8"/>
                    <a:pt x="261" y="58"/>
                    <a:pt x="261" y="58"/>
                  </a:cubicBezTo>
                  <a:cubicBezTo>
                    <a:pt x="261" y="59"/>
                    <a:pt x="261" y="59"/>
                    <a:pt x="261" y="59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62" y="58"/>
                    <a:pt x="262" y="58"/>
                    <a:pt x="262" y="58"/>
                  </a:cubicBezTo>
                  <a:cubicBezTo>
                    <a:pt x="263" y="59"/>
                    <a:pt x="263" y="59"/>
                    <a:pt x="263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1"/>
                    <a:pt x="263" y="61"/>
                    <a:pt x="263" y="61"/>
                  </a:cubicBezTo>
                  <a:cubicBezTo>
                    <a:pt x="262" y="61"/>
                    <a:pt x="262" y="61"/>
                    <a:pt x="262" y="61"/>
                  </a:cubicBezTo>
                  <a:cubicBezTo>
                    <a:pt x="261" y="61"/>
                    <a:pt x="261" y="61"/>
                    <a:pt x="261" y="61"/>
                  </a:cubicBezTo>
                  <a:cubicBezTo>
                    <a:pt x="260" y="62"/>
                    <a:pt x="260" y="62"/>
                    <a:pt x="260" y="62"/>
                  </a:cubicBezTo>
                  <a:cubicBezTo>
                    <a:pt x="259" y="61"/>
                    <a:pt x="259" y="61"/>
                    <a:pt x="259" y="61"/>
                  </a:cubicBezTo>
                  <a:cubicBezTo>
                    <a:pt x="258" y="61"/>
                    <a:pt x="258" y="61"/>
                    <a:pt x="258" y="61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54" y="59"/>
                    <a:pt x="254" y="59"/>
                    <a:pt x="254" y="59"/>
                  </a:cubicBezTo>
                  <a:cubicBezTo>
                    <a:pt x="253" y="59"/>
                    <a:pt x="253" y="59"/>
                    <a:pt x="253" y="59"/>
                  </a:cubicBezTo>
                  <a:cubicBezTo>
                    <a:pt x="253" y="59"/>
                    <a:pt x="253" y="59"/>
                    <a:pt x="253" y="59"/>
                  </a:cubicBezTo>
                  <a:close/>
                  <a:moveTo>
                    <a:pt x="242" y="46"/>
                  </a:moveTo>
                  <a:cubicBezTo>
                    <a:pt x="242" y="45"/>
                    <a:pt x="242" y="45"/>
                    <a:pt x="242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2" y="46"/>
                    <a:pt x="242" y="46"/>
                    <a:pt x="242" y="46"/>
                  </a:cubicBezTo>
                  <a:cubicBezTo>
                    <a:pt x="242" y="46"/>
                    <a:pt x="242" y="46"/>
                    <a:pt x="242" y="46"/>
                  </a:cubicBezTo>
                  <a:close/>
                  <a:moveTo>
                    <a:pt x="243" y="50"/>
                  </a:moveTo>
                  <a:cubicBezTo>
                    <a:pt x="243" y="52"/>
                    <a:pt x="243" y="52"/>
                    <a:pt x="243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45" y="52"/>
                    <a:pt x="245" y="52"/>
                    <a:pt x="245" y="52"/>
                  </a:cubicBezTo>
                  <a:cubicBezTo>
                    <a:pt x="245" y="53"/>
                    <a:pt x="245" y="53"/>
                    <a:pt x="245" y="53"/>
                  </a:cubicBezTo>
                  <a:cubicBezTo>
                    <a:pt x="246" y="53"/>
                    <a:pt x="246" y="53"/>
                    <a:pt x="246" y="53"/>
                  </a:cubicBezTo>
                  <a:cubicBezTo>
                    <a:pt x="247" y="52"/>
                    <a:pt x="247" y="52"/>
                    <a:pt x="247" y="52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248" y="51"/>
                    <a:pt x="248" y="51"/>
                    <a:pt x="248" y="51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49"/>
                    <a:pt x="249" y="49"/>
                    <a:pt x="249" y="49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49" y="46"/>
                    <a:pt x="249" y="46"/>
                    <a:pt x="249" y="46"/>
                  </a:cubicBezTo>
                  <a:cubicBezTo>
                    <a:pt x="250" y="46"/>
                    <a:pt x="250" y="46"/>
                    <a:pt x="250" y="46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52" y="44"/>
                    <a:pt x="252" y="44"/>
                    <a:pt x="252" y="44"/>
                  </a:cubicBezTo>
                  <a:cubicBezTo>
                    <a:pt x="253" y="43"/>
                    <a:pt x="253" y="43"/>
                    <a:pt x="253" y="43"/>
                  </a:cubicBezTo>
                  <a:cubicBezTo>
                    <a:pt x="253" y="42"/>
                    <a:pt x="253" y="42"/>
                    <a:pt x="253" y="42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3" y="40"/>
                    <a:pt x="253" y="40"/>
                    <a:pt x="253" y="40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2" y="38"/>
                    <a:pt x="252" y="38"/>
                    <a:pt x="252" y="38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1" y="37"/>
                    <a:pt x="251" y="37"/>
                    <a:pt x="251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6"/>
                    <a:pt x="252" y="36"/>
                    <a:pt x="252" y="36"/>
                  </a:cubicBezTo>
                  <a:cubicBezTo>
                    <a:pt x="252" y="35"/>
                    <a:pt x="252" y="35"/>
                    <a:pt x="252" y="35"/>
                  </a:cubicBezTo>
                  <a:cubicBezTo>
                    <a:pt x="252" y="34"/>
                    <a:pt x="252" y="34"/>
                    <a:pt x="252" y="34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51" y="33"/>
                    <a:pt x="251" y="33"/>
                    <a:pt x="251" y="33"/>
                  </a:cubicBezTo>
                  <a:cubicBezTo>
                    <a:pt x="249" y="34"/>
                    <a:pt x="249" y="34"/>
                    <a:pt x="249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4"/>
                    <a:pt x="248" y="34"/>
                    <a:pt x="248" y="3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48" y="31"/>
                    <a:pt x="248" y="31"/>
                    <a:pt x="248" y="31"/>
                  </a:cubicBezTo>
                  <a:cubicBezTo>
                    <a:pt x="248" y="30"/>
                    <a:pt x="248" y="30"/>
                    <a:pt x="248" y="30"/>
                  </a:cubicBezTo>
                  <a:cubicBezTo>
                    <a:pt x="247" y="30"/>
                    <a:pt x="247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6" y="29"/>
                    <a:pt x="246" y="29"/>
                    <a:pt x="246" y="29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4" y="29"/>
                    <a:pt x="244" y="29"/>
                    <a:pt x="244" y="29"/>
                  </a:cubicBezTo>
                  <a:cubicBezTo>
                    <a:pt x="243" y="30"/>
                    <a:pt x="243" y="30"/>
                    <a:pt x="243" y="30"/>
                  </a:cubicBezTo>
                  <a:cubicBezTo>
                    <a:pt x="243" y="29"/>
                    <a:pt x="243" y="29"/>
                    <a:pt x="243" y="29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2" y="28"/>
                    <a:pt x="242" y="28"/>
                    <a:pt x="242" y="28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40" y="30"/>
                    <a:pt x="240" y="30"/>
                    <a:pt x="240" y="30"/>
                  </a:cubicBezTo>
                  <a:cubicBezTo>
                    <a:pt x="239" y="31"/>
                    <a:pt x="239" y="31"/>
                    <a:pt x="239" y="31"/>
                  </a:cubicBezTo>
                  <a:cubicBezTo>
                    <a:pt x="239" y="32"/>
                    <a:pt x="239" y="32"/>
                    <a:pt x="239" y="32"/>
                  </a:cubicBezTo>
                  <a:cubicBezTo>
                    <a:pt x="240" y="33"/>
                    <a:pt x="240" y="33"/>
                    <a:pt x="240" y="33"/>
                  </a:cubicBezTo>
                  <a:cubicBezTo>
                    <a:pt x="240" y="32"/>
                    <a:pt x="240" y="32"/>
                    <a:pt x="240" y="32"/>
                  </a:cubicBezTo>
                  <a:cubicBezTo>
                    <a:pt x="241" y="32"/>
                    <a:pt x="241" y="32"/>
                    <a:pt x="241" y="32"/>
                  </a:cubicBezTo>
                  <a:cubicBezTo>
                    <a:pt x="242" y="32"/>
                    <a:pt x="242" y="32"/>
                    <a:pt x="242" y="3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39" y="34"/>
                    <a:pt x="239" y="34"/>
                    <a:pt x="239" y="34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39" y="35"/>
                    <a:pt x="239" y="35"/>
                    <a:pt x="239" y="35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33"/>
                    <a:pt x="242" y="33"/>
                    <a:pt x="242" y="33"/>
                  </a:cubicBezTo>
                  <a:cubicBezTo>
                    <a:pt x="243" y="34"/>
                    <a:pt x="243" y="34"/>
                    <a:pt x="243" y="34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2" y="35"/>
                    <a:pt x="242" y="35"/>
                    <a:pt x="242" y="35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6"/>
                    <a:pt x="241" y="36"/>
                    <a:pt x="241" y="36"/>
                  </a:cubicBezTo>
                  <a:cubicBezTo>
                    <a:pt x="241" y="37"/>
                    <a:pt x="241" y="37"/>
                    <a:pt x="241" y="37"/>
                  </a:cubicBezTo>
                  <a:cubicBezTo>
                    <a:pt x="242" y="37"/>
                    <a:pt x="242" y="37"/>
                    <a:pt x="242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8"/>
                    <a:pt x="242" y="38"/>
                    <a:pt x="242" y="38"/>
                  </a:cubicBezTo>
                  <a:cubicBezTo>
                    <a:pt x="241" y="38"/>
                    <a:pt x="241" y="38"/>
                    <a:pt x="241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0" y="38"/>
                    <a:pt x="240" y="38"/>
                    <a:pt x="240" y="38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9"/>
                    <a:pt x="239" y="39"/>
                    <a:pt x="239" y="39"/>
                  </a:cubicBezTo>
                  <a:cubicBezTo>
                    <a:pt x="238" y="39"/>
                    <a:pt x="238" y="39"/>
                    <a:pt x="238" y="39"/>
                  </a:cubicBezTo>
                  <a:cubicBezTo>
                    <a:pt x="237" y="38"/>
                    <a:pt x="237" y="38"/>
                    <a:pt x="237" y="38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39"/>
                    <a:pt x="235" y="39"/>
                    <a:pt x="235" y="39"/>
                  </a:cubicBezTo>
                  <a:cubicBezTo>
                    <a:pt x="235" y="40"/>
                    <a:pt x="235" y="40"/>
                    <a:pt x="235" y="40"/>
                  </a:cubicBezTo>
                  <a:cubicBezTo>
                    <a:pt x="235" y="41"/>
                    <a:pt x="235" y="41"/>
                    <a:pt x="235" y="41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40" y="42"/>
                    <a:pt x="240" y="42"/>
                    <a:pt x="240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3"/>
                    <a:pt x="242" y="43"/>
                    <a:pt x="242" y="43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2" y="44"/>
                    <a:pt x="242" y="44"/>
                    <a:pt x="242" y="44"/>
                  </a:cubicBezTo>
                  <a:cubicBezTo>
                    <a:pt x="243" y="45"/>
                    <a:pt x="243" y="45"/>
                    <a:pt x="243" y="45"/>
                  </a:cubicBezTo>
                  <a:cubicBezTo>
                    <a:pt x="243" y="46"/>
                    <a:pt x="243" y="46"/>
                    <a:pt x="243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6"/>
                    <a:pt x="244" y="46"/>
                    <a:pt x="244" y="46"/>
                  </a:cubicBezTo>
                  <a:cubicBezTo>
                    <a:pt x="244" y="47"/>
                    <a:pt x="244" y="47"/>
                    <a:pt x="244" y="47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43" y="50"/>
                    <a:pt x="243" y="50"/>
                    <a:pt x="243" y="50"/>
                  </a:cubicBezTo>
                  <a:close/>
                  <a:moveTo>
                    <a:pt x="238" y="44"/>
                  </a:moveTo>
                  <a:cubicBezTo>
                    <a:pt x="238" y="44"/>
                    <a:pt x="238" y="44"/>
                    <a:pt x="238" y="44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40" y="44"/>
                    <a:pt x="240" y="44"/>
                    <a:pt x="240" y="44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5"/>
                    <a:pt x="238" y="45"/>
                    <a:pt x="238" y="45"/>
                  </a:cubicBezTo>
                  <a:cubicBezTo>
                    <a:pt x="238" y="44"/>
                    <a:pt x="238" y="44"/>
                    <a:pt x="238" y="44"/>
                  </a:cubicBezTo>
                  <a:close/>
                  <a:moveTo>
                    <a:pt x="236" y="49"/>
                  </a:moveTo>
                  <a:cubicBezTo>
                    <a:pt x="237" y="48"/>
                    <a:pt x="237" y="48"/>
                    <a:pt x="237" y="48"/>
                  </a:cubicBezTo>
                  <a:cubicBezTo>
                    <a:pt x="238" y="48"/>
                    <a:pt x="238" y="48"/>
                    <a:pt x="238" y="48"/>
                  </a:cubicBezTo>
                  <a:cubicBezTo>
                    <a:pt x="239" y="48"/>
                    <a:pt x="239" y="48"/>
                    <a:pt x="239" y="48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0" y="50"/>
                    <a:pt x="240" y="50"/>
                    <a:pt x="240" y="50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0" y="52"/>
                    <a:pt x="240" y="52"/>
                    <a:pt x="240" y="52"/>
                  </a:cubicBezTo>
                  <a:cubicBezTo>
                    <a:pt x="239" y="51"/>
                    <a:pt x="239" y="51"/>
                    <a:pt x="239" y="51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7" y="51"/>
                    <a:pt x="237" y="51"/>
                    <a:pt x="237" y="51"/>
                  </a:cubicBezTo>
                  <a:cubicBezTo>
                    <a:pt x="236" y="50"/>
                    <a:pt x="236" y="50"/>
                    <a:pt x="236" y="50"/>
                  </a:cubicBezTo>
                  <a:cubicBezTo>
                    <a:pt x="236" y="49"/>
                    <a:pt x="236" y="49"/>
                    <a:pt x="236" y="49"/>
                  </a:cubicBezTo>
                  <a:close/>
                  <a:moveTo>
                    <a:pt x="225" y="56"/>
                  </a:moveTo>
                  <a:cubicBezTo>
                    <a:pt x="226" y="55"/>
                    <a:pt x="226" y="55"/>
                    <a:pt x="226" y="55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6"/>
                    <a:pt x="227" y="56"/>
                    <a:pt x="227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5" y="56"/>
                    <a:pt x="225" y="56"/>
                    <a:pt x="225" y="56"/>
                  </a:cubicBezTo>
                  <a:close/>
                  <a:moveTo>
                    <a:pt x="224" y="55"/>
                  </a:moveTo>
                  <a:cubicBezTo>
                    <a:pt x="224" y="54"/>
                    <a:pt x="224" y="54"/>
                    <a:pt x="224" y="54"/>
                  </a:cubicBezTo>
                  <a:cubicBezTo>
                    <a:pt x="224" y="53"/>
                    <a:pt x="224" y="53"/>
                    <a:pt x="224" y="53"/>
                  </a:cubicBezTo>
                  <a:cubicBezTo>
                    <a:pt x="224" y="52"/>
                    <a:pt x="224" y="52"/>
                    <a:pt x="224" y="52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6" y="50"/>
                    <a:pt x="226" y="50"/>
                    <a:pt x="226" y="50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7" y="47"/>
                    <a:pt x="227" y="47"/>
                    <a:pt x="227" y="47"/>
                  </a:cubicBezTo>
                  <a:cubicBezTo>
                    <a:pt x="228" y="48"/>
                    <a:pt x="228" y="48"/>
                    <a:pt x="228" y="48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27" y="51"/>
                    <a:pt x="227" y="51"/>
                    <a:pt x="227" y="51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2"/>
                    <a:pt x="227" y="52"/>
                    <a:pt x="227" y="52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5" y="55"/>
                    <a:pt x="225" y="55"/>
                    <a:pt x="225" y="55"/>
                  </a:cubicBezTo>
                  <a:cubicBezTo>
                    <a:pt x="224" y="55"/>
                    <a:pt x="224" y="55"/>
                    <a:pt x="224" y="55"/>
                  </a:cubicBezTo>
                  <a:close/>
                  <a:moveTo>
                    <a:pt x="214" y="36"/>
                  </a:moveTo>
                  <a:cubicBezTo>
                    <a:pt x="214" y="36"/>
                    <a:pt x="214" y="36"/>
                    <a:pt x="214" y="36"/>
                  </a:cubicBezTo>
                  <a:cubicBezTo>
                    <a:pt x="213" y="35"/>
                    <a:pt x="213" y="35"/>
                    <a:pt x="213" y="35"/>
                  </a:cubicBezTo>
                  <a:cubicBezTo>
                    <a:pt x="214" y="34"/>
                    <a:pt x="214" y="34"/>
                    <a:pt x="214" y="34"/>
                  </a:cubicBezTo>
                  <a:cubicBezTo>
                    <a:pt x="213" y="34"/>
                    <a:pt x="213" y="34"/>
                    <a:pt x="213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2" y="34"/>
                    <a:pt x="212" y="34"/>
                    <a:pt x="212" y="34"/>
                  </a:cubicBezTo>
                  <a:cubicBezTo>
                    <a:pt x="211" y="34"/>
                    <a:pt x="211" y="34"/>
                    <a:pt x="211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4"/>
                    <a:pt x="210" y="34"/>
                    <a:pt x="210" y="34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2" y="32"/>
                    <a:pt x="212" y="32"/>
                    <a:pt x="212" y="32"/>
                  </a:cubicBezTo>
                  <a:cubicBezTo>
                    <a:pt x="215" y="31"/>
                    <a:pt x="215" y="31"/>
                    <a:pt x="215" y="31"/>
                  </a:cubicBezTo>
                  <a:cubicBezTo>
                    <a:pt x="216" y="31"/>
                    <a:pt x="216" y="31"/>
                    <a:pt x="216" y="31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8" y="32"/>
                    <a:pt x="218" y="32"/>
                    <a:pt x="218" y="32"/>
                  </a:cubicBezTo>
                  <a:cubicBezTo>
                    <a:pt x="219" y="31"/>
                    <a:pt x="219" y="31"/>
                    <a:pt x="219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1" y="31"/>
                    <a:pt x="221" y="31"/>
                    <a:pt x="221" y="31"/>
                  </a:cubicBezTo>
                  <a:cubicBezTo>
                    <a:pt x="222" y="31"/>
                    <a:pt x="222" y="31"/>
                    <a:pt x="222" y="31"/>
                  </a:cubicBezTo>
                  <a:cubicBezTo>
                    <a:pt x="222" y="32"/>
                    <a:pt x="222" y="32"/>
                    <a:pt x="222" y="32"/>
                  </a:cubicBezTo>
                  <a:cubicBezTo>
                    <a:pt x="223" y="32"/>
                    <a:pt x="223" y="32"/>
                    <a:pt x="223" y="32"/>
                  </a:cubicBezTo>
                  <a:cubicBezTo>
                    <a:pt x="223" y="33"/>
                    <a:pt x="223" y="33"/>
                    <a:pt x="223" y="33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35"/>
                    <a:pt x="222" y="35"/>
                    <a:pt x="222" y="35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0" y="38"/>
                    <a:pt x="220" y="38"/>
                    <a:pt x="220" y="38"/>
                  </a:cubicBezTo>
                  <a:cubicBezTo>
                    <a:pt x="219" y="38"/>
                    <a:pt x="219" y="38"/>
                    <a:pt x="219" y="38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7" y="38"/>
                    <a:pt x="217" y="38"/>
                    <a:pt x="217" y="38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6" y="36"/>
                    <a:pt x="216" y="36"/>
                    <a:pt x="216" y="36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5" y="36"/>
                    <a:pt x="215" y="36"/>
                    <a:pt x="215" y="36"/>
                  </a:cubicBezTo>
                  <a:cubicBezTo>
                    <a:pt x="214" y="36"/>
                    <a:pt x="214" y="36"/>
                    <a:pt x="214" y="36"/>
                  </a:cubicBezTo>
                  <a:close/>
                  <a:moveTo>
                    <a:pt x="202" y="42"/>
                  </a:moveTo>
                  <a:cubicBezTo>
                    <a:pt x="203" y="42"/>
                    <a:pt x="203" y="42"/>
                    <a:pt x="203" y="42"/>
                  </a:cubicBezTo>
                  <a:cubicBezTo>
                    <a:pt x="203" y="41"/>
                    <a:pt x="203" y="41"/>
                    <a:pt x="203" y="41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8" y="38"/>
                    <a:pt x="208" y="38"/>
                    <a:pt x="208" y="38"/>
                  </a:cubicBezTo>
                  <a:cubicBezTo>
                    <a:pt x="209" y="38"/>
                    <a:pt x="209" y="38"/>
                    <a:pt x="209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11" y="39"/>
                    <a:pt x="211" y="39"/>
                    <a:pt x="211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9"/>
                    <a:pt x="214" y="39"/>
                    <a:pt x="214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6" y="41"/>
                    <a:pt x="216" y="41"/>
                    <a:pt x="216" y="41"/>
                  </a:cubicBezTo>
                  <a:cubicBezTo>
                    <a:pt x="215" y="41"/>
                    <a:pt x="215" y="41"/>
                    <a:pt x="215" y="41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3" y="42"/>
                    <a:pt x="213" y="42"/>
                    <a:pt x="213" y="42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213" y="43"/>
                    <a:pt x="213" y="43"/>
                    <a:pt x="213" y="43"/>
                  </a:cubicBezTo>
                  <a:cubicBezTo>
                    <a:pt x="213" y="44"/>
                    <a:pt x="213" y="44"/>
                    <a:pt x="213" y="44"/>
                  </a:cubicBezTo>
                  <a:cubicBezTo>
                    <a:pt x="212" y="45"/>
                    <a:pt x="212" y="45"/>
                    <a:pt x="212" y="45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1" y="46"/>
                    <a:pt x="211" y="46"/>
                    <a:pt x="211" y="46"/>
                  </a:cubicBezTo>
                  <a:cubicBezTo>
                    <a:pt x="210" y="47"/>
                    <a:pt x="210" y="47"/>
                    <a:pt x="210" y="47"/>
                  </a:cubicBezTo>
                  <a:cubicBezTo>
                    <a:pt x="209" y="47"/>
                    <a:pt x="209" y="47"/>
                    <a:pt x="209" y="47"/>
                  </a:cubicBezTo>
                  <a:cubicBezTo>
                    <a:pt x="208" y="47"/>
                    <a:pt x="208" y="47"/>
                    <a:pt x="208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205" y="47"/>
                    <a:pt x="205" y="47"/>
                    <a:pt x="205" y="47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6"/>
                    <a:pt x="204" y="46"/>
                    <a:pt x="204" y="46"/>
                  </a:cubicBezTo>
                  <a:cubicBezTo>
                    <a:pt x="204" y="45"/>
                    <a:pt x="204" y="45"/>
                    <a:pt x="204" y="45"/>
                  </a:cubicBezTo>
                  <a:cubicBezTo>
                    <a:pt x="203" y="44"/>
                    <a:pt x="203" y="44"/>
                    <a:pt x="203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42"/>
                    <a:pt x="202" y="42"/>
                    <a:pt x="202" y="42"/>
                  </a:cubicBezTo>
                  <a:close/>
                  <a:moveTo>
                    <a:pt x="201" y="40"/>
                  </a:moveTo>
                  <a:cubicBezTo>
                    <a:pt x="201" y="40"/>
                    <a:pt x="201" y="40"/>
                    <a:pt x="201" y="4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4" y="37"/>
                    <a:pt x="204" y="37"/>
                    <a:pt x="204" y="37"/>
                  </a:cubicBezTo>
                  <a:cubicBezTo>
                    <a:pt x="203" y="37"/>
                    <a:pt x="203" y="37"/>
                    <a:pt x="203" y="37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3" y="36"/>
                    <a:pt x="203" y="36"/>
                    <a:pt x="203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0" y="37"/>
                    <a:pt x="200" y="37"/>
                    <a:pt x="200" y="37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1" y="40"/>
                    <a:pt x="201" y="40"/>
                    <a:pt x="201" y="40"/>
                  </a:cubicBezTo>
                  <a:close/>
                  <a:moveTo>
                    <a:pt x="276" y="99"/>
                  </a:moveTo>
                  <a:cubicBezTo>
                    <a:pt x="277" y="99"/>
                    <a:pt x="277" y="99"/>
                    <a:pt x="277" y="99"/>
                  </a:cubicBezTo>
                  <a:cubicBezTo>
                    <a:pt x="277" y="99"/>
                    <a:pt x="277" y="99"/>
                    <a:pt x="277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79" y="100"/>
                    <a:pt x="279" y="100"/>
                    <a:pt x="279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3" y="99"/>
                    <a:pt x="283" y="99"/>
                    <a:pt x="283" y="99"/>
                  </a:cubicBezTo>
                  <a:cubicBezTo>
                    <a:pt x="284" y="99"/>
                    <a:pt x="284" y="99"/>
                    <a:pt x="284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8"/>
                    <a:pt x="285" y="98"/>
                    <a:pt x="285" y="98"/>
                  </a:cubicBezTo>
                  <a:cubicBezTo>
                    <a:pt x="286" y="98"/>
                    <a:pt x="286" y="98"/>
                    <a:pt x="286" y="98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285" y="96"/>
                    <a:pt x="285" y="96"/>
                    <a:pt x="285" y="96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6" y="96"/>
                    <a:pt x="286" y="96"/>
                    <a:pt x="286" y="96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7" y="97"/>
                    <a:pt x="287" y="97"/>
                    <a:pt x="287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8" y="97"/>
                    <a:pt x="288" y="97"/>
                    <a:pt x="288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7"/>
                    <a:pt x="289" y="97"/>
                    <a:pt x="289" y="97"/>
                  </a:cubicBezTo>
                  <a:cubicBezTo>
                    <a:pt x="289" y="96"/>
                    <a:pt x="289" y="96"/>
                    <a:pt x="289" y="96"/>
                  </a:cubicBezTo>
                  <a:cubicBezTo>
                    <a:pt x="289" y="95"/>
                    <a:pt x="289" y="95"/>
                    <a:pt x="289" y="95"/>
                  </a:cubicBezTo>
                  <a:cubicBezTo>
                    <a:pt x="288" y="95"/>
                    <a:pt x="288" y="95"/>
                    <a:pt x="288" y="95"/>
                  </a:cubicBezTo>
                  <a:cubicBezTo>
                    <a:pt x="287" y="95"/>
                    <a:pt x="287" y="95"/>
                    <a:pt x="287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5"/>
                    <a:pt x="286" y="95"/>
                    <a:pt x="286" y="95"/>
                  </a:cubicBezTo>
                  <a:cubicBezTo>
                    <a:pt x="286" y="94"/>
                    <a:pt x="286" y="94"/>
                    <a:pt x="286" y="94"/>
                  </a:cubicBezTo>
                  <a:cubicBezTo>
                    <a:pt x="287" y="94"/>
                    <a:pt x="287" y="94"/>
                    <a:pt x="287" y="94"/>
                  </a:cubicBezTo>
                  <a:cubicBezTo>
                    <a:pt x="288" y="94"/>
                    <a:pt x="288" y="94"/>
                    <a:pt x="288" y="94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89" y="94"/>
                    <a:pt x="289" y="94"/>
                    <a:pt x="289" y="94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0" y="92"/>
                    <a:pt x="290" y="92"/>
                    <a:pt x="290" y="92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1" y="91"/>
                    <a:pt x="291" y="91"/>
                    <a:pt x="291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1"/>
                    <a:pt x="289" y="91"/>
                    <a:pt x="289" y="91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89" y="90"/>
                    <a:pt x="289" y="90"/>
                    <a:pt x="289" y="90"/>
                  </a:cubicBezTo>
                  <a:cubicBezTo>
                    <a:pt x="290" y="89"/>
                    <a:pt x="290" y="89"/>
                    <a:pt x="290" y="89"/>
                  </a:cubicBezTo>
                  <a:cubicBezTo>
                    <a:pt x="289" y="89"/>
                    <a:pt x="289" y="89"/>
                    <a:pt x="289" y="89"/>
                  </a:cubicBezTo>
                  <a:cubicBezTo>
                    <a:pt x="287" y="89"/>
                    <a:pt x="287" y="89"/>
                    <a:pt x="287" y="89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8"/>
                    <a:pt x="287" y="88"/>
                    <a:pt x="287" y="88"/>
                  </a:cubicBezTo>
                  <a:cubicBezTo>
                    <a:pt x="287" y="87"/>
                    <a:pt x="287" y="87"/>
                    <a:pt x="287" y="87"/>
                  </a:cubicBezTo>
                  <a:cubicBezTo>
                    <a:pt x="286" y="86"/>
                    <a:pt x="286" y="86"/>
                    <a:pt x="286" y="86"/>
                  </a:cubicBezTo>
                  <a:cubicBezTo>
                    <a:pt x="285" y="86"/>
                    <a:pt x="285" y="86"/>
                    <a:pt x="285" y="86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3" y="86"/>
                    <a:pt x="283" y="86"/>
                    <a:pt x="283" y="86"/>
                  </a:cubicBezTo>
                  <a:cubicBezTo>
                    <a:pt x="282" y="87"/>
                    <a:pt x="282" y="87"/>
                    <a:pt x="282" y="87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80" y="85"/>
                    <a:pt x="280" y="85"/>
                    <a:pt x="280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9" y="85"/>
                    <a:pt x="279" y="85"/>
                    <a:pt x="279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7" y="85"/>
                    <a:pt x="277" y="85"/>
                    <a:pt x="277" y="85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6" y="86"/>
                    <a:pt x="276" y="86"/>
                    <a:pt x="276" y="86"/>
                  </a:cubicBezTo>
                  <a:cubicBezTo>
                    <a:pt x="275" y="85"/>
                    <a:pt x="275" y="85"/>
                    <a:pt x="275" y="85"/>
                  </a:cubicBezTo>
                  <a:cubicBezTo>
                    <a:pt x="274" y="86"/>
                    <a:pt x="274" y="86"/>
                    <a:pt x="274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7"/>
                    <a:pt x="273" y="87"/>
                    <a:pt x="273" y="87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72" y="86"/>
                    <a:pt x="272" y="86"/>
                    <a:pt x="272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1" y="88"/>
                    <a:pt x="271" y="88"/>
                    <a:pt x="271" y="88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70" y="87"/>
                    <a:pt x="270" y="87"/>
                    <a:pt x="270" y="87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8" y="87"/>
                    <a:pt x="268" y="87"/>
                    <a:pt x="268" y="87"/>
                  </a:cubicBezTo>
                  <a:cubicBezTo>
                    <a:pt x="267" y="87"/>
                    <a:pt x="267" y="87"/>
                    <a:pt x="267" y="87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7" y="84"/>
                    <a:pt x="267" y="84"/>
                    <a:pt x="267" y="84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5" y="85"/>
                    <a:pt x="265" y="85"/>
                    <a:pt x="26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84"/>
                    <a:pt x="266" y="84"/>
                    <a:pt x="266" y="84"/>
                  </a:cubicBezTo>
                  <a:cubicBezTo>
                    <a:pt x="265" y="84"/>
                    <a:pt x="265" y="84"/>
                    <a:pt x="265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4"/>
                    <a:pt x="264" y="84"/>
                    <a:pt x="264" y="84"/>
                  </a:cubicBezTo>
                  <a:cubicBezTo>
                    <a:pt x="264" y="83"/>
                    <a:pt x="264" y="83"/>
                    <a:pt x="264" y="83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3"/>
                    <a:pt x="263" y="83"/>
                    <a:pt x="263" y="83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62" y="85"/>
                    <a:pt x="262" y="85"/>
                    <a:pt x="262" y="85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261" y="84"/>
                    <a:pt x="261" y="84"/>
                    <a:pt x="261" y="84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1" y="83"/>
                    <a:pt x="261" y="83"/>
                    <a:pt x="261" y="83"/>
                  </a:cubicBezTo>
                  <a:cubicBezTo>
                    <a:pt x="262" y="82"/>
                    <a:pt x="262" y="82"/>
                    <a:pt x="262" y="82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261" y="81"/>
                    <a:pt x="261" y="81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1" y="79"/>
                    <a:pt x="261" y="79"/>
                    <a:pt x="261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7" y="79"/>
                    <a:pt x="257" y="79"/>
                    <a:pt x="257" y="79"/>
                  </a:cubicBezTo>
                  <a:cubicBezTo>
                    <a:pt x="258" y="78"/>
                    <a:pt x="258" y="78"/>
                    <a:pt x="258" y="78"/>
                  </a:cubicBezTo>
                  <a:cubicBezTo>
                    <a:pt x="258" y="77"/>
                    <a:pt x="258" y="77"/>
                    <a:pt x="258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61" y="78"/>
                    <a:pt x="261" y="78"/>
                    <a:pt x="261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9" y="77"/>
                    <a:pt x="259" y="77"/>
                    <a:pt x="259" y="77"/>
                  </a:cubicBezTo>
                  <a:cubicBezTo>
                    <a:pt x="258" y="76"/>
                    <a:pt x="258" y="76"/>
                    <a:pt x="258" y="76"/>
                  </a:cubicBezTo>
                  <a:cubicBezTo>
                    <a:pt x="257" y="75"/>
                    <a:pt x="257" y="75"/>
                    <a:pt x="257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8" y="75"/>
                    <a:pt x="258" y="75"/>
                    <a:pt x="258" y="75"/>
                  </a:cubicBezTo>
                  <a:cubicBezTo>
                    <a:pt x="259" y="75"/>
                    <a:pt x="259" y="75"/>
                    <a:pt x="259" y="75"/>
                  </a:cubicBezTo>
                  <a:cubicBezTo>
                    <a:pt x="260" y="76"/>
                    <a:pt x="260" y="76"/>
                    <a:pt x="260" y="76"/>
                  </a:cubicBezTo>
                  <a:cubicBezTo>
                    <a:pt x="261" y="76"/>
                    <a:pt x="261" y="76"/>
                    <a:pt x="261" y="76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2" y="77"/>
                    <a:pt x="262" y="77"/>
                    <a:pt x="262" y="77"/>
                  </a:cubicBezTo>
                  <a:cubicBezTo>
                    <a:pt x="264" y="77"/>
                    <a:pt x="264" y="77"/>
                    <a:pt x="264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7"/>
                    <a:pt x="265" y="77"/>
                    <a:pt x="265" y="77"/>
                  </a:cubicBezTo>
                  <a:cubicBezTo>
                    <a:pt x="265" y="76"/>
                    <a:pt x="265" y="76"/>
                    <a:pt x="265" y="76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2" y="74"/>
                    <a:pt x="262" y="74"/>
                    <a:pt x="262" y="74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0" y="73"/>
                    <a:pt x="260" y="73"/>
                    <a:pt x="260" y="73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61" y="72"/>
                    <a:pt x="261" y="72"/>
                    <a:pt x="261" y="72"/>
                  </a:cubicBezTo>
                  <a:cubicBezTo>
                    <a:pt x="261" y="73"/>
                    <a:pt x="261" y="73"/>
                    <a:pt x="261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3"/>
                    <a:pt x="263" y="73"/>
                    <a:pt x="263" y="73"/>
                  </a:cubicBezTo>
                  <a:cubicBezTo>
                    <a:pt x="263" y="71"/>
                    <a:pt x="263" y="71"/>
                    <a:pt x="263" y="71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0" y="70"/>
                    <a:pt x="260" y="70"/>
                    <a:pt x="260" y="70"/>
                  </a:cubicBezTo>
                  <a:cubicBezTo>
                    <a:pt x="259" y="71"/>
                    <a:pt x="259" y="71"/>
                    <a:pt x="259" y="71"/>
                  </a:cubicBezTo>
                  <a:cubicBezTo>
                    <a:pt x="258" y="71"/>
                    <a:pt x="258" y="71"/>
                    <a:pt x="258" y="71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7" y="70"/>
                    <a:pt x="257" y="70"/>
                    <a:pt x="257" y="70"/>
                  </a:cubicBezTo>
                  <a:cubicBezTo>
                    <a:pt x="256" y="70"/>
                    <a:pt x="256" y="70"/>
                    <a:pt x="256" y="70"/>
                  </a:cubicBezTo>
                  <a:cubicBezTo>
                    <a:pt x="255" y="71"/>
                    <a:pt x="255" y="71"/>
                    <a:pt x="255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2"/>
                    <a:pt x="254" y="72"/>
                    <a:pt x="254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3" y="72"/>
                    <a:pt x="253" y="72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4" y="71"/>
                    <a:pt x="254" y="71"/>
                    <a:pt x="254" y="71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56" y="68"/>
                    <a:pt x="256" y="68"/>
                    <a:pt x="256" y="68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255" y="66"/>
                    <a:pt x="255" y="66"/>
                    <a:pt x="255" y="66"/>
                  </a:cubicBezTo>
                  <a:cubicBezTo>
                    <a:pt x="254" y="66"/>
                    <a:pt x="254" y="66"/>
                    <a:pt x="254" y="66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4" y="65"/>
                    <a:pt x="254" y="65"/>
                    <a:pt x="254" y="65"/>
                  </a:cubicBezTo>
                  <a:cubicBezTo>
                    <a:pt x="253" y="64"/>
                    <a:pt x="253" y="64"/>
                    <a:pt x="253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1" y="63"/>
                    <a:pt x="251" y="63"/>
                    <a:pt x="251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49" y="63"/>
                    <a:pt x="249" y="63"/>
                    <a:pt x="249" y="63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3"/>
                    <a:pt x="247" y="63"/>
                    <a:pt x="247" y="63"/>
                  </a:cubicBezTo>
                  <a:cubicBezTo>
                    <a:pt x="247" y="64"/>
                    <a:pt x="247" y="64"/>
                    <a:pt x="247" y="64"/>
                  </a:cubicBezTo>
                  <a:cubicBezTo>
                    <a:pt x="247" y="65"/>
                    <a:pt x="247" y="65"/>
                    <a:pt x="247" y="65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46" y="65"/>
                    <a:pt x="246" y="65"/>
                    <a:pt x="246" y="65"/>
                  </a:cubicBezTo>
                  <a:cubicBezTo>
                    <a:pt x="246" y="66"/>
                    <a:pt x="246" y="66"/>
                    <a:pt x="246" y="66"/>
                  </a:cubicBezTo>
                  <a:cubicBezTo>
                    <a:pt x="247" y="66"/>
                    <a:pt x="247" y="66"/>
                    <a:pt x="247" y="66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8" y="68"/>
                    <a:pt x="248" y="68"/>
                    <a:pt x="248" y="68"/>
                  </a:cubicBezTo>
                  <a:cubicBezTo>
                    <a:pt x="247" y="68"/>
                    <a:pt x="247" y="68"/>
                    <a:pt x="247" y="68"/>
                  </a:cubicBezTo>
                  <a:cubicBezTo>
                    <a:pt x="247" y="69"/>
                    <a:pt x="247" y="69"/>
                    <a:pt x="247" y="69"/>
                  </a:cubicBezTo>
                  <a:cubicBezTo>
                    <a:pt x="248" y="70"/>
                    <a:pt x="248" y="70"/>
                    <a:pt x="248" y="70"/>
                  </a:cubicBezTo>
                  <a:cubicBezTo>
                    <a:pt x="249" y="70"/>
                    <a:pt x="249" y="70"/>
                    <a:pt x="249" y="70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9" y="71"/>
                    <a:pt x="249" y="71"/>
                    <a:pt x="249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1"/>
                    <a:pt x="247" y="71"/>
                    <a:pt x="247" y="71"/>
                  </a:cubicBezTo>
                  <a:cubicBezTo>
                    <a:pt x="247" y="72"/>
                    <a:pt x="247" y="72"/>
                    <a:pt x="247" y="72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72"/>
                    <a:pt x="250" y="72"/>
                    <a:pt x="250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52" y="74"/>
                    <a:pt x="252" y="74"/>
                    <a:pt x="252" y="74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54" y="76"/>
                    <a:pt x="254" y="76"/>
                    <a:pt x="254" y="76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4" y="77"/>
                    <a:pt x="254" y="77"/>
                    <a:pt x="254" y="77"/>
                  </a:cubicBezTo>
                  <a:cubicBezTo>
                    <a:pt x="255" y="78"/>
                    <a:pt x="255" y="78"/>
                    <a:pt x="255" y="78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2" y="82"/>
                    <a:pt x="252" y="82"/>
                    <a:pt x="252" y="82"/>
                  </a:cubicBezTo>
                  <a:cubicBezTo>
                    <a:pt x="251" y="82"/>
                    <a:pt x="251" y="82"/>
                    <a:pt x="251" y="82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49" y="86"/>
                    <a:pt x="249" y="86"/>
                    <a:pt x="249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50" y="86"/>
                    <a:pt x="250" y="86"/>
                    <a:pt x="250" y="86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7"/>
                    <a:pt x="249" y="87"/>
                    <a:pt x="249" y="87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8"/>
                    <a:pt x="249" y="88"/>
                    <a:pt x="249" y="88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0"/>
                    <a:pt x="249" y="90"/>
                    <a:pt x="249" y="90"/>
                  </a:cubicBezTo>
                  <a:cubicBezTo>
                    <a:pt x="249" y="91"/>
                    <a:pt x="249" y="91"/>
                    <a:pt x="249" y="91"/>
                  </a:cubicBezTo>
                  <a:cubicBezTo>
                    <a:pt x="250" y="91"/>
                    <a:pt x="250" y="91"/>
                    <a:pt x="250" y="91"/>
                  </a:cubicBezTo>
                  <a:cubicBezTo>
                    <a:pt x="251" y="91"/>
                    <a:pt x="251" y="91"/>
                    <a:pt x="251" y="91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1" y="90"/>
                    <a:pt x="251" y="90"/>
                    <a:pt x="251" y="90"/>
                  </a:cubicBezTo>
                  <a:cubicBezTo>
                    <a:pt x="252" y="90"/>
                    <a:pt x="252" y="90"/>
                    <a:pt x="252" y="90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90"/>
                    <a:pt x="253" y="90"/>
                    <a:pt x="253" y="90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1"/>
                    <a:pt x="252" y="91"/>
                    <a:pt x="252" y="91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3" y="93"/>
                    <a:pt x="253" y="93"/>
                    <a:pt x="253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4" y="93"/>
                    <a:pt x="254" y="93"/>
                    <a:pt x="254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7" y="92"/>
                    <a:pt x="257" y="92"/>
                    <a:pt x="257" y="92"/>
                  </a:cubicBezTo>
                  <a:cubicBezTo>
                    <a:pt x="258" y="92"/>
                    <a:pt x="258" y="92"/>
                    <a:pt x="258" y="92"/>
                  </a:cubicBezTo>
                  <a:cubicBezTo>
                    <a:pt x="258" y="91"/>
                    <a:pt x="258" y="91"/>
                    <a:pt x="258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1"/>
                    <a:pt x="259" y="91"/>
                    <a:pt x="259" y="91"/>
                  </a:cubicBezTo>
                  <a:cubicBezTo>
                    <a:pt x="259" y="92"/>
                    <a:pt x="259" y="92"/>
                    <a:pt x="259" y="92"/>
                  </a:cubicBezTo>
                  <a:cubicBezTo>
                    <a:pt x="258" y="94"/>
                    <a:pt x="258" y="94"/>
                    <a:pt x="258" y="94"/>
                  </a:cubicBezTo>
                  <a:cubicBezTo>
                    <a:pt x="257" y="94"/>
                    <a:pt x="257" y="94"/>
                    <a:pt x="257" y="94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8" y="95"/>
                    <a:pt x="258" y="95"/>
                    <a:pt x="258" y="95"/>
                  </a:cubicBezTo>
                  <a:cubicBezTo>
                    <a:pt x="259" y="95"/>
                    <a:pt x="259" y="95"/>
                    <a:pt x="259" y="95"/>
                  </a:cubicBezTo>
                  <a:cubicBezTo>
                    <a:pt x="260" y="95"/>
                    <a:pt x="260" y="95"/>
                    <a:pt x="260" y="95"/>
                  </a:cubicBezTo>
                  <a:cubicBezTo>
                    <a:pt x="260" y="96"/>
                    <a:pt x="260" y="96"/>
                    <a:pt x="260" y="96"/>
                  </a:cubicBezTo>
                  <a:cubicBezTo>
                    <a:pt x="261" y="96"/>
                    <a:pt x="261" y="96"/>
                    <a:pt x="261" y="96"/>
                  </a:cubicBezTo>
                  <a:cubicBezTo>
                    <a:pt x="261" y="95"/>
                    <a:pt x="261" y="95"/>
                    <a:pt x="261" y="95"/>
                  </a:cubicBezTo>
                  <a:cubicBezTo>
                    <a:pt x="262" y="95"/>
                    <a:pt x="262" y="95"/>
                    <a:pt x="262" y="95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2" y="96"/>
                    <a:pt x="262" y="96"/>
                    <a:pt x="262" y="96"/>
                  </a:cubicBezTo>
                  <a:cubicBezTo>
                    <a:pt x="263" y="97"/>
                    <a:pt x="263" y="97"/>
                    <a:pt x="263" y="97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263" y="95"/>
                    <a:pt x="263" y="95"/>
                    <a:pt x="263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5"/>
                    <a:pt x="264" y="95"/>
                    <a:pt x="264" y="95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64" y="97"/>
                    <a:pt x="264" y="97"/>
                    <a:pt x="264" y="97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5"/>
                    <a:pt x="265" y="95"/>
                    <a:pt x="265" y="95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6" y="96"/>
                    <a:pt x="266" y="96"/>
                    <a:pt x="266" y="96"/>
                  </a:cubicBezTo>
                  <a:cubicBezTo>
                    <a:pt x="265" y="96"/>
                    <a:pt x="265" y="96"/>
                    <a:pt x="265" y="96"/>
                  </a:cubicBezTo>
                  <a:cubicBezTo>
                    <a:pt x="265" y="97"/>
                    <a:pt x="265" y="97"/>
                    <a:pt x="265" y="97"/>
                  </a:cubicBezTo>
                  <a:cubicBezTo>
                    <a:pt x="267" y="97"/>
                    <a:pt x="267" y="97"/>
                    <a:pt x="267" y="97"/>
                  </a:cubicBezTo>
                  <a:cubicBezTo>
                    <a:pt x="267" y="96"/>
                    <a:pt x="267" y="96"/>
                    <a:pt x="267" y="96"/>
                  </a:cubicBezTo>
                  <a:cubicBezTo>
                    <a:pt x="268" y="95"/>
                    <a:pt x="268" y="95"/>
                    <a:pt x="268" y="95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8" y="97"/>
                    <a:pt x="268" y="97"/>
                    <a:pt x="268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6"/>
                    <a:pt x="269" y="96"/>
                    <a:pt x="269" y="96"/>
                  </a:cubicBezTo>
                  <a:cubicBezTo>
                    <a:pt x="269" y="95"/>
                    <a:pt x="269" y="95"/>
                    <a:pt x="269" y="95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69" y="97"/>
                    <a:pt x="269" y="97"/>
                    <a:pt x="269" y="97"/>
                  </a:cubicBezTo>
                  <a:cubicBezTo>
                    <a:pt x="270" y="97"/>
                    <a:pt x="270" y="97"/>
                    <a:pt x="270" y="97"/>
                  </a:cubicBezTo>
                  <a:cubicBezTo>
                    <a:pt x="271" y="98"/>
                    <a:pt x="271" y="98"/>
                    <a:pt x="271" y="98"/>
                  </a:cubicBezTo>
                  <a:cubicBezTo>
                    <a:pt x="272" y="98"/>
                    <a:pt x="272" y="98"/>
                    <a:pt x="272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98"/>
                    <a:pt x="274" y="98"/>
                    <a:pt x="274" y="98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75" y="96"/>
                    <a:pt x="275" y="96"/>
                    <a:pt x="275" y="96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5" y="95"/>
                    <a:pt x="275" y="95"/>
                    <a:pt x="275" y="95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4"/>
                    <a:pt x="276" y="94"/>
                    <a:pt x="276" y="94"/>
                  </a:cubicBezTo>
                  <a:cubicBezTo>
                    <a:pt x="276" y="95"/>
                    <a:pt x="276" y="95"/>
                    <a:pt x="276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7" y="95"/>
                    <a:pt x="277" y="95"/>
                    <a:pt x="277" y="95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76" y="99"/>
                    <a:pt x="276" y="99"/>
                    <a:pt x="276" y="99"/>
                  </a:cubicBezTo>
                  <a:close/>
                  <a:moveTo>
                    <a:pt x="245" y="62"/>
                  </a:moveTo>
                  <a:cubicBezTo>
                    <a:pt x="246" y="62"/>
                    <a:pt x="246" y="62"/>
                    <a:pt x="246" y="62"/>
                  </a:cubicBezTo>
                  <a:cubicBezTo>
                    <a:pt x="246" y="62"/>
                    <a:pt x="246" y="62"/>
                    <a:pt x="246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ubicBezTo>
                    <a:pt x="245" y="62"/>
                    <a:pt x="245" y="62"/>
                    <a:pt x="245" y="62"/>
                  </a:cubicBezTo>
                  <a:close/>
                  <a:moveTo>
                    <a:pt x="244" y="67"/>
                  </a:moveTo>
                  <a:cubicBezTo>
                    <a:pt x="244" y="67"/>
                    <a:pt x="244" y="67"/>
                    <a:pt x="244" y="67"/>
                  </a:cubicBezTo>
                  <a:cubicBezTo>
                    <a:pt x="244" y="66"/>
                    <a:pt x="244" y="66"/>
                    <a:pt x="244" y="66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lose/>
                  <a:moveTo>
                    <a:pt x="222" y="74"/>
                  </a:moveTo>
                  <a:cubicBezTo>
                    <a:pt x="222" y="75"/>
                    <a:pt x="222" y="75"/>
                    <a:pt x="222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3" y="75"/>
                    <a:pt x="223" y="75"/>
                    <a:pt x="223" y="75"/>
                  </a:cubicBezTo>
                  <a:cubicBezTo>
                    <a:pt x="222" y="74"/>
                    <a:pt x="222" y="74"/>
                    <a:pt x="222" y="74"/>
                  </a:cubicBezTo>
                  <a:close/>
                  <a:moveTo>
                    <a:pt x="236" y="62"/>
                  </a:moveTo>
                  <a:cubicBezTo>
                    <a:pt x="236" y="62"/>
                    <a:pt x="236" y="62"/>
                    <a:pt x="236" y="62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3"/>
                    <a:pt x="237" y="63"/>
                    <a:pt x="237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236" y="62"/>
                    <a:pt x="236" y="62"/>
                    <a:pt x="236" y="62"/>
                  </a:cubicBezTo>
                  <a:close/>
                  <a:moveTo>
                    <a:pt x="230" y="62"/>
                  </a:moveTo>
                  <a:cubicBezTo>
                    <a:pt x="230" y="63"/>
                    <a:pt x="230" y="63"/>
                    <a:pt x="230" y="63"/>
                  </a:cubicBezTo>
                  <a:cubicBezTo>
                    <a:pt x="230" y="63"/>
                    <a:pt x="230" y="63"/>
                    <a:pt x="230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1" y="63"/>
                    <a:pt x="231" y="63"/>
                    <a:pt x="231" y="63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5" y="62"/>
                    <a:pt x="235" y="62"/>
                    <a:pt x="235" y="62"/>
                  </a:cubicBezTo>
                  <a:cubicBezTo>
                    <a:pt x="233" y="61"/>
                    <a:pt x="233" y="61"/>
                    <a:pt x="233" y="61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31" y="62"/>
                    <a:pt x="231" y="62"/>
                    <a:pt x="231" y="62"/>
                  </a:cubicBezTo>
                  <a:cubicBezTo>
                    <a:pt x="230" y="62"/>
                    <a:pt x="230" y="62"/>
                    <a:pt x="230" y="62"/>
                  </a:cubicBezTo>
                  <a:cubicBezTo>
                    <a:pt x="230" y="62"/>
                    <a:pt x="230" y="62"/>
                    <a:pt x="230" y="62"/>
                  </a:cubicBezTo>
                  <a:close/>
                  <a:moveTo>
                    <a:pt x="223" y="65"/>
                  </a:moveTo>
                  <a:cubicBezTo>
                    <a:pt x="222" y="64"/>
                    <a:pt x="222" y="64"/>
                    <a:pt x="222" y="64"/>
                  </a:cubicBezTo>
                  <a:cubicBezTo>
                    <a:pt x="221" y="64"/>
                    <a:pt x="221" y="64"/>
                    <a:pt x="221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0" y="63"/>
                    <a:pt x="220" y="63"/>
                    <a:pt x="220" y="63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2"/>
                    <a:pt x="221" y="62"/>
                    <a:pt x="221" y="62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60"/>
                    <a:pt x="222" y="60"/>
                    <a:pt x="222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3" y="61"/>
                    <a:pt x="223" y="61"/>
                    <a:pt x="223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4" y="62"/>
                    <a:pt x="224" y="62"/>
                    <a:pt x="224" y="62"/>
                  </a:cubicBezTo>
                  <a:cubicBezTo>
                    <a:pt x="223" y="62"/>
                    <a:pt x="223" y="62"/>
                    <a:pt x="223" y="62"/>
                  </a:cubicBezTo>
                  <a:cubicBezTo>
                    <a:pt x="224" y="63"/>
                    <a:pt x="224" y="63"/>
                    <a:pt x="224" y="63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3" y="64"/>
                    <a:pt x="223" y="64"/>
                    <a:pt x="223" y="64"/>
                  </a:cubicBezTo>
                  <a:cubicBezTo>
                    <a:pt x="223" y="65"/>
                    <a:pt x="223" y="65"/>
                    <a:pt x="223" y="65"/>
                  </a:cubicBezTo>
                  <a:close/>
                  <a:moveTo>
                    <a:pt x="222" y="67"/>
                  </a:moveTo>
                  <a:cubicBezTo>
                    <a:pt x="223" y="68"/>
                    <a:pt x="223" y="68"/>
                    <a:pt x="223" y="68"/>
                  </a:cubicBezTo>
                  <a:cubicBezTo>
                    <a:pt x="224" y="67"/>
                    <a:pt x="224" y="67"/>
                    <a:pt x="224" y="67"/>
                  </a:cubicBezTo>
                  <a:cubicBezTo>
                    <a:pt x="225" y="66"/>
                    <a:pt x="225" y="66"/>
                    <a:pt x="225" y="66"/>
                  </a:cubicBezTo>
                  <a:cubicBezTo>
                    <a:pt x="224" y="65"/>
                    <a:pt x="224" y="65"/>
                    <a:pt x="224" y="65"/>
                  </a:cubicBezTo>
                  <a:cubicBezTo>
                    <a:pt x="223" y="65"/>
                    <a:pt x="223" y="65"/>
                    <a:pt x="223" y="65"/>
                  </a:cubicBezTo>
                  <a:cubicBezTo>
                    <a:pt x="222" y="65"/>
                    <a:pt x="222" y="65"/>
                    <a:pt x="222" y="65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20" y="65"/>
                    <a:pt x="220" y="65"/>
                    <a:pt x="220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9" y="65"/>
                    <a:pt x="219" y="65"/>
                    <a:pt x="219" y="65"/>
                  </a:cubicBezTo>
                  <a:cubicBezTo>
                    <a:pt x="218" y="66"/>
                    <a:pt x="218" y="66"/>
                    <a:pt x="218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6"/>
                    <a:pt x="219" y="66"/>
                    <a:pt x="219" y="66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20" y="67"/>
                    <a:pt x="220" y="67"/>
                    <a:pt x="220" y="67"/>
                  </a:cubicBezTo>
                  <a:cubicBezTo>
                    <a:pt x="221" y="67"/>
                    <a:pt x="221" y="67"/>
                    <a:pt x="221" y="67"/>
                  </a:cubicBezTo>
                  <a:cubicBezTo>
                    <a:pt x="222" y="67"/>
                    <a:pt x="222" y="67"/>
                    <a:pt x="222" y="67"/>
                  </a:cubicBezTo>
                  <a:close/>
                  <a:moveTo>
                    <a:pt x="218" y="69"/>
                  </a:moveTo>
                  <a:cubicBezTo>
                    <a:pt x="220" y="69"/>
                    <a:pt x="220" y="69"/>
                    <a:pt x="220" y="69"/>
                  </a:cubicBezTo>
                  <a:cubicBezTo>
                    <a:pt x="221" y="69"/>
                    <a:pt x="221" y="69"/>
                    <a:pt x="221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68"/>
                    <a:pt x="224" y="68"/>
                    <a:pt x="224" y="68"/>
                  </a:cubicBezTo>
                  <a:cubicBezTo>
                    <a:pt x="223" y="68"/>
                    <a:pt x="223" y="68"/>
                    <a:pt x="223" y="68"/>
                  </a:cubicBezTo>
                  <a:cubicBezTo>
                    <a:pt x="221" y="68"/>
                    <a:pt x="221" y="68"/>
                    <a:pt x="221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20" y="68"/>
                    <a:pt x="220" y="68"/>
                    <a:pt x="220" y="68"/>
                  </a:cubicBezTo>
                  <a:cubicBezTo>
                    <a:pt x="219" y="68"/>
                    <a:pt x="219" y="68"/>
                    <a:pt x="219" y="68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18" y="69"/>
                    <a:pt x="218" y="69"/>
                    <a:pt x="218" y="69"/>
                  </a:cubicBezTo>
                  <a:close/>
                  <a:moveTo>
                    <a:pt x="218" y="71"/>
                  </a:moveTo>
                  <a:cubicBezTo>
                    <a:pt x="219" y="70"/>
                    <a:pt x="219" y="70"/>
                    <a:pt x="219" y="70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220" y="70"/>
                    <a:pt x="220" y="70"/>
                    <a:pt x="220" y="70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4" y="69"/>
                    <a:pt x="224" y="69"/>
                    <a:pt x="224" y="69"/>
                  </a:cubicBezTo>
                  <a:cubicBezTo>
                    <a:pt x="224" y="70"/>
                    <a:pt x="224" y="70"/>
                    <a:pt x="224" y="70"/>
                  </a:cubicBezTo>
                  <a:cubicBezTo>
                    <a:pt x="223" y="70"/>
                    <a:pt x="223" y="70"/>
                    <a:pt x="223" y="70"/>
                  </a:cubicBezTo>
                  <a:cubicBezTo>
                    <a:pt x="222" y="70"/>
                    <a:pt x="222" y="70"/>
                    <a:pt x="222" y="70"/>
                  </a:cubicBezTo>
                  <a:cubicBezTo>
                    <a:pt x="221" y="70"/>
                    <a:pt x="221" y="70"/>
                    <a:pt x="221" y="70"/>
                  </a:cubicBezTo>
                  <a:cubicBezTo>
                    <a:pt x="221" y="71"/>
                    <a:pt x="221" y="71"/>
                    <a:pt x="221" y="71"/>
                  </a:cubicBezTo>
                  <a:cubicBezTo>
                    <a:pt x="220" y="71"/>
                    <a:pt x="220" y="71"/>
                    <a:pt x="220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9" y="71"/>
                    <a:pt x="219" y="71"/>
                    <a:pt x="219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ubicBezTo>
                    <a:pt x="218" y="71"/>
                    <a:pt x="218" y="71"/>
                    <a:pt x="218" y="71"/>
                  </a:cubicBezTo>
                  <a:close/>
                  <a:moveTo>
                    <a:pt x="197" y="47"/>
                  </a:moveTo>
                  <a:cubicBezTo>
                    <a:pt x="197" y="46"/>
                    <a:pt x="197" y="46"/>
                    <a:pt x="197" y="46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8" y="46"/>
                    <a:pt x="198" y="46"/>
                    <a:pt x="198" y="46"/>
                  </a:cubicBezTo>
                  <a:cubicBezTo>
                    <a:pt x="197" y="47"/>
                    <a:pt x="197" y="47"/>
                    <a:pt x="197" y="47"/>
                  </a:cubicBezTo>
                  <a:close/>
                  <a:moveTo>
                    <a:pt x="191" y="49"/>
                  </a:moveTo>
                  <a:cubicBezTo>
                    <a:pt x="192" y="49"/>
                    <a:pt x="192" y="49"/>
                    <a:pt x="192" y="49"/>
                  </a:cubicBezTo>
                  <a:cubicBezTo>
                    <a:pt x="192" y="48"/>
                    <a:pt x="192" y="48"/>
                    <a:pt x="192" y="48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49"/>
                    <a:pt x="192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lose/>
                  <a:moveTo>
                    <a:pt x="160" y="50"/>
                  </a:move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0" y="50"/>
                    <a:pt x="160" y="50"/>
                    <a:pt x="160" y="50"/>
                  </a:cubicBezTo>
                  <a:close/>
                  <a:moveTo>
                    <a:pt x="163" y="54"/>
                  </a:moveTo>
                  <a:cubicBezTo>
                    <a:pt x="164" y="54"/>
                    <a:pt x="164" y="54"/>
                    <a:pt x="164" y="54"/>
                  </a:cubicBezTo>
                  <a:cubicBezTo>
                    <a:pt x="164" y="54"/>
                    <a:pt x="164" y="54"/>
                    <a:pt x="164" y="54"/>
                  </a:cubicBezTo>
                  <a:cubicBezTo>
                    <a:pt x="163" y="55"/>
                    <a:pt x="163" y="55"/>
                    <a:pt x="163" y="55"/>
                  </a:cubicBezTo>
                  <a:cubicBezTo>
                    <a:pt x="163" y="55"/>
                    <a:pt x="163" y="54"/>
                    <a:pt x="163" y="54"/>
                  </a:cubicBezTo>
                  <a:close/>
                  <a:moveTo>
                    <a:pt x="165" y="53"/>
                  </a:moveTo>
                  <a:cubicBezTo>
                    <a:pt x="165" y="53"/>
                    <a:pt x="165" y="53"/>
                    <a:pt x="165" y="53"/>
                  </a:cubicBezTo>
                  <a:cubicBezTo>
                    <a:pt x="165" y="52"/>
                    <a:pt x="165" y="52"/>
                    <a:pt x="165" y="52"/>
                  </a:cubicBezTo>
                  <a:cubicBezTo>
                    <a:pt x="166" y="52"/>
                    <a:pt x="166" y="52"/>
                    <a:pt x="166" y="52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7" y="51"/>
                    <a:pt x="167" y="51"/>
                    <a:pt x="167" y="51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8" y="51"/>
                    <a:pt x="168" y="51"/>
                    <a:pt x="168" y="51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2" y="50"/>
                    <a:pt x="172" y="50"/>
                    <a:pt x="172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51"/>
                    <a:pt x="173" y="51"/>
                    <a:pt x="173" y="51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76" y="49"/>
                    <a:pt x="176" y="49"/>
                    <a:pt x="176" y="49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8"/>
                    <a:pt x="177" y="48"/>
                    <a:pt x="177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9" y="47"/>
                    <a:pt x="179" y="47"/>
                    <a:pt x="179" y="47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0" y="45"/>
                    <a:pt x="180" y="45"/>
                    <a:pt x="180" y="45"/>
                  </a:cubicBezTo>
                  <a:cubicBezTo>
                    <a:pt x="181" y="46"/>
                    <a:pt x="181" y="46"/>
                    <a:pt x="181" y="46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1" y="47"/>
                    <a:pt x="181" y="47"/>
                    <a:pt x="181" y="47"/>
                  </a:cubicBezTo>
                  <a:cubicBezTo>
                    <a:pt x="180" y="48"/>
                    <a:pt x="180" y="48"/>
                    <a:pt x="180" y="48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49"/>
                    <a:pt x="180" y="49"/>
                    <a:pt x="180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79" y="54"/>
                    <a:pt x="179" y="54"/>
                    <a:pt x="179" y="54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2" y="51"/>
                    <a:pt x="182" y="51"/>
                    <a:pt x="182" y="51"/>
                  </a:cubicBezTo>
                  <a:cubicBezTo>
                    <a:pt x="182" y="50"/>
                    <a:pt x="182" y="50"/>
                    <a:pt x="182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87" y="49"/>
                    <a:pt x="187" y="49"/>
                    <a:pt x="187" y="49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88" y="47"/>
                    <a:pt x="188" y="47"/>
                    <a:pt x="188" y="47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90" y="47"/>
                    <a:pt x="190" y="47"/>
                    <a:pt x="190" y="47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90" y="46"/>
                    <a:pt x="190" y="46"/>
                    <a:pt x="190" y="46"/>
                  </a:cubicBezTo>
                  <a:cubicBezTo>
                    <a:pt x="189" y="45"/>
                    <a:pt x="189" y="45"/>
                    <a:pt x="189" y="45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1" y="43"/>
                    <a:pt x="191" y="43"/>
                    <a:pt x="191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2" y="43"/>
                    <a:pt x="192" y="43"/>
                    <a:pt x="192" y="43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4" y="42"/>
                    <a:pt x="194" y="42"/>
                    <a:pt x="194" y="42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3" y="40"/>
                    <a:pt x="193" y="40"/>
                    <a:pt x="193" y="40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3" y="38"/>
                    <a:pt x="193" y="38"/>
                    <a:pt x="193" y="38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41"/>
                    <a:pt x="189" y="41"/>
                    <a:pt x="189" y="41"/>
                  </a:cubicBezTo>
                  <a:cubicBezTo>
                    <a:pt x="189" y="39"/>
                    <a:pt x="189" y="39"/>
                    <a:pt x="189" y="39"/>
                  </a:cubicBezTo>
                  <a:cubicBezTo>
                    <a:pt x="188" y="39"/>
                    <a:pt x="188" y="39"/>
                    <a:pt x="188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7" y="39"/>
                    <a:pt x="187" y="39"/>
                    <a:pt x="187" y="39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5" y="39"/>
                    <a:pt x="185" y="39"/>
                    <a:pt x="185" y="39"/>
                  </a:cubicBezTo>
                  <a:cubicBezTo>
                    <a:pt x="183" y="39"/>
                    <a:pt x="183" y="39"/>
                    <a:pt x="183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1" y="40"/>
                    <a:pt x="181" y="40"/>
                    <a:pt x="181" y="4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6" y="43"/>
                    <a:pt x="176" y="43"/>
                    <a:pt x="176" y="43"/>
                  </a:cubicBezTo>
                  <a:cubicBezTo>
                    <a:pt x="175" y="43"/>
                    <a:pt x="175" y="43"/>
                    <a:pt x="175" y="43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4" y="44"/>
                    <a:pt x="174" y="44"/>
                    <a:pt x="174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2" y="44"/>
                    <a:pt x="172" y="44"/>
                    <a:pt x="172" y="44"/>
                  </a:cubicBezTo>
                  <a:cubicBezTo>
                    <a:pt x="171" y="44"/>
                    <a:pt x="171" y="44"/>
                    <a:pt x="171" y="44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69" y="46"/>
                    <a:pt x="169" y="46"/>
                    <a:pt x="169" y="46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67" y="46"/>
                    <a:pt x="167" y="46"/>
                    <a:pt x="167" y="46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51"/>
                    <a:pt x="161" y="51"/>
                    <a:pt x="161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1" y="52"/>
                    <a:pt x="161" y="52"/>
                    <a:pt x="161" y="52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2" y="51"/>
                    <a:pt x="162" y="51"/>
                    <a:pt x="162" y="51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4" y="51"/>
                    <a:pt x="164" y="51"/>
                    <a:pt x="164" y="51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5" y="53"/>
                    <a:pt x="165" y="53"/>
                    <a:pt x="165" y="53"/>
                  </a:cubicBezTo>
                  <a:close/>
                  <a:moveTo>
                    <a:pt x="250" y="98"/>
                  </a:moveTo>
                  <a:cubicBezTo>
                    <a:pt x="250" y="98"/>
                    <a:pt x="250" y="98"/>
                    <a:pt x="250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1" y="98"/>
                    <a:pt x="251" y="98"/>
                    <a:pt x="251" y="98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9"/>
                    <a:pt x="250" y="99"/>
                    <a:pt x="250" y="99"/>
                  </a:cubicBezTo>
                  <a:cubicBezTo>
                    <a:pt x="250" y="98"/>
                    <a:pt x="250" y="98"/>
                    <a:pt x="250" y="98"/>
                  </a:cubicBezTo>
                  <a:close/>
                  <a:moveTo>
                    <a:pt x="240" y="81"/>
                  </a:moveTo>
                  <a:cubicBezTo>
                    <a:pt x="239" y="80"/>
                    <a:pt x="239" y="80"/>
                    <a:pt x="239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8" y="80"/>
                    <a:pt x="238" y="80"/>
                    <a:pt x="238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8" y="81"/>
                    <a:pt x="238" y="81"/>
                    <a:pt x="238" y="81"/>
                  </a:cubicBezTo>
                  <a:cubicBezTo>
                    <a:pt x="237" y="81"/>
                    <a:pt x="237" y="81"/>
                    <a:pt x="237" y="81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2"/>
                    <a:pt x="238" y="82"/>
                    <a:pt x="238" y="82"/>
                  </a:cubicBezTo>
                  <a:cubicBezTo>
                    <a:pt x="238" y="83"/>
                    <a:pt x="238" y="83"/>
                    <a:pt x="238" y="83"/>
                  </a:cubicBezTo>
                  <a:cubicBezTo>
                    <a:pt x="237" y="82"/>
                    <a:pt x="237" y="82"/>
                    <a:pt x="237" y="82"/>
                  </a:cubicBezTo>
                  <a:cubicBezTo>
                    <a:pt x="236" y="83"/>
                    <a:pt x="236" y="83"/>
                    <a:pt x="236" y="83"/>
                  </a:cubicBezTo>
                  <a:cubicBezTo>
                    <a:pt x="235" y="83"/>
                    <a:pt x="235" y="83"/>
                    <a:pt x="235" y="8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5" y="85"/>
                    <a:pt x="235" y="85"/>
                    <a:pt x="235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5"/>
                    <a:pt x="236" y="85"/>
                    <a:pt x="236" y="85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6" y="86"/>
                    <a:pt x="236" y="86"/>
                    <a:pt x="236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6"/>
                    <a:pt x="237" y="86"/>
                    <a:pt x="237" y="8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39" y="88"/>
                    <a:pt x="239" y="88"/>
                    <a:pt x="239" y="88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0" y="89"/>
                    <a:pt x="240" y="89"/>
                    <a:pt x="240" y="89"/>
                  </a:cubicBezTo>
                  <a:cubicBezTo>
                    <a:pt x="241" y="89"/>
                    <a:pt x="241" y="89"/>
                    <a:pt x="241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2" y="89"/>
                    <a:pt x="242" y="89"/>
                    <a:pt x="242" y="89"/>
                  </a:cubicBezTo>
                  <a:cubicBezTo>
                    <a:pt x="243" y="89"/>
                    <a:pt x="243" y="89"/>
                    <a:pt x="243" y="89"/>
                  </a:cubicBezTo>
                  <a:cubicBezTo>
                    <a:pt x="244" y="88"/>
                    <a:pt x="244" y="88"/>
                    <a:pt x="244" y="88"/>
                  </a:cubicBezTo>
                  <a:cubicBezTo>
                    <a:pt x="243" y="87"/>
                    <a:pt x="243" y="87"/>
                    <a:pt x="243" y="87"/>
                  </a:cubicBezTo>
                  <a:cubicBezTo>
                    <a:pt x="244" y="86"/>
                    <a:pt x="244" y="86"/>
                    <a:pt x="244" y="86"/>
                  </a:cubicBezTo>
                  <a:cubicBezTo>
                    <a:pt x="244" y="85"/>
                    <a:pt x="244" y="85"/>
                    <a:pt x="244" y="85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5" y="82"/>
                    <a:pt x="245" y="82"/>
                    <a:pt x="245" y="82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3" y="79"/>
                    <a:pt x="243" y="79"/>
                    <a:pt x="243" y="79"/>
                  </a:cubicBezTo>
                  <a:cubicBezTo>
                    <a:pt x="242" y="79"/>
                    <a:pt x="242" y="79"/>
                    <a:pt x="242" y="79"/>
                  </a:cubicBezTo>
                  <a:cubicBezTo>
                    <a:pt x="241" y="79"/>
                    <a:pt x="241" y="79"/>
                    <a:pt x="241" y="79"/>
                  </a:cubicBezTo>
                  <a:cubicBezTo>
                    <a:pt x="240" y="79"/>
                    <a:pt x="240" y="79"/>
                    <a:pt x="240" y="79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0"/>
                    <a:pt x="240" y="80"/>
                    <a:pt x="240" y="80"/>
                  </a:cubicBezTo>
                  <a:cubicBezTo>
                    <a:pt x="240" y="81"/>
                    <a:pt x="240" y="81"/>
                    <a:pt x="240" y="81"/>
                  </a:cubicBezTo>
                  <a:cubicBezTo>
                    <a:pt x="240" y="81"/>
                    <a:pt x="240" y="81"/>
                    <a:pt x="240" y="81"/>
                  </a:cubicBezTo>
                  <a:close/>
                  <a:moveTo>
                    <a:pt x="245" y="74"/>
                  </a:moveTo>
                  <a:cubicBezTo>
                    <a:pt x="245" y="74"/>
                    <a:pt x="245" y="74"/>
                    <a:pt x="245" y="74"/>
                  </a:cubicBezTo>
                  <a:cubicBezTo>
                    <a:pt x="245" y="74"/>
                    <a:pt x="245" y="74"/>
                    <a:pt x="245" y="74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6" y="74"/>
                    <a:pt x="246" y="74"/>
                    <a:pt x="245" y="74"/>
                  </a:cubicBezTo>
                  <a:close/>
                  <a:moveTo>
                    <a:pt x="244" y="78"/>
                  </a:moveTo>
                  <a:cubicBezTo>
                    <a:pt x="244" y="78"/>
                    <a:pt x="244" y="78"/>
                    <a:pt x="244" y="78"/>
                  </a:cubicBezTo>
                  <a:cubicBezTo>
                    <a:pt x="244" y="78"/>
                    <a:pt x="244" y="78"/>
                    <a:pt x="244" y="78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7"/>
                    <a:pt x="244" y="77"/>
                    <a:pt x="244" y="77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4" y="76"/>
                    <a:pt x="244" y="76"/>
                    <a:pt x="244" y="76"/>
                  </a:cubicBezTo>
                  <a:cubicBezTo>
                    <a:pt x="246" y="76"/>
                    <a:pt x="246" y="76"/>
                    <a:pt x="246" y="76"/>
                  </a:cubicBezTo>
                  <a:cubicBezTo>
                    <a:pt x="245" y="77"/>
                    <a:pt x="245" y="77"/>
                    <a:pt x="245" y="77"/>
                  </a:cubicBezTo>
                  <a:cubicBezTo>
                    <a:pt x="245" y="78"/>
                    <a:pt x="245" y="78"/>
                    <a:pt x="245" y="78"/>
                  </a:cubicBezTo>
                  <a:cubicBezTo>
                    <a:pt x="245" y="78"/>
                    <a:pt x="244" y="78"/>
                    <a:pt x="244" y="78"/>
                  </a:cubicBezTo>
                  <a:close/>
                  <a:moveTo>
                    <a:pt x="238" y="77"/>
                  </a:moveTo>
                  <a:cubicBezTo>
                    <a:pt x="238" y="76"/>
                    <a:pt x="238" y="76"/>
                    <a:pt x="238" y="76"/>
                  </a:cubicBezTo>
                  <a:cubicBezTo>
                    <a:pt x="238" y="76"/>
                    <a:pt x="238" y="76"/>
                    <a:pt x="238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6"/>
                    <a:pt x="239" y="76"/>
                    <a:pt x="239" y="76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8" y="77"/>
                    <a:pt x="238" y="77"/>
                    <a:pt x="238" y="77"/>
                  </a:cubicBezTo>
                  <a:close/>
                  <a:moveTo>
                    <a:pt x="237" y="78"/>
                  </a:move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7"/>
                    <a:pt x="237" y="77"/>
                    <a:pt x="237" y="77"/>
                  </a:cubicBezTo>
                  <a:cubicBezTo>
                    <a:pt x="237" y="78"/>
                    <a:pt x="237" y="78"/>
                    <a:pt x="237" y="78"/>
                  </a:cubicBezTo>
                  <a:close/>
                  <a:moveTo>
                    <a:pt x="238" y="79"/>
                  </a:move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9" y="78"/>
                    <a:pt x="239" y="78"/>
                    <a:pt x="239" y="78"/>
                  </a:cubicBezTo>
                  <a:cubicBezTo>
                    <a:pt x="239" y="79"/>
                    <a:pt x="239" y="79"/>
                    <a:pt x="239" y="79"/>
                  </a:cubicBezTo>
                  <a:cubicBezTo>
                    <a:pt x="238" y="79"/>
                    <a:pt x="238" y="79"/>
                    <a:pt x="238" y="79"/>
                  </a:cubicBezTo>
                  <a:cubicBezTo>
                    <a:pt x="238" y="79"/>
                    <a:pt x="238" y="79"/>
                    <a:pt x="238" y="79"/>
                  </a:cubicBezTo>
                  <a:close/>
                  <a:moveTo>
                    <a:pt x="236" y="80"/>
                  </a:moveTo>
                  <a:cubicBezTo>
                    <a:pt x="236" y="80"/>
                    <a:pt x="236" y="80"/>
                    <a:pt x="236" y="80"/>
                  </a:cubicBezTo>
                  <a:cubicBezTo>
                    <a:pt x="235" y="79"/>
                    <a:pt x="235" y="79"/>
                    <a:pt x="235" y="79"/>
                  </a:cubicBezTo>
                  <a:cubicBezTo>
                    <a:pt x="236" y="79"/>
                    <a:pt x="236" y="79"/>
                    <a:pt x="236" y="79"/>
                  </a:cubicBezTo>
                  <a:cubicBezTo>
                    <a:pt x="236" y="78"/>
                    <a:pt x="236" y="78"/>
                    <a:pt x="236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7" y="80"/>
                    <a:pt x="237" y="80"/>
                    <a:pt x="237" y="80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36" y="80"/>
                    <a:pt x="236" y="80"/>
                    <a:pt x="236" y="80"/>
                  </a:cubicBezTo>
                  <a:close/>
                  <a:moveTo>
                    <a:pt x="234" y="81"/>
                  </a:move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0"/>
                    <a:pt x="234" y="80"/>
                    <a:pt x="234" y="80"/>
                  </a:cubicBezTo>
                  <a:cubicBezTo>
                    <a:pt x="234" y="81"/>
                    <a:pt x="234" y="81"/>
                    <a:pt x="234" y="81"/>
                  </a:cubicBezTo>
                  <a:close/>
                  <a:moveTo>
                    <a:pt x="225" y="82"/>
                  </a:moveTo>
                  <a:cubicBezTo>
                    <a:pt x="224" y="81"/>
                    <a:pt x="224" y="81"/>
                    <a:pt x="224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4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4" y="78"/>
                    <a:pt x="224" y="78"/>
                    <a:pt x="224" y="78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3" y="77"/>
                    <a:pt x="223" y="77"/>
                    <a:pt x="223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7"/>
                    <a:pt x="224" y="77"/>
                    <a:pt x="224" y="77"/>
                  </a:cubicBezTo>
                  <a:cubicBezTo>
                    <a:pt x="224" y="76"/>
                    <a:pt x="224" y="76"/>
                    <a:pt x="224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5" y="76"/>
                    <a:pt x="225" y="76"/>
                    <a:pt x="225" y="76"/>
                  </a:cubicBezTo>
                  <a:cubicBezTo>
                    <a:pt x="227" y="77"/>
                    <a:pt x="227" y="77"/>
                    <a:pt x="227" y="77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7" y="76"/>
                    <a:pt x="227" y="76"/>
                    <a:pt x="227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6" y="76"/>
                    <a:pt x="226" y="76"/>
                    <a:pt x="226" y="76"/>
                  </a:cubicBezTo>
                  <a:cubicBezTo>
                    <a:pt x="228" y="76"/>
                    <a:pt x="228" y="76"/>
                    <a:pt x="228" y="76"/>
                  </a:cubicBezTo>
                  <a:cubicBezTo>
                    <a:pt x="228" y="75"/>
                    <a:pt x="228" y="75"/>
                    <a:pt x="228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31" y="75"/>
                    <a:pt x="231" y="75"/>
                    <a:pt x="231" y="75"/>
                  </a:cubicBezTo>
                  <a:cubicBezTo>
                    <a:pt x="227" y="74"/>
                    <a:pt x="227" y="74"/>
                    <a:pt x="227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6" y="74"/>
                    <a:pt x="226" y="74"/>
                    <a:pt x="226" y="74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21" y="73"/>
                    <a:pt x="221" y="73"/>
                    <a:pt x="221" y="73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4"/>
                    <a:pt x="220" y="74"/>
                    <a:pt x="220" y="74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0" y="72"/>
                    <a:pt x="220" y="72"/>
                    <a:pt x="220" y="72"/>
                  </a:cubicBezTo>
                  <a:cubicBezTo>
                    <a:pt x="220" y="73"/>
                    <a:pt x="220" y="73"/>
                    <a:pt x="220" y="73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1" y="72"/>
                    <a:pt x="221" y="72"/>
                    <a:pt x="221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2"/>
                    <a:pt x="222" y="72"/>
                    <a:pt x="222" y="72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3" y="71"/>
                    <a:pt x="223" y="71"/>
                    <a:pt x="223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4" y="72"/>
                    <a:pt x="224" y="72"/>
                    <a:pt x="224" y="72"/>
                  </a:cubicBezTo>
                  <a:cubicBezTo>
                    <a:pt x="224" y="73"/>
                    <a:pt x="224" y="73"/>
                    <a:pt x="224" y="73"/>
                  </a:cubicBezTo>
                  <a:cubicBezTo>
                    <a:pt x="225" y="73"/>
                    <a:pt x="225" y="73"/>
                    <a:pt x="225" y="73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5" y="72"/>
                    <a:pt x="225" y="72"/>
                    <a:pt x="225" y="72"/>
                  </a:cubicBezTo>
                  <a:cubicBezTo>
                    <a:pt x="224" y="71"/>
                    <a:pt x="224" y="71"/>
                    <a:pt x="224" y="71"/>
                  </a:cubicBezTo>
                  <a:cubicBezTo>
                    <a:pt x="225" y="70"/>
                    <a:pt x="225" y="70"/>
                    <a:pt x="225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25" y="69"/>
                    <a:pt x="225" y="69"/>
                    <a:pt x="225" y="69"/>
                  </a:cubicBezTo>
                  <a:cubicBezTo>
                    <a:pt x="225" y="68"/>
                    <a:pt x="225" y="68"/>
                    <a:pt x="225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6" y="68"/>
                    <a:pt x="226" y="68"/>
                    <a:pt x="226" y="68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6" y="66"/>
                    <a:pt x="226" y="66"/>
                    <a:pt x="226" y="66"/>
                  </a:cubicBezTo>
                  <a:cubicBezTo>
                    <a:pt x="227" y="66"/>
                    <a:pt x="227" y="66"/>
                    <a:pt x="227" y="6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28" y="66"/>
                    <a:pt x="228" y="66"/>
                    <a:pt x="228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7"/>
                    <a:pt x="229" y="67"/>
                    <a:pt x="229" y="67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29" y="72"/>
                    <a:pt x="229" y="72"/>
                    <a:pt x="229" y="72"/>
                  </a:cubicBezTo>
                  <a:cubicBezTo>
                    <a:pt x="230" y="72"/>
                    <a:pt x="230" y="72"/>
                    <a:pt x="230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0"/>
                    <a:pt x="231" y="70"/>
                    <a:pt x="231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0" y="68"/>
                    <a:pt x="230" y="68"/>
                    <a:pt x="230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31" y="65"/>
                    <a:pt x="231" y="65"/>
                    <a:pt x="231" y="65"/>
                  </a:cubicBezTo>
                  <a:cubicBezTo>
                    <a:pt x="231" y="64"/>
                    <a:pt x="231" y="64"/>
                    <a:pt x="231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3" y="64"/>
                    <a:pt x="233" y="64"/>
                  </a:cubicBezTo>
                  <a:cubicBezTo>
                    <a:pt x="233" y="64"/>
                    <a:pt x="234" y="63"/>
                    <a:pt x="234" y="63"/>
                  </a:cubicBezTo>
                  <a:cubicBezTo>
                    <a:pt x="234" y="63"/>
                    <a:pt x="235" y="63"/>
                    <a:pt x="235" y="63"/>
                  </a:cubicBezTo>
                  <a:cubicBezTo>
                    <a:pt x="235" y="64"/>
                    <a:pt x="235" y="64"/>
                    <a:pt x="235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7" y="66"/>
                    <a:pt x="237" y="66"/>
                    <a:pt x="237" y="66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7" y="67"/>
                    <a:pt x="237" y="67"/>
                    <a:pt x="237" y="67"/>
                  </a:cubicBezTo>
                  <a:cubicBezTo>
                    <a:pt x="238" y="66"/>
                    <a:pt x="238" y="66"/>
                    <a:pt x="238" y="66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8" y="65"/>
                    <a:pt x="238" y="65"/>
                    <a:pt x="238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5"/>
                    <a:pt x="240" y="65"/>
                    <a:pt x="240" y="65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7"/>
                    <a:pt x="241" y="67"/>
                    <a:pt x="241" y="67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9"/>
                    <a:pt x="240" y="69"/>
                    <a:pt x="240" y="69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40" y="71"/>
                    <a:pt x="240" y="71"/>
                    <a:pt x="240" y="71"/>
                  </a:cubicBezTo>
                  <a:cubicBezTo>
                    <a:pt x="239" y="71"/>
                    <a:pt x="239" y="71"/>
                    <a:pt x="239" y="71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3"/>
                    <a:pt x="237" y="73"/>
                    <a:pt x="237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6" y="75"/>
                    <a:pt x="236" y="75"/>
                    <a:pt x="236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5"/>
                    <a:pt x="235" y="75"/>
                    <a:pt x="235" y="75"/>
                  </a:cubicBezTo>
                  <a:cubicBezTo>
                    <a:pt x="235" y="76"/>
                    <a:pt x="235" y="76"/>
                    <a:pt x="235" y="76"/>
                  </a:cubicBezTo>
                  <a:cubicBezTo>
                    <a:pt x="236" y="76"/>
                    <a:pt x="236" y="76"/>
                    <a:pt x="236" y="76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5" y="78"/>
                    <a:pt x="235" y="78"/>
                    <a:pt x="235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8"/>
                    <a:pt x="234" y="78"/>
                    <a:pt x="234" y="78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4" y="77"/>
                    <a:pt x="234" y="77"/>
                    <a:pt x="234" y="77"/>
                  </a:cubicBezTo>
                  <a:cubicBezTo>
                    <a:pt x="233" y="77"/>
                    <a:pt x="233" y="77"/>
                    <a:pt x="233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1"/>
                    <a:pt x="232" y="81"/>
                    <a:pt x="232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31" y="81"/>
                    <a:pt x="231" y="81"/>
                    <a:pt x="231" y="81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30" y="80"/>
                    <a:pt x="230" y="80"/>
                    <a:pt x="230" y="80"/>
                  </a:cubicBezTo>
                  <a:cubicBezTo>
                    <a:pt x="230" y="81"/>
                    <a:pt x="230" y="81"/>
                    <a:pt x="230" y="81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30" y="82"/>
                    <a:pt x="230" y="82"/>
                    <a:pt x="230" y="82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7" y="82"/>
                    <a:pt x="227" y="82"/>
                    <a:pt x="227" y="82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26" y="81"/>
                    <a:pt x="226" y="81"/>
                    <a:pt x="226" y="81"/>
                  </a:cubicBezTo>
                  <a:cubicBezTo>
                    <a:pt x="226" y="80"/>
                    <a:pt x="226" y="80"/>
                    <a:pt x="226" y="80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25" y="82"/>
                    <a:pt x="225" y="82"/>
                    <a:pt x="225" y="82"/>
                  </a:cubicBezTo>
                  <a:close/>
                  <a:moveTo>
                    <a:pt x="167" y="60"/>
                  </a:moveTo>
                  <a:cubicBezTo>
                    <a:pt x="167" y="59"/>
                    <a:pt x="167" y="59"/>
                    <a:pt x="167" y="59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7" y="55"/>
                    <a:pt x="177" y="55"/>
                    <a:pt x="177" y="55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4" y="57"/>
                    <a:pt x="174" y="57"/>
                    <a:pt x="174" y="57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7" y="60"/>
                    <a:pt x="167" y="60"/>
                    <a:pt x="167" y="60"/>
                  </a:cubicBezTo>
                  <a:close/>
                  <a:moveTo>
                    <a:pt x="210" y="76"/>
                  </a:moveTo>
                  <a:cubicBezTo>
                    <a:pt x="210" y="76"/>
                    <a:pt x="210" y="76"/>
                    <a:pt x="210" y="76"/>
                  </a:cubicBezTo>
                  <a:cubicBezTo>
                    <a:pt x="210" y="75"/>
                    <a:pt x="210" y="75"/>
                    <a:pt x="210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5"/>
                    <a:pt x="211" y="75"/>
                    <a:pt x="211" y="75"/>
                  </a:cubicBezTo>
                  <a:cubicBezTo>
                    <a:pt x="211" y="74"/>
                    <a:pt x="211" y="74"/>
                    <a:pt x="211" y="74"/>
                  </a:cubicBezTo>
                  <a:cubicBezTo>
                    <a:pt x="212" y="74"/>
                    <a:pt x="212" y="74"/>
                    <a:pt x="212" y="74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3"/>
                    <a:pt x="213" y="73"/>
                    <a:pt x="213" y="73"/>
                  </a:cubicBezTo>
                  <a:cubicBezTo>
                    <a:pt x="213" y="74"/>
                    <a:pt x="213" y="74"/>
                    <a:pt x="213" y="74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4" y="75"/>
                    <a:pt x="214" y="75"/>
                    <a:pt x="214" y="75"/>
                  </a:cubicBezTo>
                  <a:cubicBezTo>
                    <a:pt x="213" y="76"/>
                    <a:pt x="213" y="76"/>
                    <a:pt x="213" y="76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2" y="77"/>
                    <a:pt x="212" y="77"/>
                    <a:pt x="212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1" y="77"/>
                    <a:pt x="211" y="77"/>
                    <a:pt x="211" y="77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lose/>
                  <a:moveTo>
                    <a:pt x="176" y="75"/>
                  </a:moveTo>
                  <a:cubicBezTo>
                    <a:pt x="176" y="74"/>
                    <a:pt x="176" y="74"/>
                    <a:pt x="176" y="74"/>
                  </a:cubicBezTo>
                  <a:cubicBezTo>
                    <a:pt x="176" y="73"/>
                    <a:pt x="176" y="73"/>
                    <a:pt x="176" y="73"/>
                  </a:cubicBezTo>
                  <a:cubicBezTo>
                    <a:pt x="176" y="72"/>
                    <a:pt x="176" y="72"/>
                    <a:pt x="176" y="72"/>
                  </a:cubicBezTo>
                  <a:cubicBezTo>
                    <a:pt x="177" y="72"/>
                    <a:pt x="177" y="72"/>
                    <a:pt x="177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81" y="72"/>
                    <a:pt x="181" y="72"/>
                    <a:pt x="181" y="72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84" y="71"/>
                    <a:pt x="184" y="71"/>
                    <a:pt x="184" y="71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90" y="71"/>
                    <a:pt x="190" y="71"/>
                    <a:pt x="190" y="71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90" y="70"/>
                    <a:pt x="190" y="70"/>
                    <a:pt x="190" y="70"/>
                  </a:cubicBezTo>
                  <a:cubicBezTo>
                    <a:pt x="189" y="71"/>
                    <a:pt x="189" y="71"/>
                    <a:pt x="189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0"/>
                    <a:pt x="188" y="70"/>
                    <a:pt x="188" y="70"/>
                  </a:cubicBezTo>
                  <a:cubicBezTo>
                    <a:pt x="187" y="71"/>
                    <a:pt x="187" y="71"/>
                    <a:pt x="187" y="71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70"/>
                    <a:pt x="186" y="70"/>
                    <a:pt x="186" y="70"/>
                  </a:cubicBezTo>
                  <a:cubicBezTo>
                    <a:pt x="185" y="70"/>
                    <a:pt x="185" y="70"/>
                    <a:pt x="185" y="70"/>
                  </a:cubicBezTo>
                  <a:cubicBezTo>
                    <a:pt x="184" y="70"/>
                    <a:pt x="184" y="70"/>
                    <a:pt x="184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3" y="70"/>
                    <a:pt x="183" y="70"/>
                    <a:pt x="183" y="70"/>
                  </a:cubicBezTo>
                  <a:cubicBezTo>
                    <a:pt x="182" y="70"/>
                    <a:pt x="182" y="70"/>
                    <a:pt x="182" y="70"/>
                  </a:cubicBezTo>
                  <a:cubicBezTo>
                    <a:pt x="181" y="70"/>
                    <a:pt x="181" y="70"/>
                    <a:pt x="181" y="70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80" y="68"/>
                    <a:pt x="180" y="68"/>
                    <a:pt x="180" y="68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8" y="70"/>
                    <a:pt x="178" y="70"/>
                    <a:pt x="178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5" y="69"/>
                    <a:pt x="175" y="69"/>
                    <a:pt x="175" y="69"/>
                  </a:cubicBezTo>
                  <a:cubicBezTo>
                    <a:pt x="175" y="70"/>
                    <a:pt x="175" y="70"/>
                    <a:pt x="175" y="70"/>
                  </a:cubicBezTo>
                  <a:cubicBezTo>
                    <a:pt x="174" y="69"/>
                    <a:pt x="174" y="69"/>
                    <a:pt x="174" y="69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3" y="67"/>
                    <a:pt x="173" y="67"/>
                    <a:pt x="173" y="67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69" y="66"/>
                    <a:pt x="169" y="66"/>
                    <a:pt x="169" y="66"/>
                  </a:cubicBezTo>
                  <a:cubicBezTo>
                    <a:pt x="169" y="65"/>
                    <a:pt x="169" y="65"/>
                    <a:pt x="169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9" y="63"/>
                    <a:pt x="179" y="63"/>
                    <a:pt x="179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8" y="62"/>
                    <a:pt x="178" y="62"/>
                    <a:pt x="178" y="62"/>
                  </a:cubicBezTo>
                  <a:cubicBezTo>
                    <a:pt x="177" y="62"/>
                    <a:pt x="177" y="62"/>
                    <a:pt x="177" y="62"/>
                  </a:cubicBezTo>
                  <a:cubicBezTo>
                    <a:pt x="175" y="62"/>
                    <a:pt x="175" y="62"/>
                    <a:pt x="175" y="62"/>
                  </a:cubicBezTo>
                  <a:cubicBezTo>
                    <a:pt x="174" y="62"/>
                    <a:pt x="174" y="62"/>
                    <a:pt x="174" y="62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6" y="59"/>
                    <a:pt x="176" y="59"/>
                    <a:pt x="176" y="59"/>
                  </a:cubicBezTo>
                  <a:cubicBezTo>
                    <a:pt x="177" y="59"/>
                    <a:pt x="177" y="59"/>
                    <a:pt x="177" y="59"/>
                  </a:cubicBezTo>
                  <a:cubicBezTo>
                    <a:pt x="178" y="59"/>
                    <a:pt x="178" y="59"/>
                    <a:pt x="178" y="59"/>
                  </a:cubicBezTo>
                  <a:cubicBezTo>
                    <a:pt x="180" y="59"/>
                    <a:pt x="180" y="59"/>
                    <a:pt x="180" y="5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3" y="59"/>
                    <a:pt x="183" y="59"/>
                    <a:pt x="183" y="59"/>
                  </a:cubicBezTo>
                  <a:cubicBezTo>
                    <a:pt x="182" y="59"/>
                    <a:pt x="182" y="59"/>
                    <a:pt x="182" y="59"/>
                  </a:cubicBezTo>
                  <a:cubicBezTo>
                    <a:pt x="181" y="58"/>
                    <a:pt x="181" y="58"/>
                    <a:pt x="181" y="5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8" y="57"/>
                    <a:pt x="178" y="57"/>
                    <a:pt x="178" y="57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80" y="55"/>
                    <a:pt x="180" y="55"/>
                    <a:pt x="180" y="55"/>
                  </a:cubicBezTo>
                  <a:cubicBezTo>
                    <a:pt x="181" y="55"/>
                    <a:pt x="181" y="55"/>
                    <a:pt x="181" y="55"/>
                  </a:cubicBezTo>
                  <a:cubicBezTo>
                    <a:pt x="182" y="55"/>
                    <a:pt x="182" y="55"/>
                    <a:pt x="182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3" y="55"/>
                    <a:pt x="183" y="55"/>
                    <a:pt x="183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6"/>
                    <a:pt x="185" y="56"/>
                    <a:pt x="185" y="56"/>
                  </a:cubicBezTo>
                  <a:cubicBezTo>
                    <a:pt x="185" y="55"/>
                    <a:pt x="185" y="55"/>
                    <a:pt x="185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84" y="54"/>
                    <a:pt x="184" y="54"/>
                    <a:pt x="184" y="54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4" y="53"/>
                    <a:pt x="184" y="53"/>
                    <a:pt x="184" y="53"/>
                  </a:cubicBezTo>
                  <a:cubicBezTo>
                    <a:pt x="186" y="53"/>
                    <a:pt x="186" y="53"/>
                    <a:pt x="186" y="53"/>
                  </a:cubicBezTo>
                  <a:cubicBezTo>
                    <a:pt x="187" y="53"/>
                    <a:pt x="187" y="53"/>
                    <a:pt x="187" y="53"/>
                  </a:cubicBezTo>
                  <a:cubicBezTo>
                    <a:pt x="188" y="53"/>
                    <a:pt x="188" y="53"/>
                    <a:pt x="188" y="53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0" y="55"/>
                    <a:pt x="190" y="55"/>
                    <a:pt x="190" y="55"/>
                  </a:cubicBezTo>
                  <a:cubicBezTo>
                    <a:pt x="189" y="55"/>
                    <a:pt x="189" y="55"/>
                    <a:pt x="189" y="55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9" y="57"/>
                    <a:pt x="189" y="57"/>
                    <a:pt x="189" y="57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7"/>
                    <a:pt x="192" y="57"/>
                    <a:pt x="192" y="57"/>
                  </a:cubicBezTo>
                  <a:cubicBezTo>
                    <a:pt x="192" y="58"/>
                    <a:pt x="192" y="58"/>
                    <a:pt x="192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2" y="59"/>
                    <a:pt x="192" y="59"/>
                    <a:pt x="192" y="59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93" y="61"/>
                    <a:pt x="193" y="61"/>
                    <a:pt x="193" y="6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1" y="63"/>
                    <a:pt x="191" y="63"/>
                    <a:pt x="191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2" y="66"/>
                    <a:pt x="192" y="66"/>
                    <a:pt x="192" y="66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3" y="67"/>
                    <a:pt x="193" y="67"/>
                    <a:pt x="193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196" y="67"/>
                    <a:pt x="196" y="67"/>
                    <a:pt x="196" y="67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8" y="69"/>
                    <a:pt x="198" y="69"/>
                    <a:pt x="198" y="69"/>
                  </a:cubicBezTo>
                  <a:cubicBezTo>
                    <a:pt x="199" y="69"/>
                    <a:pt x="199" y="69"/>
                    <a:pt x="199" y="69"/>
                  </a:cubicBezTo>
                  <a:cubicBezTo>
                    <a:pt x="199" y="68"/>
                    <a:pt x="199" y="68"/>
                    <a:pt x="199" y="68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200" y="67"/>
                    <a:pt x="200" y="67"/>
                    <a:pt x="200" y="67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9" y="65"/>
                    <a:pt x="199" y="65"/>
                    <a:pt x="199" y="65"/>
                  </a:cubicBezTo>
                  <a:cubicBezTo>
                    <a:pt x="198" y="64"/>
                    <a:pt x="198" y="64"/>
                    <a:pt x="198" y="64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199" y="63"/>
                    <a:pt x="199" y="63"/>
                    <a:pt x="199" y="63"/>
                  </a:cubicBezTo>
                  <a:cubicBezTo>
                    <a:pt x="200" y="63"/>
                    <a:pt x="200" y="63"/>
                    <a:pt x="200" y="63"/>
                  </a:cubicBezTo>
                  <a:cubicBezTo>
                    <a:pt x="201" y="63"/>
                    <a:pt x="201" y="63"/>
                    <a:pt x="201" y="63"/>
                  </a:cubicBezTo>
                  <a:cubicBezTo>
                    <a:pt x="202" y="62"/>
                    <a:pt x="202" y="62"/>
                    <a:pt x="202" y="62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1" y="60"/>
                    <a:pt x="201" y="60"/>
                    <a:pt x="201" y="60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0" y="58"/>
                    <a:pt x="200" y="58"/>
                    <a:pt x="200" y="58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2" y="57"/>
                    <a:pt x="202" y="57"/>
                    <a:pt x="202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7"/>
                    <a:pt x="203" y="57"/>
                    <a:pt x="203" y="57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4" y="56"/>
                    <a:pt x="204" y="56"/>
                    <a:pt x="204" y="56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7" y="54"/>
                    <a:pt x="207" y="54"/>
                    <a:pt x="207" y="54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8" y="56"/>
                    <a:pt x="208" y="56"/>
                    <a:pt x="208" y="56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207" y="58"/>
                    <a:pt x="207" y="58"/>
                    <a:pt x="207" y="58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6" y="62"/>
                    <a:pt x="206" y="62"/>
                    <a:pt x="206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4" y="63"/>
                    <a:pt x="204" y="63"/>
                    <a:pt x="204" y="63"/>
                  </a:cubicBezTo>
                  <a:cubicBezTo>
                    <a:pt x="204" y="64"/>
                    <a:pt x="204" y="64"/>
                    <a:pt x="204" y="64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7" y="63"/>
                    <a:pt x="207" y="63"/>
                    <a:pt x="207" y="63"/>
                  </a:cubicBezTo>
                  <a:cubicBezTo>
                    <a:pt x="207" y="64"/>
                    <a:pt x="207" y="64"/>
                    <a:pt x="207" y="64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5" y="65"/>
                    <a:pt x="205" y="65"/>
                    <a:pt x="205" y="65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7" y="65"/>
                    <a:pt x="207" y="65"/>
                    <a:pt x="207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207" y="69"/>
                    <a:pt x="207" y="69"/>
                    <a:pt x="207" y="69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1" y="65"/>
                    <a:pt x="211" y="65"/>
                    <a:pt x="211" y="65"/>
                  </a:cubicBezTo>
                  <a:cubicBezTo>
                    <a:pt x="212" y="65"/>
                    <a:pt x="212" y="65"/>
                    <a:pt x="212" y="65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1" y="71"/>
                    <a:pt x="211" y="71"/>
                    <a:pt x="211" y="71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1"/>
                    <a:pt x="209" y="71"/>
                    <a:pt x="209" y="71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8" y="74"/>
                    <a:pt x="208" y="74"/>
                    <a:pt x="208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4" y="76"/>
                    <a:pt x="204" y="76"/>
                    <a:pt x="204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200" y="75"/>
                    <a:pt x="200" y="75"/>
                    <a:pt x="200" y="75"/>
                  </a:cubicBezTo>
                  <a:cubicBezTo>
                    <a:pt x="199" y="74"/>
                    <a:pt x="199" y="74"/>
                    <a:pt x="199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198" y="76"/>
                    <a:pt x="198" y="76"/>
                    <a:pt x="198" y="76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7" y="74"/>
                    <a:pt x="197" y="74"/>
                    <a:pt x="197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6" y="74"/>
                    <a:pt x="196" y="74"/>
                    <a:pt x="196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3" y="75"/>
                    <a:pt x="193" y="75"/>
                    <a:pt x="193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2" y="75"/>
                    <a:pt x="192" y="75"/>
                    <a:pt x="192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9" y="75"/>
                    <a:pt x="189" y="75"/>
                    <a:pt x="189" y="75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8" y="76"/>
                    <a:pt x="188" y="76"/>
                    <a:pt x="188" y="76"/>
                  </a:cubicBezTo>
                  <a:cubicBezTo>
                    <a:pt x="187" y="76"/>
                    <a:pt x="187" y="76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5" y="77"/>
                    <a:pt x="185" y="77"/>
                    <a:pt x="185" y="77"/>
                  </a:cubicBezTo>
                  <a:cubicBezTo>
                    <a:pt x="184" y="77"/>
                    <a:pt x="184" y="77"/>
                    <a:pt x="184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2" y="77"/>
                    <a:pt x="182" y="77"/>
                    <a:pt x="182" y="77"/>
                  </a:cubicBezTo>
                  <a:cubicBezTo>
                    <a:pt x="181" y="77"/>
                    <a:pt x="181" y="77"/>
                    <a:pt x="181" y="77"/>
                  </a:cubicBezTo>
                  <a:cubicBezTo>
                    <a:pt x="179" y="77"/>
                    <a:pt x="179" y="77"/>
                    <a:pt x="179" y="77"/>
                  </a:cubicBezTo>
                  <a:cubicBezTo>
                    <a:pt x="178" y="77"/>
                    <a:pt x="178" y="77"/>
                    <a:pt x="178" y="77"/>
                  </a:cubicBezTo>
                  <a:cubicBezTo>
                    <a:pt x="177" y="76"/>
                    <a:pt x="177" y="76"/>
                    <a:pt x="177" y="76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6" y="75"/>
                    <a:pt x="176" y="75"/>
                    <a:pt x="176" y="75"/>
                  </a:cubicBezTo>
                  <a:close/>
                  <a:moveTo>
                    <a:pt x="123" y="100"/>
                  </a:moveTo>
                  <a:cubicBezTo>
                    <a:pt x="123" y="98"/>
                    <a:pt x="123" y="98"/>
                    <a:pt x="123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23" y="94"/>
                    <a:pt x="123" y="94"/>
                    <a:pt x="123" y="94"/>
                  </a:cubicBezTo>
                  <a:cubicBezTo>
                    <a:pt x="122" y="92"/>
                    <a:pt x="122" y="92"/>
                    <a:pt x="122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1"/>
                    <a:pt x="123" y="91"/>
                    <a:pt x="123" y="91"/>
                  </a:cubicBezTo>
                  <a:cubicBezTo>
                    <a:pt x="122" y="91"/>
                    <a:pt x="122" y="91"/>
                    <a:pt x="122" y="91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21" y="90"/>
                    <a:pt x="121" y="90"/>
                    <a:pt x="121" y="90"/>
                  </a:cubicBezTo>
                  <a:cubicBezTo>
                    <a:pt x="122" y="90"/>
                    <a:pt x="122" y="90"/>
                    <a:pt x="122" y="90"/>
                  </a:cubicBezTo>
                  <a:cubicBezTo>
                    <a:pt x="123" y="89"/>
                    <a:pt x="123" y="89"/>
                    <a:pt x="123" y="89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4" y="88"/>
                    <a:pt x="124" y="88"/>
                    <a:pt x="124" y="88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132" y="84"/>
                    <a:pt x="132" y="84"/>
                    <a:pt x="132" y="84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1" y="82"/>
                    <a:pt x="131" y="82"/>
                    <a:pt x="131" y="82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37" y="77"/>
                    <a:pt x="137" y="77"/>
                    <a:pt x="137" y="7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39" y="76"/>
                    <a:pt x="139" y="76"/>
                    <a:pt x="139" y="76"/>
                  </a:cubicBezTo>
                  <a:cubicBezTo>
                    <a:pt x="140" y="75"/>
                    <a:pt x="140" y="75"/>
                    <a:pt x="140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42" y="70"/>
                    <a:pt x="142" y="70"/>
                    <a:pt x="142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5" y="70"/>
                    <a:pt x="145" y="70"/>
                    <a:pt x="145" y="70"/>
                  </a:cubicBezTo>
                  <a:cubicBezTo>
                    <a:pt x="148" y="70"/>
                    <a:pt x="148" y="70"/>
                    <a:pt x="148" y="70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4" y="72"/>
                    <a:pt x="154" y="72"/>
                    <a:pt x="154" y="72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5" y="74"/>
                    <a:pt x="155" y="74"/>
                    <a:pt x="155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8" y="76"/>
                    <a:pt x="158" y="76"/>
                    <a:pt x="158" y="76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1" y="74"/>
                    <a:pt x="161" y="74"/>
                    <a:pt x="161" y="74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3" y="77"/>
                    <a:pt x="163" y="77"/>
                    <a:pt x="163" y="77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2"/>
                    <a:pt x="164" y="82"/>
                    <a:pt x="164" y="82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4" y="84"/>
                    <a:pt x="164" y="84"/>
                    <a:pt x="164" y="84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8" y="86"/>
                    <a:pt x="158" y="86"/>
                    <a:pt x="158" y="86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2" y="88"/>
                    <a:pt x="152" y="88"/>
                    <a:pt x="152" y="88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49" y="89"/>
                    <a:pt x="149" y="89"/>
                    <a:pt x="149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8" y="89"/>
                    <a:pt x="148" y="89"/>
                    <a:pt x="148" y="89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46" y="89"/>
                    <a:pt x="146" y="89"/>
                    <a:pt x="146" y="89"/>
                  </a:cubicBezTo>
                  <a:cubicBezTo>
                    <a:pt x="145" y="90"/>
                    <a:pt x="145" y="90"/>
                    <a:pt x="145" y="90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39" y="92"/>
                    <a:pt x="139" y="92"/>
                    <a:pt x="139" y="92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6"/>
                    <a:pt x="136" y="96"/>
                    <a:pt x="136" y="96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9"/>
                    <a:pt x="130" y="99"/>
                    <a:pt x="130" y="99"/>
                  </a:cubicBezTo>
                  <a:cubicBezTo>
                    <a:pt x="130" y="98"/>
                    <a:pt x="130" y="98"/>
                    <a:pt x="130" y="98"/>
                  </a:cubicBezTo>
                  <a:cubicBezTo>
                    <a:pt x="130" y="97"/>
                    <a:pt x="130" y="97"/>
                    <a:pt x="130" y="97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9" y="98"/>
                    <a:pt x="129" y="98"/>
                    <a:pt x="129" y="98"/>
                  </a:cubicBezTo>
                  <a:cubicBezTo>
                    <a:pt x="127" y="100"/>
                    <a:pt x="127" y="100"/>
                    <a:pt x="127" y="100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100"/>
                    <a:pt x="123" y="100"/>
                    <a:pt x="123" y="100"/>
                  </a:cubicBezTo>
                  <a:close/>
                  <a:moveTo>
                    <a:pt x="236" y="88"/>
                  </a:moveTo>
                  <a:cubicBezTo>
                    <a:pt x="236" y="88"/>
                    <a:pt x="236" y="88"/>
                    <a:pt x="236" y="88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89"/>
                    <a:pt x="236" y="89"/>
                    <a:pt x="236" y="89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35" y="88"/>
                    <a:pt x="235" y="88"/>
                    <a:pt x="235" y="88"/>
                  </a:cubicBezTo>
                  <a:cubicBezTo>
                    <a:pt x="236" y="88"/>
                    <a:pt x="236" y="88"/>
                    <a:pt x="236" y="88"/>
                  </a:cubicBezTo>
                  <a:close/>
                  <a:moveTo>
                    <a:pt x="227" y="88"/>
                  </a:moveTo>
                  <a:cubicBezTo>
                    <a:pt x="227" y="87"/>
                    <a:pt x="227" y="87"/>
                    <a:pt x="227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9" y="88"/>
                    <a:pt x="229" y="88"/>
                    <a:pt x="229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7" y="88"/>
                    <a:pt x="227" y="88"/>
                    <a:pt x="227" y="88"/>
                  </a:cubicBezTo>
                  <a:close/>
                  <a:moveTo>
                    <a:pt x="218" y="92"/>
                  </a:moveTo>
                  <a:cubicBezTo>
                    <a:pt x="219" y="93"/>
                    <a:pt x="219" y="93"/>
                    <a:pt x="219" y="93"/>
                  </a:cubicBezTo>
                  <a:cubicBezTo>
                    <a:pt x="220" y="93"/>
                    <a:pt x="220" y="93"/>
                    <a:pt x="220" y="93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1" y="94"/>
                    <a:pt x="221" y="94"/>
                    <a:pt x="221" y="94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3"/>
                    <a:pt x="223" y="93"/>
                    <a:pt x="223" y="93"/>
                  </a:cubicBezTo>
                  <a:cubicBezTo>
                    <a:pt x="224" y="94"/>
                    <a:pt x="224" y="94"/>
                    <a:pt x="224" y="94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5" y="93"/>
                    <a:pt x="225" y="93"/>
                    <a:pt x="225" y="93"/>
                  </a:cubicBezTo>
                  <a:cubicBezTo>
                    <a:pt x="226" y="93"/>
                    <a:pt x="226" y="93"/>
                    <a:pt x="226" y="93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5" y="92"/>
                    <a:pt x="225" y="92"/>
                    <a:pt x="225" y="92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3" y="92"/>
                    <a:pt x="223" y="92"/>
                    <a:pt x="223" y="92"/>
                  </a:cubicBezTo>
                  <a:cubicBezTo>
                    <a:pt x="222" y="92"/>
                    <a:pt x="222" y="92"/>
                    <a:pt x="222" y="92"/>
                  </a:cubicBezTo>
                  <a:cubicBezTo>
                    <a:pt x="221" y="92"/>
                    <a:pt x="221" y="92"/>
                    <a:pt x="221" y="92"/>
                  </a:cubicBezTo>
                  <a:cubicBezTo>
                    <a:pt x="220" y="92"/>
                    <a:pt x="220" y="92"/>
                    <a:pt x="220" y="92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8" y="92"/>
                    <a:pt x="218" y="92"/>
                    <a:pt x="218" y="92"/>
                  </a:cubicBezTo>
                  <a:close/>
                  <a:moveTo>
                    <a:pt x="214" y="120"/>
                  </a:moveTo>
                  <a:cubicBezTo>
                    <a:pt x="213" y="120"/>
                    <a:pt x="213" y="120"/>
                    <a:pt x="213" y="120"/>
                  </a:cubicBezTo>
                  <a:cubicBezTo>
                    <a:pt x="213" y="120"/>
                    <a:pt x="213" y="120"/>
                    <a:pt x="213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4" y="120"/>
                    <a:pt x="214" y="120"/>
                    <a:pt x="214" y="120"/>
                  </a:cubicBezTo>
                  <a:close/>
                  <a:moveTo>
                    <a:pt x="208" y="120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7" y="116"/>
                    <a:pt x="207" y="116"/>
                    <a:pt x="207" y="116"/>
                  </a:cubicBezTo>
                  <a:cubicBezTo>
                    <a:pt x="206" y="116"/>
                    <a:pt x="206" y="116"/>
                    <a:pt x="206" y="116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6" y="114"/>
                    <a:pt x="206" y="114"/>
                    <a:pt x="206" y="114"/>
                  </a:cubicBezTo>
                  <a:cubicBezTo>
                    <a:pt x="207" y="113"/>
                    <a:pt x="207" y="113"/>
                    <a:pt x="207" y="113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6" y="112"/>
                    <a:pt x="206" y="112"/>
                    <a:pt x="206" y="112"/>
                  </a:cubicBezTo>
                  <a:cubicBezTo>
                    <a:pt x="205" y="111"/>
                    <a:pt x="205" y="111"/>
                    <a:pt x="205" y="111"/>
                  </a:cubicBezTo>
                  <a:cubicBezTo>
                    <a:pt x="205" y="110"/>
                    <a:pt x="205" y="110"/>
                    <a:pt x="205" y="110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9"/>
                    <a:pt x="204" y="109"/>
                    <a:pt x="204" y="109"/>
                  </a:cubicBezTo>
                  <a:cubicBezTo>
                    <a:pt x="204" y="108"/>
                    <a:pt x="204" y="108"/>
                    <a:pt x="204" y="108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3" y="107"/>
                    <a:pt x="203" y="107"/>
                    <a:pt x="203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1" y="107"/>
                    <a:pt x="201" y="107"/>
                    <a:pt x="201" y="107"/>
                  </a:cubicBezTo>
                  <a:cubicBezTo>
                    <a:pt x="201" y="106"/>
                    <a:pt x="201" y="106"/>
                    <a:pt x="201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2" y="102"/>
                    <a:pt x="202" y="102"/>
                    <a:pt x="202" y="102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4" y="99"/>
                    <a:pt x="204" y="99"/>
                    <a:pt x="204" y="99"/>
                  </a:cubicBezTo>
                  <a:cubicBezTo>
                    <a:pt x="205" y="100"/>
                    <a:pt x="205" y="100"/>
                    <a:pt x="205" y="100"/>
                  </a:cubicBezTo>
                  <a:cubicBezTo>
                    <a:pt x="206" y="99"/>
                    <a:pt x="206" y="99"/>
                    <a:pt x="206" y="99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7" y="101"/>
                    <a:pt x="207" y="101"/>
                    <a:pt x="207" y="101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7" y="102"/>
                    <a:pt x="207" y="102"/>
                    <a:pt x="207" y="102"/>
                  </a:cubicBezTo>
                  <a:cubicBezTo>
                    <a:pt x="208" y="103"/>
                    <a:pt x="208" y="103"/>
                    <a:pt x="208" y="103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1" y="103"/>
                    <a:pt x="211" y="103"/>
                    <a:pt x="211" y="103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2"/>
                    <a:pt x="211" y="102"/>
                    <a:pt x="211" y="102"/>
                  </a:cubicBezTo>
                  <a:cubicBezTo>
                    <a:pt x="211" y="101"/>
                    <a:pt x="211" y="101"/>
                    <a:pt x="211" y="101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1" y="100"/>
                    <a:pt x="211" y="100"/>
                    <a:pt x="211" y="100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13" y="100"/>
                    <a:pt x="213" y="100"/>
                    <a:pt x="213" y="100"/>
                  </a:cubicBezTo>
                  <a:cubicBezTo>
                    <a:pt x="213" y="101"/>
                    <a:pt x="213" y="101"/>
                    <a:pt x="213" y="101"/>
                  </a:cubicBezTo>
                  <a:cubicBezTo>
                    <a:pt x="214" y="101"/>
                    <a:pt x="214" y="101"/>
                    <a:pt x="214" y="101"/>
                  </a:cubicBezTo>
                  <a:cubicBezTo>
                    <a:pt x="214" y="100"/>
                    <a:pt x="214" y="100"/>
                    <a:pt x="214" y="100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2" y="99"/>
                    <a:pt x="212" y="99"/>
                    <a:pt x="212" y="99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10" y="97"/>
                    <a:pt x="210" y="97"/>
                    <a:pt x="210" y="97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0" y="96"/>
                    <a:pt x="210" y="96"/>
                    <a:pt x="210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8"/>
                    <a:pt x="213" y="98"/>
                    <a:pt x="213" y="98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7"/>
                    <a:pt x="213" y="97"/>
                    <a:pt x="213" y="97"/>
                  </a:cubicBezTo>
                  <a:cubicBezTo>
                    <a:pt x="213" y="96"/>
                    <a:pt x="213" y="96"/>
                    <a:pt x="213" y="96"/>
                  </a:cubicBezTo>
                  <a:cubicBezTo>
                    <a:pt x="213" y="95"/>
                    <a:pt x="213" y="95"/>
                    <a:pt x="213" y="95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213" y="94"/>
                    <a:pt x="213" y="94"/>
                    <a:pt x="213" y="94"/>
                  </a:cubicBezTo>
                  <a:cubicBezTo>
                    <a:pt x="213" y="93"/>
                    <a:pt x="213" y="93"/>
                    <a:pt x="213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5" y="94"/>
                    <a:pt x="215" y="94"/>
                    <a:pt x="215" y="94"/>
                  </a:cubicBezTo>
                  <a:cubicBezTo>
                    <a:pt x="216" y="94"/>
                    <a:pt x="216" y="94"/>
                    <a:pt x="216" y="94"/>
                  </a:cubicBezTo>
                  <a:cubicBezTo>
                    <a:pt x="217" y="93"/>
                    <a:pt x="217" y="93"/>
                    <a:pt x="217" y="93"/>
                  </a:cubicBezTo>
                  <a:cubicBezTo>
                    <a:pt x="216" y="93"/>
                    <a:pt x="216" y="93"/>
                    <a:pt x="216" y="93"/>
                  </a:cubicBezTo>
                  <a:cubicBezTo>
                    <a:pt x="215" y="93"/>
                    <a:pt x="215" y="93"/>
                    <a:pt x="215" y="93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7" y="92"/>
                    <a:pt x="217" y="92"/>
                    <a:pt x="217" y="92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8" y="94"/>
                    <a:pt x="218" y="94"/>
                    <a:pt x="218" y="94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21" y="95"/>
                    <a:pt x="221" y="95"/>
                    <a:pt x="221" y="95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3" y="94"/>
                    <a:pt x="223" y="94"/>
                    <a:pt x="223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5"/>
                    <a:pt x="226" y="95"/>
                    <a:pt x="226" y="95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6"/>
                    <a:pt x="226" y="96"/>
                    <a:pt x="226" y="96"/>
                  </a:cubicBezTo>
                  <a:cubicBezTo>
                    <a:pt x="226" y="97"/>
                    <a:pt x="226" y="97"/>
                    <a:pt x="226" y="97"/>
                  </a:cubicBezTo>
                  <a:cubicBezTo>
                    <a:pt x="225" y="98"/>
                    <a:pt x="225" y="98"/>
                    <a:pt x="225" y="98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3" y="98"/>
                    <a:pt x="223" y="98"/>
                    <a:pt x="223" y="98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4" y="99"/>
                    <a:pt x="224" y="99"/>
                    <a:pt x="224" y="99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2" y="100"/>
                    <a:pt x="222" y="100"/>
                    <a:pt x="222" y="100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21" y="101"/>
                    <a:pt x="221" y="101"/>
                    <a:pt x="221" y="101"/>
                  </a:cubicBezTo>
                  <a:cubicBezTo>
                    <a:pt x="219" y="101"/>
                    <a:pt x="219" y="101"/>
                    <a:pt x="219" y="101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8" y="102"/>
                    <a:pt x="218" y="102"/>
                    <a:pt x="218" y="102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7" y="103"/>
                    <a:pt x="217" y="103"/>
                    <a:pt x="217" y="103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19" y="103"/>
                    <a:pt x="219" y="103"/>
                    <a:pt x="219" y="103"/>
                  </a:cubicBezTo>
                  <a:cubicBezTo>
                    <a:pt x="221" y="103"/>
                    <a:pt x="221" y="103"/>
                    <a:pt x="221" y="103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0" y="107"/>
                    <a:pt x="220" y="107"/>
                    <a:pt x="220" y="107"/>
                  </a:cubicBezTo>
                  <a:cubicBezTo>
                    <a:pt x="220" y="108"/>
                    <a:pt x="220" y="108"/>
                    <a:pt x="220" y="108"/>
                  </a:cubicBezTo>
                  <a:cubicBezTo>
                    <a:pt x="221" y="107"/>
                    <a:pt x="221" y="107"/>
                    <a:pt x="221" y="107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2" y="106"/>
                    <a:pt x="222" y="106"/>
                    <a:pt x="222" y="106"/>
                  </a:cubicBezTo>
                  <a:cubicBezTo>
                    <a:pt x="223" y="106"/>
                    <a:pt x="223" y="106"/>
                    <a:pt x="223" y="106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2" y="108"/>
                    <a:pt x="222" y="108"/>
                    <a:pt x="222" y="108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2" y="110"/>
                    <a:pt x="222" y="110"/>
                    <a:pt x="222" y="110"/>
                  </a:cubicBezTo>
                  <a:cubicBezTo>
                    <a:pt x="220" y="110"/>
                    <a:pt x="220" y="110"/>
                    <a:pt x="220" y="110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1"/>
                    <a:pt x="219" y="111"/>
                    <a:pt x="219" y="111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9" y="112"/>
                    <a:pt x="219" y="112"/>
                    <a:pt x="219" y="112"/>
                  </a:cubicBezTo>
                  <a:cubicBezTo>
                    <a:pt x="218" y="112"/>
                    <a:pt x="218" y="112"/>
                    <a:pt x="218" y="112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19" y="114"/>
                    <a:pt x="219" y="114"/>
                    <a:pt x="219" y="114"/>
                  </a:cubicBezTo>
                  <a:cubicBezTo>
                    <a:pt x="218" y="114"/>
                    <a:pt x="218" y="114"/>
                    <a:pt x="218" y="114"/>
                  </a:cubicBezTo>
                  <a:cubicBezTo>
                    <a:pt x="219" y="115"/>
                    <a:pt x="219" y="115"/>
                    <a:pt x="219" y="115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5" y="116"/>
                    <a:pt x="215" y="116"/>
                    <a:pt x="215" y="116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2" y="117"/>
                    <a:pt x="212" y="117"/>
                    <a:pt x="212" y="117"/>
                  </a:cubicBezTo>
                  <a:cubicBezTo>
                    <a:pt x="211" y="116"/>
                    <a:pt x="211" y="116"/>
                    <a:pt x="211" y="116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3"/>
                    <a:pt x="212" y="113"/>
                    <a:pt x="212" y="113"/>
                  </a:cubicBezTo>
                  <a:cubicBezTo>
                    <a:pt x="210" y="114"/>
                    <a:pt x="210" y="114"/>
                    <a:pt x="210" y="114"/>
                  </a:cubicBezTo>
                  <a:cubicBezTo>
                    <a:pt x="210" y="115"/>
                    <a:pt x="210" y="115"/>
                    <a:pt x="210" y="115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0" y="118"/>
                    <a:pt x="210" y="118"/>
                    <a:pt x="210" y="118"/>
                  </a:cubicBezTo>
                  <a:cubicBezTo>
                    <a:pt x="209" y="119"/>
                    <a:pt x="209" y="119"/>
                    <a:pt x="209" y="119"/>
                  </a:cubicBezTo>
                  <a:cubicBezTo>
                    <a:pt x="209" y="119"/>
                    <a:pt x="208" y="120"/>
                    <a:pt x="208" y="120"/>
                  </a:cubicBezTo>
                  <a:close/>
                  <a:moveTo>
                    <a:pt x="223" y="101"/>
                  </a:moveTo>
                  <a:cubicBezTo>
                    <a:pt x="223" y="101"/>
                    <a:pt x="223" y="101"/>
                    <a:pt x="223" y="101"/>
                  </a:cubicBezTo>
                  <a:cubicBezTo>
                    <a:pt x="223" y="101"/>
                    <a:pt x="223" y="101"/>
                    <a:pt x="223" y="101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23" y="101"/>
                    <a:pt x="223" y="101"/>
                    <a:pt x="223" y="101"/>
                  </a:cubicBezTo>
                  <a:close/>
                  <a:moveTo>
                    <a:pt x="222" y="104"/>
                  </a:moveTo>
                  <a:cubicBezTo>
                    <a:pt x="223" y="104"/>
                    <a:pt x="223" y="104"/>
                    <a:pt x="223" y="104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3" y="102"/>
                    <a:pt x="223" y="102"/>
                    <a:pt x="223" y="102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3"/>
                    <a:pt x="222" y="103"/>
                    <a:pt x="222" y="103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4"/>
                    <a:pt x="222" y="104"/>
                    <a:pt x="222" y="104"/>
                  </a:cubicBezTo>
                  <a:close/>
                  <a:moveTo>
                    <a:pt x="222" y="106"/>
                  </a:moveTo>
                  <a:cubicBezTo>
                    <a:pt x="222" y="106"/>
                    <a:pt x="222" y="106"/>
                    <a:pt x="222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2" y="105"/>
                    <a:pt x="222" y="105"/>
                    <a:pt x="222" y="105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22" y="106"/>
                    <a:pt x="222" y="106"/>
                    <a:pt x="222" y="106"/>
                  </a:cubicBezTo>
                  <a:close/>
                  <a:moveTo>
                    <a:pt x="188" y="89"/>
                  </a:moveTo>
                  <a:cubicBezTo>
                    <a:pt x="188" y="89"/>
                    <a:pt x="188" y="89"/>
                    <a:pt x="188" y="89"/>
                  </a:cubicBezTo>
                  <a:cubicBezTo>
                    <a:pt x="188" y="90"/>
                    <a:pt x="188" y="90"/>
                    <a:pt x="188" y="90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90" y="89"/>
                    <a:pt x="190" y="89"/>
                    <a:pt x="190" y="89"/>
                  </a:cubicBezTo>
                  <a:cubicBezTo>
                    <a:pt x="189" y="89"/>
                    <a:pt x="189" y="89"/>
                    <a:pt x="189" y="89"/>
                  </a:cubicBezTo>
                  <a:cubicBezTo>
                    <a:pt x="188" y="89"/>
                    <a:pt x="188" y="89"/>
                    <a:pt x="188" y="89"/>
                  </a:cubicBezTo>
                  <a:cubicBezTo>
                    <a:pt x="188" y="89"/>
                    <a:pt x="188" y="89"/>
                    <a:pt x="188" y="89"/>
                  </a:cubicBezTo>
                  <a:close/>
                  <a:moveTo>
                    <a:pt x="194" y="99"/>
                  </a:moveTo>
                  <a:cubicBezTo>
                    <a:pt x="193" y="98"/>
                    <a:pt x="193" y="98"/>
                    <a:pt x="193" y="98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6"/>
                    <a:pt x="193" y="96"/>
                    <a:pt x="193" y="96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3" y="95"/>
                    <a:pt x="193" y="95"/>
                    <a:pt x="193" y="95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92"/>
                    <a:pt x="192" y="92"/>
                    <a:pt x="192" y="92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3" y="90"/>
                    <a:pt x="193" y="90"/>
                    <a:pt x="193" y="90"/>
                  </a:cubicBezTo>
                  <a:cubicBezTo>
                    <a:pt x="194" y="89"/>
                    <a:pt x="194" y="89"/>
                    <a:pt x="194" y="89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201" y="92"/>
                    <a:pt x="201" y="92"/>
                    <a:pt x="201" y="92"/>
                  </a:cubicBezTo>
                  <a:cubicBezTo>
                    <a:pt x="201" y="93"/>
                    <a:pt x="201" y="93"/>
                    <a:pt x="201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196" y="97"/>
                    <a:pt x="196" y="97"/>
                    <a:pt x="196" y="97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194" y="99"/>
                    <a:pt x="194" y="99"/>
                    <a:pt x="194" y="99"/>
                  </a:cubicBezTo>
                  <a:cubicBezTo>
                    <a:pt x="194" y="99"/>
                    <a:pt x="194" y="99"/>
                    <a:pt x="194" y="99"/>
                  </a:cubicBezTo>
                  <a:close/>
                  <a:moveTo>
                    <a:pt x="226" y="115"/>
                  </a:moveTo>
                  <a:cubicBezTo>
                    <a:pt x="224" y="114"/>
                    <a:pt x="224" y="114"/>
                    <a:pt x="224" y="114"/>
                  </a:cubicBezTo>
                  <a:cubicBezTo>
                    <a:pt x="224" y="114"/>
                    <a:pt x="224" y="114"/>
                    <a:pt x="224" y="114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23" y="113"/>
                    <a:pt x="223" y="113"/>
                    <a:pt x="223" y="113"/>
                  </a:cubicBezTo>
                  <a:cubicBezTo>
                    <a:pt x="223" y="112"/>
                    <a:pt x="223" y="112"/>
                    <a:pt x="223" y="112"/>
                  </a:cubicBezTo>
                  <a:cubicBezTo>
                    <a:pt x="224" y="111"/>
                    <a:pt x="224" y="111"/>
                    <a:pt x="224" y="111"/>
                  </a:cubicBezTo>
                  <a:cubicBezTo>
                    <a:pt x="225" y="110"/>
                    <a:pt x="225" y="110"/>
                    <a:pt x="225" y="110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108"/>
                    <a:pt x="225" y="108"/>
                    <a:pt x="225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7"/>
                    <a:pt x="225" y="107"/>
                    <a:pt x="225" y="107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6" y="105"/>
                    <a:pt x="226" y="105"/>
                    <a:pt x="226" y="105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7" y="103"/>
                    <a:pt x="227" y="103"/>
                    <a:pt x="227" y="103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8" y="102"/>
                    <a:pt x="228" y="102"/>
                    <a:pt x="228" y="102"/>
                  </a:cubicBezTo>
                  <a:cubicBezTo>
                    <a:pt x="228" y="101"/>
                    <a:pt x="228" y="101"/>
                    <a:pt x="228" y="101"/>
                  </a:cubicBezTo>
                  <a:cubicBezTo>
                    <a:pt x="229" y="100"/>
                    <a:pt x="229" y="100"/>
                    <a:pt x="229" y="100"/>
                  </a:cubicBezTo>
                  <a:cubicBezTo>
                    <a:pt x="229" y="99"/>
                    <a:pt x="229" y="99"/>
                    <a:pt x="22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8"/>
                    <a:pt x="230" y="98"/>
                    <a:pt x="230" y="98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2" y="98"/>
                    <a:pt x="232" y="98"/>
                    <a:pt x="232" y="98"/>
                  </a:cubicBezTo>
                  <a:cubicBezTo>
                    <a:pt x="232" y="99"/>
                    <a:pt x="232" y="99"/>
                    <a:pt x="232" y="99"/>
                  </a:cubicBezTo>
                  <a:cubicBezTo>
                    <a:pt x="233" y="99"/>
                    <a:pt x="233" y="99"/>
                    <a:pt x="233" y="99"/>
                  </a:cubicBezTo>
                  <a:cubicBezTo>
                    <a:pt x="233" y="98"/>
                    <a:pt x="233" y="98"/>
                    <a:pt x="233" y="98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2" y="97"/>
                    <a:pt x="232" y="97"/>
                    <a:pt x="232" y="97"/>
                  </a:cubicBezTo>
                  <a:cubicBezTo>
                    <a:pt x="233" y="97"/>
                    <a:pt x="233" y="97"/>
                    <a:pt x="233" y="97"/>
                  </a:cubicBezTo>
                  <a:cubicBezTo>
                    <a:pt x="232" y="96"/>
                    <a:pt x="232" y="96"/>
                    <a:pt x="232" y="96"/>
                  </a:cubicBezTo>
                  <a:cubicBezTo>
                    <a:pt x="233" y="95"/>
                    <a:pt x="233" y="95"/>
                    <a:pt x="233" y="95"/>
                  </a:cubicBezTo>
                  <a:cubicBezTo>
                    <a:pt x="235" y="94"/>
                    <a:pt x="235" y="94"/>
                    <a:pt x="235" y="94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237" y="94"/>
                    <a:pt x="237" y="94"/>
                    <a:pt x="237" y="94"/>
                  </a:cubicBezTo>
                  <a:cubicBezTo>
                    <a:pt x="237" y="95"/>
                    <a:pt x="237" y="95"/>
                    <a:pt x="237" y="95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38" y="95"/>
                    <a:pt x="238" y="95"/>
                    <a:pt x="238" y="95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41" y="95"/>
                    <a:pt x="241" y="95"/>
                    <a:pt x="241" y="95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2" y="97"/>
                    <a:pt x="242" y="97"/>
                    <a:pt x="242" y="97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7"/>
                    <a:pt x="243" y="97"/>
                    <a:pt x="243" y="97"/>
                  </a:cubicBezTo>
                  <a:cubicBezTo>
                    <a:pt x="245" y="97"/>
                    <a:pt x="245" y="97"/>
                    <a:pt x="245" y="97"/>
                  </a:cubicBezTo>
                  <a:cubicBezTo>
                    <a:pt x="247" y="98"/>
                    <a:pt x="247" y="98"/>
                    <a:pt x="247" y="98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8" y="99"/>
                    <a:pt x="248" y="99"/>
                    <a:pt x="248" y="99"/>
                  </a:cubicBezTo>
                  <a:cubicBezTo>
                    <a:pt x="249" y="100"/>
                    <a:pt x="249" y="100"/>
                    <a:pt x="249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8" y="100"/>
                    <a:pt x="248" y="100"/>
                    <a:pt x="248" y="100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3"/>
                    <a:pt x="246" y="103"/>
                    <a:pt x="246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5" y="103"/>
                    <a:pt x="245" y="103"/>
                    <a:pt x="245" y="103"/>
                  </a:cubicBezTo>
                  <a:cubicBezTo>
                    <a:pt x="243" y="104"/>
                    <a:pt x="243" y="104"/>
                    <a:pt x="243" y="104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6"/>
                    <a:pt x="241" y="106"/>
                    <a:pt x="241" y="106"/>
                  </a:cubicBezTo>
                  <a:cubicBezTo>
                    <a:pt x="241" y="107"/>
                    <a:pt x="241" y="107"/>
                    <a:pt x="241" y="107"/>
                  </a:cubicBezTo>
                  <a:cubicBezTo>
                    <a:pt x="239" y="108"/>
                    <a:pt x="239" y="108"/>
                    <a:pt x="239" y="108"/>
                  </a:cubicBezTo>
                  <a:cubicBezTo>
                    <a:pt x="238" y="109"/>
                    <a:pt x="238" y="109"/>
                    <a:pt x="238" y="109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36" y="110"/>
                    <a:pt x="236" y="110"/>
                    <a:pt x="236" y="110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5" y="109"/>
                    <a:pt x="235" y="109"/>
                    <a:pt x="235" y="109"/>
                  </a:cubicBezTo>
                  <a:cubicBezTo>
                    <a:pt x="234" y="110"/>
                    <a:pt x="234" y="110"/>
                    <a:pt x="234" y="110"/>
                  </a:cubicBezTo>
                  <a:cubicBezTo>
                    <a:pt x="233" y="109"/>
                    <a:pt x="233" y="109"/>
                    <a:pt x="233" y="109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3" y="108"/>
                    <a:pt x="233" y="108"/>
                    <a:pt x="233" y="108"/>
                  </a:cubicBezTo>
                  <a:cubicBezTo>
                    <a:pt x="232" y="108"/>
                    <a:pt x="232" y="108"/>
                    <a:pt x="232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30" y="108"/>
                    <a:pt x="230" y="108"/>
                    <a:pt x="230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29" y="108"/>
                    <a:pt x="229" y="108"/>
                    <a:pt x="229" y="108"/>
                  </a:cubicBezTo>
                  <a:cubicBezTo>
                    <a:pt x="231" y="108"/>
                    <a:pt x="231" y="108"/>
                    <a:pt x="231" y="10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30" y="110"/>
                    <a:pt x="230" y="110"/>
                    <a:pt x="230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31" y="111"/>
                    <a:pt x="231" y="111"/>
                    <a:pt x="231" y="111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29" y="113"/>
                    <a:pt x="229" y="113"/>
                    <a:pt x="229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6" y="115"/>
                    <a:pt x="226" y="115"/>
                    <a:pt x="226" y="115"/>
                  </a:cubicBezTo>
                  <a:cubicBezTo>
                    <a:pt x="226" y="115"/>
                    <a:pt x="226" y="115"/>
                    <a:pt x="226" y="115"/>
                  </a:cubicBezTo>
                  <a:close/>
                  <a:moveTo>
                    <a:pt x="280" y="119"/>
                  </a:moveTo>
                  <a:cubicBezTo>
                    <a:pt x="279" y="118"/>
                    <a:pt x="279" y="118"/>
                    <a:pt x="279" y="118"/>
                  </a:cubicBezTo>
                  <a:cubicBezTo>
                    <a:pt x="278" y="118"/>
                    <a:pt x="278" y="118"/>
                    <a:pt x="278" y="118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7" y="117"/>
                    <a:pt x="277" y="117"/>
                    <a:pt x="277" y="117"/>
                  </a:cubicBezTo>
                  <a:cubicBezTo>
                    <a:pt x="277" y="116"/>
                    <a:pt x="277" y="116"/>
                    <a:pt x="277" y="116"/>
                  </a:cubicBezTo>
                  <a:cubicBezTo>
                    <a:pt x="277" y="115"/>
                    <a:pt x="277" y="115"/>
                    <a:pt x="277" y="115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4"/>
                    <a:pt x="278" y="114"/>
                    <a:pt x="278" y="114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8" y="113"/>
                    <a:pt x="278" y="113"/>
                    <a:pt x="278" y="113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2"/>
                    <a:pt x="277" y="112"/>
                    <a:pt x="277" y="112"/>
                  </a:cubicBezTo>
                  <a:cubicBezTo>
                    <a:pt x="277" y="110"/>
                    <a:pt x="277" y="110"/>
                    <a:pt x="277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10"/>
                    <a:pt x="278" y="110"/>
                    <a:pt x="278" y="110"/>
                  </a:cubicBezTo>
                  <a:cubicBezTo>
                    <a:pt x="278" y="109"/>
                    <a:pt x="278" y="109"/>
                    <a:pt x="278" y="109"/>
                  </a:cubicBezTo>
                  <a:cubicBezTo>
                    <a:pt x="279" y="108"/>
                    <a:pt x="279" y="108"/>
                    <a:pt x="279" y="108"/>
                  </a:cubicBezTo>
                  <a:cubicBezTo>
                    <a:pt x="279" y="107"/>
                    <a:pt x="279" y="107"/>
                    <a:pt x="279" y="107"/>
                  </a:cubicBezTo>
                  <a:cubicBezTo>
                    <a:pt x="280" y="107"/>
                    <a:pt x="280" y="107"/>
                    <a:pt x="280" y="107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0" y="108"/>
                    <a:pt x="280" y="108"/>
                    <a:pt x="280" y="108"/>
                  </a:cubicBezTo>
                  <a:cubicBezTo>
                    <a:pt x="282" y="109"/>
                    <a:pt x="282" y="109"/>
                    <a:pt x="282" y="109"/>
                  </a:cubicBezTo>
                  <a:cubicBezTo>
                    <a:pt x="283" y="109"/>
                    <a:pt x="283" y="109"/>
                    <a:pt x="283" y="109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284" y="109"/>
                    <a:pt x="284" y="109"/>
                    <a:pt x="284" y="109"/>
                  </a:cubicBezTo>
                  <a:cubicBezTo>
                    <a:pt x="286" y="110"/>
                    <a:pt x="286" y="110"/>
                    <a:pt x="286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7" y="110"/>
                    <a:pt x="287" y="110"/>
                    <a:pt x="287" y="110"/>
                  </a:cubicBezTo>
                  <a:cubicBezTo>
                    <a:pt x="288" y="111"/>
                    <a:pt x="288" y="111"/>
                    <a:pt x="288" y="111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2"/>
                    <a:pt x="289" y="112"/>
                    <a:pt x="289" y="112"/>
                  </a:cubicBezTo>
                  <a:cubicBezTo>
                    <a:pt x="289" y="113"/>
                    <a:pt x="289" y="113"/>
                    <a:pt x="289" y="113"/>
                  </a:cubicBezTo>
                  <a:cubicBezTo>
                    <a:pt x="289" y="114"/>
                    <a:pt x="289" y="114"/>
                    <a:pt x="289" y="114"/>
                  </a:cubicBezTo>
                  <a:cubicBezTo>
                    <a:pt x="290" y="114"/>
                    <a:pt x="290" y="114"/>
                    <a:pt x="290" y="114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5"/>
                    <a:pt x="290" y="115"/>
                    <a:pt x="290" y="115"/>
                  </a:cubicBezTo>
                  <a:cubicBezTo>
                    <a:pt x="290" y="116"/>
                    <a:pt x="290" y="116"/>
                    <a:pt x="290" y="116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7"/>
                    <a:pt x="290" y="117"/>
                    <a:pt x="290" y="117"/>
                  </a:cubicBezTo>
                  <a:cubicBezTo>
                    <a:pt x="290" y="118"/>
                    <a:pt x="290" y="118"/>
                    <a:pt x="290" y="11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90" y="119"/>
                    <a:pt x="290" y="119"/>
                    <a:pt x="290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8" y="119"/>
                    <a:pt x="288" y="119"/>
                    <a:pt x="288" y="119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6" y="118"/>
                    <a:pt x="286" y="118"/>
                    <a:pt x="286" y="118"/>
                  </a:cubicBezTo>
                  <a:cubicBezTo>
                    <a:pt x="285" y="118"/>
                    <a:pt x="285" y="118"/>
                    <a:pt x="285" y="118"/>
                  </a:cubicBezTo>
                  <a:cubicBezTo>
                    <a:pt x="284" y="118"/>
                    <a:pt x="284" y="118"/>
                    <a:pt x="284" y="118"/>
                  </a:cubicBezTo>
                  <a:cubicBezTo>
                    <a:pt x="284" y="117"/>
                    <a:pt x="284" y="117"/>
                    <a:pt x="284" y="117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2" y="118"/>
                    <a:pt x="282" y="118"/>
                    <a:pt x="282" y="118"/>
                  </a:cubicBezTo>
                  <a:cubicBezTo>
                    <a:pt x="281" y="119"/>
                    <a:pt x="281" y="119"/>
                    <a:pt x="281" y="119"/>
                  </a:cubicBezTo>
                  <a:cubicBezTo>
                    <a:pt x="280" y="119"/>
                    <a:pt x="280" y="119"/>
                    <a:pt x="280" y="119"/>
                  </a:cubicBezTo>
                  <a:close/>
                  <a:moveTo>
                    <a:pt x="275" y="120"/>
                  </a:moveTo>
                  <a:cubicBezTo>
                    <a:pt x="275" y="119"/>
                    <a:pt x="275" y="119"/>
                    <a:pt x="275" y="119"/>
                  </a:cubicBezTo>
                  <a:cubicBezTo>
                    <a:pt x="275" y="119"/>
                    <a:pt x="275" y="119"/>
                    <a:pt x="275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6" y="119"/>
                    <a:pt x="276" y="119"/>
                    <a:pt x="276" y="119"/>
                  </a:cubicBezTo>
                  <a:cubicBezTo>
                    <a:pt x="275" y="120"/>
                    <a:pt x="275" y="120"/>
                    <a:pt x="275" y="120"/>
                  </a:cubicBezTo>
                  <a:close/>
                  <a:moveTo>
                    <a:pt x="276" y="121"/>
                  </a:moveTo>
                  <a:cubicBezTo>
                    <a:pt x="276" y="120"/>
                    <a:pt x="276" y="120"/>
                    <a:pt x="276" y="120"/>
                  </a:cubicBezTo>
                  <a:cubicBezTo>
                    <a:pt x="276" y="120"/>
                    <a:pt x="276" y="120"/>
                    <a:pt x="276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7" y="120"/>
                    <a:pt x="277" y="120"/>
                    <a:pt x="277" y="120"/>
                  </a:cubicBezTo>
                  <a:cubicBezTo>
                    <a:pt x="276" y="121"/>
                    <a:pt x="276" y="121"/>
                    <a:pt x="276" y="121"/>
                  </a:cubicBezTo>
                  <a:close/>
                  <a:moveTo>
                    <a:pt x="279" y="121"/>
                  </a:move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8" y="120"/>
                    <a:pt x="278" y="120"/>
                    <a:pt x="278" y="120"/>
                  </a:cubicBezTo>
                  <a:cubicBezTo>
                    <a:pt x="279" y="120"/>
                    <a:pt x="279" y="120"/>
                    <a:pt x="279" y="120"/>
                  </a:cubicBezTo>
                  <a:cubicBezTo>
                    <a:pt x="279" y="121"/>
                    <a:pt x="279" y="121"/>
                    <a:pt x="279" y="121"/>
                  </a:cubicBezTo>
                  <a:close/>
                  <a:moveTo>
                    <a:pt x="224" y="138"/>
                  </a:move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5" y="137"/>
                    <a:pt x="225" y="137"/>
                    <a:pt x="225" y="137"/>
                  </a:cubicBezTo>
                  <a:cubicBezTo>
                    <a:pt x="224" y="137"/>
                    <a:pt x="224" y="137"/>
                    <a:pt x="224" y="137"/>
                  </a:cubicBezTo>
                  <a:cubicBezTo>
                    <a:pt x="224" y="138"/>
                    <a:pt x="224" y="138"/>
                    <a:pt x="224" y="138"/>
                  </a:cubicBezTo>
                  <a:close/>
                  <a:moveTo>
                    <a:pt x="226" y="142"/>
                  </a:moveTo>
                  <a:cubicBezTo>
                    <a:pt x="226" y="143"/>
                    <a:pt x="226" y="143"/>
                    <a:pt x="226" y="143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7" y="141"/>
                    <a:pt x="227" y="141"/>
                    <a:pt x="227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26" y="142"/>
                  </a:moveTo>
                  <a:cubicBezTo>
                    <a:pt x="225" y="142"/>
                    <a:pt x="225" y="142"/>
                    <a:pt x="225" y="142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3"/>
                    <a:pt x="226" y="143"/>
                    <a:pt x="226" y="143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2"/>
                    <a:pt x="226" y="142"/>
                    <a:pt x="226" y="142"/>
                  </a:cubicBezTo>
                  <a:close/>
                  <a:moveTo>
                    <a:pt x="243" y="139"/>
                  </a:moveTo>
                  <a:cubicBezTo>
                    <a:pt x="242" y="139"/>
                    <a:pt x="242" y="139"/>
                    <a:pt x="242" y="139"/>
                  </a:cubicBezTo>
                  <a:cubicBezTo>
                    <a:pt x="242" y="138"/>
                    <a:pt x="242" y="138"/>
                    <a:pt x="242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1" y="138"/>
                    <a:pt x="241" y="138"/>
                    <a:pt x="241" y="138"/>
                  </a:cubicBezTo>
                  <a:cubicBezTo>
                    <a:pt x="240" y="138"/>
                    <a:pt x="240" y="138"/>
                    <a:pt x="240" y="138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8"/>
                    <a:pt x="243" y="138"/>
                    <a:pt x="243" y="138"/>
                  </a:cubicBezTo>
                  <a:cubicBezTo>
                    <a:pt x="243" y="139"/>
                    <a:pt x="243" y="139"/>
                    <a:pt x="243" y="139"/>
                  </a:cubicBezTo>
                  <a:cubicBezTo>
                    <a:pt x="243" y="139"/>
                    <a:pt x="243" y="139"/>
                    <a:pt x="243" y="139"/>
                  </a:cubicBezTo>
                  <a:close/>
                  <a:moveTo>
                    <a:pt x="252" y="142"/>
                  </a:moveTo>
                  <a:cubicBezTo>
                    <a:pt x="252" y="142"/>
                    <a:pt x="252" y="142"/>
                    <a:pt x="252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2" y="142"/>
                    <a:pt x="252" y="142"/>
                    <a:pt x="252" y="142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2" y="142"/>
                    <a:pt x="252" y="142"/>
                    <a:pt x="252" y="142"/>
                  </a:cubicBezTo>
                  <a:close/>
                  <a:moveTo>
                    <a:pt x="253" y="142"/>
                  </a:moveTo>
                  <a:cubicBezTo>
                    <a:pt x="254" y="143"/>
                    <a:pt x="254" y="143"/>
                    <a:pt x="254" y="143"/>
                  </a:cubicBezTo>
                  <a:cubicBezTo>
                    <a:pt x="254" y="142"/>
                    <a:pt x="254" y="142"/>
                    <a:pt x="254" y="142"/>
                  </a:cubicBezTo>
                  <a:cubicBezTo>
                    <a:pt x="253" y="142"/>
                    <a:pt x="253" y="142"/>
                    <a:pt x="253" y="142"/>
                  </a:cubicBezTo>
                  <a:close/>
                  <a:moveTo>
                    <a:pt x="255" y="143"/>
                  </a:moveTo>
                  <a:cubicBezTo>
                    <a:pt x="255" y="143"/>
                    <a:pt x="255" y="143"/>
                    <a:pt x="255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6" y="143"/>
                    <a:pt x="256" y="143"/>
                    <a:pt x="256" y="143"/>
                  </a:cubicBezTo>
                  <a:cubicBezTo>
                    <a:pt x="255" y="143"/>
                    <a:pt x="255" y="143"/>
                    <a:pt x="255" y="143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5" y="142"/>
                    <a:pt x="255" y="142"/>
                    <a:pt x="255" y="142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3"/>
                    <a:pt x="255" y="143"/>
                    <a:pt x="255" y="143"/>
                  </a:cubicBezTo>
                  <a:close/>
                  <a:moveTo>
                    <a:pt x="265" y="155"/>
                  </a:moveTo>
                  <a:cubicBezTo>
                    <a:pt x="265" y="155"/>
                    <a:pt x="265" y="155"/>
                    <a:pt x="265" y="155"/>
                  </a:cubicBezTo>
                  <a:cubicBezTo>
                    <a:pt x="265" y="155"/>
                    <a:pt x="265" y="155"/>
                    <a:pt x="265" y="155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5" y="154"/>
                    <a:pt x="265" y="154"/>
                    <a:pt x="265" y="154"/>
                  </a:cubicBezTo>
                  <a:cubicBezTo>
                    <a:pt x="266" y="154"/>
                    <a:pt x="266" y="154"/>
                    <a:pt x="266" y="154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5" y="155"/>
                    <a:pt x="265" y="155"/>
                    <a:pt x="265" y="155"/>
                  </a:cubicBezTo>
                  <a:close/>
                  <a:moveTo>
                    <a:pt x="264" y="158"/>
                  </a:moveTo>
                  <a:cubicBezTo>
                    <a:pt x="264" y="157"/>
                    <a:pt x="264" y="157"/>
                    <a:pt x="264" y="157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4" y="156"/>
                    <a:pt x="264" y="156"/>
                    <a:pt x="264" y="156"/>
                  </a:cubicBezTo>
                  <a:cubicBezTo>
                    <a:pt x="265" y="156"/>
                    <a:pt x="265" y="156"/>
                    <a:pt x="265" y="156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5" y="157"/>
                    <a:pt x="265" y="157"/>
                    <a:pt x="265" y="157"/>
                  </a:cubicBezTo>
                  <a:cubicBezTo>
                    <a:pt x="264" y="158"/>
                    <a:pt x="264" y="158"/>
                    <a:pt x="264" y="158"/>
                  </a:cubicBezTo>
                  <a:cubicBezTo>
                    <a:pt x="264" y="158"/>
                    <a:pt x="264" y="158"/>
                    <a:pt x="264" y="158"/>
                  </a:cubicBezTo>
                  <a:close/>
                  <a:moveTo>
                    <a:pt x="258" y="146"/>
                  </a:moveTo>
                  <a:cubicBezTo>
                    <a:pt x="258" y="145"/>
                    <a:pt x="258" y="145"/>
                    <a:pt x="258" y="145"/>
                  </a:cubicBezTo>
                  <a:cubicBezTo>
                    <a:pt x="258" y="145"/>
                    <a:pt x="258" y="145"/>
                    <a:pt x="258" y="145"/>
                  </a:cubicBezTo>
                  <a:cubicBezTo>
                    <a:pt x="258" y="146"/>
                    <a:pt x="258" y="146"/>
                    <a:pt x="258" y="146"/>
                  </a:cubicBezTo>
                  <a:close/>
                  <a:moveTo>
                    <a:pt x="257" y="146"/>
                  </a:moveTo>
                  <a:cubicBezTo>
                    <a:pt x="256" y="145"/>
                    <a:pt x="256" y="145"/>
                    <a:pt x="256" y="145"/>
                  </a:cubicBezTo>
                  <a:cubicBezTo>
                    <a:pt x="257" y="145"/>
                    <a:pt x="257" y="145"/>
                    <a:pt x="257" y="145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57" y="146"/>
                  </a:moveTo>
                  <a:cubicBezTo>
                    <a:pt x="257" y="147"/>
                    <a:pt x="257" y="147"/>
                    <a:pt x="257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7"/>
                    <a:pt x="258" y="147"/>
                    <a:pt x="258" y="147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57" y="146"/>
                    <a:pt x="257" y="146"/>
                    <a:pt x="257" y="146"/>
                  </a:cubicBezTo>
                  <a:cubicBezTo>
                    <a:pt x="257" y="146"/>
                    <a:pt x="257" y="146"/>
                    <a:pt x="257" y="146"/>
                  </a:cubicBezTo>
                  <a:close/>
                  <a:moveTo>
                    <a:pt x="263" y="144"/>
                  </a:moveTo>
                  <a:cubicBezTo>
                    <a:pt x="263" y="144"/>
                    <a:pt x="263" y="144"/>
                    <a:pt x="263" y="144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5" y="145"/>
                    <a:pt x="265" y="145"/>
                    <a:pt x="265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5"/>
                    <a:pt x="266" y="145"/>
                    <a:pt x="266" y="145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5" y="144"/>
                    <a:pt x="265" y="144"/>
                    <a:pt x="265" y="144"/>
                  </a:cubicBezTo>
                  <a:cubicBezTo>
                    <a:pt x="264" y="144"/>
                    <a:pt x="264" y="144"/>
                    <a:pt x="264" y="144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3" y="144"/>
                    <a:pt x="263" y="144"/>
                    <a:pt x="263" y="144"/>
                  </a:cubicBezTo>
                  <a:close/>
                  <a:moveTo>
                    <a:pt x="273" y="144"/>
                  </a:moveTo>
                  <a:cubicBezTo>
                    <a:pt x="273" y="143"/>
                    <a:pt x="273" y="143"/>
                    <a:pt x="273" y="143"/>
                  </a:cubicBezTo>
                  <a:cubicBezTo>
                    <a:pt x="273" y="143"/>
                    <a:pt x="273" y="143"/>
                    <a:pt x="273" y="143"/>
                  </a:cubicBezTo>
                  <a:cubicBezTo>
                    <a:pt x="273" y="144"/>
                    <a:pt x="273" y="144"/>
                    <a:pt x="273" y="144"/>
                  </a:cubicBezTo>
                  <a:cubicBezTo>
                    <a:pt x="273" y="144"/>
                    <a:pt x="273" y="144"/>
                    <a:pt x="273" y="144"/>
                  </a:cubicBezTo>
                  <a:close/>
                  <a:moveTo>
                    <a:pt x="269" y="147"/>
                  </a:moveTo>
                  <a:cubicBezTo>
                    <a:pt x="270" y="147"/>
                    <a:pt x="270" y="147"/>
                    <a:pt x="270" y="147"/>
                  </a:cubicBezTo>
                  <a:cubicBezTo>
                    <a:pt x="270" y="146"/>
                    <a:pt x="270" y="146"/>
                    <a:pt x="270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1" y="146"/>
                    <a:pt x="271" y="146"/>
                    <a:pt x="271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2" y="146"/>
                    <a:pt x="272" y="146"/>
                    <a:pt x="272" y="146"/>
                  </a:cubicBezTo>
                  <a:cubicBezTo>
                    <a:pt x="271" y="147"/>
                    <a:pt x="271" y="147"/>
                    <a:pt x="271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9" y="147"/>
                    <a:pt x="269" y="147"/>
                    <a:pt x="269" y="147"/>
                  </a:cubicBezTo>
                  <a:close/>
                  <a:moveTo>
                    <a:pt x="266" y="152"/>
                  </a:moveTo>
                  <a:cubicBezTo>
                    <a:pt x="268" y="151"/>
                    <a:pt x="268" y="151"/>
                    <a:pt x="268" y="151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8" y="150"/>
                    <a:pt x="268" y="150"/>
                    <a:pt x="268" y="150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9"/>
                    <a:pt x="270" y="149"/>
                    <a:pt x="270" y="149"/>
                  </a:cubicBezTo>
                  <a:cubicBezTo>
                    <a:pt x="270" y="148"/>
                    <a:pt x="270" y="148"/>
                    <a:pt x="270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69" y="149"/>
                    <a:pt x="269" y="149"/>
                    <a:pt x="269" y="149"/>
                  </a:cubicBezTo>
                  <a:cubicBezTo>
                    <a:pt x="268" y="149"/>
                    <a:pt x="268" y="149"/>
                    <a:pt x="268" y="149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6" y="150"/>
                    <a:pt x="266" y="150"/>
                    <a:pt x="266" y="150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51"/>
                    <a:pt x="265" y="151"/>
                    <a:pt x="265" y="151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4" y="152"/>
                    <a:pt x="264" y="152"/>
                    <a:pt x="264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5" y="152"/>
                    <a:pt x="265" y="152"/>
                    <a:pt x="265" y="152"/>
                  </a:cubicBezTo>
                  <a:cubicBezTo>
                    <a:pt x="266" y="152"/>
                    <a:pt x="266" y="152"/>
                    <a:pt x="266" y="152"/>
                  </a:cubicBezTo>
                  <a:close/>
                  <a:moveTo>
                    <a:pt x="273" y="152"/>
                  </a:moveTo>
                  <a:cubicBezTo>
                    <a:pt x="273" y="150"/>
                    <a:pt x="273" y="150"/>
                    <a:pt x="273" y="150"/>
                  </a:cubicBezTo>
                  <a:cubicBezTo>
                    <a:pt x="273" y="150"/>
                    <a:pt x="273" y="150"/>
                    <a:pt x="273" y="150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4" y="149"/>
                    <a:pt x="274" y="149"/>
                    <a:pt x="274" y="149"/>
                  </a:cubicBezTo>
                  <a:cubicBezTo>
                    <a:pt x="275" y="149"/>
                    <a:pt x="275" y="149"/>
                    <a:pt x="275" y="149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5" y="151"/>
                    <a:pt x="275" y="151"/>
                    <a:pt x="275" y="15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4" y="152"/>
                    <a:pt x="274" y="152"/>
                    <a:pt x="274" y="152"/>
                  </a:cubicBezTo>
                  <a:cubicBezTo>
                    <a:pt x="273" y="152"/>
                    <a:pt x="273" y="152"/>
                    <a:pt x="273" y="152"/>
                  </a:cubicBezTo>
                  <a:close/>
                  <a:moveTo>
                    <a:pt x="279" y="158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79" y="156"/>
                    <a:pt x="279" y="156"/>
                    <a:pt x="279" y="156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278" y="156"/>
                    <a:pt x="278" y="156"/>
                    <a:pt x="278" y="156"/>
                  </a:cubicBezTo>
                  <a:cubicBezTo>
                    <a:pt x="278" y="157"/>
                    <a:pt x="278" y="157"/>
                    <a:pt x="278" y="157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8" y="158"/>
                    <a:pt x="278" y="158"/>
                    <a:pt x="278" y="158"/>
                  </a:cubicBezTo>
                  <a:cubicBezTo>
                    <a:pt x="279" y="158"/>
                    <a:pt x="279" y="158"/>
                    <a:pt x="279" y="158"/>
                  </a:cubicBezTo>
                  <a:cubicBezTo>
                    <a:pt x="279" y="158"/>
                    <a:pt x="279" y="158"/>
                    <a:pt x="279" y="158"/>
                  </a:cubicBezTo>
                  <a:close/>
                  <a:moveTo>
                    <a:pt x="280" y="157"/>
                  </a:moveTo>
                  <a:cubicBezTo>
                    <a:pt x="279" y="157"/>
                    <a:pt x="279" y="157"/>
                    <a:pt x="279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80" y="157"/>
                    <a:pt x="280" y="157"/>
                    <a:pt x="280" y="157"/>
                  </a:cubicBezTo>
                  <a:close/>
                  <a:moveTo>
                    <a:pt x="281" y="159"/>
                  </a:moveTo>
                  <a:cubicBezTo>
                    <a:pt x="280" y="159"/>
                    <a:pt x="280" y="159"/>
                    <a:pt x="280" y="159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8"/>
                    <a:pt x="281" y="158"/>
                    <a:pt x="281" y="158"/>
                  </a:cubicBezTo>
                  <a:cubicBezTo>
                    <a:pt x="281" y="159"/>
                    <a:pt x="281" y="159"/>
                    <a:pt x="281" y="159"/>
                  </a:cubicBezTo>
                  <a:cubicBezTo>
                    <a:pt x="281" y="159"/>
                    <a:pt x="281" y="159"/>
                    <a:pt x="281" y="159"/>
                  </a:cubicBezTo>
                  <a:close/>
                  <a:moveTo>
                    <a:pt x="278" y="161"/>
                  </a:moveTo>
                  <a:cubicBezTo>
                    <a:pt x="278" y="161"/>
                    <a:pt x="278" y="161"/>
                    <a:pt x="278" y="161"/>
                  </a:cubicBezTo>
                  <a:cubicBezTo>
                    <a:pt x="278" y="162"/>
                    <a:pt x="278" y="162"/>
                    <a:pt x="278" y="162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8" y="163"/>
                    <a:pt x="278" y="163"/>
                    <a:pt x="278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0" y="163"/>
                    <a:pt x="280" y="163"/>
                    <a:pt x="280" y="163"/>
                  </a:cubicBezTo>
                  <a:cubicBezTo>
                    <a:pt x="281" y="163"/>
                    <a:pt x="281" y="163"/>
                    <a:pt x="281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3"/>
                    <a:pt x="282" y="163"/>
                    <a:pt x="282" y="163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1" y="161"/>
                    <a:pt x="281" y="161"/>
                    <a:pt x="281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79" y="160"/>
                    <a:pt x="279" y="160"/>
                    <a:pt x="279" y="160"/>
                  </a:cubicBezTo>
                  <a:cubicBezTo>
                    <a:pt x="279" y="161"/>
                    <a:pt x="279" y="161"/>
                    <a:pt x="279" y="161"/>
                  </a:cubicBezTo>
                  <a:cubicBezTo>
                    <a:pt x="278" y="161"/>
                    <a:pt x="278" y="161"/>
                    <a:pt x="278" y="161"/>
                  </a:cubicBezTo>
                  <a:cubicBezTo>
                    <a:pt x="278" y="161"/>
                    <a:pt x="278" y="161"/>
                    <a:pt x="278" y="161"/>
                  </a:cubicBezTo>
                  <a:close/>
                  <a:moveTo>
                    <a:pt x="255" y="190"/>
                  </a:move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5" y="190"/>
                    <a:pt x="255" y="190"/>
                    <a:pt x="255" y="190"/>
                  </a:cubicBezTo>
                  <a:cubicBezTo>
                    <a:pt x="255" y="190"/>
                    <a:pt x="255" y="190"/>
                    <a:pt x="255" y="190"/>
                  </a:cubicBezTo>
                  <a:close/>
                  <a:moveTo>
                    <a:pt x="242" y="171"/>
                  </a:moveTo>
                  <a:cubicBezTo>
                    <a:pt x="242" y="171"/>
                    <a:pt x="242" y="171"/>
                    <a:pt x="242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3" y="171"/>
                    <a:pt x="243" y="171"/>
                    <a:pt x="243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ubicBezTo>
                    <a:pt x="242" y="171"/>
                    <a:pt x="242" y="171"/>
                    <a:pt x="242" y="171"/>
                  </a:cubicBezTo>
                  <a:close/>
                  <a:moveTo>
                    <a:pt x="239" y="175"/>
                  </a:moveTo>
                  <a:cubicBezTo>
                    <a:pt x="239" y="175"/>
                    <a:pt x="239" y="175"/>
                    <a:pt x="239" y="175"/>
                  </a:cubicBezTo>
                  <a:cubicBezTo>
                    <a:pt x="238" y="174"/>
                    <a:pt x="238" y="174"/>
                    <a:pt x="238" y="174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38" y="173"/>
                    <a:pt x="238" y="173"/>
                    <a:pt x="238" y="173"/>
                  </a:cubicBezTo>
                  <a:cubicBezTo>
                    <a:pt x="237" y="173"/>
                    <a:pt x="237" y="173"/>
                    <a:pt x="237" y="173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1"/>
                    <a:pt x="237" y="171"/>
                    <a:pt x="237" y="171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8" y="172"/>
                    <a:pt x="238" y="172"/>
                    <a:pt x="238" y="172"/>
                  </a:cubicBezTo>
                  <a:cubicBezTo>
                    <a:pt x="239" y="173"/>
                    <a:pt x="239" y="173"/>
                    <a:pt x="239" y="173"/>
                  </a:cubicBezTo>
                  <a:cubicBezTo>
                    <a:pt x="239" y="174"/>
                    <a:pt x="239" y="174"/>
                    <a:pt x="239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4"/>
                    <a:pt x="240" y="174"/>
                    <a:pt x="240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39" y="175"/>
                    <a:pt x="239" y="175"/>
                    <a:pt x="239" y="175"/>
                  </a:cubicBezTo>
                  <a:cubicBezTo>
                    <a:pt x="239" y="175"/>
                    <a:pt x="239" y="175"/>
                    <a:pt x="239" y="175"/>
                  </a:cubicBezTo>
                  <a:close/>
                  <a:moveTo>
                    <a:pt x="234" y="175"/>
                  </a:moveTo>
                  <a:cubicBezTo>
                    <a:pt x="234" y="174"/>
                    <a:pt x="234" y="174"/>
                    <a:pt x="234" y="174"/>
                  </a:cubicBezTo>
                  <a:cubicBezTo>
                    <a:pt x="234" y="174"/>
                    <a:pt x="234" y="174"/>
                    <a:pt x="234" y="174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4" y="171"/>
                    <a:pt x="234" y="171"/>
                    <a:pt x="234" y="171"/>
                  </a:cubicBezTo>
                  <a:cubicBezTo>
                    <a:pt x="235" y="172"/>
                    <a:pt x="235" y="172"/>
                    <a:pt x="235" y="172"/>
                  </a:cubicBezTo>
                  <a:cubicBezTo>
                    <a:pt x="234" y="172"/>
                    <a:pt x="234" y="172"/>
                    <a:pt x="234" y="172"/>
                  </a:cubicBezTo>
                  <a:cubicBezTo>
                    <a:pt x="234" y="173"/>
                    <a:pt x="234" y="173"/>
                    <a:pt x="234" y="173"/>
                  </a:cubicBezTo>
                  <a:cubicBezTo>
                    <a:pt x="235" y="173"/>
                    <a:pt x="235" y="173"/>
                    <a:pt x="235" y="173"/>
                  </a:cubicBezTo>
                  <a:cubicBezTo>
                    <a:pt x="234" y="175"/>
                    <a:pt x="234" y="175"/>
                    <a:pt x="234" y="175"/>
                  </a:cubicBezTo>
                  <a:cubicBezTo>
                    <a:pt x="234" y="175"/>
                    <a:pt x="234" y="175"/>
                    <a:pt x="234" y="175"/>
                  </a:cubicBezTo>
                  <a:close/>
                  <a:moveTo>
                    <a:pt x="233" y="156"/>
                  </a:moveTo>
                  <a:cubicBezTo>
                    <a:pt x="233" y="157"/>
                    <a:pt x="233" y="157"/>
                    <a:pt x="233" y="157"/>
                  </a:cubicBezTo>
                  <a:cubicBezTo>
                    <a:pt x="233" y="157"/>
                    <a:pt x="233" y="157"/>
                    <a:pt x="233" y="157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233" y="156"/>
                  </a:move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236" y="153"/>
                    <a:pt x="236" y="153"/>
                    <a:pt x="236" y="153"/>
                  </a:cubicBezTo>
                  <a:cubicBezTo>
                    <a:pt x="236" y="154"/>
                    <a:pt x="236" y="154"/>
                    <a:pt x="236" y="154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5"/>
                    <a:pt x="235" y="155"/>
                    <a:pt x="235" y="155"/>
                  </a:cubicBezTo>
                  <a:cubicBezTo>
                    <a:pt x="235" y="156"/>
                    <a:pt x="235" y="156"/>
                    <a:pt x="235" y="156"/>
                  </a:cubicBezTo>
                  <a:cubicBezTo>
                    <a:pt x="233" y="156"/>
                    <a:pt x="233" y="156"/>
                    <a:pt x="233" y="156"/>
                  </a:cubicBezTo>
                  <a:close/>
                  <a:moveTo>
                    <a:pt x="191" y="148"/>
                  </a:move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7"/>
                    <a:pt x="191" y="147"/>
                    <a:pt x="191" y="147"/>
                  </a:cubicBezTo>
                  <a:cubicBezTo>
                    <a:pt x="191" y="148"/>
                    <a:pt x="191" y="148"/>
                    <a:pt x="191" y="148"/>
                  </a:cubicBezTo>
                  <a:close/>
                  <a:moveTo>
                    <a:pt x="155" y="138"/>
                  </a:moveTo>
                  <a:cubicBezTo>
                    <a:pt x="155" y="138"/>
                    <a:pt x="155" y="138"/>
                    <a:pt x="155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5" y="138"/>
                    <a:pt x="155" y="138"/>
                    <a:pt x="155" y="138"/>
                  </a:cubicBezTo>
                  <a:cubicBezTo>
                    <a:pt x="155" y="138"/>
                    <a:pt x="155" y="138"/>
                    <a:pt x="155" y="138"/>
                  </a:cubicBezTo>
                  <a:close/>
                  <a:moveTo>
                    <a:pt x="152" y="140"/>
                  </a:moveTo>
                  <a:cubicBezTo>
                    <a:pt x="153" y="140"/>
                    <a:pt x="153" y="140"/>
                    <a:pt x="153" y="140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39"/>
                    <a:pt x="152" y="139"/>
                    <a:pt x="152" y="139"/>
                  </a:cubicBezTo>
                  <a:cubicBezTo>
                    <a:pt x="152" y="140"/>
                    <a:pt x="152" y="140"/>
                    <a:pt x="152" y="140"/>
                  </a:cubicBezTo>
                  <a:close/>
                  <a:moveTo>
                    <a:pt x="153" y="142"/>
                  </a:move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3" y="142"/>
                    <a:pt x="153" y="142"/>
                  </a:cubicBezTo>
                  <a:close/>
                  <a:moveTo>
                    <a:pt x="153" y="143"/>
                  </a:moveTo>
                  <a:cubicBezTo>
                    <a:pt x="152" y="142"/>
                    <a:pt x="152" y="142"/>
                    <a:pt x="152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3" y="143"/>
                    <a:pt x="153" y="143"/>
                    <a:pt x="153" y="143"/>
                  </a:cubicBezTo>
                  <a:close/>
                  <a:moveTo>
                    <a:pt x="154" y="145"/>
                  </a:moveTo>
                  <a:cubicBezTo>
                    <a:pt x="155" y="146"/>
                    <a:pt x="155" y="146"/>
                    <a:pt x="155" y="146"/>
                  </a:cubicBezTo>
                  <a:cubicBezTo>
                    <a:pt x="155" y="146"/>
                    <a:pt x="155" y="146"/>
                    <a:pt x="155" y="146"/>
                  </a:cubicBezTo>
                  <a:cubicBezTo>
                    <a:pt x="156" y="145"/>
                    <a:pt x="156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6" y="144"/>
                    <a:pt x="156" y="144"/>
                    <a:pt x="156" y="144"/>
                  </a:cubicBezTo>
                  <a:cubicBezTo>
                    <a:pt x="155" y="144"/>
                    <a:pt x="155" y="144"/>
                    <a:pt x="155" y="144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4" y="145"/>
                    <a:pt x="154" y="145"/>
                    <a:pt x="154" y="145"/>
                  </a:cubicBezTo>
                  <a:close/>
                  <a:moveTo>
                    <a:pt x="153" y="149"/>
                  </a:moveTo>
                  <a:cubicBezTo>
                    <a:pt x="153" y="148"/>
                    <a:pt x="153" y="148"/>
                    <a:pt x="153" y="148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4" y="146"/>
                    <a:pt x="154" y="146"/>
                    <a:pt x="154" y="146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8"/>
                    <a:pt x="154" y="148"/>
                    <a:pt x="154" y="148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4" y="149"/>
                    <a:pt x="154" y="149"/>
                    <a:pt x="154" y="149"/>
                  </a:cubicBezTo>
                  <a:cubicBezTo>
                    <a:pt x="153" y="149"/>
                    <a:pt x="153" y="149"/>
                    <a:pt x="153" y="149"/>
                  </a:cubicBezTo>
                  <a:close/>
                  <a:moveTo>
                    <a:pt x="186" y="131"/>
                  </a:move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6" y="131"/>
                    <a:pt x="186" y="131"/>
                    <a:pt x="186" y="131"/>
                  </a:cubicBezTo>
                  <a:cubicBezTo>
                    <a:pt x="186" y="131"/>
                    <a:pt x="186" y="131"/>
                    <a:pt x="186" y="131"/>
                  </a:cubicBezTo>
                  <a:close/>
                  <a:moveTo>
                    <a:pt x="197" y="125"/>
                  </a:moveTo>
                  <a:cubicBezTo>
                    <a:pt x="197" y="124"/>
                    <a:pt x="197" y="124"/>
                    <a:pt x="197" y="124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7" y="125"/>
                    <a:pt x="197" y="125"/>
                    <a:pt x="197" y="125"/>
                  </a:cubicBezTo>
                  <a:cubicBezTo>
                    <a:pt x="197" y="125"/>
                    <a:pt x="197" y="125"/>
                    <a:pt x="197" y="125"/>
                  </a:cubicBezTo>
                  <a:close/>
                  <a:moveTo>
                    <a:pt x="185" y="137"/>
                  </a:moveTo>
                  <a:cubicBezTo>
                    <a:pt x="185" y="137"/>
                    <a:pt x="185" y="137"/>
                    <a:pt x="185" y="137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5" y="136"/>
                    <a:pt x="185" y="136"/>
                    <a:pt x="185" y="136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6" y="135"/>
                    <a:pt x="186" y="135"/>
                    <a:pt x="186" y="135"/>
                  </a:cubicBezTo>
                  <a:cubicBezTo>
                    <a:pt x="185" y="135"/>
                    <a:pt x="185" y="135"/>
                    <a:pt x="185" y="135"/>
                  </a:cubicBezTo>
                  <a:cubicBezTo>
                    <a:pt x="185" y="134"/>
                    <a:pt x="185" y="134"/>
                    <a:pt x="185" y="134"/>
                  </a:cubicBezTo>
                  <a:cubicBezTo>
                    <a:pt x="185" y="133"/>
                    <a:pt x="185" y="133"/>
                    <a:pt x="185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6" y="133"/>
                    <a:pt x="186" y="133"/>
                    <a:pt x="186" y="133"/>
                  </a:cubicBezTo>
                  <a:cubicBezTo>
                    <a:pt x="185" y="132"/>
                    <a:pt x="185" y="132"/>
                    <a:pt x="185" y="132"/>
                  </a:cubicBezTo>
                  <a:cubicBezTo>
                    <a:pt x="184" y="132"/>
                    <a:pt x="184" y="132"/>
                    <a:pt x="184" y="132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0" y="134"/>
                    <a:pt x="180" y="134"/>
                    <a:pt x="180" y="134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2" y="133"/>
                    <a:pt x="182" y="133"/>
                    <a:pt x="182" y="133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2" y="132"/>
                    <a:pt x="182" y="132"/>
                    <a:pt x="182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2" y="130"/>
                    <a:pt x="182" y="130"/>
                    <a:pt x="182" y="130"/>
                  </a:cubicBezTo>
                  <a:cubicBezTo>
                    <a:pt x="183" y="131"/>
                    <a:pt x="183" y="131"/>
                    <a:pt x="183" y="131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5" y="131"/>
                    <a:pt x="185" y="131"/>
                    <a:pt x="185" y="131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5" y="130"/>
                    <a:pt x="185" y="130"/>
                    <a:pt x="185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7" y="129"/>
                    <a:pt x="187" y="129"/>
                    <a:pt x="187" y="129"/>
                  </a:cubicBezTo>
                  <a:cubicBezTo>
                    <a:pt x="188" y="129"/>
                    <a:pt x="188" y="129"/>
                    <a:pt x="188" y="129"/>
                  </a:cubicBezTo>
                  <a:cubicBezTo>
                    <a:pt x="187" y="130"/>
                    <a:pt x="187" y="130"/>
                    <a:pt x="187" y="130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29"/>
                    <a:pt x="190" y="129"/>
                    <a:pt x="190" y="129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0" y="132"/>
                    <a:pt x="190" y="132"/>
                    <a:pt x="190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1" y="132"/>
                    <a:pt x="191" y="132"/>
                    <a:pt x="191" y="132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89" y="120"/>
                    <a:pt x="189" y="120"/>
                    <a:pt x="189" y="120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88" y="121"/>
                    <a:pt x="188" y="121"/>
                    <a:pt x="188" y="121"/>
                  </a:cubicBezTo>
                  <a:cubicBezTo>
                    <a:pt x="187" y="121"/>
                    <a:pt x="187" y="121"/>
                    <a:pt x="187" y="121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6" y="117"/>
                    <a:pt x="186" y="117"/>
                    <a:pt x="186" y="117"/>
                  </a:cubicBezTo>
                  <a:cubicBezTo>
                    <a:pt x="185" y="117"/>
                    <a:pt x="185" y="117"/>
                    <a:pt x="185" y="117"/>
                  </a:cubicBezTo>
                  <a:cubicBezTo>
                    <a:pt x="185" y="116"/>
                    <a:pt x="185" y="116"/>
                    <a:pt x="185" y="116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5" y="115"/>
                    <a:pt x="185" y="115"/>
                    <a:pt x="185" y="115"/>
                  </a:cubicBezTo>
                  <a:cubicBezTo>
                    <a:pt x="186" y="115"/>
                    <a:pt x="186" y="115"/>
                    <a:pt x="186" y="115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7" y="114"/>
                    <a:pt x="187" y="114"/>
                    <a:pt x="187" y="114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12"/>
                    <a:pt x="188" y="112"/>
                    <a:pt x="188" y="112"/>
                  </a:cubicBezTo>
                  <a:cubicBezTo>
                    <a:pt x="188" y="111"/>
                    <a:pt x="188" y="111"/>
                    <a:pt x="188" y="111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9" y="107"/>
                    <a:pt x="189" y="107"/>
                    <a:pt x="189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90" y="105"/>
                    <a:pt x="190" y="105"/>
                    <a:pt x="190" y="105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91" y="102"/>
                    <a:pt x="191" y="102"/>
                    <a:pt x="191" y="102"/>
                  </a:cubicBezTo>
                  <a:cubicBezTo>
                    <a:pt x="192" y="101"/>
                    <a:pt x="192" y="101"/>
                    <a:pt x="192" y="101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3" y="99"/>
                    <a:pt x="193" y="99"/>
                    <a:pt x="193" y="99"/>
                  </a:cubicBezTo>
                  <a:cubicBezTo>
                    <a:pt x="192" y="98"/>
                    <a:pt x="192" y="98"/>
                    <a:pt x="192" y="98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2" y="97"/>
                    <a:pt x="192" y="97"/>
                    <a:pt x="192" y="97"/>
                  </a:cubicBezTo>
                  <a:cubicBezTo>
                    <a:pt x="191" y="96"/>
                    <a:pt x="191" y="96"/>
                    <a:pt x="191" y="96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3"/>
                    <a:pt x="191" y="93"/>
                    <a:pt x="191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9" y="94"/>
                    <a:pt x="189" y="94"/>
                    <a:pt x="189" y="94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6" y="92"/>
                    <a:pt x="186" y="92"/>
                    <a:pt x="186" y="92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85" y="95"/>
                    <a:pt x="185" y="95"/>
                    <a:pt x="185" y="95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99"/>
                    <a:pt x="183" y="99"/>
                    <a:pt x="183" y="99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0" y="104"/>
                    <a:pt x="180" y="104"/>
                    <a:pt x="180" y="104"/>
                  </a:cubicBezTo>
                  <a:cubicBezTo>
                    <a:pt x="181" y="104"/>
                    <a:pt x="181" y="104"/>
                    <a:pt x="181" y="104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6"/>
                    <a:pt x="180" y="106"/>
                    <a:pt x="180" y="106"/>
                  </a:cubicBezTo>
                  <a:cubicBezTo>
                    <a:pt x="180" y="107"/>
                    <a:pt x="180" y="107"/>
                    <a:pt x="180" y="107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79" y="108"/>
                    <a:pt x="179" y="108"/>
                    <a:pt x="179" y="108"/>
                  </a:cubicBezTo>
                  <a:cubicBezTo>
                    <a:pt x="180" y="108"/>
                    <a:pt x="180" y="108"/>
                    <a:pt x="180" y="108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79" y="109"/>
                    <a:pt x="179" y="109"/>
                    <a:pt x="179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8" y="109"/>
                    <a:pt x="178" y="109"/>
                    <a:pt x="178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8" y="102"/>
                    <a:pt x="178" y="102"/>
                    <a:pt x="178" y="102"/>
                  </a:cubicBezTo>
                  <a:cubicBezTo>
                    <a:pt x="179" y="101"/>
                    <a:pt x="179" y="101"/>
                    <a:pt x="179" y="101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8" y="100"/>
                    <a:pt x="178" y="100"/>
                    <a:pt x="178" y="100"/>
                  </a:cubicBezTo>
                  <a:cubicBezTo>
                    <a:pt x="179" y="99"/>
                    <a:pt x="179" y="99"/>
                    <a:pt x="179" y="99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9" y="95"/>
                    <a:pt x="179" y="95"/>
                    <a:pt x="179" y="95"/>
                  </a:cubicBezTo>
                  <a:cubicBezTo>
                    <a:pt x="178" y="95"/>
                    <a:pt x="178" y="95"/>
                    <a:pt x="178" y="95"/>
                  </a:cubicBezTo>
                  <a:cubicBezTo>
                    <a:pt x="177" y="94"/>
                    <a:pt x="177" y="94"/>
                    <a:pt x="177" y="94"/>
                  </a:cubicBezTo>
                  <a:cubicBezTo>
                    <a:pt x="176" y="94"/>
                    <a:pt x="176" y="94"/>
                    <a:pt x="176" y="94"/>
                  </a:cubicBezTo>
                  <a:cubicBezTo>
                    <a:pt x="176" y="95"/>
                    <a:pt x="176" y="95"/>
                    <a:pt x="176" y="95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6"/>
                    <a:pt x="177" y="96"/>
                    <a:pt x="177" y="96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6" y="97"/>
                    <a:pt x="176" y="97"/>
                    <a:pt x="176" y="97"/>
                  </a:cubicBezTo>
                  <a:cubicBezTo>
                    <a:pt x="175" y="97"/>
                    <a:pt x="175" y="97"/>
                    <a:pt x="175" y="97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8"/>
                    <a:pt x="176" y="98"/>
                    <a:pt x="176" y="98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0"/>
                    <a:pt x="176" y="100"/>
                    <a:pt x="176" y="100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5" y="99"/>
                    <a:pt x="175" y="99"/>
                    <a:pt x="175" y="99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4" y="99"/>
                    <a:pt x="174" y="99"/>
                    <a:pt x="174" y="99"/>
                  </a:cubicBezTo>
                  <a:cubicBezTo>
                    <a:pt x="173" y="100"/>
                    <a:pt x="173" y="100"/>
                    <a:pt x="173" y="100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70" y="98"/>
                    <a:pt x="170" y="98"/>
                    <a:pt x="170" y="98"/>
                  </a:cubicBezTo>
                  <a:cubicBezTo>
                    <a:pt x="169" y="99"/>
                    <a:pt x="169" y="99"/>
                    <a:pt x="169" y="99"/>
                  </a:cubicBezTo>
                  <a:cubicBezTo>
                    <a:pt x="168" y="99"/>
                    <a:pt x="168" y="99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9" y="98"/>
                    <a:pt x="169" y="98"/>
                    <a:pt x="169" y="98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0" y="97"/>
                    <a:pt x="170" y="97"/>
                    <a:pt x="170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2" y="95"/>
                    <a:pt x="172" y="95"/>
                    <a:pt x="172" y="95"/>
                  </a:cubicBezTo>
                  <a:cubicBezTo>
                    <a:pt x="171" y="93"/>
                    <a:pt x="171" y="93"/>
                    <a:pt x="171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70" y="93"/>
                    <a:pt x="170" y="93"/>
                    <a:pt x="170" y="93"/>
                  </a:cubicBezTo>
                  <a:cubicBezTo>
                    <a:pt x="169" y="91"/>
                    <a:pt x="169" y="91"/>
                    <a:pt x="169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8" y="91"/>
                    <a:pt x="168" y="91"/>
                    <a:pt x="168" y="91"/>
                  </a:cubicBezTo>
                  <a:cubicBezTo>
                    <a:pt x="167" y="92"/>
                    <a:pt x="167" y="92"/>
                    <a:pt x="167" y="92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4" y="94"/>
                    <a:pt x="164" y="94"/>
                    <a:pt x="164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2" y="94"/>
                    <a:pt x="162" y="94"/>
                    <a:pt x="162" y="94"/>
                  </a:cubicBezTo>
                  <a:cubicBezTo>
                    <a:pt x="161" y="94"/>
                    <a:pt x="161" y="94"/>
                    <a:pt x="161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4"/>
                    <a:pt x="160" y="94"/>
                    <a:pt x="160" y="94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2" y="93"/>
                    <a:pt x="162" y="93"/>
                    <a:pt x="162" y="93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3" y="92"/>
                    <a:pt x="163" y="92"/>
                    <a:pt x="163" y="92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64" y="90"/>
                    <a:pt x="164" y="90"/>
                    <a:pt x="164" y="90"/>
                  </a:cubicBezTo>
                  <a:cubicBezTo>
                    <a:pt x="165" y="90"/>
                    <a:pt x="165" y="90"/>
                    <a:pt x="165" y="90"/>
                  </a:cubicBezTo>
                  <a:cubicBezTo>
                    <a:pt x="166" y="89"/>
                    <a:pt x="166" y="89"/>
                    <a:pt x="166" y="89"/>
                  </a:cubicBezTo>
                  <a:cubicBezTo>
                    <a:pt x="166" y="88"/>
                    <a:pt x="166" y="88"/>
                    <a:pt x="166" y="88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5" y="86"/>
                    <a:pt x="165" y="86"/>
                    <a:pt x="165" y="86"/>
                  </a:cubicBezTo>
                  <a:cubicBezTo>
                    <a:pt x="163" y="87"/>
                    <a:pt x="163" y="87"/>
                    <a:pt x="163" y="87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7" y="88"/>
                    <a:pt x="157" y="88"/>
                    <a:pt x="157" y="88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52" y="90"/>
                    <a:pt x="152" y="90"/>
                    <a:pt x="152" y="90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6" y="92"/>
                    <a:pt x="146" y="92"/>
                    <a:pt x="146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6" y="94"/>
                    <a:pt x="146" y="94"/>
                    <a:pt x="146" y="94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3" y="96"/>
                    <a:pt x="143" y="96"/>
                    <a:pt x="143" y="96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6"/>
                    <a:pt x="141" y="96"/>
                    <a:pt x="141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0" y="101"/>
                    <a:pt x="140" y="101"/>
                    <a:pt x="140" y="101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2"/>
                    <a:pt x="143" y="102"/>
                    <a:pt x="143" y="102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5" y="103"/>
                    <a:pt x="145" y="103"/>
                    <a:pt x="145" y="103"/>
                  </a:cubicBezTo>
                  <a:cubicBezTo>
                    <a:pt x="147" y="102"/>
                    <a:pt x="147" y="102"/>
                    <a:pt x="147" y="102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5"/>
                    <a:pt x="148" y="105"/>
                    <a:pt x="148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5" y="104"/>
                    <a:pt x="145" y="104"/>
                    <a:pt x="145" y="104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3" y="104"/>
                    <a:pt x="143" y="104"/>
                    <a:pt x="143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2" y="105"/>
                    <a:pt x="142" y="105"/>
                    <a:pt x="142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3" y="111"/>
                    <a:pt x="143" y="111"/>
                    <a:pt x="143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5" y="112"/>
                    <a:pt x="145" y="112"/>
                    <a:pt x="145" y="112"/>
                  </a:cubicBezTo>
                  <a:cubicBezTo>
                    <a:pt x="146" y="112"/>
                    <a:pt x="146" y="112"/>
                    <a:pt x="146" y="112"/>
                  </a:cubicBezTo>
                  <a:cubicBezTo>
                    <a:pt x="147" y="112"/>
                    <a:pt x="147" y="112"/>
                    <a:pt x="147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50" y="112"/>
                    <a:pt x="150" y="112"/>
                    <a:pt x="150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4" y="114"/>
                    <a:pt x="154" y="114"/>
                    <a:pt x="154" y="114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6"/>
                    <a:pt x="156" y="116"/>
                    <a:pt x="156" y="116"/>
                  </a:cubicBezTo>
                  <a:cubicBezTo>
                    <a:pt x="156" y="117"/>
                    <a:pt x="156" y="117"/>
                    <a:pt x="156" y="117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8" y="118"/>
                    <a:pt x="158" y="118"/>
                    <a:pt x="158" y="118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6" y="119"/>
                    <a:pt x="156" y="119"/>
                    <a:pt x="156" y="119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3" y="118"/>
                    <a:pt x="153" y="118"/>
                    <a:pt x="153" y="118"/>
                  </a:cubicBezTo>
                  <a:cubicBezTo>
                    <a:pt x="153" y="119"/>
                    <a:pt x="153" y="119"/>
                    <a:pt x="153" y="119"/>
                  </a:cubicBezTo>
                  <a:cubicBezTo>
                    <a:pt x="152" y="119"/>
                    <a:pt x="152" y="119"/>
                    <a:pt x="152" y="11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39" y="125"/>
                    <a:pt x="139" y="125"/>
                    <a:pt x="139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2" y="126"/>
                    <a:pt x="142" y="126"/>
                    <a:pt x="142" y="126"/>
                  </a:cubicBezTo>
                  <a:cubicBezTo>
                    <a:pt x="143" y="126"/>
                    <a:pt x="143" y="126"/>
                    <a:pt x="143" y="126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8"/>
                    <a:pt x="143" y="128"/>
                    <a:pt x="143" y="128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1" y="131"/>
                    <a:pt x="141" y="131"/>
                    <a:pt x="141" y="131"/>
                  </a:cubicBezTo>
                  <a:cubicBezTo>
                    <a:pt x="142" y="131"/>
                    <a:pt x="142" y="131"/>
                    <a:pt x="142" y="13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2" y="133"/>
                    <a:pt x="142" y="133"/>
                    <a:pt x="142" y="133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2" y="134"/>
                    <a:pt x="142" y="134"/>
                    <a:pt x="142" y="134"/>
                  </a:cubicBezTo>
                  <a:cubicBezTo>
                    <a:pt x="143" y="134"/>
                    <a:pt x="143" y="134"/>
                    <a:pt x="143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34"/>
                    <a:pt x="146" y="134"/>
                    <a:pt x="146" y="134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48" y="135"/>
                    <a:pt x="148" y="135"/>
                    <a:pt x="148" y="135"/>
                  </a:cubicBezTo>
                  <a:cubicBezTo>
                    <a:pt x="149" y="134"/>
                    <a:pt x="149" y="134"/>
                    <a:pt x="149" y="134"/>
                  </a:cubicBezTo>
                  <a:cubicBezTo>
                    <a:pt x="150" y="134"/>
                    <a:pt x="150" y="134"/>
                    <a:pt x="150" y="134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1" y="134"/>
                    <a:pt x="151" y="134"/>
                    <a:pt x="151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4" y="135"/>
                    <a:pt x="154" y="135"/>
                    <a:pt x="154" y="135"/>
                  </a:cubicBezTo>
                  <a:cubicBezTo>
                    <a:pt x="155" y="135"/>
                    <a:pt x="155" y="135"/>
                    <a:pt x="155" y="135"/>
                  </a:cubicBezTo>
                  <a:cubicBezTo>
                    <a:pt x="155" y="134"/>
                    <a:pt x="155" y="134"/>
                    <a:pt x="155" y="134"/>
                  </a:cubicBezTo>
                  <a:cubicBezTo>
                    <a:pt x="156" y="134"/>
                    <a:pt x="156" y="134"/>
                    <a:pt x="156" y="134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8" y="133"/>
                    <a:pt x="158" y="133"/>
                    <a:pt x="158" y="133"/>
                  </a:cubicBezTo>
                  <a:cubicBezTo>
                    <a:pt x="159" y="133"/>
                    <a:pt x="159" y="133"/>
                    <a:pt x="159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4" y="133"/>
                    <a:pt x="164" y="133"/>
                    <a:pt x="164" y="133"/>
                  </a:cubicBezTo>
                  <a:cubicBezTo>
                    <a:pt x="166" y="132"/>
                    <a:pt x="166" y="132"/>
                    <a:pt x="166" y="132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6" y="131"/>
                    <a:pt x="166" y="131"/>
                    <a:pt x="166" y="131"/>
                  </a:cubicBezTo>
                  <a:cubicBezTo>
                    <a:pt x="167" y="132"/>
                    <a:pt x="167" y="132"/>
                    <a:pt x="167" y="132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8" y="131"/>
                    <a:pt x="168" y="131"/>
                    <a:pt x="168" y="131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69" y="129"/>
                    <a:pt x="169" y="129"/>
                    <a:pt x="169" y="129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0"/>
                    <a:pt x="170" y="130"/>
                    <a:pt x="170" y="130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1" y="133"/>
                    <a:pt x="171" y="133"/>
                    <a:pt x="171" y="133"/>
                  </a:cubicBezTo>
                  <a:cubicBezTo>
                    <a:pt x="172" y="133"/>
                    <a:pt x="172" y="133"/>
                    <a:pt x="172" y="133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4"/>
                    <a:pt x="173" y="134"/>
                    <a:pt x="173" y="134"/>
                  </a:cubicBezTo>
                  <a:cubicBezTo>
                    <a:pt x="173" y="135"/>
                    <a:pt x="173" y="135"/>
                    <a:pt x="173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5"/>
                    <a:pt x="172" y="135"/>
                    <a:pt x="172" y="135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3" y="136"/>
                    <a:pt x="173" y="136"/>
                    <a:pt x="173" y="136"/>
                  </a:cubicBezTo>
                  <a:cubicBezTo>
                    <a:pt x="174" y="136"/>
                    <a:pt x="174" y="136"/>
                    <a:pt x="174" y="136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5"/>
                    <a:pt x="175" y="135"/>
                    <a:pt x="175" y="135"/>
                  </a:cubicBezTo>
                  <a:cubicBezTo>
                    <a:pt x="175" y="136"/>
                    <a:pt x="175" y="136"/>
                    <a:pt x="175" y="136"/>
                  </a:cubicBezTo>
                  <a:cubicBezTo>
                    <a:pt x="175" y="137"/>
                    <a:pt x="175" y="137"/>
                    <a:pt x="175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6" y="137"/>
                    <a:pt x="176" y="137"/>
                    <a:pt x="176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7" y="137"/>
                    <a:pt x="177" y="137"/>
                    <a:pt x="177" y="137"/>
                  </a:cubicBezTo>
                  <a:cubicBezTo>
                    <a:pt x="178" y="137"/>
                    <a:pt x="178" y="137"/>
                    <a:pt x="178" y="137"/>
                  </a:cubicBezTo>
                  <a:cubicBezTo>
                    <a:pt x="178" y="138"/>
                    <a:pt x="178" y="138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79" y="137"/>
                    <a:pt x="179" y="137"/>
                    <a:pt x="179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7"/>
                    <a:pt x="180" y="137"/>
                    <a:pt x="180" y="137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1" y="138"/>
                    <a:pt x="181" y="138"/>
                    <a:pt x="181" y="138"/>
                  </a:cubicBezTo>
                  <a:cubicBezTo>
                    <a:pt x="181" y="137"/>
                    <a:pt x="181" y="137"/>
                    <a:pt x="181" y="137"/>
                  </a:cubicBezTo>
                  <a:cubicBezTo>
                    <a:pt x="182" y="137"/>
                    <a:pt x="182" y="137"/>
                    <a:pt x="182" y="137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3" y="137"/>
                    <a:pt x="183" y="137"/>
                    <a:pt x="183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4" y="137"/>
                    <a:pt x="184" y="137"/>
                    <a:pt x="184" y="137"/>
                  </a:cubicBezTo>
                  <a:cubicBezTo>
                    <a:pt x="185" y="137"/>
                    <a:pt x="185" y="137"/>
                    <a:pt x="185" y="137"/>
                  </a:cubicBezTo>
                  <a:close/>
                  <a:moveTo>
                    <a:pt x="267" y="165"/>
                  </a:moveTo>
                  <a:cubicBezTo>
                    <a:pt x="268" y="165"/>
                    <a:pt x="268" y="165"/>
                    <a:pt x="268" y="165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8" y="163"/>
                    <a:pt x="268" y="163"/>
                    <a:pt x="268" y="163"/>
                  </a:cubicBezTo>
                  <a:cubicBezTo>
                    <a:pt x="268" y="162"/>
                    <a:pt x="268" y="162"/>
                    <a:pt x="268" y="162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0" y="160"/>
                    <a:pt x="270" y="160"/>
                    <a:pt x="270" y="160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8"/>
                    <a:pt x="272" y="158"/>
                    <a:pt x="272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3" y="158"/>
                    <a:pt x="273" y="158"/>
                    <a:pt x="273" y="158"/>
                  </a:cubicBezTo>
                  <a:cubicBezTo>
                    <a:pt x="274" y="157"/>
                    <a:pt x="274" y="157"/>
                    <a:pt x="274" y="157"/>
                  </a:cubicBezTo>
                  <a:cubicBezTo>
                    <a:pt x="275" y="158"/>
                    <a:pt x="275" y="158"/>
                    <a:pt x="275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6" y="158"/>
                    <a:pt x="276" y="158"/>
                    <a:pt x="276" y="158"/>
                  </a:cubicBezTo>
                  <a:cubicBezTo>
                    <a:pt x="277" y="159"/>
                    <a:pt x="277" y="159"/>
                    <a:pt x="277" y="159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76" y="161"/>
                    <a:pt x="276" y="161"/>
                    <a:pt x="276" y="161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75" y="164"/>
                    <a:pt x="275" y="164"/>
                    <a:pt x="275" y="164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4" y="165"/>
                    <a:pt x="274" y="165"/>
                    <a:pt x="274" y="165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8" y="166"/>
                    <a:pt x="268" y="166"/>
                    <a:pt x="268" y="166"/>
                  </a:cubicBezTo>
                  <a:cubicBezTo>
                    <a:pt x="267" y="165"/>
                    <a:pt x="267" y="165"/>
                    <a:pt x="267" y="165"/>
                  </a:cubicBezTo>
                  <a:close/>
                  <a:moveTo>
                    <a:pt x="189" y="135"/>
                  </a:move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90" y="134"/>
                    <a:pt x="190" y="134"/>
                    <a:pt x="190" y="134"/>
                  </a:cubicBezTo>
                  <a:cubicBezTo>
                    <a:pt x="189" y="134"/>
                    <a:pt x="189" y="134"/>
                    <a:pt x="189" y="134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89" y="135"/>
                    <a:pt x="189" y="135"/>
                    <a:pt x="189" y="135"/>
                  </a:cubicBezTo>
                  <a:close/>
                  <a:moveTo>
                    <a:pt x="181" y="141"/>
                  </a:moveTo>
                  <a:cubicBezTo>
                    <a:pt x="182" y="141"/>
                    <a:pt x="182" y="141"/>
                    <a:pt x="182" y="141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2" y="139"/>
                    <a:pt x="182" y="139"/>
                    <a:pt x="182" y="139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1" y="140"/>
                    <a:pt x="181" y="140"/>
                    <a:pt x="181" y="140"/>
                  </a:cubicBezTo>
                  <a:cubicBezTo>
                    <a:pt x="180" y="140"/>
                    <a:pt x="180" y="140"/>
                    <a:pt x="180" y="140"/>
                  </a:cubicBezTo>
                  <a:cubicBezTo>
                    <a:pt x="181" y="141"/>
                    <a:pt x="181" y="141"/>
                    <a:pt x="181" y="141"/>
                  </a:cubicBezTo>
                  <a:cubicBezTo>
                    <a:pt x="181" y="141"/>
                    <a:pt x="181" y="141"/>
                    <a:pt x="181" y="141"/>
                  </a:cubicBezTo>
                  <a:close/>
                  <a:moveTo>
                    <a:pt x="190" y="140"/>
                  </a:moveTo>
                  <a:cubicBezTo>
                    <a:pt x="189" y="140"/>
                    <a:pt x="189" y="140"/>
                    <a:pt x="189" y="140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8" y="140"/>
                    <a:pt x="188" y="140"/>
                    <a:pt x="188" y="140"/>
                  </a:cubicBezTo>
                  <a:cubicBezTo>
                    <a:pt x="189" y="139"/>
                    <a:pt x="189" y="139"/>
                    <a:pt x="189" y="139"/>
                  </a:cubicBezTo>
                  <a:cubicBezTo>
                    <a:pt x="189" y="138"/>
                    <a:pt x="189" y="138"/>
                    <a:pt x="189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0" y="138"/>
                    <a:pt x="190" y="138"/>
                    <a:pt x="190" y="138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90" y="140"/>
                    <a:pt x="190" y="140"/>
                    <a:pt x="190" y="140"/>
                  </a:cubicBezTo>
                  <a:close/>
                  <a:moveTo>
                    <a:pt x="191" y="139"/>
                  </a:moveTo>
                  <a:cubicBezTo>
                    <a:pt x="191" y="138"/>
                    <a:pt x="191" y="138"/>
                    <a:pt x="191" y="138"/>
                  </a:cubicBezTo>
                  <a:cubicBezTo>
                    <a:pt x="191" y="138"/>
                    <a:pt x="191" y="138"/>
                    <a:pt x="191" y="138"/>
                  </a:cubicBezTo>
                  <a:cubicBezTo>
                    <a:pt x="191" y="137"/>
                    <a:pt x="191" y="137"/>
                    <a:pt x="191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2" y="138"/>
                    <a:pt x="192" y="138"/>
                  </a:cubicBezTo>
                  <a:cubicBezTo>
                    <a:pt x="192" y="138"/>
                    <a:pt x="191" y="139"/>
                    <a:pt x="191" y="139"/>
                  </a:cubicBezTo>
                  <a:close/>
                  <a:moveTo>
                    <a:pt x="208" y="139"/>
                  </a:moveTo>
                  <a:cubicBezTo>
                    <a:pt x="208" y="137"/>
                    <a:pt x="208" y="137"/>
                    <a:pt x="208" y="137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09" y="138"/>
                    <a:pt x="209" y="138"/>
                    <a:pt x="209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lose/>
                  <a:moveTo>
                    <a:pt x="207" y="138"/>
                  </a:moveTo>
                  <a:cubicBezTo>
                    <a:pt x="207" y="138"/>
                    <a:pt x="207" y="138"/>
                    <a:pt x="207" y="138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7" y="136"/>
                    <a:pt x="207" y="136"/>
                    <a:pt x="207" y="136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7" y="138"/>
                    <a:pt x="207" y="138"/>
                    <a:pt x="207" y="138"/>
                  </a:cubicBezTo>
                  <a:close/>
                  <a:moveTo>
                    <a:pt x="206" y="145"/>
                  </a:moveTo>
                  <a:cubicBezTo>
                    <a:pt x="207" y="144"/>
                    <a:pt x="207" y="144"/>
                    <a:pt x="207" y="144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7" y="141"/>
                    <a:pt x="207" y="141"/>
                    <a:pt x="207" y="141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1"/>
                    <a:pt x="206" y="141"/>
                    <a:pt x="206" y="141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3" y="132"/>
                    <a:pt x="203" y="132"/>
                    <a:pt x="203" y="132"/>
                  </a:cubicBezTo>
                  <a:cubicBezTo>
                    <a:pt x="202" y="133"/>
                    <a:pt x="202" y="133"/>
                    <a:pt x="202" y="133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8"/>
                    <a:pt x="198" y="138"/>
                    <a:pt x="198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3" y="139"/>
                    <a:pt x="193" y="139"/>
                    <a:pt x="193" y="139"/>
                  </a:cubicBezTo>
                  <a:cubicBezTo>
                    <a:pt x="193" y="140"/>
                    <a:pt x="193" y="140"/>
                    <a:pt x="193" y="14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5" y="139"/>
                    <a:pt x="195" y="139"/>
                    <a:pt x="195" y="139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6" y="141"/>
                    <a:pt x="196" y="141"/>
                    <a:pt x="196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200" y="145"/>
                    <a:pt x="200" y="145"/>
                    <a:pt x="200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1" y="145"/>
                    <a:pt x="201" y="145"/>
                    <a:pt x="201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3" y="146"/>
                    <a:pt x="203" y="146"/>
                    <a:pt x="203" y="146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5"/>
                    <a:pt x="205" y="145"/>
                    <a:pt x="205" y="145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6" y="145"/>
                    <a:pt x="206" y="145"/>
                    <a:pt x="206" y="145"/>
                  </a:cubicBezTo>
                  <a:close/>
                  <a:moveTo>
                    <a:pt x="297" y="139"/>
                  </a:moveTo>
                  <a:cubicBezTo>
                    <a:pt x="297" y="139"/>
                    <a:pt x="297" y="139"/>
                    <a:pt x="297" y="139"/>
                  </a:cubicBezTo>
                  <a:cubicBezTo>
                    <a:pt x="297" y="138"/>
                    <a:pt x="297" y="138"/>
                    <a:pt x="297" y="138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8" y="137"/>
                    <a:pt x="298" y="137"/>
                    <a:pt x="298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299" y="138"/>
                    <a:pt x="299" y="138"/>
                    <a:pt x="299" y="138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7" y="139"/>
                    <a:pt x="297" y="139"/>
                    <a:pt x="297" y="139"/>
                  </a:cubicBezTo>
                  <a:cubicBezTo>
                    <a:pt x="297" y="139"/>
                    <a:pt x="297" y="139"/>
                    <a:pt x="297" y="139"/>
                  </a:cubicBezTo>
                  <a:close/>
                  <a:moveTo>
                    <a:pt x="295" y="209"/>
                  </a:moveTo>
                  <a:cubicBezTo>
                    <a:pt x="294" y="209"/>
                    <a:pt x="294" y="209"/>
                    <a:pt x="294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1" y="208"/>
                    <a:pt x="291" y="208"/>
                    <a:pt x="291" y="208"/>
                  </a:cubicBezTo>
                  <a:cubicBezTo>
                    <a:pt x="290" y="207"/>
                    <a:pt x="290" y="207"/>
                    <a:pt x="290" y="207"/>
                  </a:cubicBezTo>
                  <a:cubicBezTo>
                    <a:pt x="289" y="207"/>
                    <a:pt x="289" y="207"/>
                    <a:pt x="289" y="207"/>
                  </a:cubicBezTo>
                  <a:cubicBezTo>
                    <a:pt x="289" y="206"/>
                    <a:pt x="289" y="206"/>
                    <a:pt x="289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8" y="206"/>
                    <a:pt x="288" y="206"/>
                    <a:pt x="288" y="206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6" y="206"/>
                    <a:pt x="286" y="206"/>
                    <a:pt x="286" y="206"/>
                  </a:cubicBezTo>
                  <a:cubicBezTo>
                    <a:pt x="286" y="205"/>
                    <a:pt x="286" y="205"/>
                    <a:pt x="286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5" y="205"/>
                    <a:pt x="285" y="205"/>
                    <a:pt x="285" y="205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4" y="204"/>
                    <a:pt x="284" y="204"/>
                    <a:pt x="284" y="204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3"/>
                    <a:pt x="283" y="203"/>
                    <a:pt x="283" y="203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3" y="202"/>
                    <a:pt x="283" y="202"/>
                    <a:pt x="283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2" y="202"/>
                    <a:pt x="282" y="202"/>
                    <a:pt x="282" y="202"/>
                  </a:cubicBezTo>
                  <a:cubicBezTo>
                    <a:pt x="281" y="202"/>
                    <a:pt x="281" y="202"/>
                    <a:pt x="281" y="202"/>
                  </a:cubicBezTo>
                  <a:cubicBezTo>
                    <a:pt x="280" y="201"/>
                    <a:pt x="280" y="201"/>
                    <a:pt x="280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79" y="200"/>
                  </a:cubicBezTo>
                  <a:cubicBezTo>
                    <a:pt x="278" y="200"/>
                    <a:pt x="278" y="200"/>
                    <a:pt x="278" y="200"/>
                  </a:cubicBezTo>
                  <a:cubicBezTo>
                    <a:pt x="278" y="199"/>
                    <a:pt x="278" y="199"/>
                    <a:pt x="278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7" y="199"/>
                    <a:pt x="277" y="199"/>
                    <a:pt x="277" y="199"/>
                  </a:cubicBezTo>
                  <a:cubicBezTo>
                    <a:pt x="276" y="198"/>
                    <a:pt x="276" y="198"/>
                    <a:pt x="276" y="198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75" y="197"/>
                    <a:pt x="275" y="197"/>
                    <a:pt x="275" y="197"/>
                  </a:cubicBezTo>
                  <a:cubicBezTo>
                    <a:pt x="276" y="196"/>
                    <a:pt x="276" y="196"/>
                    <a:pt x="276" y="196"/>
                  </a:cubicBezTo>
                  <a:cubicBezTo>
                    <a:pt x="277" y="197"/>
                    <a:pt x="277" y="197"/>
                    <a:pt x="277" y="197"/>
                  </a:cubicBezTo>
                  <a:cubicBezTo>
                    <a:pt x="278" y="196"/>
                    <a:pt x="278" y="196"/>
                    <a:pt x="278" y="196"/>
                  </a:cubicBezTo>
                  <a:cubicBezTo>
                    <a:pt x="279" y="195"/>
                    <a:pt x="279" y="195"/>
                    <a:pt x="279" y="195"/>
                  </a:cubicBezTo>
                  <a:cubicBezTo>
                    <a:pt x="277" y="195"/>
                    <a:pt x="277" y="195"/>
                    <a:pt x="277" y="195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4"/>
                    <a:pt x="277" y="194"/>
                    <a:pt x="277" y="194"/>
                  </a:cubicBezTo>
                  <a:cubicBezTo>
                    <a:pt x="277" y="193"/>
                    <a:pt x="277" y="193"/>
                    <a:pt x="277" y="193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4"/>
                    <a:pt x="276" y="194"/>
                    <a:pt x="276" y="194"/>
                  </a:cubicBezTo>
                  <a:cubicBezTo>
                    <a:pt x="276" y="195"/>
                    <a:pt x="276" y="195"/>
                    <a:pt x="276" y="195"/>
                  </a:cubicBezTo>
                  <a:cubicBezTo>
                    <a:pt x="275" y="194"/>
                    <a:pt x="275" y="194"/>
                    <a:pt x="275" y="194"/>
                  </a:cubicBezTo>
                  <a:cubicBezTo>
                    <a:pt x="276" y="193"/>
                    <a:pt x="276" y="193"/>
                    <a:pt x="276" y="193"/>
                  </a:cubicBezTo>
                  <a:cubicBezTo>
                    <a:pt x="276" y="192"/>
                    <a:pt x="276" y="192"/>
                    <a:pt x="276" y="192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3"/>
                    <a:pt x="275" y="193"/>
                    <a:pt x="275" y="193"/>
                  </a:cubicBezTo>
                  <a:cubicBezTo>
                    <a:pt x="275" y="192"/>
                    <a:pt x="275" y="192"/>
                    <a:pt x="275" y="192"/>
                  </a:cubicBezTo>
                  <a:cubicBezTo>
                    <a:pt x="274" y="192"/>
                    <a:pt x="274" y="192"/>
                    <a:pt x="274" y="192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1"/>
                    <a:pt x="274" y="191"/>
                    <a:pt x="274" y="191"/>
                  </a:cubicBezTo>
                  <a:cubicBezTo>
                    <a:pt x="274" y="190"/>
                    <a:pt x="274" y="190"/>
                    <a:pt x="274" y="190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3" y="189"/>
                    <a:pt x="273" y="189"/>
                    <a:pt x="273" y="189"/>
                  </a:cubicBezTo>
                  <a:cubicBezTo>
                    <a:pt x="274" y="188"/>
                    <a:pt x="274" y="188"/>
                    <a:pt x="274" y="188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9"/>
                    <a:pt x="272" y="189"/>
                    <a:pt x="272" y="189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2" y="188"/>
                    <a:pt x="272" y="188"/>
                    <a:pt x="272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1" y="188"/>
                    <a:pt x="271" y="188"/>
                    <a:pt x="271" y="188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8"/>
                    <a:pt x="270" y="188"/>
                    <a:pt x="270" y="188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70" y="187"/>
                    <a:pt x="270" y="187"/>
                    <a:pt x="270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9" y="187"/>
                    <a:pt x="269" y="187"/>
                    <a:pt x="269" y="187"/>
                  </a:cubicBezTo>
                  <a:cubicBezTo>
                    <a:pt x="268" y="188"/>
                    <a:pt x="268" y="188"/>
                    <a:pt x="268" y="188"/>
                  </a:cubicBezTo>
                  <a:cubicBezTo>
                    <a:pt x="268" y="189"/>
                    <a:pt x="268" y="189"/>
                    <a:pt x="268" y="189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6" y="188"/>
                    <a:pt x="266" y="188"/>
                    <a:pt x="266" y="188"/>
                  </a:cubicBezTo>
                  <a:cubicBezTo>
                    <a:pt x="265" y="187"/>
                    <a:pt x="265" y="187"/>
                    <a:pt x="265" y="187"/>
                  </a:cubicBezTo>
                  <a:cubicBezTo>
                    <a:pt x="264" y="186"/>
                    <a:pt x="264" y="186"/>
                    <a:pt x="264" y="186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263" y="188"/>
                    <a:pt x="263" y="188"/>
                    <a:pt x="263" y="188"/>
                  </a:cubicBezTo>
                  <a:cubicBezTo>
                    <a:pt x="262" y="188"/>
                    <a:pt x="262" y="188"/>
                    <a:pt x="262" y="188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1" y="189"/>
                    <a:pt x="261" y="189"/>
                    <a:pt x="261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60" y="189"/>
                    <a:pt x="260" y="189"/>
                    <a:pt x="260" y="189"/>
                  </a:cubicBezTo>
                  <a:cubicBezTo>
                    <a:pt x="259" y="189"/>
                    <a:pt x="259" y="189"/>
                    <a:pt x="259" y="189"/>
                  </a:cubicBezTo>
                  <a:cubicBezTo>
                    <a:pt x="258" y="189"/>
                    <a:pt x="258" y="189"/>
                    <a:pt x="258" y="189"/>
                  </a:cubicBezTo>
                  <a:cubicBezTo>
                    <a:pt x="258" y="188"/>
                    <a:pt x="258" y="188"/>
                    <a:pt x="258" y="188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7" y="187"/>
                    <a:pt x="257" y="187"/>
                    <a:pt x="257" y="187"/>
                  </a:cubicBezTo>
                  <a:cubicBezTo>
                    <a:pt x="256" y="187"/>
                    <a:pt x="256" y="187"/>
                    <a:pt x="256" y="187"/>
                  </a:cubicBezTo>
                  <a:cubicBezTo>
                    <a:pt x="255" y="185"/>
                    <a:pt x="255" y="185"/>
                    <a:pt x="255" y="185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4"/>
                    <a:pt x="256" y="184"/>
                    <a:pt x="256" y="184"/>
                  </a:cubicBezTo>
                  <a:cubicBezTo>
                    <a:pt x="256" y="183"/>
                    <a:pt x="256" y="183"/>
                    <a:pt x="256" y="183"/>
                  </a:cubicBezTo>
                  <a:cubicBezTo>
                    <a:pt x="257" y="183"/>
                    <a:pt x="257" y="183"/>
                    <a:pt x="257" y="183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8" y="182"/>
                    <a:pt x="258" y="182"/>
                    <a:pt x="258" y="182"/>
                  </a:cubicBezTo>
                  <a:cubicBezTo>
                    <a:pt x="259" y="182"/>
                    <a:pt x="259" y="182"/>
                    <a:pt x="259" y="182"/>
                  </a:cubicBezTo>
                  <a:cubicBezTo>
                    <a:pt x="260" y="182"/>
                    <a:pt x="260" y="182"/>
                    <a:pt x="260" y="182"/>
                  </a:cubicBezTo>
                  <a:cubicBezTo>
                    <a:pt x="260" y="181"/>
                    <a:pt x="260" y="181"/>
                    <a:pt x="260" y="181"/>
                  </a:cubicBezTo>
                  <a:cubicBezTo>
                    <a:pt x="259" y="181"/>
                    <a:pt x="259" y="181"/>
                    <a:pt x="259" y="181"/>
                  </a:cubicBezTo>
                  <a:cubicBezTo>
                    <a:pt x="259" y="180"/>
                    <a:pt x="259" y="180"/>
                    <a:pt x="259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80"/>
                    <a:pt x="261" y="180"/>
                    <a:pt x="261" y="180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63" y="181"/>
                    <a:pt x="263" y="181"/>
                    <a:pt x="263" y="181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65" y="182"/>
                    <a:pt x="265" y="182"/>
                    <a:pt x="265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6" y="182"/>
                    <a:pt x="266" y="182"/>
                    <a:pt x="266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7" y="182"/>
                    <a:pt x="267" y="182"/>
                    <a:pt x="267" y="182"/>
                  </a:cubicBezTo>
                  <a:cubicBezTo>
                    <a:pt x="268" y="182"/>
                    <a:pt x="268" y="182"/>
                    <a:pt x="268" y="182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69" y="181"/>
                    <a:pt x="269" y="181"/>
                    <a:pt x="269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1"/>
                    <a:pt x="270" y="181"/>
                    <a:pt x="270" y="181"/>
                  </a:cubicBezTo>
                  <a:cubicBezTo>
                    <a:pt x="270" y="182"/>
                    <a:pt x="270" y="182"/>
                    <a:pt x="270" y="182"/>
                  </a:cubicBezTo>
                  <a:cubicBezTo>
                    <a:pt x="271" y="182"/>
                    <a:pt x="271" y="182"/>
                    <a:pt x="271" y="182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2" y="181"/>
                    <a:pt x="272" y="181"/>
                    <a:pt x="272" y="181"/>
                  </a:cubicBezTo>
                  <a:cubicBezTo>
                    <a:pt x="273" y="180"/>
                    <a:pt x="273" y="180"/>
                    <a:pt x="273" y="180"/>
                  </a:cubicBezTo>
                  <a:cubicBezTo>
                    <a:pt x="273" y="181"/>
                    <a:pt x="273" y="181"/>
                    <a:pt x="273" y="181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3" y="182"/>
                    <a:pt x="273" y="182"/>
                    <a:pt x="273" y="182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74" y="181"/>
                    <a:pt x="274" y="181"/>
                    <a:pt x="274" y="181"/>
                  </a:cubicBezTo>
                  <a:cubicBezTo>
                    <a:pt x="275" y="182"/>
                    <a:pt x="275" y="182"/>
                    <a:pt x="275" y="182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79"/>
                    <a:pt x="275" y="179"/>
                    <a:pt x="275" y="179"/>
                  </a:cubicBezTo>
                  <a:cubicBezTo>
                    <a:pt x="274" y="178"/>
                    <a:pt x="274" y="178"/>
                    <a:pt x="274" y="178"/>
                  </a:cubicBezTo>
                  <a:cubicBezTo>
                    <a:pt x="274" y="177"/>
                    <a:pt x="274" y="177"/>
                    <a:pt x="274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74" y="176"/>
                    <a:pt x="274" y="176"/>
                    <a:pt x="274" y="176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4" y="175"/>
                    <a:pt x="274" y="175"/>
                    <a:pt x="274" y="175"/>
                  </a:cubicBezTo>
                  <a:cubicBezTo>
                    <a:pt x="276" y="175"/>
                    <a:pt x="276" y="175"/>
                    <a:pt x="276" y="175"/>
                  </a:cubicBezTo>
                  <a:cubicBezTo>
                    <a:pt x="277" y="174"/>
                    <a:pt x="277" y="174"/>
                    <a:pt x="277" y="174"/>
                  </a:cubicBezTo>
                  <a:cubicBezTo>
                    <a:pt x="278" y="173"/>
                    <a:pt x="278" y="173"/>
                    <a:pt x="278" y="173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79" y="172"/>
                    <a:pt x="279" y="172"/>
                    <a:pt x="279" y="172"/>
                  </a:cubicBezTo>
                  <a:cubicBezTo>
                    <a:pt x="280" y="173"/>
                    <a:pt x="280" y="173"/>
                    <a:pt x="280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80" y="172"/>
                    <a:pt x="280" y="172"/>
                    <a:pt x="280" y="172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82" y="169"/>
                    <a:pt x="282" y="169"/>
                    <a:pt x="282" y="169"/>
                  </a:cubicBezTo>
                  <a:cubicBezTo>
                    <a:pt x="283" y="170"/>
                    <a:pt x="283" y="170"/>
                    <a:pt x="283" y="170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5" y="169"/>
                    <a:pt x="285" y="169"/>
                    <a:pt x="285" y="169"/>
                  </a:cubicBezTo>
                  <a:cubicBezTo>
                    <a:pt x="284" y="168"/>
                    <a:pt x="284" y="168"/>
                    <a:pt x="284" y="168"/>
                  </a:cubicBezTo>
                  <a:cubicBezTo>
                    <a:pt x="285" y="167"/>
                    <a:pt x="285" y="167"/>
                    <a:pt x="285" y="167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6"/>
                    <a:pt x="285" y="166"/>
                    <a:pt x="285" y="166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5"/>
                    <a:pt x="285" y="165"/>
                    <a:pt x="285" y="165"/>
                  </a:cubicBezTo>
                  <a:cubicBezTo>
                    <a:pt x="285" y="164"/>
                    <a:pt x="285" y="164"/>
                    <a:pt x="285" y="164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162"/>
                    <a:pt x="285" y="162"/>
                    <a:pt x="285" y="162"/>
                  </a:cubicBezTo>
                  <a:cubicBezTo>
                    <a:pt x="286" y="162"/>
                    <a:pt x="286" y="162"/>
                    <a:pt x="286" y="162"/>
                  </a:cubicBezTo>
                  <a:cubicBezTo>
                    <a:pt x="286" y="161"/>
                    <a:pt x="286" y="161"/>
                    <a:pt x="286" y="161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6" y="160"/>
                    <a:pt x="286" y="160"/>
                    <a:pt x="286" y="160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1"/>
                    <a:pt x="285" y="161"/>
                    <a:pt x="285" y="161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4" y="160"/>
                    <a:pt x="284" y="160"/>
                    <a:pt x="284" y="160"/>
                  </a:cubicBezTo>
                  <a:cubicBezTo>
                    <a:pt x="283" y="160"/>
                    <a:pt x="283" y="160"/>
                    <a:pt x="283" y="160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2" y="159"/>
                    <a:pt x="282" y="159"/>
                    <a:pt x="282" y="159"/>
                  </a:cubicBezTo>
                  <a:cubicBezTo>
                    <a:pt x="284" y="158"/>
                    <a:pt x="284" y="158"/>
                    <a:pt x="284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8"/>
                    <a:pt x="283" y="158"/>
                    <a:pt x="283" y="158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283" y="156"/>
                    <a:pt x="283" y="156"/>
                    <a:pt x="283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6"/>
                    <a:pt x="282" y="156"/>
                    <a:pt x="282" y="156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1" y="157"/>
                    <a:pt x="281" y="157"/>
                    <a:pt x="281" y="157"/>
                  </a:cubicBezTo>
                  <a:cubicBezTo>
                    <a:pt x="280" y="157"/>
                    <a:pt x="280" y="157"/>
                    <a:pt x="280" y="157"/>
                  </a:cubicBezTo>
                  <a:cubicBezTo>
                    <a:pt x="280" y="156"/>
                    <a:pt x="280" y="156"/>
                    <a:pt x="280" y="156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81" y="155"/>
                    <a:pt x="281" y="155"/>
                    <a:pt x="281" y="155"/>
                  </a:cubicBezTo>
                  <a:cubicBezTo>
                    <a:pt x="279" y="155"/>
                    <a:pt x="279" y="155"/>
                    <a:pt x="279" y="155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4"/>
                    <a:pt x="280" y="154"/>
                    <a:pt x="280" y="154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3"/>
                    <a:pt x="281" y="153"/>
                    <a:pt x="281" y="153"/>
                  </a:cubicBezTo>
                  <a:cubicBezTo>
                    <a:pt x="281" y="152"/>
                    <a:pt x="281" y="152"/>
                    <a:pt x="281" y="152"/>
                  </a:cubicBezTo>
                  <a:cubicBezTo>
                    <a:pt x="280" y="153"/>
                    <a:pt x="280" y="153"/>
                    <a:pt x="280" y="153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9" y="154"/>
                    <a:pt x="279" y="154"/>
                    <a:pt x="279" y="154"/>
                  </a:cubicBezTo>
                  <a:cubicBezTo>
                    <a:pt x="278" y="154"/>
                    <a:pt x="278" y="154"/>
                    <a:pt x="278" y="154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8" y="153"/>
                    <a:pt x="278" y="153"/>
                    <a:pt x="278" y="153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7" y="154"/>
                    <a:pt x="277" y="154"/>
                    <a:pt x="277" y="154"/>
                  </a:cubicBezTo>
                  <a:cubicBezTo>
                    <a:pt x="276" y="154"/>
                    <a:pt x="276" y="154"/>
                    <a:pt x="276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4" y="155"/>
                    <a:pt x="274" y="155"/>
                    <a:pt x="274" y="155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4" y="153"/>
                    <a:pt x="274" y="153"/>
                    <a:pt x="274" y="153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6" y="152"/>
                    <a:pt x="276" y="152"/>
                    <a:pt x="276" y="152"/>
                  </a:cubicBezTo>
                  <a:cubicBezTo>
                    <a:pt x="276" y="153"/>
                    <a:pt x="276" y="153"/>
                    <a:pt x="276" y="153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77" y="152"/>
                    <a:pt x="277" y="152"/>
                    <a:pt x="277" y="152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8" y="151"/>
                    <a:pt x="278" y="151"/>
                    <a:pt x="278" y="151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9"/>
                    <a:pt x="276" y="149"/>
                    <a:pt x="276" y="149"/>
                  </a:cubicBezTo>
                  <a:cubicBezTo>
                    <a:pt x="276" y="148"/>
                    <a:pt x="276" y="148"/>
                    <a:pt x="276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5" y="148"/>
                    <a:pt x="275" y="148"/>
                    <a:pt x="275" y="148"/>
                  </a:cubicBezTo>
                  <a:cubicBezTo>
                    <a:pt x="274" y="148"/>
                    <a:pt x="274" y="148"/>
                    <a:pt x="274" y="148"/>
                  </a:cubicBezTo>
                  <a:cubicBezTo>
                    <a:pt x="274" y="147"/>
                    <a:pt x="274" y="147"/>
                    <a:pt x="274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5" y="147"/>
                    <a:pt x="275" y="147"/>
                    <a:pt x="275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7"/>
                    <a:pt x="276" y="147"/>
                    <a:pt x="276" y="147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5" y="145"/>
                    <a:pt x="275" y="145"/>
                    <a:pt x="275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4" y="145"/>
                    <a:pt x="274" y="145"/>
                    <a:pt x="274" y="145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6"/>
                    <a:pt x="273" y="146"/>
                    <a:pt x="273" y="146"/>
                  </a:cubicBezTo>
                  <a:cubicBezTo>
                    <a:pt x="273" y="145"/>
                    <a:pt x="273" y="145"/>
                    <a:pt x="273" y="145"/>
                  </a:cubicBezTo>
                  <a:cubicBezTo>
                    <a:pt x="274" y="144"/>
                    <a:pt x="274" y="144"/>
                    <a:pt x="274" y="144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4" y="143"/>
                    <a:pt x="274" y="143"/>
                    <a:pt x="274" y="143"/>
                  </a:cubicBezTo>
                  <a:cubicBezTo>
                    <a:pt x="275" y="142"/>
                    <a:pt x="275" y="142"/>
                    <a:pt x="275" y="142"/>
                  </a:cubicBezTo>
                  <a:cubicBezTo>
                    <a:pt x="275" y="141"/>
                    <a:pt x="275" y="141"/>
                    <a:pt x="275" y="141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5" y="140"/>
                    <a:pt x="275" y="140"/>
                    <a:pt x="275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4" y="140"/>
                    <a:pt x="274" y="140"/>
                    <a:pt x="274" y="140"/>
                  </a:cubicBezTo>
                  <a:cubicBezTo>
                    <a:pt x="273" y="140"/>
                    <a:pt x="273" y="140"/>
                    <a:pt x="273" y="140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3" y="141"/>
                    <a:pt x="273" y="141"/>
                    <a:pt x="273" y="141"/>
                  </a:cubicBezTo>
                  <a:cubicBezTo>
                    <a:pt x="272" y="140"/>
                    <a:pt x="272" y="140"/>
                    <a:pt x="272" y="140"/>
                  </a:cubicBezTo>
                  <a:cubicBezTo>
                    <a:pt x="272" y="139"/>
                    <a:pt x="272" y="139"/>
                    <a:pt x="272" y="139"/>
                  </a:cubicBezTo>
                  <a:cubicBezTo>
                    <a:pt x="271" y="139"/>
                    <a:pt x="271" y="139"/>
                    <a:pt x="271" y="139"/>
                  </a:cubicBezTo>
                  <a:cubicBezTo>
                    <a:pt x="271" y="138"/>
                    <a:pt x="271" y="138"/>
                    <a:pt x="271" y="138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7"/>
                    <a:pt x="272" y="137"/>
                    <a:pt x="272" y="137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2" y="136"/>
                    <a:pt x="272" y="136"/>
                    <a:pt x="272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7"/>
                    <a:pt x="271" y="137"/>
                    <a:pt x="271" y="137"/>
                  </a:cubicBezTo>
                  <a:cubicBezTo>
                    <a:pt x="270" y="138"/>
                    <a:pt x="270" y="138"/>
                    <a:pt x="270" y="138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7"/>
                    <a:pt x="269" y="137"/>
                    <a:pt x="269" y="137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8"/>
                    <a:pt x="269" y="138"/>
                    <a:pt x="269" y="138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0" y="139"/>
                    <a:pt x="270" y="139"/>
                    <a:pt x="270" y="139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71" y="141"/>
                    <a:pt x="271" y="141"/>
                    <a:pt x="271" y="141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1" y="143"/>
                    <a:pt x="271" y="143"/>
                    <a:pt x="271" y="143"/>
                  </a:cubicBezTo>
                  <a:cubicBezTo>
                    <a:pt x="270" y="143"/>
                    <a:pt x="270" y="143"/>
                    <a:pt x="270" y="143"/>
                  </a:cubicBezTo>
                  <a:cubicBezTo>
                    <a:pt x="269" y="144"/>
                    <a:pt x="269" y="144"/>
                    <a:pt x="269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7" y="144"/>
                    <a:pt x="267" y="144"/>
                    <a:pt x="267" y="144"/>
                  </a:cubicBezTo>
                  <a:cubicBezTo>
                    <a:pt x="266" y="144"/>
                    <a:pt x="266" y="144"/>
                    <a:pt x="266" y="144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42"/>
                    <a:pt x="266" y="142"/>
                    <a:pt x="266" y="142"/>
                  </a:cubicBezTo>
                  <a:cubicBezTo>
                    <a:pt x="264" y="142"/>
                    <a:pt x="264" y="142"/>
                    <a:pt x="264" y="142"/>
                  </a:cubicBezTo>
                  <a:cubicBezTo>
                    <a:pt x="263" y="141"/>
                    <a:pt x="263" y="141"/>
                    <a:pt x="263" y="141"/>
                  </a:cubicBezTo>
                  <a:cubicBezTo>
                    <a:pt x="262" y="141"/>
                    <a:pt x="262" y="141"/>
                    <a:pt x="262" y="141"/>
                  </a:cubicBezTo>
                  <a:cubicBezTo>
                    <a:pt x="262" y="143"/>
                    <a:pt x="262" y="143"/>
                    <a:pt x="262" y="143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2" y="144"/>
                    <a:pt x="262" y="144"/>
                    <a:pt x="262" y="144"/>
                  </a:cubicBezTo>
                  <a:cubicBezTo>
                    <a:pt x="261" y="143"/>
                    <a:pt x="261" y="143"/>
                    <a:pt x="261" y="143"/>
                  </a:cubicBezTo>
                  <a:cubicBezTo>
                    <a:pt x="261" y="142"/>
                    <a:pt x="261" y="142"/>
                    <a:pt x="261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60" y="142"/>
                    <a:pt x="260" y="142"/>
                    <a:pt x="260" y="142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9" y="140"/>
                    <a:pt x="259" y="140"/>
                    <a:pt x="259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7" y="139"/>
                    <a:pt x="257" y="139"/>
                    <a:pt x="257" y="139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6" y="138"/>
                    <a:pt x="256" y="138"/>
                    <a:pt x="256" y="138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8" y="140"/>
                    <a:pt x="258" y="140"/>
                    <a:pt x="258" y="140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1"/>
                    <a:pt x="259" y="141"/>
                    <a:pt x="259" y="141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9" y="142"/>
                    <a:pt x="259" y="142"/>
                    <a:pt x="259" y="142"/>
                  </a:cubicBezTo>
                  <a:cubicBezTo>
                    <a:pt x="258" y="143"/>
                    <a:pt x="258" y="143"/>
                    <a:pt x="258" y="143"/>
                  </a:cubicBezTo>
                  <a:cubicBezTo>
                    <a:pt x="257" y="142"/>
                    <a:pt x="257" y="142"/>
                    <a:pt x="257" y="142"/>
                  </a:cubicBezTo>
                  <a:cubicBezTo>
                    <a:pt x="256" y="142"/>
                    <a:pt x="256" y="142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55" y="141"/>
                    <a:pt x="255" y="141"/>
                    <a:pt x="255" y="141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54" y="141"/>
                    <a:pt x="254" y="141"/>
                    <a:pt x="254" y="141"/>
                  </a:cubicBezTo>
                  <a:cubicBezTo>
                    <a:pt x="253" y="141"/>
                    <a:pt x="253" y="141"/>
                    <a:pt x="253" y="141"/>
                  </a:cubicBezTo>
                  <a:cubicBezTo>
                    <a:pt x="252" y="141"/>
                    <a:pt x="252" y="141"/>
                    <a:pt x="252" y="141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50" y="140"/>
                    <a:pt x="250" y="140"/>
                    <a:pt x="250" y="140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1" y="137"/>
                    <a:pt x="251" y="137"/>
                    <a:pt x="251" y="137"/>
                  </a:cubicBezTo>
                  <a:cubicBezTo>
                    <a:pt x="250" y="137"/>
                    <a:pt x="250" y="137"/>
                    <a:pt x="250" y="137"/>
                  </a:cubicBezTo>
                  <a:cubicBezTo>
                    <a:pt x="249" y="138"/>
                    <a:pt x="249" y="138"/>
                    <a:pt x="249" y="138"/>
                  </a:cubicBezTo>
                  <a:cubicBezTo>
                    <a:pt x="249" y="139"/>
                    <a:pt x="249" y="139"/>
                    <a:pt x="249" y="139"/>
                  </a:cubicBezTo>
                  <a:cubicBezTo>
                    <a:pt x="248" y="139"/>
                    <a:pt x="248" y="139"/>
                    <a:pt x="248" y="139"/>
                  </a:cubicBezTo>
                  <a:cubicBezTo>
                    <a:pt x="248" y="138"/>
                    <a:pt x="248" y="138"/>
                    <a:pt x="248" y="138"/>
                  </a:cubicBezTo>
                  <a:cubicBezTo>
                    <a:pt x="247" y="138"/>
                    <a:pt x="247" y="138"/>
                    <a:pt x="247" y="138"/>
                  </a:cubicBezTo>
                  <a:cubicBezTo>
                    <a:pt x="246" y="138"/>
                    <a:pt x="246" y="138"/>
                    <a:pt x="246" y="138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46" y="139"/>
                    <a:pt x="246" y="139"/>
                    <a:pt x="246" y="139"/>
                  </a:cubicBezTo>
                  <a:cubicBezTo>
                    <a:pt x="244" y="138"/>
                    <a:pt x="244" y="138"/>
                    <a:pt x="244" y="138"/>
                  </a:cubicBezTo>
                  <a:cubicBezTo>
                    <a:pt x="244" y="137"/>
                    <a:pt x="244" y="137"/>
                    <a:pt x="244" y="137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4" y="136"/>
                    <a:pt x="244" y="136"/>
                    <a:pt x="244" y="136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5" y="134"/>
                    <a:pt x="245" y="134"/>
                    <a:pt x="245" y="134"/>
                  </a:cubicBezTo>
                  <a:cubicBezTo>
                    <a:pt x="245" y="135"/>
                    <a:pt x="245" y="135"/>
                    <a:pt x="245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3" y="136"/>
                    <a:pt x="243" y="136"/>
                    <a:pt x="243" y="136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3" y="135"/>
                    <a:pt x="243" y="135"/>
                    <a:pt x="243" y="135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4"/>
                    <a:pt x="242" y="134"/>
                    <a:pt x="242" y="134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5"/>
                    <a:pt x="242" y="135"/>
                    <a:pt x="242" y="135"/>
                  </a:cubicBezTo>
                  <a:cubicBezTo>
                    <a:pt x="242" y="136"/>
                    <a:pt x="242" y="136"/>
                    <a:pt x="242" y="136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8" y="135"/>
                    <a:pt x="238" y="135"/>
                    <a:pt x="238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8" y="134"/>
                    <a:pt x="238" y="134"/>
                    <a:pt x="238" y="134"/>
                  </a:cubicBezTo>
                  <a:cubicBezTo>
                    <a:pt x="237" y="133"/>
                    <a:pt x="237" y="133"/>
                    <a:pt x="237" y="133"/>
                  </a:cubicBezTo>
                  <a:cubicBezTo>
                    <a:pt x="236" y="132"/>
                    <a:pt x="236" y="132"/>
                    <a:pt x="236" y="132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7" y="131"/>
                    <a:pt x="237" y="131"/>
                    <a:pt x="237" y="131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7" y="127"/>
                    <a:pt x="237" y="127"/>
                    <a:pt x="237" y="127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40" y="128"/>
                    <a:pt x="240" y="128"/>
                    <a:pt x="240" y="128"/>
                  </a:cubicBezTo>
                  <a:cubicBezTo>
                    <a:pt x="240" y="129"/>
                    <a:pt x="240" y="129"/>
                    <a:pt x="240" y="129"/>
                  </a:cubicBezTo>
                  <a:cubicBezTo>
                    <a:pt x="242" y="130"/>
                    <a:pt x="242" y="130"/>
                    <a:pt x="242" y="130"/>
                  </a:cubicBezTo>
                  <a:cubicBezTo>
                    <a:pt x="243" y="130"/>
                    <a:pt x="243" y="130"/>
                    <a:pt x="243" y="130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5" y="129"/>
                    <a:pt x="245" y="129"/>
                    <a:pt x="245" y="129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4" y="128"/>
                    <a:pt x="244" y="128"/>
                    <a:pt x="244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2" y="127"/>
                    <a:pt x="242" y="127"/>
                    <a:pt x="242" y="127"/>
                  </a:cubicBezTo>
                  <a:cubicBezTo>
                    <a:pt x="241" y="126"/>
                    <a:pt x="241" y="126"/>
                    <a:pt x="241" y="126"/>
                  </a:cubicBezTo>
                  <a:cubicBezTo>
                    <a:pt x="240" y="126"/>
                    <a:pt x="240" y="126"/>
                    <a:pt x="240" y="126"/>
                  </a:cubicBezTo>
                  <a:cubicBezTo>
                    <a:pt x="239" y="126"/>
                    <a:pt x="239" y="126"/>
                    <a:pt x="239" y="126"/>
                  </a:cubicBezTo>
                  <a:cubicBezTo>
                    <a:pt x="238" y="126"/>
                    <a:pt x="238" y="126"/>
                    <a:pt x="238" y="126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37" y="123"/>
                    <a:pt x="237" y="123"/>
                    <a:pt x="237" y="123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7" y="122"/>
                    <a:pt x="237" y="122"/>
                    <a:pt x="237" y="122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9" y="120"/>
                    <a:pt x="239" y="120"/>
                    <a:pt x="239" y="120"/>
                  </a:cubicBezTo>
                  <a:cubicBezTo>
                    <a:pt x="239" y="119"/>
                    <a:pt x="239" y="119"/>
                    <a:pt x="239" y="119"/>
                  </a:cubicBezTo>
                  <a:cubicBezTo>
                    <a:pt x="239" y="118"/>
                    <a:pt x="239" y="118"/>
                    <a:pt x="239" y="118"/>
                  </a:cubicBezTo>
                  <a:cubicBezTo>
                    <a:pt x="240" y="118"/>
                    <a:pt x="240" y="118"/>
                    <a:pt x="240" y="118"/>
                  </a:cubicBezTo>
                  <a:cubicBezTo>
                    <a:pt x="240" y="117"/>
                    <a:pt x="240" y="117"/>
                    <a:pt x="240" y="117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2" y="116"/>
                    <a:pt x="242" y="116"/>
                    <a:pt x="242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2" y="114"/>
                    <a:pt x="242" y="114"/>
                    <a:pt x="242" y="114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4" y="112"/>
                    <a:pt x="244" y="112"/>
                    <a:pt x="244" y="112"/>
                  </a:cubicBezTo>
                  <a:cubicBezTo>
                    <a:pt x="245" y="112"/>
                    <a:pt x="245" y="112"/>
                    <a:pt x="245" y="112"/>
                  </a:cubicBezTo>
                  <a:cubicBezTo>
                    <a:pt x="245" y="111"/>
                    <a:pt x="245" y="111"/>
                    <a:pt x="245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2"/>
                    <a:pt x="246" y="112"/>
                    <a:pt x="246" y="112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6" y="111"/>
                    <a:pt x="246" y="111"/>
                    <a:pt x="246" y="111"/>
                  </a:cubicBezTo>
                  <a:cubicBezTo>
                    <a:pt x="247" y="109"/>
                    <a:pt x="247" y="109"/>
                    <a:pt x="247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9"/>
                    <a:pt x="248" y="109"/>
                    <a:pt x="248" y="109"/>
                  </a:cubicBezTo>
                  <a:cubicBezTo>
                    <a:pt x="248" y="108"/>
                    <a:pt x="248" y="108"/>
                    <a:pt x="248" y="108"/>
                  </a:cubicBezTo>
                  <a:cubicBezTo>
                    <a:pt x="249" y="108"/>
                    <a:pt x="249" y="108"/>
                    <a:pt x="249" y="108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1" y="107"/>
                    <a:pt x="251" y="107"/>
                    <a:pt x="251" y="107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53" y="105"/>
                    <a:pt x="253" y="105"/>
                    <a:pt x="253" y="105"/>
                  </a:cubicBezTo>
                  <a:cubicBezTo>
                    <a:pt x="254" y="104"/>
                    <a:pt x="254" y="104"/>
                    <a:pt x="254" y="104"/>
                  </a:cubicBezTo>
                  <a:cubicBezTo>
                    <a:pt x="256" y="103"/>
                    <a:pt x="256" y="103"/>
                    <a:pt x="256" y="103"/>
                  </a:cubicBezTo>
                  <a:cubicBezTo>
                    <a:pt x="258" y="103"/>
                    <a:pt x="258" y="103"/>
                    <a:pt x="258" y="103"/>
                  </a:cubicBezTo>
                  <a:cubicBezTo>
                    <a:pt x="259" y="103"/>
                    <a:pt x="259" y="103"/>
                    <a:pt x="259" y="103"/>
                  </a:cubicBezTo>
                  <a:cubicBezTo>
                    <a:pt x="260" y="103"/>
                    <a:pt x="260" y="103"/>
                    <a:pt x="260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1" y="103"/>
                    <a:pt x="261" y="103"/>
                    <a:pt x="261" y="103"/>
                  </a:cubicBezTo>
                  <a:cubicBezTo>
                    <a:pt x="262" y="103"/>
                    <a:pt x="262" y="103"/>
                    <a:pt x="262" y="103"/>
                  </a:cubicBezTo>
                  <a:cubicBezTo>
                    <a:pt x="263" y="104"/>
                    <a:pt x="263" y="104"/>
                    <a:pt x="263" y="104"/>
                  </a:cubicBezTo>
                  <a:cubicBezTo>
                    <a:pt x="265" y="104"/>
                    <a:pt x="265" y="104"/>
                    <a:pt x="265" y="104"/>
                  </a:cubicBezTo>
                  <a:cubicBezTo>
                    <a:pt x="265" y="105"/>
                    <a:pt x="265" y="105"/>
                    <a:pt x="265" y="105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4" y="106"/>
                    <a:pt x="264" y="106"/>
                    <a:pt x="264" y="106"/>
                  </a:cubicBezTo>
                  <a:cubicBezTo>
                    <a:pt x="263" y="106"/>
                    <a:pt x="263" y="106"/>
                    <a:pt x="263" y="106"/>
                  </a:cubicBezTo>
                  <a:cubicBezTo>
                    <a:pt x="262" y="106"/>
                    <a:pt x="262" y="106"/>
                    <a:pt x="262" y="106"/>
                  </a:cubicBezTo>
                  <a:cubicBezTo>
                    <a:pt x="261" y="107"/>
                    <a:pt x="261" y="107"/>
                    <a:pt x="261" y="107"/>
                  </a:cubicBezTo>
                  <a:cubicBezTo>
                    <a:pt x="261" y="108"/>
                    <a:pt x="261" y="108"/>
                    <a:pt x="261" y="108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58" y="110"/>
                    <a:pt x="258" y="110"/>
                    <a:pt x="258" y="110"/>
                  </a:cubicBezTo>
                  <a:cubicBezTo>
                    <a:pt x="256" y="111"/>
                    <a:pt x="256" y="111"/>
                    <a:pt x="256" y="111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5" y="112"/>
                    <a:pt x="255" y="112"/>
                    <a:pt x="255" y="112"/>
                  </a:cubicBezTo>
                  <a:cubicBezTo>
                    <a:pt x="254" y="114"/>
                    <a:pt x="254" y="114"/>
                    <a:pt x="254" y="114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6"/>
                    <a:pt x="254" y="116"/>
                    <a:pt x="254" y="116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4" y="117"/>
                    <a:pt x="254" y="117"/>
                    <a:pt x="254" y="117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52" y="121"/>
                    <a:pt x="252" y="121"/>
                    <a:pt x="252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1" y="121"/>
                    <a:pt x="251" y="121"/>
                    <a:pt x="251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2" y="123"/>
                    <a:pt x="252" y="123"/>
                    <a:pt x="252" y="123"/>
                  </a:cubicBezTo>
                  <a:cubicBezTo>
                    <a:pt x="252" y="124"/>
                    <a:pt x="252" y="124"/>
                    <a:pt x="252" y="124"/>
                  </a:cubicBezTo>
                  <a:cubicBezTo>
                    <a:pt x="252" y="125"/>
                    <a:pt x="252" y="125"/>
                    <a:pt x="252" y="125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3" y="126"/>
                    <a:pt x="253" y="126"/>
                    <a:pt x="253" y="126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4" y="127"/>
                    <a:pt x="254" y="127"/>
                    <a:pt x="254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7"/>
                    <a:pt x="253" y="127"/>
                    <a:pt x="253" y="127"/>
                  </a:cubicBezTo>
                  <a:cubicBezTo>
                    <a:pt x="253" y="128"/>
                    <a:pt x="253" y="128"/>
                    <a:pt x="253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2" y="128"/>
                    <a:pt x="252" y="128"/>
                    <a:pt x="252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1" y="128"/>
                    <a:pt x="251" y="128"/>
                    <a:pt x="251" y="128"/>
                  </a:cubicBezTo>
                  <a:cubicBezTo>
                    <a:pt x="252" y="129"/>
                    <a:pt x="252" y="129"/>
                    <a:pt x="252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2" y="130"/>
                    <a:pt x="252" y="130"/>
                    <a:pt x="252" y="130"/>
                  </a:cubicBezTo>
                  <a:cubicBezTo>
                    <a:pt x="252" y="131"/>
                    <a:pt x="252" y="131"/>
                    <a:pt x="252" y="131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3" y="131"/>
                    <a:pt x="253" y="131"/>
                    <a:pt x="253" y="131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4" y="129"/>
                    <a:pt x="254" y="129"/>
                    <a:pt x="254" y="129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5" y="127"/>
                    <a:pt x="255" y="127"/>
                    <a:pt x="255" y="127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6" y="126"/>
                    <a:pt x="256" y="126"/>
                    <a:pt x="256" y="126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5"/>
                    <a:pt x="256" y="125"/>
                    <a:pt x="256" y="125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54" y="124"/>
                    <a:pt x="254" y="124"/>
                    <a:pt x="254" y="124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3"/>
                    <a:pt x="254" y="123"/>
                    <a:pt x="254" y="123"/>
                  </a:cubicBezTo>
                  <a:cubicBezTo>
                    <a:pt x="254" y="122"/>
                    <a:pt x="254" y="122"/>
                    <a:pt x="254" y="122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4" y="121"/>
                    <a:pt x="254" y="121"/>
                    <a:pt x="254" y="121"/>
                  </a:cubicBezTo>
                  <a:cubicBezTo>
                    <a:pt x="255" y="120"/>
                    <a:pt x="255" y="120"/>
                    <a:pt x="255" y="120"/>
                  </a:cubicBezTo>
                  <a:cubicBezTo>
                    <a:pt x="256" y="120"/>
                    <a:pt x="256" y="120"/>
                    <a:pt x="256" y="120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9"/>
                    <a:pt x="256" y="119"/>
                    <a:pt x="256" y="119"/>
                  </a:cubicBezTo>
                  <a:cubicBezTo>
                    <a:pt x="256" y="118"/>
                    <a:pt x="256" y="118"/>
                    <a:pt x="256" y="118"/>
                  </a:cubicBezTo>
                  <a:cubicBezTo>
                    <a:pt x="257" y="119"/>
                    <a:pt x="257" y="119"/>
                    <a:pt x="257" y="119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7" y="120"/>
                    <a:pt x="257" y="120"/>
                    <a:pt x="257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19"/>
                    <a:pt x="258" y="119"/>
                    <a:pt x="258" y="119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59" y="118"/>
                    <a:pt x="259" y="118"/>
                    <a:pt x="259" y="118"/>
                  </a:cubicBezTo>
                  <a:cubicBezTo>
                    <a:pt x="260" y="118"/>
                    <a:pt x="260" y="118"/>
                    <a:pt x="260" y="118"/>
                  </a:cubicBezTo>
                  <a:cubicBezTo>
                    <a:pt x="261" y="117"/>
                    <a:pt x="261" y="117"/>
                    <a:pt x="261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60" y="117"/>
                    <a:pt x="260" y="117"/>
                    <a:pt x="260" y="117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8" y="118"/>
                    <a:pt x="258" y="118"/>
                    <a:pt x="258" y="118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7"/>
                    <a:pt x="257" y="117"/>
                    <a:pt x="257" y="117"/>
                  </a:cubicBezTo>
                  <a:cubicBezTo>
                    <a:pt x="257" y="116"/>
                    <a:pt x="257" y="116"/>
                    <a:pt x="257" y="116"/>
                  </a:cubicBezTo>
                  <a:cubicBezTo>
                    <a:pt x="258" y="116"/>
                    <a:pt x="258" y="116"/>
                    <a:pt x="258" y="116"/>
                  </a:cubicBezTo>
                  <a:cubicBezTo>
                    <a:pt x="257" y="115"/>
                    <a:pt x="257" y="115"/>
                    <a:pt x="257" y="115"/>
                  </a:cubicBezTo>
                  <a:cubicBezTo>
                    <a:pt x="258" y="114"/>
                    <a:pt x="258" y="114"/>
                    <a:pt x="258" y="114"/>
                  </a:cubicBezTo>
                  <a:cubicBezTo>
                    <a:pt x="258" y="113"/>
                    <a:pt x="258" y="113"/>
                    <a:pt x="258" y="113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9" y="112"/>
                    <a:pt x="259" y="112"/>
                    <a:pt x="259" y="112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2" y="114"/>
                    <a:pt x="262" y="114"/>
                    <a:pt x="262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4"/>
                    <a:pt x="263" y="114"/>
                    <a:pt x="263" y="114"/>
                  </a:cubicBezTo>
                  <a:cubicBezTo>
                    <a:pt x="263" y="113"/>
                    <a:pt x="263" y="113"/>
                    <a:pt x="263" y="113"/>
                  </a:cubicBezTo>
                  <a:cubicBezTo>
                    <a:pt x="261" y="113"/>
                    <a:pt x="261" y="113"/>
                    <a:pt x="261" y="113"/>
                  </a:cubicBezTo>
                  <a:cubicBezTo>
                    <a:pt x="261" y="112"/>
                    <a:pt x="261" y="112"/>
                    <a:pt x="261" y="112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0" y="111"/>
                    <a:pt x="260" y="111"/>
                    <a:pt x="260" y="111"/>
                  </a:cubicBezTo>
                  <a:cubicBezTo>
                    <a:pt x="261" y="111"/>
                    <a:pt x="261" y="111"/>
                    <a:pt x="261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3" y="112"/>
                    <a:pt x="263" y="112"/>
                    <a:pt x="263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5" y="112"/>
                    <a:pt x="265" y="112"/>
                    <a:pt x="265" y="112"/>
                  </a:cubicBezTo>
                  <a:cubicBezTo>
                    <a:pt x="264" y="112"/>
                    <a:pt x="264" y="112"/>
                    <a:pt x="264" y="112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3" y="109"/>
                    <a:pt x="263" y="109"/>
                    <a:pt x="263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09"/>
                    <a:pt x="264" y="109"/>
                    <a:pt x="264" y="109"/>
                  </a:cubicBezTo>
                  <a:cubicBezTo>
                    <a:pt x="264" y="110"/>
                    <a:pt x="264" y="110"/>
                    <a:pt x="264" y="110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5" y="109"/>
                    <a:pt x="265" y="109"/>
                    <a:pt x="265" y="109"/>
                  </a:cubicBezTo>
                  <a:cubicBezTo>
                    <a:pt x="265" y="108"/>
                    <a:pt x="265" y="108"/>
                    <a:pt x="265" y="108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10"/>
                    <a:pt x="267" y="110"/>
                    <a:pt x="267" y="110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8" y="110"/>
                    <a:pt x="268" y="110"/>
                    <a:pt x="268" y="110"/>
                  </a:cubicBezTo>
                  <a:cubicBezTo>
                    <a:pt x="267" y="109"/>
                    <a:pt x="267" y="109"/>
                    <a:pt x="267" y="109"/>
                  </a:cubicBezTo>
                  <a:cubicBezTo>
                    <a:pt x="267" y="108"/>
                    <a:pt x="267" y="108"/>
                    <a:pt x="267" y="108"/>
                  </a:cubicBezTo>
                  <a:cubicBezTo>
                    <a:pt x="269" y="108"/>
                    <a:pt x="269" y="108"/>
                    <a:pt x="269" y="108"/>
                  </a:cubicBezTo>
                  <a:cubicBezTo>
                    <a:pt x="271" y="107"/>
                    <a:pt x="271" y="107"/>
                    <a:pt x="271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3" y="107"/>
                    <a:pt x="273" y="107"/>
                    <a:pt x="273" y="107"/>
                  </a:cubicBezTo>
                  <a:cubicBezTo>
                    <a:pt x="274" y="107"/>
                    <a:pt x="274" y="107"/>
                    <a:pt x="274" y="107"/>
                  </a:cubicBezTo>
                  <a:cubicBezTo>
                    <a:pt x="275" y="107"/>
                    <a:pt x="275" y="107"/>
                    <a:pt x="275" y="107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7" y="108"/>
                    <a:pt x="277" y="108"/>
                    <a:pt x="277" y="108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0"/>
                    <a:pt x="276" y="110"/>
                    <a:pt x="276" y="110"/>
                  </a:cubicBezTo>
                  <a:cubicBezTo>
                    <a:pt x="276" y="111"/>
                    <a:pt x="276" y="111"/>
                    <a:pt x="276" y="111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5" y="112"/>
                    <a:pt x="275" y="112"/>
                    <a:pt x="275" y="112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3"/>
                    <a:pt x="276" y="113"/>
                    <a:pt x="276" y="113"/>
                  </a:cubicBezTo>
                  <a:cubicBezTo>
                    <a:pt x="276" y="114"/>
                    <a:pt x="276" y="114"/>
                    <a:pt x="276" y="114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5"/>
                    <a:pt x="275" y="115"/>
                    <a:pt x="275" y="115"/>
                  </a:cubicBezTo>
                  <a:cubicBezTo>
                    <a:pt x="275" y="116"/>
                    <a:pt x="275" y="116"/>
                    <a:pt x="275" y="116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7"/>
                    <a:pt x="275" y="117"/>
                    <a:pt x="275" y="117"/>
                  </a:cubicBezTo>
                  <a:cubicBezTo>
                    <a:pt x="275" y="118"/>
                    <a:pt x="275" y="118"/>
                    <a:pt x="275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1" y="121"/>
                    <a:pt x="271" y="121"/>
                    <a:pt x="271" y="121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3" y="120"/>
                    <a:pt x="273" y="120"/>
                    <a:pt x="273" y="120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19"/>
                    <a:pt x="274" y="119"/>
                    <a:pt x="274" y="119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4" y="120"/>
                    <a:pt x="274" y="120"/>
                    <a:pt x="274" y="120"/>
                  </a:cubicBezTo>
                  <a:cubicBezTo>
                    <a:pt x="272" y="121"/>
                    <a:pt x="272" y="121"/>
                    <a:pt x="272" y="121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2" y="122"/>
                    <a:pt x="272" y="122"/>
                    <a:pt x="272" y="122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0" y="122"/>
                    <a:pt x="270" y="122"/>
                    <a:pt x="270" y="122"/>
                  </a:cubicBezTo>
                  <a:cubicBezTo>
                    <a:pt x="270" y="123"/>
                    <a:pt x="270" y="123"/>
                    <a:pt x="270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3"/>
                    <a:pt x="271" y="123"/>
                    <a:pt x="271" y="123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0" y="124"/>
                    <a:pt x="270" y="124"/>
                    <a:pt x="270" y="124"/>
                  </a:cubicBezTo>
                  <a:cubicBezTo>
                    <a:pt x="271" y="124"/>
                    <a:pt x="271" y="124"/>
                    <a:pt x="271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2" y="124"/>
                    <a:pt x="272" y="124"/>
                    <a:pt x="272" y="124"/>
                  </a:cubicBezTo>
                  <a:cubicBezTo>
                    <a:pt x="273" y="123"/>
                    <a:pt x="273" y="123"/>
                    <a:pt x="273" y="123"/>
                  </a:cubicBezTo>
                  <a:cubicBezTo>
                    <a:pt x="273" y="122"/>
                    <a:pt x="273" y="122"/>
                    <a:pt x="273" y="122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4" y="122"/>
                    <a:pt x="274" y="122"/>
                    <a:pt x="274" y="122"/>
                  </a:cubicBezTo>
                  <a:cubicBezTo>
                    <a:pt x="274" y="123"/>
                    <a:pt x="274" y="123"/>
                    <a:pt x="274" y="123"/>
                  </a:cubicBezTo>
                  <a:cubicBezTo>
                    <a:pt x="275" y="123"/>
                    <a:pt x="275" y="123"/>
                    <a:pt x="275" y="123"/>
                  </a:cubicBezTo>
                  <a:cubicBezTo>
                    <a:pt x="275" y="122"/>
                    <a:pt x="275" y="122"/>
                    <a:pt x="275" y="122"/>
                  </a:cubicBezTo>
                  <a:cubicBezTo>
                    <a:pt x="274" y="121"/>
                    <a:pt x="274" y="121"/>
                    <a:pt x="274" y="121"/>
                  </a:cubicBezTo>
                  <a:cubicBezTo>
                    <a:pt x="275" y="121"/>
                    <a:pt x="275" y="121"/>
                    <a:pt x="275" y="12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6" y="122"/>
                    <a:pt x="276" y="122"/>
                    <a:pt x="276" y="122"/>
                  </a:cubicBezTo>
                  <a:cubicBezTo>
                    <a:pt x="276" y="121"/>
                    <a:pt x="276" y="121"/>
                    <a:pt x="276" y="121"/>
                  </a:cubicBezTo>
                  <a:cubicBezTo>
                    <a:pt x="277" y="121"/>
                    <a:pt x="277" y="121"/>
                    <a:pt x="277" y="121"/>
                  </a:cubicBezTo>
                  <a:cubicBezTo>
                    <a:pt x="278" y="121"/>
                    <a:pt x="278" y="121"/>
                    <a:pt x="278" y="121"/>
                  </a:cubicBezTo>
                  <a:cubicBezTo>
                    <a:pt x="278" y="122"/>
                    <a:pt x="278" y="122"/>
                    <a:pt x="278" y="122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7" y="124"/>
                    <a:pt x="277" y="124"/>
                    <a:pt x="277" y="124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77" y="126"/>
                    <a:pt x="277" y="126"/>
                    <a:pt x="277" y="126"/>
                  </a:cubicBezTo>
                  <a:cubicBezTo>
                    <a:pt x="278" y="125"/>
                    <a:pt x="278" y="125"/>
                    <a:pt x="278" y="125"/>
                  </a:cubicBezTo>
                  <a:cubicBezTo>
                    <a:pt x="277" y="125"/>
                    <a:pt x="277" y="125"/>
                    <a:pt x="277" y="125"/>
                  </a:cubicBezTo>
                  <a:cubicBezTo>
                    <a:pt x="278" y="124"/>
                    <a:pt x="278" y="124"/>
                    <a:pt x="278" y="124"/>
                  </a:cubicBezTo>
                  <a:cubicBezTo>
                    <a:pt x="278" y="123"/>
                    <a:pt x="278" y="123"/>
                    <a:pt x="278" y="123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5"/>
                    <a:pt x="279" y="125"/>
                    <a:pt x="279" y="125"/>
                  </a:cubicBezTo>
                  <a:cubicBezTo>
                    <a:pt x="279" y="124"/>
                    <a:pt x="279" y="124"/>
                    <a:pt x="279" y="124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79" y="121"/>
                    <a:pt x="279" y="121"/>
                    <a:pt x="279" y="121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0" y="122"/>
                    <a:pt x="280" y="122"/>
                    <a:pt x="280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0" y="123"/>
                    <a:pt x="280" y="123"/>
                    <a:pt x="280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2" y="124"/>
                    <a:pt x="282" y="124"/>
                    <a:pt x="282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4" y="124"/>
                    <a:pt x="284" y="124"/>
                    <a:pt x="284" y="124"/>
                  </a:cubicBezTo>
                  <a:cubicBezTo>
                    <a:pt x="283" y="124"/>
                    <a:pt x="283" y="124"/>
                    <a:pt x="283" y="124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1" y="122"/>
                    <a:pt x="281" y="122"/>
                    <a:pt x="281" y="122"/>
                  </a:cubicBezTo>
                  <a:cubicBezTo>
                    <a:pt x="280" y="121"/>
                    <a:pt x="280" y="121"/>
                    <a:pt x="280" y="121"/>
                  </a:cubicBezTo>
                  <a:cubicBezTo>
                    <a:pt x="281" y="120"/>
                    <a:pt x="281" y="120"/>
                    <a:pt x="281" y="120"/>
                  </a:cubicBezTo>
                  <a:cubicBezTo>
                    <a:pt x="282" y="120"/>
                    <a:pt x="282" y="120"/>
                    <a:pt x="282" y="120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4" y="119"/>
                    <a:pt x="284" y="119"/>
                    <a:pt x="284" y="119"/>
                  </a:cubicBezTo>
                  <a:cubicBezTo>
                    <a:pt x="285" y="119"/>
                    <a:pt x="285" y="119"/>
                    <a:pt x="285" y="119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7" y="120"/>
                    <a:pt x="287" y="120"/>
                    <a:pt x="287" y="120"/>
                  </a:cubicBezTo>
                  <a:cubicBezTo>
                    <a:pt x="287" y="121"/>
                    <a:pt x="287" y="121"/>
                    <a:pt x="287" y="121"/>
                  </a:cubicBezTo>
                  <a:cubicBezTo>
                    <a:pt x="288" y="121"/>
                    <a:pt x="288" y="121"/>
                    <a:pt x="288" y="121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3"/>
                    <a:pt x="291" y="123"/>
                    <a:pt x="291" y="123"/>
                  </a:cubicBezTo>
                  <a:cubicBezTo>
                    <a:pt x="291" y="124"/>
                    <a:pt x="291" y="124"/>
                    <a:pt x="291" y="124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92" y="125"/>
                    <a:pt x="292" y="125"/>
                    <a:pt x="292" y="125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5"/>
                    <a:pt x="289" y="125"/>
                    <a:pt x="289" y="125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87" y="127"/>
                    <a:pt x="287" y="127"/>
                    <a:pt x="287" y="127"/>
                  </a:cubicBezTo>
                  <a:cubicBezTo>
                    <a:pt x="288" y="126"/>
                    <a:pt x="288" y="126"/>
                    <a:pt x="288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90" y="126"/>
                    <a:pt x="290" y="126"/>
                    <a:pt x="290" y="126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7" y="129"/>
                    <a:pt x="287" y="129"/>
                    <a:pt x="287" y="129"/>
                  </a:cubicBezTo>
                  <a:cubicBezTo>
                    <a:pt x="286" y="129"/>
                    <a:pt x="286" y="129"/>
                    <a:pt x="286" y="129"/>
                  </a:cubicBezTo>
                  <a:cubicBezTo>
                    <a:pt x="286" y="130"/>
                    <a:pt x="286" y="130"/>
                    <a:pt x="286" y="130"/>
                  </a:cubicBezTo>
                  <a:cubicBezTo>
                    <a:pt x="287" y="130"/>
                    <a:pt x="287" y="130"/>
                    <a:pt x="287" y="130"/>
                  </a:cubicBezTo>
                  <a:cubicBezTo>
                    <a:pt x="288" y="128"/>
                    <a:pt x="288" y="128"/>
                    <a:pt x="288" y="128"/>
                  </a:cubicBezTo>
                  <a:cubicBezTo>
                    <a:pt x="289" y="127"/>
                    <a:pt x="289" y="127"/>
                    <a:pt x="289" y="127"/>
                  </a:cubicBezTo>
                  <a:cubicBezTo>
                    <a:pt x="290" y="127"/>
                    <a:pt x="290" y="127"/>
                    <a:pt x="290" y="127"/>
                  </a:cubicBezTo>
                  <a:cubicBezTo>
                    <a:pt x="291" y="126"/>
                    <a:pt x="291" y="126"/>
                    <a:pt x="291" y="126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2" y="127"/>
                    <a:pt x="292" y="127"/>
                    <a:pt x="292" y="127"/>
                  </a:cubicBezTo>
                  <a:cubicBezTo>
                    <a:pt x="293" y="127"/>
                    <a:pt x="293" y="127"/>
                    <a:pt x="293" y="127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8"/>
                    <a:pt x="293" y="128"/>
                    <a:pt x="293" y="128"/>
                  </a:cubicBezTo>
                  <a:cubicBezTo>
                    <a:pt x="293" y="129"/>
                    <a:pt x="293" y="129"/>
                    <a:pt x="293" y="129"/>
                  </a:cubicBezTo>
                  <a:cubicBezTo>
                    <a:pt x="292" y="129"/>
                    <a:pt x="292" y="129"/>
                    <a:pt x="292" y="129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89" y="130"/>
                    <a:pt x="289" y="130"/>
                    <a:pt x="289" y="130"/>
                  </a:cubicBezTo>
                  <a:cubicBezTo>
                    <a:pt x="290" y="130"/>
                    <a:pt x="290" y="130"/>
                    <a:pt x="290" y="130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8" y="131"/>
                    <a:pt x="288" y="131"/>
                    <a:pt x="288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89" y="131"/>
                    <a:pt x="289" y="131"/>
                    <a:pt x="289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1" y="131"/>
                    <a:pt x="291" y="131"/>
                    <a:pt x="291" y="131"/>
                  </a:cubicBezTo>
                  <a:cubicBezTo>
                    <a:pt x="290" y="131"/>
                    <a:pt x="290" y="131"/>
                    <a:pt x="290" y="131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89" y="133"/>
                    <a:pt x="289" y="133"/>
                    <a:pt x="289" y="133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0" y="132"/>
                    <a:pt x="290" y="132"/>
                    <a:pt x="290" y="132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2" y="131"/>
                    <a:pt x="292" y="131"/>
                    <a:pt x="292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3" y="131"/>
                    <a:pt x="293" y="131"/>
                    <a:pt x="293" y="131"/>
                  </a:cubicBezTo>
                  <a:cubicBezTo>
                    <a:pt x="294" y="130"/>
                    <a:pt x="294" y="130"/>
                    <a:pt x="294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5" y="130"/>
                    <a:pt x="295" y="130"/>
                    <a:pt x="295" y="130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3"/>
                    <a:pt x="291" y="133"/>
                    <a:pt x="291" y="133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4"/>
                    <a:pt x="291" y="134"/>
                    <a:pt x="291" y="134"/>
                  </a:cubicBezTo>
                  <a:cubicBezTo>
                    <a:pt x="291" y="135"/>
                    <a:pt x="291" y="135"/>
                    <a:pt x="291" y="135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3"/>
                    <a:pt x="292" y="133"/>
                    <a:pt x="292" y="133"/>
                  </a:cubicBezTo>
                  <a:cubicBezTo>
                    <a:pt x="293" y="132"/>
                    <a:pt x="293" y="132"/>
                    <a:pt x="293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2"/>
                    <a:pt x="294" y="132"/>
                    <a:pt x="294" y="132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292" y="135"/>
                    <a:pt x="292" y="135"/>
                    <a:pt x="292" y="135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1" y="136"/>
                    <a:pt x="291" y="136"/>
                    <a:pt x="291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2" y="136"/>
                    <a:pt x="292" y="136"/>
                    <a:pt x="292" y="136"/>
                  </a:cubicBezTo>
                  <a:cubicBezTo>
                    <a:pt x="293" y="134"/>
                    <a:pt x="293" y="134"/>
                    <a:pt x="293" y="134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4" y="135"/>
                    <a:pt x="294" y="135"/>
                    <a:pt x="294" y="135"/>
                  </a:cubicBezTo>
                  <a:cubicBezTo>
                    <a:pt x="293" y="136"/>
                    <a:pt x="293" y="136"/>
                    <a:pt x="293" y="136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3" y="137"/>
                    <a:pt x="293" y="137"/>
                    <a:pt x="293" y="137"/>
                  </a:cubicBezTo>
                  <a:cubicBezTo>
                    <a:pt x="294" y="137"/>
                    <a:pt x="294" y="137"/>
                    <a:pt x="294" y="137"/>
                  </a:cubicBezTo>
                  <a:cubicBezTo>
                    <a:pt x="294" y="136"/>
                    <a:pt x="294" y="136"/>
                    <a:pt x="294" y="136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5"/>
                    <a:pt x="295" y="135"/>
                    <a:pt x="295" y="135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6" y="134"/>
                    <a:pt x="296" y="134"/>
                    <a:pt x="296" y="134"/>
                  </a:cubicBezTo>
                  <a:cubicBezTo>
                    <a:pt x="296" y="133"/>
                    <a:pt x="296" y="133"/>
                    <a:pt x="296" y="133"/>
                  </a:cubicBezTo>
                  <a:cubicBezTo>
                    <a:pt x="297" y="133"/>
                    <a:pt x="297" y="133"/>
                    <a:pt x="297" y="133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7" y="132"/>
                    <a:pt x="297" y="132"/>
                    <a:pt x="297" y="132"/>
                  </a:cubicBezTo>
                  <a:cubicBezTo>
                    <a:pt x="298" y="132"/>
                    <a:pt x="298" y="132"/>
                    <a:pt x="298" y="132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8" y="131"/>
                    <a:pt x="298" y="131"/>
                    <a:pt x="298" y="131"/>
                  </a:cubicBezTo>
                  <a:cubicBezTo>
                    <a:pt x="299" y="132"/>
                    <a:pt x="299" y="132"/>
                    <a:pt x="299" y="132"/>
                  </a:cubicBezTo>
                  <a:cubicBezTo>
                    <a:pt x="299" y="133"/>
                    <a:pt x="299" y="133"/>
                    <a:pt x="299" y="133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300" y="134"/>
                    <a:pt x="300" y="134"/>
                    <a:pt x="300" y="134"/>
                  </a:cubicBezTo>
                  <a:cubicBezTo>
                    <a:pt x="300" y="135"/>
                    <a:pt x="300" y="135"/>
                    <a:pt x="300" y="135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0" y="137"/>
                    <a:pt x="300" y="137"/>
                    <a:pt x="300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9" y="137"/>
                    <a:pt x="299" y="137"/>
                    <a:pt x="299" y="137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8" y="136"/>
                    <a:pt x="298" y="136"/>
                    <a:pt x="298" y="136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7" y="137"/>
                    <a:pt x="297" y="137"/>
                    <a:pt x="297" y="137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5" y="138"/>
                    <a:pt x="295" y="138"/>
                    <a:pt x="295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8"/>
                    <a:pt x="296" y="138"/>
                    <a:pt x="296" y="138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6" y="139"/>
                    <a:pt x="296" y="139"/>
                    <a:pt x="296" y="139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4" y="140"/>
                    <a:pt x="294" y="140"/>
                    <a:pt x="294" y="140"/>
                  </a:cubicBezTo>
                  <a:cubicBezTo>
                    <a:pt x="295" y="140"/>
                    <a:pt x="295" y="140"/>
                    <a:pt x="295" y="140"/>
                  </a:cubicBezTo>
                  <a:cubicBezTo>
                    <a:pt x="296" y="140"/>
                    <a:pt x="296" y="140"/>
                    <a:pt x="296" y="140"/>
                  </a:cubicBezTo>
                  <a:cubicBezTo>
                    <a:pt x="297" y="140"/>
                    <a:pt x="297" y="140"/>
                    <a:pt x="297" y="140"/>
                  </a:cubicBezTo>
                  <a:cubicBezTo>
                    <a:pt x="298" y="140"/>
                    <a:pt x="298" y="140"/>
                    <a:pt x="298" y="140"/>
                  </a:cubicBezTo>
                  <a:cubicBezTo>
                    <a:pt x="298" y="139"/>
                    <a:pt x="298" y="139"/>
                    <a:pt x="298" y="139"/>
                  </a:cubicBezTo>
                  <a:cubicBezTo>
                    <a:pt x="299" y="139"/>
                    <a:pt x="299" y="139"/>
                    <a:pt x="299" y="139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40"/>
                    <a:pt x="300" y="140"/>
                    <a:pt x="300" y="140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8"/>
                    <a:pt x="300" y="138"/>
                    <a:pt x="300" y="138"/>
                  </a:cubicBezTo>
                  <a:cubicBezTo>
                    <a:pt x="301" y="138"/>
                    <a:pt x="301" y="138"/>
                    <a:pt x="301" y="138"/>
                  </a:cubicBezTo>
                  <a:cubicBezTo>
                    <a:pt x="302" y="137"/>
                    <a:pt x="302" y="137"/>
                    <a:pt x="302" y="137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8"/>
                    <a:pt x="302" y="138"/>
                    <a:pt x="302" y="138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2" y="139"/>
                    <a:pt x="302" y="139"/>
                    <a:pt x="302" y="139"/>
                  </a:cubicBezTo>
                  <a:cubicBezTo>
                    <a:pt x="301" y="140"/>
                    <a:pt x="301" y="140"/>
                    <a:pt x="301" y="140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8" y="141"/>
                    <a:pt x="298" y="141"/>
                    <a:pt x="298" y="141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7" y="142"/>
                    <a:pt x="297" y="142"/>
                    <a:pt x="297" y="142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6" y="144"/>
                    <a:pt x="296" y="144"/>
                    <a:pt x="296" y="144"/>
                  </a:cubicBezTo>
                  <a:cubicBezTo>
                    <a:pt x="297" y="143"/>
                    <a:pt x="297" y="143"/>
                    <a:pt x="297" y="143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8" y="142"/>
                    <a:pt x="298" y="142"/>
                    <a:pt x="298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2"/>
                    <a:pt x="299" y="142"/>
                    <a:pt x="299" y="142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298" y="144"/>
                    <a:pt x="298" y="144"/>
                    <a:pt x="298" y="144"/>
                  </a:cubicBezTo>
                  <a:cubicBezTo>
                    <a:pt x="297" y="145"/>
                    <a:pt x="297" y="145"/>
                    <a:pt x="297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6" y="145"/>
                    <a:pt x="296" y="145"/>
                    <a:pt x="296" y="145"/>
                  </a:cubicBezTo>
                  <a:cubicBezTo>
                    <a:pt x="298" y="145"/>
                    <a:pt x="298" y="145"/>
                    <a:pt x="298" y="145"/>
                  </a:cubicBezTo>
                  <a:cubicBezTo>
                    <a:pt x="299" y="143"/>
                    <a:pt x="299" y="143"/>
                    <a:pt x="299" y="143"/>
                  </a:cubicBezTo>
                  <a:cubicBezTo>
                    <a:pt x="300" y="142"/>
                    <a:pt x="300" y="142"/>
                    <a:pt x="300" y="142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0" y="141"/>
                    <a:pt x="300" y="141"/>
                    <a:pt x="300" y="141"/>
                  </a:cubicBezTo>
                  <a:cubicBezTo>
                    <a:pt x="301" y="141"/>
                    <a:pt x="301" y="141"/>
                    <a:pt x="301" y="141"/>
                  </a:cubicBezTo>
                  <a:cubicBezTo>
                    <a:pt x="302" y="140"/>
                    <a:pt x="302" y="140"/>
                    <a:pt x="302" y="140"/>
                  </a:cubicBezTo>
                  <a:cubicBezTo>
                    <a:pt x="303" y="140"/>
                    <a:pt x="303" y="140"/>
                    <a:pt x="303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302" y="141"/>
                    <a:pt x="302" y="141"/>
                    <a:pt x="302" y="141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1" y="142"/>
                    <a:pt x="301" y="142"/>
                    <a:pt x="301" y="142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3" y="142"/>
                    <a:pt x="303" y="142"/>
                    <a:pt x="303" y="142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4" y="141"/>
                    <a:pt x="304" y="141"/>
                    <a:pt x="304" y="141"/>
                  </a:cubicBezTo>
                  <a:cubicBezTo>
                    <a:pt x="305" y="141"/>
                    <a:pt x="305" y="141"/>
                    <a:pt x="305" y="141"/>
                  </a:cubicBezTo>
                  <a:cubicBezTo>
                    <a:pt x="305" y="140"/>
                    <a:pt x="305" y="140"/>
                    <a:pt x="305" y="140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06" y="141"/>
                    <a:pt x="306" y="141"/>
                    <a:pt x="306" y="141"/>
                  </a:cubicBezTo>
                  <a:cubicBezTo>
                    <a:pt x="307" y="142"/>
                    <a:pt x="307" y="142"/>
                    <a:pt x="307" y="142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8" y="143"/>
                    <a:pt x="308" y="143"/>
                    <a:pt x="308" y="143"/>
                  </a:cubicBezTo>
                  <a:cubicBezTo>
                    <a:pt x="309" y="144"/>
                    <a:pt x="309" y="144"/>
                    <a:pt x="309" y="144"/>
                  </a:cubicBezTo>
                  <a:cubicBezTo>
                    <a:pt x="308" y="144"/>
                    <a:pt x="308" y="144"/>
                    <a:pt x="308" y="144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7" y="145"/>
                    <a:pt x="307" y="145"/>
                    <a:pt x="307" y="145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7" y="144"/>
                    <a:pt x="307" y="144"/>
                    <a:pt x="307" y="144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4" y="145"/>
                    <a:pt x="304" y="145"/>
                    <a:pt x="304" y="145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301" y="146"/>
                    <a:pt x="301" y="146"/>
                    <a:pt x="301" y="146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0" y="147"/>
                    <a:pt x="300" y="147"/>
                    <a:pt x="300" y="147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299" y="148"/>
                    <a:pt x="299" y="148"/>
                    <a:pt x="299" y="148"/>
                  </a:cubicBezTo>
                  <a:cubicBezTo>
                    <a:pt x="301" y="148"/>
                    <a:pt x="301" y="148"/>
                    <a:pt x="301" y="148"/>
                  </a:cubicBezTo>
                  <a:cubicBezTo>
                    <a:pt x="301" y="147"/>
                    <a:pt x="301" y="147"/>
                    <a:pt x="301" y="147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4" y="146"/>
                    <a:pt x="304" y="146"/>
                    <a:pt x="304" y="146"/>
                  </a:cubicBezTo>
                  <a:cubicBezTo>
                    <a:pt x="305" y="146"/>
                    <a:pt x="305" y="146"/>
                    <a:pt x="305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6" y="146"/>
                    <a:pt x="306" y="146"/>
                    <a:pt x="306" y="146"/>
                  </a:cubicBezTo>
                  <a:cubicBezTo>
                    <a:pt x="305" y="147"/>
                    <a:pt x="305" y="147"/>
                    <a:pt x="305" y="147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3" y="148"/>
                    <a:pt x="303" y="148"/>
                    <a:pt x="303" y="148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2" y="149"/>
                    <a:pt x="302" y="149"/>
                    <a:pt x="302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0" y="150"/>
                    <a:pt x="300" y="150"/>
                    <a:pt x="300" y="150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2" y="150"/>
                    <a:pt x="302" y="150"/>
                    <a:pt x="302" y="150"/>
                  </a:cubicBezTo>
                  <a:cubicBezTo>
                    <a:pt x="303" y="149"/>
                    <a:pt x="303" y="149"/>
                    <a:pt x="303" y="149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4" y="148"/>
                    <a:pt x="304" y="148"/>
                    <a:pt x="304" y="148"/>
                  </a:cubicBezTo>
                  <a:cubicBezTo>
                    <a:pt x="305" y="148"/>
                    <a:pt x="305" y="148"/>
                    <a:pt x="305" y="148"/>
                  </a:cubicBezTo>
                  <a:cubicBezTo>
                    <a:pt x="306" y="149"/>
                    <a:pt x="306" y="149"/>
                    <a:pt x="306" y="149"/>
                  </a:cubicBezTo>
                  <a:cubicBezTo>
                    <a:pt x="306" y="148"/>
                    <a:pt x="306" y="148"/>
                    <a:pt x="306" y="148"/>
                  </a:cubicBezTo>
                  <a:cubicBezTo>
                    <a:pt x="307" y="148"/>
                    <a:pt x="307" y="148"/>
                    <a:pt x="307" y="148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7" y="147"/>
                    <a:pt x="307" y="147"/>
                    <a:pt x="307" y="147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8" y="145"/>
                    <a:pt x="308" y="145"/>
                    <a:pt x="308" y="145"/>
                  </a:cubicBezTo>
                  <a:cubicBezTo>
                    <a:pt x="308" y="146"/>
                    <a:pt x="308" y="146"/>
                    <a:pt x="308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09" y="146"/>
                    <a:pt x="309" y="146"/>
                    <a:pt x="309" y="146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9"/>
                    <a:pt x="310" y="149"/>
                    <a:pt x="310" y="149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0"/>
                    <a:pt x="310" y="150"/>
                    <a:pt x="310" y="150"/>
                  </a:cubicBezTo>
                  <a:cubicBezTo>
                    <a:pt x="310" y="151"/>
                    <a:pt x="310" y="151"/>
                    <a:pt x="310" y="151"/>
                  </a:cubicBezTo>
                  <a:cubicBezTo>
                    <a:pt x="309" y="151"/>
                    <a:pt x="309" y="151"/>
                    <a:pt x="309" y="151"/>
                  </a:cubicBezTo>
                  <a:cubicBezTo>
                    <a:pt x="308" y="150"/>
                    <a:pt x="308" y="150"/>
                    <a:pt x="308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7" y="150"/>
                    <a:pt x="307" y="150"/>
                    <a:pt x="307" y="150"/>
                  </a:cubicBezTo>
                  <a:cubicBezTo>
                    <a:pt x="306" y="151"/>
                    <a:pt x="306" y="151"/>
                    <a:pt x="306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4" y="151"/>
                    <a:pt x="304" y="151"/>
                    <a:pt x="304" y="151"/>
                  </a:cubicBezTo>
                  <a:cubicBezTo>
                    <a:pt x="303" y="151"/>
                    <a:pt x="303" y="151"/>
                    <a:pt x="303" y="151"/>
                  </a:cubicBezTo>
                  <a:cubicBezTo>
                    <a:pt x="303" y="152"/>
                    <a:pt x="303" y="152"/>
                    <a:pt x="303" y="152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7" y="153"/>
                    <a:pt x="307" y="153"/>
                    <a:pt x="307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8" y="153"/>
                    <a:pt x="308" y="153"/>
                    <a:pt x="308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09" y="153"/>
                    <a:pt x="309" y="153"/>
                    <a:pt x="309" y="153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0" y="154"/>
                    <a:pt x="310" y="154"/>
                    <a:pt x="310" y="154"/>
                  </a:cubicBezTo>
                  <a:cubicBezTo>
                    <a:pt x="311" y="155"/>
                    <a:pt x="311" y="155"/>
                    <a:pt x="311" y="155"/>
                  </a:cubicBezTo>
                  <a:cubicBezTo>
                    <a:pt x="311" y="156"/>
                    <a:pt x="311" y="156"/>
                    <a:pt x="311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10" y="156"/>
                    <a:pt x="310" y="156"/>
                    <a:pt x="310" y="156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5"/>
                    <a:pt x="309" y="155"/>
                    <a:pt x="309" y="155"/>
                  </a:cubicBezTo>
                  <a:cubicBezTo>
                    <a:pt x="309" y="156"/>
                    <a:pt x="309" y="156"/>
                    <a:pt x="309" y="156"/>
                  </a:cubicBezTo>
                  <a:cubicBezTo>
                    <a:pt x="308" y="156"/>
                    <a:pt x="308" y="156"/>
                    <a:pt x="308" y="156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8" y="155"/>
                    <a:pt x="308" y="155"/>
                    <a:pt x="308" y="155"/>
                  </a:cubicBezTo>
                  <a:cubicBezTo>
                    <a:pt x="307" y="155"/>
                    <a:pt x="307" y="155"/>
                    <a:pt x="307" y="155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6" y="154"/>
                    <a:pt x="306" y="154"/>
                    <a:pt x="306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4" y="154"/>
                    <a:pt x="304" y="154"/>
                    <a:pt x="304" y="154"/>
                  </a:cubicBezTo>
                  <a:cubicBezTo>
                    <a:pt x="305" y="154"/>
                    <a:pt x="305" y="154"/>
                    <a:pt x="305" y="154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3" y="155"/>
                    <a:pt x="303" y="155"/>
                    <a:pt x="303" y="155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2" y="156"/>
                    <a:pt x="302" y="156"/>
                    <a:pt x="302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3" y="156"/>
                    <a:pt x="303" y="156"/>
                    <a:pt x="303" y="156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5"/>
                    <a:pt x="304" y="155"/>
                    <a:pt x="304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6" y="157"/>
                    <a:pt x="306" y="157"/>
                    <a:pt x="306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6"/>
                    <a:pt x="304" y="156"/>
                    <a:pt x="304" y="156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4" y="157"/>
                    <a:pt x="304" y="157"/>
                    <a:pt x="304" y="157"/>
                  </a:cubicBezTo>
                  <a:cubicBezTo>
                    <a:pt x="305" y="157"/>
                    <a:pt x="305" y="157"/>
                    <a:pt x="305" y="157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8"/>
                    <a:pt x="305" y="158"/>
                    <a:pt x="305" y="158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5" y="159"/>
                    <a:pt x="305" y="159"/>
                    <a:pt x="305" y="159"/>
                  </a:cubicBezTo>
                  <a:cubicBezTo>
                    <a:pt x="303" y="158"/>
                    <a:pt x="303" y="158"/>
                    <a:pt x="303" y="158"/>
                  </a:cubicBezTo>
                  <a:cubicBezTo>
                    <a:pt x="302" y="158"/>
                    <a:pt x="302" y="158"/>
                    <a:pt x="302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0" y="158"/>
                    <a:pt x="300" y="158"/>
                    <a:pt x="300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03" y="159"/>
                    <a:pt x="303" y="159"/>
                    <a:pt x="303" y="159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2" y="159"/>
                    <a:pt x="302" y="159"/>
                    <a:pt x="302" y="159"/>
                  </a:cubicBezTo>
                  <a:cubicBezTo>
                    <a:pt x="301" y="159"/>
                    <a:pt x="301" y="159"/>
                    <a:pt x="301" y="159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1" y="160"/>
                    <a:pt x="301" y="160"/>
                    <a:pt x="301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2" y="160"/>
                    <a:pt x="302" y="160"/>
                    <a:pt x="302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0"/>
                    <a:pt x="303" y="160"/>
                    <a:pt x="303" y="160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3" y="161"/>
                    <a:pt x="303" y="161"/>
                    <a:pt x="303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1"/>
                    <a:pt x="304" y="161"/>
                    <a:pt x="304" y="161"/>
                  </a:cubicBezTo>
                  <a:cubicBezTo>
                    <a:pt x="304" y="162"/>
                    <a:pt x="304" y="162"/>
                    <a:pt x="304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5" y="161"/>
                    <a:pt x="305" y="161"/>
                    <a:pt x="305" y="161"/>
                  </a:cubicBezTo>
                  <a:cubicBezTo>
                    <a:pt x="306" y="161"/>
                    <a:pt x="306" y="161"/>
                    <a:pt x="306" y="161"/>
                  </a:cubicBezTo>
                  <a:cubicBezTo>
                    <a:pt x="307" y="161"/>
                    <a:pt x="307" y="161"/>
                    <a:pt x="307" y="161"/>
                  </a:cubicBezTo>
                  <a:cubicBezTo>
                    <a:pt x="308" y="161"/>
                    <a:pt x="308" y="161"/>
                    <a:pt x="308" y="161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7" y="162"/>
                    <a:pt x="307" y="162"/>
                    <a:pt x="307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6" y="162"/>
                    <a:pt x="306" y="162"/>
                    <a:pt x="306" y="162"/>
                  </a:cubicBezTo>
                  <a:cubicBezTo>
                    <a:pt x="305" y="162"/>
                    <a:pt x="305" y="162"/>
                    <a:pt x="305" y="162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5" y="163"/>
                    <a:pt x="305" y="163"/>
                    <a:pt x="305" y="163"/>
                  </a:cubicBezTo>
                  <a:cubicBezTo>
                    <a:pt x="307" y="163"/>
                    <a:pt x="307" y="163"/>
                    <a:pt x="307" y="163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7" y="164"/>
                    <a:pt x="307" y="164"/>
                    <a:pt x="307" y="164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7" y="166"/>
                    <a:pt x="307" y="166"/>
                    <a:pt x="307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6"/>
                    <a:pt x="308" y="166"/>
                    <a:pt x="308" y="166"/>
                  </a:cubicBezTo>
                  <a:cubicBezTo>
                    <a:pt x="308" y="165"/>
                    <a:pt x="308" y="165"/>
                    <a:pt x="308" y="165"/>
                  </a:cubicBezTo>
                  <a:cubicBezTo>
                    <a:pt x="309" y="165"/>
                    <a:pt x="309" y="165"/>
                    <a:pt x="309" y="165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7" y="168"/>
                    <a:pt x="307" y="168"/>
                    <a:pt x="307" y="168"/>
                  </a:cubicBezTo>
                  <a:cubicBezTo>
                    <a:pt x="307" y="169"/>
                    <a:pt x="307" y="169"/>
                    <a:pt x="307" y="169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8" y="167"/>
                    <a:pt x="308" y="167"/>
                    <a:pt x="308" y="167"/>
                  </a:cubicBezTo>
                  <a:cubicBezTo>
                    <a:pt x="309" y="166"/>
                    <a:pt x="309" y="166"/>
                    <a:pt x="309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6"/>
                    <a:pt x="310" y="166"/>
                    <a:pt x="310" y="166"/>
                  </a:cubicBezTo>
                  <a:cubicBezTo>
                    <a:pt x="310" y="165"/>
                    <a:pt x="310" y="165"/>
                    <a:pt x="310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5"/>
                    <a:pt x="311" y="165"/>
                    <a:pt x="311" y="165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09" y="167"/>
                    <a:pt x="309" y="167"/>
                    <a:pt x="309" y="167"/>
                  </a:cubicBezTo>
                  <a:cubicBezTo>
                    <a:pt x="309" y="168"/>
                    <a:pt x="309" y="168"/>
                    <a:pt x="309" y="168"/>
                  </a:cubicBezTo>
                  <a:cubicBezTo>
                    <a:pt x="309" y="169"/>
                    <a:pt x="309" y="169"/>
                    <a:pt x="309" y="169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8"/>
                    <a:pt x="310" y="168"/>
                    <a:pt x="310" y="168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0" y="167"/>
                    <a:pt x="310" y="167"/>
                    <a:pt x="310" y="167"/>
                  </a:cubicBezTo>
                  <a:cubicBezTo>
                    <a:pt x="311" y="166"/>
                    <a:pt x="311" y="166"/>
                    <a:pt x="311" y="166"/>
                  </a:cubicBezTo>
                  <a:cubicBezTo>
                    <a:pt x="312" y="166"/>
                    <a:pt x="312" y="166"/>
                    <a:pt x="312" y="166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5"/>
                    <a:pt x="313" y="165"/>
                    <a:pt x="313" y="165"/>
                  </a:cubicBezTo>
                  <a:cubicBezTo>
                    <a:pt x="313" y="166"/>
                    <a:pt x="313" y="166"/>
                    <a:pt x="313" y="166"/>
                  </a:cubicBezTo>
                  <a:cubicBezTo>
                    <a:pt x="312" y="167"/>
                    <a:pt x="312" y="167"/>
                    <a:pt x="312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7"/>
                    <a:pt x="311" y="167"/>
                    <a:pt x="311" y="167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3" y="168"/>
                    <a:pt x="313" y="168"/>
                    <a:pt x="313" y="168"/>
                  </a:cubicBezTo>
                  <a:cubicBezTo>
                    <a:pt x="314" y="168"/>
                    <a:pt x="314" y="168"/>
                    <a:pt x="314" y="168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4" y="169"/>
                    <a:pt x="314" y="169"/>
                    <a:pt x="314" y="169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3" y="170"/>
                    <a:pt x="313" y="170"/>
                    <a:pt x="313" y="170"/>
                  </a:cubicBezTo>
                  <a:cubicBezTo>
                    <a:pt x="314" y="170"/>
                    <a:pt x="314" y="170"/>
                    <a:pt x="314" y="170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3" y="171"/>
                    <a:pt x="313" y="171"/>
                    <a:pt x="313" y="171"/>
                  </a:cubicBezTo>
                  <a:cubicBezTo>
                    <a:pt x="314" y="171"/>
                    <a:pt x="314" y="171"/>
                    <a:pt x="314" y="171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2" y="172"/>
                    <a:pt x="312" y="172"/>
                    <a:pt x="312" y="172"/>
                  </a:cubicBezTo>
                  <a:cubicBezTo>
                    <a:pt x="313" y="172"/>
                    <a:pt x="313" y="172"/>
                    <a:pt x="313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4" y="172"/>
                    <a:pt x="314" y="172"/>
                    <a:pt x="314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2"/>
                    <a:pt x="315" y="172"/>
                    <a:pt x="315" y="172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4" y="173"/>
                    <a:pt x="314" y="173"/>
                    <a:pt x="314" y="173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6" y="172"/>
                    <a:pt x="316" y="172"/>
                    <a:pt x="316" y="172"/>
                  </a:cubicBezTo>
                  <a:cubicBezTo>
                    <a:pt x="317" y="171"/>
                    <a:pt x="317" y="171"/>
                    <a:pt x="317" y="171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8" y="172"/>
                    <a:pt x="318" y="172"/>
                    <a:pt x="318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7" y="172"/>
                    <a:pt x="317" y="172"/>
                    <a:pt x="317" y="172"/>
                  </a:cubicBezTo>
                  <a:cubicBezTo>
                    <a:pt x="316" y="173"/>
                    <a:pt x="316" y="173"/>
                    <a:pt x="316" y="173"/>
                  </a:cubicBezTo>
                  <a:cubicBezTo>
                    <a:pt x="316" y="174"/>
                    <a:pt x="316" y="174"/>
                    <a:pt x="316" y="174"/>
                  </a:cubicBezTo>
                  <a:cubicBezTo>
                    <a:pt x="315" y="174"/>
                    <a:pt x="315" y="174"/>
                    <a:pt x="315" y="174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5" y="175"/>
                    <a:pt x="315" y="175"/>
                    <a:pt x="315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3"/>
                    <a:pt x="317" y="173"/>
                    <a:pt x="317" y="173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6" y="176"/>
                    <a:pt x="316" y="176"/>
                    <a:pt x="316" y="176"/>
                  </a:cubicBezTo>
                  <a:cubicBezTo>
                    <a:pt x="317" y="176"/>
                    <a:pt x="317" y="176"/>
                    <a:pt x="317" y="176"/>
                  </a:cubicBezTo>
                  <a:cubicBezTo>
                    <a:pt x="317" y="175"/>
                    <a:pt x="317" y="175"/>
                    <a:pt x="317" y="175"/>
                  </a:cubicBezTo>
                  <a:cubicBezTo>
                    <a:pt x="317" y="174"/>
                    <a:pt x="317" y="174"/>
                    <a:pt x="317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4"/>
                    <a:pt x="318" y="174"/>
                    <a:pt x="318" y="174"/>
                  </a:cubicBezTo>
                  <a:cubicBezTo>
                    <a:pt x="318" y="175"/>
                    <a:pt x="318" y="175"/>
                    <a:pt x="318" y="175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6"/>
                    <a:pt x="319" y="176"/>
                    <a:pt x="319" y="176"/>
                  </a:cubicBezTo>
                  <a:cubicBezTo>
                    <a:pt x="319" y="175"/>
                    <a:pt x="319" y="175"/>
                    <a:pt x="319" y="175"/>
                  </a:cubicBezTo>
                  <a:cubicBezTo>
                    <a:pt x="319" y="174"/>
                    <a:pt x="319" y="174"/>
                    <a:pt x="319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4"/>
                    <a:pt x="320" y="174"/>
                    <a:pt x="320" y="174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0" y="175"/>
                    <a:pt x="320" y="175"/>
                    <a:pt x="320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5"/>
                    <a:pt x="321" y="175"/>
                    <a:pt x="321" y="175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6"/>
                    <a:pt x="322" y="176"/>
                    <a:pt x="322" y="176"/>
                  </a:cubicBezTo>
                  <a:cubicBezTo>
                    <a:pt x="322" y="177"/>
                    <a:pt x="322" y="177"/>
                    <a:pt x="322" y="177"/>
                  </a:cubicBezTo>
                  <a:cubicBezTo>
                    <a:pt x="323" y="177"/>
                    <a:pt x="323" y="177"/>
                    <a:pt x="323" y="177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3" y="178"/>
                    <a:pt x="323" y="178"/>
                    <a:pt x="323" y="178"/>
                  </a:cubicBezTo>
                  <a:cubicBezTo>
                    <a:pt x="322" y="178"/>
                    <a:pt x="322" y="178"/>
                    <a:pt x="322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7"/>
                    <a:pt x="321" y="177"/>
                    <a:pt x="321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19" y="178"/>
                    <a:pt x="319" y="178"/>
                    <a:pt x="319" y="178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0" y="177"/>
                    <a:pt x="320" y="177"/>
                    <a:pt x="320" y="177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0" y="178"/>
                    <a:pt x="320" y="178"/>
                    <a:pt x="320" y="178"/>
                  </a:cubicBezTo>
                  <a:cubicBezTo>
                    <a:pt x="321" y="178"/>
                    <a:pt x="321" y="178"/>
                    <a:pt x="321" y="178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19" y="179"/>
                    <a:pt x="319" y="179"/>
                    <a:pt x="319" y="179"/>
                  </a:cubicBezTo>
                  <a:cubicBezTo>
                    <a:pt x="320" y="179"/>
                    <a:pt x="320" y="179"/>
                    <a:pt x="320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79"/>
                    <a:pt x="321" y="179"/>
                    <a:pt x="321" y="179"/>
                  </a:cubicBezTo>
                  <a:cubicBezTo>
                    <a:pt x="321" y="180"/>
                    <a:pt x="321" y="180"/>
                    <a:pt x="321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20" y="180"/>
                    <a:pt x="320" y="180"/>
                    <a:pt x="320" y="180"/>
                  </a:cubicBezTo>
                  <a:cubicBezTo>
                    <a:pt x="319" y="180"/>
                    <a:pt x="319" y="180"/>
                    <a:pt x="319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8" y="178"/>
                    <a:pt x="318" y="178"/>
                    <a:pt x="318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8"/>
                    <a:pt x="317" y="178"/>
                    <a:pt x="317" y="178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7" y="179"/>
                    <a:pt x="317" y="179"/>
                    <a:pt x="317" y="179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8" y="180"/>
                    <a:pt x="318" y="180"/>
                    <a:pt x="318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79"/>
                    <a:pt x="316" y="179"/>
                    <a:pt x="316" y="179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6" y="180"/>
                    <a:pt x="316" y="180"/>
                    <a:pt x="316" y="180"/>
                  </a:cubicBezTo>
                  <a:cubicBezTo>
                    <a:pt x="317" y="180"/>
                    <a:pt x="317" y="180"/>
                    <a:pt x="317" y="180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1"/>
                    <a:pt x="318" y="181"/>
                    <a:pt x="318" y="181"/>
                  </a:cubicBezTo>
                  <a:cubicBezTo>
                    <a:pt x="318" y="182"/>
                    <a:pt x="318" y="182"/>
                    <a:pt x="318" y="182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1"/>
                    <a:pt x="317" y="181"/>
                    <a:pt x="317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5" y="181"/>
                    <a:pt x="315" y="181"/>
                    <a:pt x="315" y="181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7" y="182"/>
                    <a:pt x="317" y="182"/>
                    <a:pt x="317" y="182"/>
                  </a:cubicBezTo>
                  <a:cubicBezTo>
                    <a:pt x="317" y="183"/>
                    <a:pt x="317" y="183"/>
                    <a:pt x="317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6" y="183"/>
                    <a:pt x="316" y="183"/>
                    <a:pt x="316" y="183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2"/>
                    <a:pt x="315" y="182"/>
                    <a:pt x="315" y="182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3"/>
                    <a:pt x="315" y="183"/>
                    <a:pt x="315" y="183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5" y="184"/>
                    <a:pt x="315" y="184"/>
                    <a:pt x="315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4" y="184"/>
                    <a:pt x="314" y="184"/>
                    <a:pt x="314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4"/>
                    <a:pt x="313" y="184"/>
                    <a:pt x="313" y="184"/>
                  </a:cubicBezTo>
                  <a:cubicBezTo>
                    <a:pt x="313" y="183"/>
                    <a:pt x="313" y="183"/>
                    <a:pt x="313" y="183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2"/>
                    <a:pt x="312" y="182"/>
                    <a:pt x="312" y="182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1" y="184"/>
                    <a:pt x="311" y="184"/>
                    <a:pt x="311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4"/>
                    <a:pt x="312" y="184"/>
                    <a:pt x="312" y="184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1" y="185"/>
                    <a:pt x="311" y="185"/>
                    <a:pt x="311" y="185"/>
                  </a:cubicBezTo>
                  <a:cubicBezTo>
                    <a:pt x="312" y="185"/>
                    <a:pt x="312" y="185"/>
                    <a:pt x="312" y="185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2" y="186"/>
                    <a:pt x="312" y="186"/>
                    <a:pt x="312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7"/>
                    <a:pt x="311" y="187"/>
                    <a:pt x="311" y="187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8"/>
                    <a:pt x="311" y="188"/>
                    <a:pt x="311" y="188"/>
                  </a:cubicBezTo>
                  <a:cubicBezTo>
                    <a:pt x="311" y="189"/>
                    <a:pt x="311" y="189"/>
                    <a:pt x="311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10" y="189"/>
                    <a:pt x="310" y="189"/>
                    <a:pt x="310" y="189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8"/>
                    <a:pt x="309" y="188"/>
                    <a:pt x="309" y="188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9" y="187"/>
                    <a:pt x="309" y="187"/>
                    <a:pt x="309" y="187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8"/>
                    <a:pt x="308" y="188"/>
                    <a:pt x="308" y="188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7"/>
                    <a:pt x="308" y="187"/>
                    <a:pt x="308" y="187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8" y="186"/>
                    <a:pt x="308" y="186"/>
                    <a:pt x="308" y="186"/>
                  </a:cubicBezTo>
                  <a:cubicBezTo>
                    <a:pt x="307" y="186"/>
                    <a:pt x="307" y="186"/>
                    <a:pt x="307" y="186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7" y="187"/>
                    <a:pt x="307" y="187"/>
                    <a:pt x="307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7"/>
                    <a:pt x="306" y="187"/>
                    <a:pt x="306" y="187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6"/>
                    <a:pt x="306" y="186"/>
                    <a:pt x="306" y="186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7" y="185"/>
                    <a:pt x="307" y="185"/>
                    <a:pt x="307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6" y="185"/>
                    <a:pt x="306" y="185"/>
                    <a:pt x="306" y="185"/>
                  </a:cubicBezTo>
                  <a:cubicBezTo>
                    <a:pt x="305" y="184"/>
                    <a:pt x="305" y="184"/>
                    <a:pt x="305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6" y="184"/>
                    <a:pt x="306" y="184"/>
                    <a:pt x="306" y="184"/>
                  </a:cubicBezTo>
                  <a:cubicBezTo>
                    <a:pt x="307" y="183"/>
                    <a:pt x="307" y="183"/>
                    <a:pt x="307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5" y="183"/>
                    <a:pt x="305" y="183"/>
                    <a:pt x="305" y="183"/>
                  </a:cubicBezTo>
                  <a:cubicBezTo>
                    <a:pt x="306" y="183"/>
                    <a:pt x="306" y="183"/>
                    <a:pt x="306" y="183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7" y="182"/>
                    <a:pt x="307" y="182"/>
                    <a:pt x="307" y="182"/>
                  </a:cubicBezTo>
                  <a:cubicBezTo>
                    <a:pt x="306" y="182"/>
                    <a:pt x="306" y="182"/>
                    <a:pt x="306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5" y="182"/>
                    <a:pt x="305" y="182"/>
                    <a:pt x="305" y="182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6" y="181"/>
                    <a:pt x="306" y="181"/>
                    <a:pt x="306" y="181"/>
                  </a:cubicBezTo>
                  <a:cubicBezTo>
                    <a:pt x="307" y="181"/>
                    <a:pt x="307" y="181"/>
                    <a:pt x="307" y="181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10" y="178"/>
                    <a:pt x="310" y="178"/>
                    <a:pt x="310" y="178"/>
                  </a:cubicBezTo>
                  <a:cubicBezTo>
                    <a:pt x="309" y="178"/>
                    <a:pt x="309" y="178"/>
                    <a:pt x="309" y="178"/>
                  </a:cubicBezTo>
                  <a:cubicBezTo>
                    <a:pt x="309" y="179"/>
                    <a:pt x="309" y="179"/>
                    <a:pt x="309" y="179"/>
                  </a:cubicBezTo>
                  <a:cubicBezTo>
                    <a:pt x="308" y="179"/>
                    <a:pt x="308" y="179"/>
                    <a:pt x="308" y="179"/>
                  </a:cubicBezTo>
                  <a:cubicBezTo>
                    <a:pt x="308" y="180"/>
                    <a:pt x="308" y="180"/>
                    <a:pt x="308" y="180"/>
                  </a:cubicBezTo>
                  <a:cubicBezTo>
                    <a:pt x="307" y="180"/>
                    <a:pt x="307" y="180"/>
                    <a:pt x="307" y="180"/>
                  </a:cubicBezTo>
                  <a:cubicBezTo>
                    <a:pt x="306" y="180"/>
                    <a:pt x="306" y="180"/>
                    <a:pt x="306" y="180"/>
                  </a:cubicBezTo>
                  <a:cubicBezTo>
                    <a:pt x="305" y="181"/>
                    <a:pt x="305" y="181"/>
                    <a:pt x="305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1"/>
                    <a:pt x="304" y="181"/>
                    <a:pt x="304" y="181"/>
                  </a:cubicBezTo>
                  <a:cubicBezTo>
                    <a:pt x="304" y="180"/>
                    <a:pt x="304" y="180"/>
                    <a:pt x="304" y="180"/>
                  </a:cubicBezTo>
                  <a:cubicBezTo>
                    <a:pt x="305" y="179"/>
                    <a:pt x="305" y="179"/>
                    <a:pt x="305" y="179"/>
                  </a:cubicBezTo>
                  <a:cubicBezTo>
                    <a:pt x="306" y="179"/>
                    <a:pt x="306" y="179"/>
                    <a:pt x="306" y="179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6" y="178"/>
                    <a:pt x="306" y="178"/>
                    <a:pt x="306" y="178"/>
                  </a:cubicBezTo>
                  <a:cubicBezTo>
                    <a:pt x="304" y="179"/>
                    <a:pt x="304" y="179"/>
                    <a:pt x="304" y="179"/>
                  </a:cubicBezTo>
                  <a:cubicBezTo>
                    <a:pt x="303" y="180"/>
                    <a:pt x="303" y="180"/>
                    <a:pt x="303" y="180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9"/>
                    <a:pt x="303" y="179"/>
                    <a:pt x="303" y="179"/>
                  </a:cubicBezTo>
                  <a:cubicBezTo>
                    <a:pt x="303" y="178"/>
                    <a:pt x="303" y="178"/>
                    <a:pt x="303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6"/>
                    <a:pt x="302" y="176"/>
                    <a:pt x="302" y="176"/>
                  </a:cubicBezTo>
                  <a:cubicBezTo>
                    <a:pt x="302" y="175"/>
                    <a:pt x="302" y="175"/>
                    <a:pt x="302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5"/>
                    <a:pt x="301" y="175"/>
                    <a:pt x="301" y="175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1" y="176"/>
                    <a:pt x="301" y="176"/>
                    <a:pt x="301" y="176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5"/>
                    <a:pt x="300" y="175"/>
                    <a:pt x="300" y="175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300" y="176"/>
                    <a:pt x="300" y="176"/>
                    <a:pt x="300" y="176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7"/>
                    <a:pt x="300" y="177"/>
                    <a:pt x="300" y="177"/>
                  </a:cubicBezTo>
                  <a:cubicBezTo>
                    <a:pt x="300" y="178"/>
                    <a:pt x="300" y="178"/>
                    <a:pt x="300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8" y="176"/>
                    <a:pt x="298" y="176"/>
                    <a:pt x="298" y="176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7"/>
                    <a:pt x="298" y="177"/>
                    <a:pt x="298" y="177"/>
                  </a:cubicBezTo>
                  <a:cubicBezTo>
                    <a:pt x="298" y="178"/>
                    <a:pt x="298" y="178"/>
                    <a:pt x="298" y="178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300" y="179"/>
                    <a:pt x="300" y="179"/>
                    <a:pt x="300" y="179"/>
                  </a:cubicBezTo>
                  <a:cubicBezTo>
                    <a:pt x="299" y="180"/>
                    <a:pt x="299" y="180"/>
                    <a:pt x="299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300" y="180"/>
                    <a:pt x="300" y="180"/>
                    <a:pt x="300" y="180"/>
                  </a:cubicBezTo>
                  <a:cubicBezTo>
                    <a:pt x="299" y="181"/>
                    <a:pt x="299" y="181"/>
                    <a:pt x="299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0"/>
                    <a:pt x="297" y="180"/>
                    <a:pt x="297" y="180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9"/>
                    <a:pt x="297" y="179"/>
                    <a:pt x="297" y="179"/>
                  </a:cubicBezTo>
                  <a:cubicBezTo>
                    <a:pt x="297" y="178"/>
                    <a:pt x="297" y="178"/>
                    <a:pt x="297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5" y="177"/>
                    <a:pt x="295" y="177"/>
                    <a:pt x="295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3" y="177"/>
                    <a:pt x="293" y="177"/>
                    <a:pt x="293" y="177"/>
                  </a:cubicBezTo>
                  <a:cubicBezTo>
                    <a:pt x="293" y="178"/>
                    <a:pt x="293" y="178"/>
                    <a:pt x="293" y="178"/>
                  </a:cubicBezTo>
                  <a:cubicBezTo>
                    <a:pt x="294" y="178"/>
                    <a:pt x="294" y="178"/>
                    <a:pt x="294" y="178"/>
                  </a:cubicBezTo>
                  <a:cubicBezTo>
                    <a:pt x="295" y="178"/>
                    <a:pt x="295" y="178"/>
                    <a:pt x="295" y="178"/>
                  </a:cubicBezTo>
                  <a:cubicBezTo>
                    <a:pt x="296" y="178"/>
                    <a:pt x="296" y="178"/>
                    <a:pt x="296" y="178"/>
                  </a:cubicBezTo>
                  <a:cubicBezTo>
                    <a:pt x="296" y="179"/>
                    <a:pt x="296" y="179"/>
                    <a:pt x="296" y="179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0"/>
                    <a:pt x="296" y="180"/>
                    <a:pt x="296" y="180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6" y="181"/>
                    <a:pt x="296" y="181"/>
                    <a:pt x="296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7" y="181"/>
                    <a:pt x="297" y="181"/>
                    <a:pt x="297" y="181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5" y="183"/>
                    <a:pt x="295" y="183"/>
                    <a:pt x="295" y="183"/>
                  </a:cubicBezTo>
                  <a:cubicBezTo>
                    <a:pt x="294" y="184"/>
                    <a:pt x="294" y="184"/>
                    <a:pt x="294" y="184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6" y="183"/>
                    <a:pt x="296" y="183"/>
                    <a:pt x="296" y="183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8" y="182"/>
                    <a:pt x="298" y="182"/>
                    <a:pt x="298" y="182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8" y="183"/>
                    <a:pt x="298" y="183"/>
                    <a:pt x="298" y="183"/>
                  </a:cubicBezTo>
                  <a:cubicBezTo>
                    <a:pt x="297" y="183"/>
                    <a:pt x="297" y="183"/>
                    <a:pt x="297" y="183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8" y="184"/>
                    <a:pt x="298" y="184"/>
                    <a:pt x="298" y="184"/>
                  </a:cubicBezTo>
                  <a:cubicBezTo>
                    <a:pt x="299" y="185"/>
                    <a:pt x="299" y="185"/>
                    <a:pt x="299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7" y="185"/>
                    <a:pt x="297" y="185"/>
                    <a:pt x="297" y="185"/>
                  </a:cubicBezTo>
                  <a:cubicBezTo>
                    <a:pt x="298" y="185"/>
                    <a:pt x="298" y="185"/>
                    <a:pt x="298" y="185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6"/>
                    <a:pt x="298" y="186"/>
                    <a:pt x="298" y="186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7"/>
                    <a:pt x="298" y="187"/>
                    <a:pt x="298" y="187"/>
                  </a:cubicBezTo>
                  <a:cubicBezTo>
                    <a:pt x="298" y="188"/>
                    <a:pt x="298" y="188"/>
                    <a:pt x="298" y="188"/>
                  </a:cubicBezTo>
                  <a:cubicBezTo>
                    <a:pt x="299" y="189"/>
                    <a:pt x="299" y="189"/>
                    <a:pt x="299" y="189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299" y="187"/>
                    <a:pt x="299" y="187"/>
                    <a:pt x="299" y="187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89"/>
                    <a:pt x="300" y="189"/>
                    <a:pt x="300" y="189"/>
                  </a:cubicBezTo>
                  <a:cubicBezTo>
                    <a:pt x="300" y="190"/>
                    <a:pt x="300" y="190"/>
                    <a:pt x="300" y="190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90"/>
                    <a:pt x="301" y="190"/>
                    <a:pt x="301" y="190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1" y="189"/>
                    <a:pt x="301" y="189"/>
                    <a:pt x="301" y="189"/>
                  </a:cubicBezTo>
                  <a:cubicBezTo>
                    <a:pt x="302" y="189"/>
                    <a:pt x="302" y="189"/>
                    <a:pt x="302" y="189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0"/>
                    <a:pt x="302" y="190"/>
                    <a:pt x="302" y="190"/>
                  </a:cubicBezTo>
                  <a:cubicBezTo>
                    <a:pt x="302" y="191"/>
                    <a:pt x="302" y="191"/>
                    <a:pt x="302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302" y="192"/>
                    <a:pt x="302" y="192"/>
                    <a:pt x="302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1"/>
                    <a:pt x="303" y="191"/>
                    <a:pt x="303" y="191"/>
                  </a:cubicBezTo>
                  <a:cubicBezTo>
                    <a:pt x="304" y="192"/>
                    <a:pt x="304" y="192"/>
                    <a:pt x="304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2" y="193"/>
                    <a:pt x="302" y="193"/>
                    <a:pt x="302" y="193"/>
                  </a:cubicBezTo>
                  <a:cubicBezTo>
                    <a:pt x="303" y="194"/>
                    <a:pt x="303" y="194"/>
                    <a:pt x="303" y="194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5"/>
                    <a:pt x="303" y="195"/>
                    <a:pt x="303" y="195"/>
                  </a:cubicBezTo>
                  <a:cubicBezTo>
                    <a:pt x="303" y="196"/>
                    <a:pt x="303" y="196"/>
                    <a:pt x="303" y="196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7"/>
                    <a:pt x="304" y="197"/>
                    <a:pt x="304" y="197"/>
                  </a:cubicBezTo>
                  <a:cubicBezTo>
                    <a:pt x="304" y="198"/>
                    <a:pt x="304" y="198"/>
                    <a:pt x="304" y="198"/>
                  </a:cubicBezTo>
                  <a:cubicBezTo>
                    <a:pt x="304" y="199"/>
                    <a:pt x="304" y="199"/>
                    <a:pt x="304" y="199"/>
                  </a:cubicBezTo>
                  <a:cubicBezTo>
                    <a:pt x="303" y="199"/>
                    <a:pt x="303" y="199"/>
                    <a:pt x="303" y="199"/>
                  </a:cubicBezTo>
                  <a:cubicBezTo>
                    <a:pt x="304" y="200"/>
                    <a:pt x="304" y="200"/>
                    <a:pt x="304" y="200"/>
                  </a:cubicBezTo>
                  <a:cubicBezTo>
                    <a:pt x="303" y="201"/>
                    <a:pt x="303" y="201"/>
                    <a:pt x="303" y="201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7"/>
                    <a:pt x="302" y="197"/>
                    <a:pt x="302" y="197"/>
                  </a:cubicBezTo>
                  <a:cubicBezTo>
                    <a:pt x="302" y="198"/>
                    <a:pt x="302" y="198"/>
                    <a:pt x="302" y="198"/>
                  </a:cubicBezTo>
                  <a:cubicBezTo>
                    <a:pt x="302" y="199"/>
                    <a:pt x="302" y="199"/>
                    <a:pt x="302" y="199"/>
                  </a:cubicBezTo>
                  <a:cubicBezTo>
                    <a:pt x="302" y="200"/>
                    <a:pt x="302" y="200"/>
                    <a:pt x="302" y="200"/>
                  </a:cubicBezTo>
                  <a:cubicBezTo>
                    <a:pt x="302" y="201"/>
                    <a:pt x="302" y="201"/>
                    <a:pt x="302" y="201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301" y="203"/>
                    <a:pt x="301" y="203"/>
                    <a:pt x="301" y="203"/>
                  </a:cubicBezTo>
                  <a:cubicBezTo>
                    <a:pt x="301" y="202"/>
                    <a:pt x="301" y="202"/>
                    <a:pt x="301" y="202"/>
                  </a:cubicBezTo>
                  <a:cubicBezTo>
                    <a:pt x="300" y="202"/>
                    <a:pt x="300" y="202"/>
                    <a:pt x="300" y="202"/>
                  </a:cubicBezTo>
                  <a:cubicBezTo>
                    <a:pt x="301" y="204"/>
                    <a:pt x="301" y="204"/>
                    <a:pt x="301" y="204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1" y="205"/>
                    <a:pt x="301" y="205"/>
                    <a:pt x="301" y="205"/>
                  </a:cubicBezTo>
                  <a:cubicBezTo>
                    <a:pt x="300" y="205"/>
                    <a:pt x="300" y="205"/>
                    <a:pt x="300" y="205"/>
                  </a:cubicBezTo>
                  <a:cubicBezTo>
                    <a:pt x="299" y="205"/>
                    <a:pt x="299" y="205"/>
                    <a:pt x="299" y="205"/>
                  </a:cubicBezTo>
                  <a:cubicBezTo>
                    <a:pt x="299" y="204"/>
                    <a:pt x="299" y="204"/>
                    <a:pt x="299" y="204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9" y="202"/>
                    <a:pt x="299" y="202"/>
                    <a:pt x="299" y="202"/>
                  </a:cubicBezTo>
                  <a:cubicBezTo>
                    <a:pt x="299" y="203"/>
                    <a:pt x="299" y="203"/>
                    <a:pt x="299" y="203"/>
                  </a:cubicBezTo>
                  <a:cubicBezTo>
                    <a:pt x="298" y="203"/>
                    <a:pt x="298" y="203"/>
                    <a:pt x="298" y="203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8" y="202"/>
                    <a:pt x="298" y="202"/>
                    <a:pt x="298" y="202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1"/>
                    <a:pt x="297" y="201"/>
                    <a:pt x="297" y="201"/>
                  </a:cubicBezTo>
                  <a:cubicBezTo>
                    <a:pt x="297" y="202"/>
                    <a:pt x="297" y="202"/>
                    <a:pt x="297" y="202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1"/>
                    <a:pt x="296" y="201"/>
                    <a:pt x="296" y="201"/>
                  </a:cubicBezTo>
                  <a:cubicBezTo>
                    <a:pt x="296" y="200"/>
                    <a:pt x="296" y="200"/>
                    <a:pt x="296" y="200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198"/>
                    <a:pt x="295" y="198"/>
                    <a:pt x="295" y="198"/>
                  </a:cubicBezTo>
                  <a:cubicBezTo>
                    <a:pt x="295" y="199"/>
                    <a:pt x="295" y="199"/>
                    <a:pt x="295" y="199"/>
                  </a:cubicBezTo>
                  <a:cubicBezTo>
                    <a:pt x="295" y="200"/>
                    <a:pt x="295" y="200"/>
                    <a:pt x="295" y="200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5" y="201"/>
                    <a:pt x="295" y="201"/>
                    <a:pt x="295" y="201"/>
                  </a:cubicBezTo>
                  <a:cubicBezTo>
                    <a:pt x="294" y="200"/>
                    <a:pt x="294" y="200"/>
                    <a:pt x="294" y="200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4" y="199"/>
                    <a:pt x="294" y="199"/>
                    <a:pt x="294" y="199"/>
                  </a:cubicBezTo>
                  <a:cubicBezTo>
                    <a:pt x="293" y="199"/>
                    <a:pt x="293" y="199"/>
                    <a:pt x="293" y="199"/>
                  </a:cubicBezTo>
                  <a:cubicBezTo>
                    <a:pt x="293" y="198"/>
                    <a:pt x="293" y="198"/>
                    <a:pt x="293" y="198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7"/>
                    <a:pt x="292" y="197"/>
                    <a:pt x="292" y="197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2" y="198"/>
                    <a:pt x="292" y="198"/>
                    <a:pt x="292" y="198"/>
                  </a:cubicBezTo>
                  <a:cubicBezTo>
                    <a:pt x="292" y="199"/>
                    <a:pt x="292" y="199"/>
                    <a:pt x="292" y="199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8"/>
                    <a:pt x="291" y="198"/>
                    <a:pt x="291" y="198"/>
                  </a:cubicBezTo>
                  <a:cubicBezTo>
                    <a:pt x="291" y="197"/>
                    <a:pt x="291" y="197"/>
                    <a:pt x="291" y="197"/>
                  </a:cubicBezTo>
                  <a:cubicBezTo>
                    <a:pt x="290" y="197"/>
                    <a:pt x="290" y="197"/>
                    <a:pt x="290" y="197"/>
                  </a:cubicBezTo>
                  <a:cubicBezTo>
                    <a:pt x="289" y="196"/>
                    <a:pt x="289" y="196"/>
                    <a:pt x="289" y="196"/>
                  </a:cubicBezTo>
                  <a:cubicBezTo>
                    <a:pt x="289" y="195"/>
                    <a:pt x="289" y="195"/>
                    <a:pt x="289" y="195"/>
                  </a:cubicBezTo>
                  <a:cubicBezTo>
                    <a:pt x="288" y="195"/>
                    <a:pt x="288" y="195"/>
                    <a:pt x="288" y="195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7" y="195"/>
                    <a:pt x="287" y="195"/>
                    <a:pt x="287" y="195"/>
                  </a:cubicBezTo>
                  <a:cubicBezTo>
                    <a:pt x="287" y="196"/>
                    <a:pt x="287" y="196"/>
                    <a:pt x="287" y="196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8"/>
                    <a:pt x="289" y="198"/>
                    <a:pt x="289" y="198"/>
                  </a:cubicBezTo>
                  <a:cubicBezTo>
                    <a:pt x="289" y="199"/>
                    <a:pt x="289" y="199"/>
                    <a:pt x="289" y="199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89" y="200"/>
                    <a:pt x="289" y="200"/>
                    <a:pt x="289" y="200"/>
                  </a:cubicBezTo>
                  <a:cubicBezTo>
                    <a:pt x="290" y="200"/>
                    <a:pt x="290" y="200"/>
                    <a:pt x="290" y="200"/>
                  </a:cubicBezTo>
                  <a:cubicBezTo>
                    <a:pt x="291" y="200"/>
                    <a:pt x="291" y="200"/>
                    <a:pt x="291" y="200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1" y="201"/>
                    <a:pt x="291" y="201"/>
                    <a:pt x="291" y="201"/>
                  </a:cubicBezTo>
                  <a:cubicBezTo>
                    <a:pt x="292" y="201"/>
                    <a:pt x="292" y="201"/>
                    <a:pt x="292" y="201"/>
                  </a:cubicBezTo>
                  <a:cubicBezTo>
                    <a:pt x="291" y="202"/>
                    <a:pt x="291" y="202"/>
                    <a:pt x="291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3" y="203"/>
                    <a:pt x="293" y="203"/>
                    <a:pt x="293" y="203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4" y="204"/>
                    <a:pt x="294" y="204"/>
                    <a:pt x="294" y="204"/>
                  </a:cubicBezTo>
                  <a:cubicBezTo>
                    <a:pt x="293" y="205"/>
                    <a:pt x="293" y="205"/>
                    <a:pt x="293" y="205"/>
                  </a:cubicBezTo>
                  <a:cubicBezTo>
                    <a:pt x="294" y="205"/>
                    <a:pt x="294" y="205"/>
                    <a:pt x="294" y="205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4" y="206"/>
                    <a:pt x="294" y="206"/>
                    <a:pt x="294" y="206"/>
                  </a:cubicBezTo>
                  <a:cubicBezTo>
                    <a:pt x="295" y="205"/>
                    <a:pt x="295" y="205"/>
                    <a:pt x="295" y="205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7"/>
                    <a:pt x="295" y="207"/>
                    <a:pt x="295" y="207"/>
                  </a:cubicBezTo>
                  <a:cubicBezTo>
                    <a:pt x="294" y="208"/>
                    <a:pt x="294" y="208"/>
                    <a:pt x="294" y="208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ubicBezTo>
                    <a:pt x="295" y="209"/>
                    <a:pt x="295" y="209"/>
                    <a:pt x="295" y="209"/>
                  </a:cubicBezTo>
                  <a:close/>
                  <a:moveTo>
                    <a:pt x="221" y="190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2" y="189"/>
                    <a:pt x="222" y="189"/>
                    <a:pt x="222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3" y="189"/>
                    <a:pt x="223" y="189"/>
                    <a:pt x="223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4" y="189"/>
                    <a:pt x="224" y="189"/>
                    <a:pt x="224" y="189"/>
                  </a:cubicBezTo>
                  <a:cubicBezTo>
                    <a:pt x="225" y="189"/>
                    <a:pt x="225" y="189"/>
                    <a:pt x="225" y="189"/>
                  </a:cubicBezTo>
                  <a:cubicBezTo>
                    <a:pt x="225" y="190"/>
                    <a:pt x="225" y="190"/>
                    <a:pt x="225" y="190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1"/>
                    <a:pt x="224" y="191"/>
                    <a:pt x="224" y="191"/>
                  </a:cubicBezTo>
                  <a:cubicBezTo>
                    <a:pt x="224" y="192"/>
                    <a:pt x="224" y="192"/>
                    <a:pt x="224" y="192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4" y="193"/>
                    <a:pt x="224" y="193"/>
                    <a:pt x="224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8" y="192"/>
                    <a:pt x="228" y="192"/>
                    <a:pt x="228" y="192"/>
                  </a:cubicBezTo>
                  <a:cubicBezTo>
                    <a:pt x="229" y="192"/>
                    <a:pt x="229" y="192"/>
                    <a:pt x="229" y="192"/>
                  </a:cubicBezTo>
                  <a:cubicBezTo>
                    <a:pt x="229" y="191"/>
                    <a:pt x="229" y="191"/>
                    <a:pt x="229" y="191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0" y="190"/>
                    <a:pt x="230" y="190"/>
                    <a:pt x="230" y="190"/>
                  </a:cubicBezTo>
                  <a:cubicBezTo>
                    <a:pt x="231" y="190"/>
                    <a:pt x="231" y="190"/>
                    <a:pt x="231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3" y="189"/>
                    <a:pt x="233" y="189"/>
                    <a:pt x="233" y="189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3" y="187"/>
                    <a:pt x="233" y="187"/>
                    <a:pt x="233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4" y="187"/>
                    <a:pt x="234" y="187"/>
                    <a:pt x="234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5" y="187"/>
                    <a:pt x="235" y="187"/>
                    <a:pt x="235" y="187"/>
                  </a:cubicBezTo>
                  <a:cubicBezTo>
                    <a:pt x="236" y="186"/>
                    <a:pt x="236" y="186"/>
                    <a:pt x="236" y="186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7"/>
                    <a:pt x="236" y="187"/>
                    <a:pt x="236" y="187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6" y="188"/>
                    <a:pt x="236" y="188"/>
                    <a:pt x="236" y="188"/>
                  </a:cubicBezTo>
                  <a:cubicBezTo>
                    <a:pt x="237" y="188"/>
                    <a:pt x="237" y="188"/>
                    <a:pt x="237" y="188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8" y="191"/>
                    <a:pt x="238" y="191"/>
                    <a:pt x="238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1"/>
                    <a:pt x="239" y="191"/>
                    <a:pt x="239" y="191"/>
                  </a:cubicBezTo>
                  <a:cubicBezTo>
                    <a:pt x="239" y="192"/>
                    <a:pt x="239" y="192"/>
                    <a:pt x="239" y="192"/>
                  </a:cubicBezTo>
                  <a:cubicBezTo>
                    <a:pt x="240" y="192"/>
                    <a:pt x="240" y="192"/>
                    <a:pt x="240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1" y="192"/>
                    <a:pt x="241" y="192"/>
                    <a:pt x="241" y="192"/>
                  </a:cubicBezTo>
                  <a:cubicBezTo>
                    <a:pt x="242" y="193"/>
                    <a:pt x="242" y="193"/>
                    <a:pt x="242" y="193"/>
                  </a:cubicBezTo>
                  <a:cubicBezTo>
                    <a:pt x="243" y="193"/>
                    <a:pt x="243" y="193"/>
                    <a:pt x="243" y="193"/>
                  </a:cubicBezTo>
                  <a:cubicBezTo>
                    <a:pt x="243" y="192"/>
                    <a:pt x="243" y="192"/>
                    <a:pt x="243" y="192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4" y="190"/>
                    <a:pt x="244" y="190"/>
                    <a:pt x="244" y="190"/>
                  </a:cubicBezTo>
                  <a:cubicBezTo>
                    <a:pt x="245" y="190"/>
                    <a:pt x="245" y="190"/>
                    <a:pt x="245" y="190"/>
                  </a:cubicBezTo>
                  <a:cubicBezTo>
                    <a:pt x="245" y="189"/>
                    <a:pt x="245" y="189"/>
                    <a:pt x="245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4" y="189"/>
                    <a:pt x="244" y="189"/>
                    <a:pt x="244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2" y="188"/>
                    <a:pt x="242" y="188"/>
                    <a:pt x="242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40" y="189"/>
                    <a:pt x="240" y="189"/>
                    <a:pt x="240" y="189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0" y="188"/>
                    <a:pt x="240" y="188"/>
                    <a:pt x="240" y="18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1" y="187"/>
                    <a:pt x="241" y="187"/>
                    <a:pt x="241" y="187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5"/>
                    <a:pt x="241" y="185"/>
                    <a:pt x="241" y="185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1" y="184"/>
                    <a:pt x="241" y="184"/>
                    <a:pt x="241" y="184"/>
                  </a:cubicBezTo>
                  <a:cubicBezTo>
                    <a:pt x="240" y="183"/>
                    <a:pt x="240" y="183"/>
                    <a:pt x="240" y="183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9" y="182"/>
                    <a:pt x="239" y="182"/>
                    <a:pt x="239" y="182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1"/>
                    <a:pt x="238" y="181"/>
                    <a:pt x="238" y="181"/>
                  </a:cubicBezTo>
                  <a:cubicBezTo>
                    <a:pt x="238" y="180"/>
                    <a:pt x="238" y="180"/>
                    <a:pt x="238" y="180"/>
                  </a:cubicBezTo>
                  <a:cubicBezTo>
                    <a:pt x="237" y="179"/>
                    <a:pt x="237" y="179"/>
                    <a:pt x="237" y="179"/>
                  </a:cubicBezTo>
                  <a:cubicBezTo>
                    <a:pt x="236" y="179"/>
                    <a:pt x="236" y="179"/>
                    <a:pt x="236" y="179"/>
                  </a:cubicBezTo>
                  <a:cubicBezTo>
                    <a:pt x="235" y="179"/>
                    <a:pt x="235" y="179"/>
                    <a:pt x="235" y="179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5" y="177"/>
                    <a:pt x="235" y="177"/>
                    <a:pt x="235" y="177"/>
                  </a:cubicBezTo>
                  <a:cubicBezTo>
                    <a:pt x="234" y="177"/>
                    <a:pt x="234" y="177"/>
                    <a:pt x="234" y="17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3" y="177"/>
                    <a:pt x="233" y="177"/>
                    <a:pt x="233" y="177"/>
                  </a:cubicBezTo>
                  <a:cubicBezTo>
                    <a:pt x="233" y="178"/>
                    <a:pt x="233" y="178"/>
                    <a:pt x="233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8"/>
                    <a:pt x="232" y="178"/>
                    <a:pt x="232" y="178"/>
                  </a:cubicBezTo>
                  <a:cubicBezTo>
                    <a:pt x="232" y="177"/>
                    <a:pt x="232" y="177"/>
                    <a:pt x="232" y="177"/>
                  </a:cubicBezTo>
                  <a:cubicBezTo>
                    <a:pt x="232" y="176"/>
                    <a:pt x="232" y="176"/>
                    <a:pt x="232" y="176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2" y="175"/>
                    <a:pt x="232" y="175"/>
                    <a:pt x="232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5"/>
                    <a:pt x="233" y="175"/>
                    <a:pt x="233" y="175"/>
                  </a:cubicBezTo>
                  <a:cubicBezTo>
                    <a:pt x="233" y="174"/>
                    <a:pt x="233" y="174"/>
                    <a:pt x="233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4"/>
                    <a:pt x="232" y="174"/>
                    <a:pt x="232" y="174"/>
                  </a:cubicBezTo>
                  <a:cubicBezTo>
                    <a:pt x="232" y="173"/>
                    <a:pt x="232" y="173"/>
                    <a:pt x="232" y="173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2" y="172"/>
                    <a:pt x="232" y="172"/>
                    <a:pt x="232" y="172"/>
                  </a:cubicBezTo>
                  <a:cubicBezTo>
                    <a:pt x="230" y="173"/>
                    <a:pt x="230" y="173"/>
                    <a:pt x="230" y="173"/>
                  </a:cubicBezTo>
                  <a:cubicBezTo>
                    <a:pt x="229" y="174"/>
                    <a:pt x="229" y="174"/>
                    <a:pt x="229" y="174"/>
                  </a:cubicBezTo>
                  <a:cubicBezTo>
                    <a:pt x="229" y="175"/>
                    <a:pt x="229" y="175"/>
                    <a:pt x="229" y="175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7"/>
                    <a:pt x="228" y="177"/>
                    <a:pt x="228" y="177"/>
                  </a:cubicBezTo>
                  <a:cubicBezTo>
                    <a:pt x="227" y="177"/>
                    <a:pt x="227" y="177"/>
                    <a:pt x="227" y="177"/>
                  </a:cubicBezTo>
                  <a:cubicBezTo>
                    <a:pt x="227" y="178"/>
                    <a:pt x="227" y="178"/>
                    <a:pt x="227" y="178"/>
                  </a:cubicBezTo>
                  <a:cubicBezTo>
                    <a:pt x="226" y="179"/>
                    <a:pt x="226" y="179"/>
                    <a:pt x="226" y="179"/>
                  </a:cubicBezTo>
                  <a:cubicBezTo>
                    <a:pt x="227" y="180"/>
                    <a:pt x="227" y="180"/>
                    <a:pt x="227" y="180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6" y="181"/>
                    <a:pt x="226" y="181"/>
                    <a:pt x="226" y="181"/>
                  </a:cubicBezTo>
                  <a:cubicBezTo>
                    <a:pt x="225" y="182"/>
                    <a:pt x="225" y="182"/>
                    <a:pt x="225" y="182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4"/>
                    <a:pt x="224" y="184"/>
                    <a:pt x="224" y="184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4" y="186"/>
                    <a:pt x="224" y="186"/>
                    <a:pt x="224" y="186"/>
                  </a:cubicBezTo>
                  <a:cubicBezTo>
                    <a:pt x="223" y="186"/>
                    <a:pt x="223" y="186"/>
                    <a:pt x="223" y="186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7"/>
                    <a:pt x="221" y="187"/>
                    <a:pt x="221" y="187"/>
                  </a:cubicBezTo>
                  <a:cubicBezTo>
                    <a:pt x="221" y="189"/>
                    <a:pt x="221" y="189"/>
                    <a:pt x="221" y="189"/>
                  </a:cubicBezTo>
                  <a:cubicBezTo>
                    <a:pt x="221" y="190"/>
                    <a:pt x="221" y="190"/>
                    <a:pt x="221" y="190"/>
                  </a:cubicBezTo>
                  <a:close/>
                  <a:moveTo>
                    <a:pt x="228" y="201"/>
                  </a:moveTo>
                  <a:cubicBezTo>
                    <a:pt x="228" y="201"/>
                    <a:pt x="228" y="201"/>
                    <a:pt x="228" y="201"/>
                  </a:cubicBezTo>
                  <a:cubicBezTo>
                    <a:pt x="229" y="201"/>
                    <a:pt x="229" y="201"/>
                    <a:pt x="229" y="201"/>
                  </a:cubicBezTo>
                  <a:cubicBezTo>
                    <a:pt x="229" y="200"/>
                    <a:pt x="229" y="200"/>
                    <a:pt x="229" y="200"/>
                  </a:cubicBezTo>
                  <a:cubicBezTo>
                    <a:pt x="230" y="200"/>
                    <a:pt x="230" y="200"/>
                    <a:pt x="230" y="200"/>
                  </a:cubicBezTo>
                  <a:cubicBezTo>
                    <a:pt x="230" y="201"/>
                    <a:pt x="230" y="201"/>
                    <a:pt x="230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1" y="201"/>
                    <a:pt x="231" y="201"/>
                    <a:pt x="231" y="201"/>
                  </a:cubicBezTo>
                  <a:cubicBezTo>
                    <a:pt x="232" y="200"/>
                    <a:pt x="232" y="200"/>
                    <a:pt x="232" y="200"/>
                  </a:cubicBezTo>
                  <a:cubicBezTo>
                    <a:pt x="233" y="200"/>
                    <a:pt x="233" y="200"/>
                    <a:pt x="233" y="200"/>
                  </a:cubicBezTo>
                  <a:cubicBezTo>
                    <a:pt x="234" y="199"/>
                    <a:pt x="234" y="199"/>
                    <a:pt x="234" y="199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6" y="197"/>
                    <a:pt x="236" y="197"/>
                    <a:pt x="236" y="197"/>
                  </a:cubicBezTo>
                  <a:cubicBezTo>
                    <a:pt x="237" y="197"/>
                    <a:pt x="237" y="197"/>
                    <a:pt x="237" y="197"/>
                  </a:cubicBezTo>
                  <a:cubicBezTo>
                    <a:pt x="237" y="196"/>
                    <a:pt x="237" y="196"/>
                    <a:pt x="237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6" y="196"/>
                    <a:pt x="236" y="196"/>
                    <a:pt x="236" y="196"/>
                  </a:cubicBezTo>
                  <a:cubicBezTo>
                    <a:pt x="235" y="196"/>
                    <a:pt x="235" y="196"/>
                    <a:pt x="235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33" y="196"/>
                    <a:pt x="233" y="196"/>
                    <a:pt x="23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2" y="196"/>
                    <a:pt x="232" y="196"/>
                    <a:pt x="232" y="196"/>
                  </a:cubicBezTo>
                  <a:cubicBezTo>
                    <a:pt x="231" y="196"/>
                    <a:pt x="231" y="196"/>
                    <a:pt x="231" y="196"/>
                  </a:cubicBezTo>
                  <a:cubicBezTo>
                    <a:pt x="230" y="197"/>
                    <a:pt x="230" y="197"/>
                    <a:pt x="230" y="197"/>
                  </a:cubicBezTo>
                  <a:cubicBezTo>
                    <a:pt x="230" y="198"/>
                    <a:pt x="230" y="198"/>
                    <a:pt x="230" y="198"/>
                  </a:cubicBezTo>
                  <a:cubicBezTo>
                    <a:pt x="229" y="198"/>
                    <a:pt x="229" y="198"/>
                    <a:pt x="229" y="198"/>
                  </a:cubicBezTo>
                  <a:cubicBezTo>
                    <a:pt x="228" y="198"/>
                    <a:pt x="228" y="198"/>
                    <a:pt x="228" y="198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199"/>
                    <a:pt x="228" y="199"/>
                    <a:pt x="228" y="199"/>
                  </a:cubicBezTo>
                  <a:cubicBezTo>
                    <a:pt x="228" y="200"/>
                    <a:pt x="228" y="200"/>
                    <a:pt x="228" y="200"/>
                  </a:cubicBezTo>
                  <a:cubicBezTo>
                    <a:pt x="228" y="201"/>
                    <a:pt x="228" y="201"/>
                    <a:pt x="228" y="201"/>
                  </a:cubicBezTo>
                  <a:cubicBezTo>
                    <a:pt x="228" y="201"/>
                    <a:pt x="228" y="201"/>
                    <a:pt x="228" y="201"/>
                  </a:cubicBezTo>
                  <a:close/>
                  <a:moveTo>
                    <a:pt x="300" y="206"/>
                  </a:moveTo>
                  <a:cubicBezTo>
                    <a:pt x="300" y="207"/>
                    <a:pt x="300" y="207"/>
                    <a:pt x="300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2" y="206"/>
                    <a:pt x="302" y="206"/>
                    <a:pt x="302" y="206"/>
                  </a:cubicBezTo>
                  <a:cubicBezTo>
                    <a:pt x="301" y="206"/>
                    <a:pt x="301" y="206"/>
                    <a:pt x="301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206"/>
                    <a:pt x="300" y="206"/>
                    <a:pt x="300" y="206"/>
                  </a:cubicBezTo>
                  <a:close/>
                  <a:moveTo>
                    <a:pt x="277" y="201"/>
                  </a:moveTo>
                  <a:cubicBezTo>
                    <a:pt x="278" y="201"/>
                    <a:pt x="278" y="201"/>
                    <a:pt x="278" y="201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79" y="203"/>
                    <a:pt x="279" y="203"/>
                    <a:pt x="279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3"/>
                    <a:pt x="280" y="203"/>
                    <a:pt x="280" y="203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80" y="202"/>
                    <a:pt x="280" y="202"/>
                    <a:pt x="280" y="202"/>
                  </a:cubicBezTo>
                  <a:cubicBezTo>
                    <a:pt x="279" y="202"/>
                    <a:pt x="279" y="202"/>
                    <a:pt x="279" y="202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8" y="201"/>
                    <a:pt x="278" y="201"/>
                    <a:pt x="278" y="201"/>
                  </a:cubicBezTo>
                  <a:cubicBezTo>
                    <a:pt x="277" y="201"/>
                    <a:pt x="277" y="201"/>
                    <a:pt x="277" y="201"/>
                  </a:cubicBezTo>
                  <a:close/>
                  <a:moveTo>
                    <a:pt x="299" y="212"/>
                  </a:moveTo>
                  <a:cubicBezTo>
                    <a:pt x="298" y="211"/>
                    <a:pt x="298" y="211"/>
                    <a:pt x="298" y="211"/>
                  </a:cubicBezTo>
                  <a:cubicBezTo>
                    <a:pt x="298" y="211"/>
                    <a:pt x="298" y="211"/>
                    <a:pt x="298" y="211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1"/>
                    <a:pt x="299" y="211"/>
                    <a:pt x="299" y="211"/>
                  </a:cubicBezTo>
                  <a:cubicBezTo>
                    <a:pt x="299" y="212"/>
                    <a:pt x="299" y="212"/>
                    <a:pt x="299" y="212"/>
                  </a:cubicBezTo>
                  <a:close/>
                  <a:moveTo>
                    <a:pt x="298" y="214"/>
                  </a:moveTo>
                  <a:cubicBezTo>
                    <a:pt x="298" y="214"/>
                    <a:pt x="298" y="214"/>
                    <a:pt x="298" y="214"/>
                  </a:cubicBezTo>
                  <a:cubicBezTo>
                    <a:pt x="298" y="213"/>
                    <a:pt x="298" y="213"/>
                    <a:pt x="298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7" y="213"/>
                    <a:pt x="297" y="213"/>
                    <a:pt x="297" y="213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6" y="212"/>
                    <a:pt x="296" y="212"/>
                    <a:pt x="296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7" y="212"/>
                    <a:pt x="297" y="212"/>
                    <a:pt x="297" y="212"/>
                  </a:cubicBezTo>
                  <a:cubicBezTo>
                    <a:pt x="298" y="212"/>
                    <a:pt x="298" y="212"/>
                    <a:pt x="298" y="212"/>
                  </a:cubicBezTo>
                  <a:cubicBezTo>
                    <a:pt x="299" y="212"/>
                    <a:pt x="299" y="212"/>
                    <a:pt x="299" y="212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9" y="213"/>
                    <a:pt x="299" y="213"/>
                    <a:pt x="299" y="213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ubicBezTo>
                    <a:pt x="298" y="214"/>
                    <a:pt x="298" y="214"/>
                    <a:pt x="298" y="214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6" y="226"/>
                  </a:moveTo>
                  <a:cubicBezTo>
                    <a:pt x="276" y="227"/>
                    <a:pt x="276" y="227"/>
                    <a:pt x="276" y="227"/>
                  </a:cubicBezTo>
                  <a:cubicBezTo>
                    <a:pt x="276" y="227"/>
                    <a:pt x="276" y="227"/>
                    <a:pt x="276" y="227"/>
                  </a:cubicBezTo>
                  <a:cubicBezTo>
                    <a:pt x="276" y="226"/>
                    <a:pt x="276" y="226"/>
                    <a:pt x="276" y="226"/>
                  </a:cubicBezTo>
                  <a:close/>
                  <a:moveTo>
                    <a:pt x="277" y="226"/>
                  </a:move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7"/>
                    <a:pt x="277" y="227"/>
                    <a:pt x="277" y="227"/>
                  </a:cubicBezTo>
                  <a:cubicBezTo>
                    <a:pt x="277" y="226"/>
                    <a:pt x="277" y="226"/>
                    <a:pt x="277" y="226"/>
                  </a:cubicBezTo>
                  <a:close/>
                  <a:moveTo>
                    <a:pt x="283" y="220"/>
                  </a:moveTo>
                  <a:cubicBezTo>
                    <a:pt x="283" y="220"/>
                    <a:pt x="283" y="220"/>
                    <a:pt x="283" y="220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9"/>
                    <a:pt x="283" y="219"/>
                    <a:pt x="283" y="219"/>
                  </a:cubicBezTo>
                  <a:cubicBezTo>
                    <a:pt x="283" y="218"/>
                    <a:pt x="283" y="218"/>
                    <a:pt x="283" y="218"/>
                  </a:cubicBezTo>
                  <a:cubicBezTo>
                    <a:pt x="284" y="218"/>
                    <a:pt x="284" y="218"/>
                    <a:pt x="284" y="218"/>
                  </a:cubicBezTo>
                  <a:cubicBezTo>
                    <a:pt x="285" y="217"/>
                    <a:pt x="285" y="217"/>
                    <a:pt x="285" y="217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8"/>
                    <a:pt x="285" y="218"/>
                    <a:pt x="285" y="218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5" y="219"/>
                    <a:pt x="285" y="219"/>
                    <a:pt x="285" y="219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4" y="220"/>
                    <a:pt x="284" y="220"/>
                    <a:pt x="284" y="220"/>
                  </a:cubicBezTo>
                  <a:cubicBezTo>
                    <a:pt x="283" y="220"/>
                    <a:pt x="283" y="220"/>
                    <a:pt x="283" y="220"/>
                  </a:cubicBezTo>
                  <a:cubicBezTo>
                    <a:pt x="283" y="220"/>
                    <a:pt x="283" y="220"/>
                    <a:pt x="283" y="220"/>
                  </a:cubicBezTo>
                  <a:close/>
                  <a:moveTo>
                    <a:pt x="263" y="200"/>
                  </a:moveTo>
                  <a:cubicBezTo>
                    <a:pt x="264" y="201"/>
                    <a:pt x="264" y="201"/>
                    <a:pt x="264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6" y="202"/>
                    <a:pt x="266" y="202"/>
                    <a:pt x="266" y="202"/>
                  </a:cubicBezTo>
                  <a:cubicBezTo>
                    <a:pt x="266" y="201"/>
                    <a:pt x="266" y="201"/>
                    <a:pt x="266" y="201"/>
                  </a:cubicBezTo>
                  <a:cubicBezTo>
                    <a:pt x="265" y="201"/>
                    <a:pt x="265" y="201"/>
                    <a:pt x="265" y="201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4" y="200"/>
                    <a:pt x="264" y="200"/>
                    <a:pt x="264" y="200"/>
                  </a:cubicBezTo>
                  <a:cubicBezTo>
                    <a:pt x="263" y="200"/>
                    <a:pt x="263" y="200"/>
                    <a:pt x="263" y="200"/>
                  </a:cubicBezTo>
                  <a:close/>
                  <a:moveTo>
                    <a:pt x="257" y="195"/>
                  </a:move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8" y="195"/>
                    <a:pt x="258" y="195"/>
                    <a:pt x="258" y="195"/>
                  </a:cubicBezTo>
                  <a:cubicBezTo>
                    <a:pt x="259" y="195"/>
                    <a:pt x="259" y="195"/>
                    <a:pt x="259" y="195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4"/>
                    <a:pt x="258" y="194"/>
                    <a:pt x="258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9" y="194"/>
                    <a:pt x="259" y="194"/>
                    <a:pt x="259" y="194"/>
                  </a:cubicBezTo>
                  <a:cubicBezTo>
                    <a:pt x="258" y="193"/>
                    <a:pt x="258" y="193"/>
                    <a:pt x="258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7" y="193"/>
                    <a:pt x="257" y="193"/>
                    <a:pt x="257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2"/>
                    <a:pt x="256" y="192"/>
                    <a:pt x="256" y="192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5" y="193"/>
                    <a:pt x="255" y="193"/>
                    <a:pt x="255" y="193"/>
                  </a:cubicBezTo>
                  <a:cubicBezTo>
                    <a:pt x="256" y="193"/>
                    <a:pt x="256" y="193"/>
                    <a:pt x="256" y="193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6" y="194"/>
                    <a:pt x="256" y="194"/>
                    <a:pt x="256" y="194"/>
                  </a:cubicBezTo>
                  <a:cubicBezTo>
                    <a:pt x="257" y="194"/>
                    <a:pt x="257" y="194"/>
                    <a:pt x="257" y="194"/>
                  </a:cubicBezTo>
                  <a:cubicBezTo>
                    <a:pt x="257" y="195"/>
                    <a:pt x="257" y="195"/>
                    <a:pt x="257" y="195"/>
                  </a:cubicBezTo>
                  <a:close/>
                  <a:moveTo>
                    <a:pt x="252" y="197"/>
                  </a:moveTo>
                  <a:cubicBezTo>
                    <a:pt x="253" y="197"/>
                    <a:pt x="253" y="197"/>
                    <a:pt x="253" y="197"/>
                  </a:cubicBezTo>
                  <a:cubicBezTo>
                    <a:pt x="253" y="197"/>
                    <a:pt x="253" y="197"/>
                    <a:pt x="253" y="197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4" y="194"/>
                    <a:pt x="254" y="194"/>
                    <a:pt x="254" y="194"/>
                  </a:cubicBezTo>
                  <a:cubicBezTo>
                    <a:pt x="253" y="194"/>
                    <a:pt x="253" y="194"/>
                    <a:pt x="253" y="194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2" y="193"/>
                    <a:pt x="252" y="193"/>
                    <a:pt x="252" y="193"/>
                  </a:cubicBezTo>
                  <a:cubicBezTo>
                    <a:pt x="252" y="194"/>
                    <a:pt x="252" y="194"/>
                    <a:pt x="252" y="194"/>
                  </a:cubicBezTo>
                  <a:cubicBezTo>
                    <a:pt x="251" y="194"/>
                    <a:pt x="251" y="194"/>
                    <a:pt x="251" y="194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196"/>
                    <a:pt x="251" y="196"/>
                    <a:pt x="251" y="196"/>
                  </a:cubicBezTo>
                  <a:cubicBezTo>
                    <a:pt x="252" y="196"/>
                    <a:pt x="252" y="196"/>
                    <a:pt x="252" y="196"/>
                  </a:cubicBezTo>
                  <a:cubicBezTo>
                    <a:pt x="252" y="197"/>
                    <a:pt x="252" y="197"/>
                    <a:pt x="252" y="197"/>
                  </a:cubicBezTo>
                  <a:cubicBezTo>
                    <a:pt x="252" y="197"/>
                    <a:pt x="252" y="197"/>
                    <a:pt x="252" y="197"/>
                  </a:cubicBezTo>
                  <a:close/>
                  <a:moveTo>
                    <a:pt x="251" y="200"/>
                  </a:moveTo>
                  <a:cubicBezTo>
                    <a:pt x="251" y="200"/>
                    <a:pt x="252" y="200"/>
                    <a:pt x="252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0" y="200"/>
                    <a:pt x="250" y="200"/>
                    <a:pt x="250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1" y="200"/>
                    <a:pt x="251" y="200"/>
                    <a:pt x="251" y="200"/>
                  </a:cubicBezTo>
                  <a:close/>
                  <a:moveTo>
                    <a:pt x="242" y="207"/>
                  </a:moveTo>
                  <a:cubicBezTo>
                    <a:pt x="242" y="207"/>
                    <a:pt x="242" y="207"/>
                    <a:pt x="242" y="207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2" y="206"/>
                    <a:pt x="242" y="206"/>
                    <a:pt x="242" y="206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2" y="205"/>
                    <a:pt x="242" y="205"/>
                    <a:pt x="242" y="205"/>
                  </a:cubicBezTo>
                  <a:cubicBezTo>
                    <a:pt x="243" y="204"/>
                    <a:pt x="243" y="204"/>
                    <a:pt x="243" y="204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4" y="202"/>
                    <a:pt x="244" y="202"/>
                    <a:pt x="244" y="202"/>
                  </a:cubicBezTo>
                  <a:cubicBezTo>
                    <a:pt x="245" y="202"/>
                    <a:pt x="245" y="202"/>
                    <a:pt x="245" y="202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1"/>
                    <a:pt x="245" y="201"/>
                    <a:pt x="245" y="201"/>
                  </a:cubicBezTo>
                  <a:cubicBezTo>
                    <a:pt x="245" y="200"/>
                    <a:pt x="245" y="200"/>
                    <a:pt x="245" y="200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4" y="201"/>
                    <a:pt x="244" y="201"/>
                    <a:pt x="244" y="201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3" y="200"/>
                    <a:pt x="243" y="200"/>
                    <a:pt x="243" y="200"/>
                  </a:cubicBezTo>
                  <a:cubicBezTo>
                    <a:pt x="242" y="201"/>
                    <a:pt x="242" y="201"/>
                    <a:pt x="242" y="201"/>
                  </a:cubicBezTo>
                  <a:cubicBezTo>
                    <a:pt x="241" y="201"/>
                    <a:pt x="241" y="201"/>
                    <a:pt x="241" y="201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41" y="203"/>
                    <a:pt x="241" y="203"/>
                    <a:pt x="241" y="203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4"/>
                    <a:pt x="240" y="204"/>
                    <a:pt x="240" y="204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0" y="205"/>
                    <a:pt x="240" y="205"/>
                    <a:pt x="240" y="205"/>
                  </a:cubicBezTo>
                  <a:cubicBezTo>
                    <a:pt x="241" y="205"/>
                    <a:pt x="241" y="205"/>
                    <a:pt x="241" y="205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1" y="206"/>
                    <a:pt x="241" y="206"/>
                    <a:pt x="241" y="206"/>
                  </a:cubicBezTo>
                  <a:cubicBezTo>
                    <a:pt x="242" y="207"/>
                    <a:pt x="242" y="207"/>
                    <a:pt x="242" y="207"/>
                  </a:cubicBezTo>
                  <a:close/>
                  <a:moveTo>
                    <a:pt x="233" y="240"/>
                  </a:move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ubicBezTo>
                    <a:pt x="233" y="240"/>
                    <a:pt x="233" y="240"/>
                    <a:pt x="233" y="240"/>
                  </a:cubicBezTo>
                  <a:close/>
                  <a:moveTo>
                    <a:pt x="233" y="243"/>
                  </a:move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3"/>
                    <a:pt x="233" y="243"/>
                    <a:pt x="233" y="243"/>
                  </a:cubicBezTo>
                  <a:close/>
                  <a:moveTo>
                    <a:pt x="228" y="242"/>
                  </a:moveTo>
                  <a:cubicBezTo>
                    <a:pt x="228" y="242"/>
                    <a:pt x="228" y="242"/>
                    <a:pt x="228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9" y="241"/>
                    <a:pt x="229" y="241"/>
                    <a:pt x="229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0" y="241"/>
                    <a:pt x="230" y="241"/>
                    <a:pt x="230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2"/>
                    <a:pt x="229" y="242"/>
                    <a:pt x="229" y="242"/>
                  </a:cubicBezTo>
                  <a:cubicBezTo>
                    <a:pt x="228" y="243"/>
                    <a:pt x="228" y="243"/>
                    <a:pt x="228" y="243"/>
                  </a:cubicBezTo>
                  <a:cubicBezTo>
                    <a:pt x="228" y="242"/>
                    <a:pt x="228" y="242"/>
                    <a:pt x="228" y="242"/>
                  </a:cubicBezTo>
                  <a:close/>
                  <a:moveTo>
                    <a:pt x="232" y="244"/>
                  </a:moveTo>
                  <a:cubicBezTo>
                    <a:pt x="233" y="243"/>
                    <a:pt x="233" y="243"/>
                    <a:pt x="233" y="243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2"/>
                    <a:pt x="233" y="242"/>
                    <a:pt x="233" y="242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2" y="244"/>
                    <a:pt x="232" y="244"/>
                    <a:pt x="232" y="244"/>
                  </a:cubicBezTo>
                  <a:cubicBezTo>
                    <a:pt x="233" y="243"/>
                    <a:pt x="233" y="243"/>
                    <a:pt x="233" y="243"/>
                  </a:cubicBezTo>
                  <a:cubicBezTo>
                    <a:pt x="234" y="243"/>
                    <a:pt x="234" y="243"/>
                    <a:pt x="234" y="243"/>
                  </a:cubicBezTo>
                  <a:cubicBezTo>
                    <a:pt x="234" y="242"/>
                    <a:pt x="234" y="242"/>
                    <a:pt x="234" y="242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1" y="243"/>
                    <a:pt x="231" y="243"/>
                    <a:pt x="231" y="243"/>
                  </a:cubicBezTo>
                  <a:cubicBezTo>
                    <a:pt x="230" y="243"/>
                    <a:pt x="230" y="243"/>
                    <a:pt x="230" y="243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1" y="242"/>
                    <a:pt x="231" y="242"/>
                    <a:pt x="231" y="242"/>
                  </a:cubicBezTo>
                  <a:cubicBezTo>
                    <a:pt x="232" y="241"/>
                    <a:pt x="232" y="241"/>
                    <a:pt x="232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1" y="241"/>
                    <a:pt x="231" y="241"/>
                    <a:pt x="231" y="241"/>
                  </a:cubicBezTo>
                  <a:cubicBezTo>
                    <a:pt x="230" y="242"/>
                    <a:pt x="230" y="242"/>
                    <a:pt x="230" y="242"/>
                  </a:cubicBezTo>
                  <a:cubicBezTo>
                    <a:pt x="229" y="243"/>
                    <a:pt x="229" y="243"/>
                    <a:pt x="229" y="243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4"/>
                    <a:pt x="229" y="244"/>
                    <a:pt x="229" y="244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29" y="245"/>
                    <a:pt x="229" y="245"/>
                    <a:pt x="229" y="245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4"/>
                    <a:pt x="230" y="244"/>
                    <a:pt x="230" y="244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0" y="245"/>
                    <a:pt x="230" y="245"/>
                    <a:pt x="230" y="245"/>
                  </a:cubicBezTo>
                  <a:cubicBezTo>
                    <a:pt x="231" y="245"/>
                    <a:pt x="231" y="245"/>
                    <a:pt x="231" y="245"/>
                  </a:cubicBezTo>
                  <a:cubicBezTo>
                    <a:pt x="231" y="245"/>
                    <a:pt x="232" y="244"/>
                    <a:pt x="232" y="244"/>
                  </a:cubicBezTo>
                  <a:close/>
                  <a:moveTo>
                    <a:pt x="231" y="244"/>
                  </a:moveTo>
                  <a:cubicBezTo>
                    <a:pt x="231" y="243"/>
                    <a:pt x="231" y="243"/>
                    <a:pt x="231" y="243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2" y="243"/>
                    <a:pt x="232" y="243"/>
                    <a:pt x="232" y="243"/>
                  </a:cubicBezTo>
                  <a:cubicBezTo>
                    <a:pt x="231" y="244"/>
                    <a:pt x="231" y="244"/>
                    <a:pt x="231" y="244"/>
                  </a:cubicBezTo>
                  <a:cubicBezTo>
                    <a:pt x="231" y="244"/>
                    <a:pt x="231" y="244"/>
                    <a:pt x="231" y="244"/>
                  </a:cubicBezTo>
                  <a:close/>
                  <a:moveTo>
                    <a:pt x="291" y="299"/>
                  </a:moveTo>
                  <a:cubicBezTo>
                    <a:pt x="290" y="299"/>
                    <a:pt x="290" y="299"/>
                    <a:pt x="290" y="299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1" y="298"/>
                    <a:pt x="291" y="298"/>
                    <a:pt x="291" y="298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1" y="297"/>
                    <a:pt x="291" y="297"/>
                    <a:pt x="291" y="297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8"/>
                    <a:pt x="290" y="298"/>
                    <a:pt x="290" y="298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0" y="299"/>
                    <a:pt x="290" y="299"/>
                    <a:pt x="290" y="299"/>
                  </a:cubicBezTo>
                  <a:cubicBezTo>
                    <a:pt x="291" y="299"/>
                    <a:pt x="291" y="299"/>
                    <a:pt x="291" y="299"/>
                  </a:cubicBezTo>
                  <a:close/>
                  <a:moveTo>
                    <a:pt x="312" y="302"/>
                  </a:moveTo>
                  <a:cubicBezTo>
                    <a:pt x="312" y="302"/>
                    <a:pt x="312" y="302"/>
                    <a:pt x="312" y="302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0"/>
                    <a:pt x="313" y="300"/>
                    <a:pt x="313" y="300"/>
                  </a:cubicBezTo>
                  <a:cubicBezTo>
                    <a:pt x="313" y="301"/>
                    <a:pt x="313" y="301"/>
                    <a:pt x="313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2" y="301"/>
                    <a:pt x="312" y="301"/>
                    <a:pt x="312" y="301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3" y="302"/>
                    <a:pt x="313" y="302"/>
                    <a:pt x="313" y="302"/>
                  </a:cubicBezTo>
                  <a:cubicBezTo>
                    <a:pt x="312" y="302"/>
                    <a:pt x="312" y="302"/>
                    <a:pt x="312" y="302"/>
                  </a:cubicBezTo>
                  <a:close/>
                  <a:moveTo>
                    <a:pt x="313" y="303"/>
                  </a:moveTo>
                  <a:cubicBezTo>
                    <a:pt x="313" y="302"/>
                    <a:pt x="313" y="302"/>
                    <a:pt x="313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4" y="303"/>
                    <a:pt x="314" y="303"/>
                    <a:pt x="314" y="303"/>
                  </a:cubicBezTo>
                  <a:cubicBezTo>
                    <a:pt x="313" y="303"/>
                    <a:pt x="313" y="303"/>
                    <a:pt x="313" y="303"/>
                  </a:cubicBezTo>
                  <a:cubicBezTo>
                    <a:pt x="313" y="303"/>
                    <a:pt x="313" y="303"/>
                    <a:pt x="313" y="303"/>
                  </a:cubicBezTo>
                  <a:close/>
                  <a:moveTo>
                    <a:pt x="322" y="275"/>
                  </a:moveTo>
                  <a:cubicBezTo>
                    <a:pt x="322" y="274"/>
                    <a:pt x="322" y="274"/>
                    <a:pt x="322" y="274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3" y="274"/>
                    <a:pt x="323" y="274"/>
                    <a:pt x="323" y="274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ubicBezTo>
                    <a:pt x="322" y="275"/>
                    <a:pt x="322" y="275"/>
                    <a:pt x="322" y="275"/>
                  </a:cubicBezTo>
                  <a:close/>
                  <a:moveTo>
                    <a:pt x="319" y="280"/>
                  </a:moveTo>
                  <a:cubicBezTo>
                    <a:pt x="319" y="281"/>
                    <a:pt x="319" y="281"/>
                    <a:pt x="319" y="281"/>
                  </a:cubicBezTo>
                  <a:cubicBezTo>
                    <a:pt x="319" y="281"/>
                    <a:pt x="319" y="281"/>
                    <a:pt x="319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20" y="280"/>
                    <a:pt x="320" y="280"/>
                    <a:pt x="320" y="280"/>
                  </a:cubicBezTo>
                  <a:cubicBezTo>
                    <a:pt x="319" y="280"/>
                    <a:pt x="319" y="280"/>
                    <a:pt x="319" y="280"/>
                  </a:cubicBezTo>
                  <a:close/>
                  <a:moveTo>
                    <a:pt x="324" y="287"/>
                  </a:move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4" y="286"/>
                    <a:pt x="324" y="286"/>
                    <a:pt x="324" y="286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5" y="287"/>
                    <a:pt x="325" y="287"/>
                    <a:pt x="325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4" y="287"/>
                    <a:pt x="324" y="287"/>
                    <a:pt x="324" y="287"/>
                  </a:cubicBezTo>
                  <a:close/>
                  <a:moveTo>
                    <a:pt x="322" y="287"/>
                  </a:move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6"/>
                    <a:pt x="322" y="286"/>
                    <a:pt x="322" y="286"/>
                  </a:cubicBezTo>
                  <a:cubicBezTo>
                    <a:pt x="323" y="286"/>
                    <a:pt x="323" y="286"/>
                    <a:pt x="323" y="286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8"/>
                    <a:pt x="321" y="288"/>
                    <a:pt x="321" y="288"/>
                  </a:cubicBezTo>
                  <a:cubicBezTo>
                    <a:pt x="321" y="287"/>
                    <a:pt x="321" y="287"/>
                    <a:pt x="321" y="287"/>
                  </a:cubicBezTo>
                  <a:cubicBezTo>
                    <a:pt x="322" y="287"/>
                    <a:pt x="322" y="287"/>
                    <a:pt x="322" y="287"/>
                  </a:cubicBezTo>
                  <a:close/>
                  <a:moveTo>
                    <a:pt x="315" y="297"/>
                  </a:move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lose/>
                  <a:moveTo>
                    <a:pt x="324" y="295"/>
                  </a:move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lose/>
                  <a:moveTo>
                    <a:pt x="314" y="280"/>
                  </a:moveTo>
                  <a:cubicBezTo>
                    <a:pt x="313" y="280"/>
                    <a:pt x="313" y="280"/>
                    <a:pt x="313" y="280"/>
                  </a:cubicBezTo>
                  <a:cubicBezTo>
                    <a:pt x="313" y="281"/>
                    <a:pt x="313" y="281"/>
                    <a:pt x="313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1"/>
                    <a:pt x="312" y="281"/>
                    <a:pt x="312" y="281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2" y="282"/>
                    <a:pt x="312" y="282"/>
                    <a:pt x="312" y="282"/>
                  </a:cubicBezTo>
                  <a:cubicBezTo>
                    <a:pt x="311" y="282"/>
                    <a:pt x="311" y="282"/>
                    <a:pt x="311" y="282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3"/>
                    <a:pt x="311" y="283"/>
                    <a:pt x="311" y="283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0" y="285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6"/>
                    <a:pt x="309" y="286"/>
                    <a:pt x="309" y="286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9" y="287"/>
                    <a:pt x="309" y="287"/>
                    <a:pt x="309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8" y="287"/>
                    <a:pt x="308" y="287"/>
                    <a:pt x="308" y="287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08" y="288"/>
                    <a:pt x="308" y="288"/>
                    <a:pt x="308" y="288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8" y="289"/>
                    <a:pt x="308" y="289"/>
                    <a:pt x="308" y="289"/>
                  </a:cubicBezTo>
                  <a:cubicBezTo>
                    <a:pt x="307" y="290"/>
                    <a:pt x="307" y="290"/>
                    <a:pt x="307" y="290"/>
                  </a:cubicBezTo>
                  <a:cubicBezTo>
                    <a:pt x="306" y="289"/>
                    <a:pt x="306" y="289"/>
                    <a:pt x="306" y="289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6" y="290"/>
                    <a:pt x="306" y="290"/>
                    <a:pt x="306" y="290"/>
                  </a:cubicBezTo>
                  <a:cubicBezTo>
                    <a:pt x="305" y="291"/>
                    <a:pt x="305" y="291"/>
                    <a:pt x="305" y="291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5" y="290"/>
                    <a:pt x="305" y="290"/>
                    <a:pt x="305" y="290"/>
                  </a:cubicBezTo>
                  <a:cubicBezTo>
                    <a:pt x="304" y="290"/>
                    <a:pt x="304" y="290"/>
                    <a:pt x="304" y="290"/>
                  </a:cubicBezTo>
                  <a:cubicBezTo>
                    <a:pt x="304" y="291"/>
                    <a:pt x="304" y="291"/>
                    <a:pt x="304" y="291"/>
                  </a:cubicBezTo>
                  <a:cubicBezTo>
                    <a:pt x="303" y="291"/>
                    <a:pt x="303" y="291"/>
                    <a:pt x="303" y="291"/>
                  </a:cubicBezTo>
                  <a:cubicBezTo>
                    <a:pt x="302" y="292"/>
                    <a:pt x="302" y="292"/>
                    <a:pt x="302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3" y="292"/>
                    <a:pt x="303" y="292"/>
                    <a:pt x="303" y="292"/>
                  </a:cubicBezTo>
                  <a:cubicBezTo>
                    <a:pt x="304" y="292"/>
                    <a:pt x="304" y="292"/>
                    <a:pt x="304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5" y="292"/>
                    <a:pt x="305" y="292"/>
                    <a:pt x="305" y="292"/>
                  </a:cubicBezTo>
                  <a:cubicBezTo>
                    <a:pt x="304" y="293"/>
                    <a:pt x="304" y="293"/>
                    <a:pt x="304" y="293"/>
                  </a:cubicBezTo>
                  <a:cubicBezTo>
                    <a:pt x="303" y="294"/>
                    <a:pt x="303" y="294"/>
                    <a:pt x="303" y="294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2" y="295"/>
                    <a:pt x="302" y="295"/>
                    <a:pt x="302" y="295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6"/>
                    <a:pt x="301" y="296"/>
                    <a:pt x="301" y="296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1" y="297"/>
                    <a:pt x="301" y="297"/>
                    <a:pt x="301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2" y="297"/>
                    <a:pt x="302" y="297"/>
                    <a:pt x="302" y="297"/>
                  </a:cubicBezTo>
                  <a:cubicBezTo>
                    <a:pt x="303" y="297"/>
                    <a:pt x="303" y="297"/>
                    <a:pt x="303" y="297"/>
                  </a:cubicBezTo>
                  <a:cubicBezTo>
                    <a:pt x="304" y="297"/>
                    <a:pt x="304" y="297"/>
                    <a:pt x="304" y="297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5" y="296"/>
                    <a:pt x="305" y="296"/>
                    <a:pt x="305" y="296"/>
                  </a:cubicBezTo>
                  <a:cubicBezTo>
                    <a:pt x="306" y="296"/>
                    <a:pt x="306" y="296"/>
                    <a:pt x="306" y="296"/>
                  </a:cubicBezTo>
                  <a:cubicBezTo>
                    <a:pt x="305" y="297"/>
                    <a:pt x="305" y="297"/>
                    <a:pt x="305" y="297"/>
                  </a:cubicBezTo>
                  <a:cubicBezTo>
                    <a:pt x="306" y="297"/>
                    <a:pt x="306" y="297"/>
                    <a:pt x="306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7" y="297"/>
                    <a:pt x="307" y="297"/>
                    <a:pt x="307" y="297"/>
                  </a:cubicBezTo>
                  <a:cubicBezTo>
                    <a:pt x="308" y="297"/>
                    <a:pt x="308" y="297"/>
                    <a:pt x="308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09" y="297"/>
                    <a:pt x="309" y="297"/>
                    <a:pt x="309" y="297"/>
                  </a:cubicBezTo>
                  <a:cubicBezTo>
                    <a:pt x="310" y="298"/>
                    <a:pt x="310" y="298"/>
                    <a:pt x="310" y="298"/>
                  </a:cubicBezTo>
                  <a:cubicBezTo>
                    <a:pt x="310" y="297"/>
                    <a:pt x="310" y="297"/>
                    <a:pt x="310" y="297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8"/>
                    <a:pt x="311" y="298"/>
                    <a:pt x="311" y="298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1" y="297"/>
                    <a:pt x="311" y="297"/>
                    <a:pt x="311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2" y="297"/>
                    <a:pt x="312" y="297"/>
                    <a:pt x="312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3" y="297"/>
                    <a:pt x="313" y="297"/>
                    <a:pt x="313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4" y="296"/>
                    <a:pt x="314" y="296"/>
                    <a:pt x="314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4" y="297"/>
                    <a:pt x="314" y="297"/>
                    <a:pt x="314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6"/>
                    <a:pt x="315" y="296"/>
                    <a:pt x="315" y="296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5" y="297"/>
                    <a:pt x="315" y="297"/>
                    <a:pt x="315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6" y="297"/>
                    <a:pt x="316" y="297"/>
                    <a:pt x="316" y="297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4" y="298"/>
                    <a:pt x="314" y="298"/>
                    <a:pt x="314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6" y="298"/>
                    <a:pt x="316" y="298"/>
                    <a:pt x="316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8"/>
                    <a:pt x="317" y="298"/>
                    <a:pt x="317" y="298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7" y="297"/>
                    <a:pt x="317" y="297"/>
                    <a:pt x="317" y="297"/>
                  </a:cubicBezTo>
                  <a:cubicBezTo>
                    <a:pt x="318" y="297"/>
                    <a:pt x="318" y="297"/>
                    <a:pt x="318" y="297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7"/>
                    <a:pt x="319" y="297"/>
                    <a:pt x="319" y="297"/>
                  </a:cubicBezTo>
                  <a:cubicBezTo>
                    <a:pt x="320" y="297"/>
                    <a:pt x="320" y="297"/>
                    <a:pt x="320" y="297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9" y="298"/>
                    <a:pt x="319" y="298"/>
                    <a:pt x="319" y="298"/>
                  </a:cubicBezTo>
                  <a:cubicBezTo>
                    <a:pt x="318" y="298"/>
                    <a:pt x="318" y="298"/>
                    <a:pt x="318" y="298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299"/>
                    <a:pt x="317" y="299"/>
                    <a:pt x="317" y="299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7" y="300"/>
                    <a:pt x="317" y="300"/>
                    <a:pt x="317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6" y="300"/>
                    <a:pt x="316" y="300"/>
                    <a:pt x="316" y="300"/>
                  </a:cubicBezTo>
                  <a:cubicBezTo>
                    <a:pt x="315" y="300"/>
                    <a:pt x="315" y="300"/>
                    <a:pt x="315" y="300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4" y="301"/>
                    <a:pt x="314" y="301"/>
                    <a:pt x="314" y="301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2"/>
                    <a:pt x="315" y="302"/>
                    <a:pt x="315" y="302"/>
                  </a:cubicBezTo>
                  <a:cubicBezTo>
                    <a:pt x="315" y="301"/>
                    <a:pt x="315" y="301"/>
                    <a:pt x="315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2"/>
                    <a:pt x="316" y="302"/>
                    <a:pt x="316" y="302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7" y="301"/>
                    <a:pt x="317" y="301"/>
                    <a:pt x="317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1"/>
                    <a:pt x="318" y="301"/>
                    <a:pt x="318" y="301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8" y="300"/>
                    <a:pt x="318" y="300"/>
                    <a:pt x="318" y="300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19" y="299"/>
                    <a:pt x="319" y="299"/>
                    <a:pt x="319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0" y="299"/>
                    <a:pt x="320" y="299"/>
                    <a:pt x="320" y="299"/>
                  </a:cubicBezTo>
                  <a:cubicBezTo>
                    <a:pt x="321" y="299"/>
                    <a:pt x="321" y="299"/>
                    <a:pt x="321" y="299"/>
                  </a:cubicBezTo>
                  <a:cubicBezTo>
                    <a:pt x="321" y="298"/>
                    <a:pt x="321" y="298"/>
                    <a:pt x="321" y="298"/>
                  </a:cubicBezTo>
                  <a:cubicBezTo>
                    <a:pt x="322" y="297"/>
                    <a:pt x="322" y="297"/>
                    <a:pt x="322" y="297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8"/>
                    <a:pt x="323" y="298"/>
                    <a:pt x="323" y="298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3" y="299"/>
                    <a:pt x="323" y="299"/>
                    <a:pt x="323" y="299"/>
                  </a:cubicBezTo>
                  <a:cubicBezTo>
                    <a:pt x="322" y="300"/>
                    <a:pt x="322" y="300"/>
                    <a:pt x="322" y="300"/>
                  </a:cubicBezTo>
                  <a:cubicBezTo>
                    <a:pt x="322" y="301"/>
                    <a:pt x="322" y="301"/>
                    <a:pt x="322" y="301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1" y="302"/>
                    <a:pt x="321" y="302"/>
                    <a:pt x="321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2" y="302"/>
                    <a:pt x="322" y="302"/>
                    <a:pt x="322" y="302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3" y="301"/>
                    <a:pt x="323" y="301"/>
                    <a:pt x="323" y="301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4" y="300"/>
                    <a:pt x="324" y="300"/>
                    <a:pt x="324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5" y="300"/>
                    <a:pt x="325" y="300"/>
                    <a:pt x="325" y="300"/>
                  </a:cubicBezTo>
                  <a:cubicBezTo>
                    <a:pt x="324" y="301"/>
                    <a:pt x="324" y="301"/>
                    <a:pt x="324" y="301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2"/>
                    <a:pt x="324" y="302"/>
                    <a:pt x="324" y="302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4" y="304"/>
                    <a:pt x="324" y="304"/>
                    <a:pt x="324" y="304"/>
                  </a:cubicBezTo>
                  <a:cubicBezTo>
                    <a:pt x="324" y="303"/>
                    <a:pt x="324" y="303"/>
                    <a:pt x="324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5" y="303"/>
                    <a:pt x="325" y="303"/>
                  </a:cubicBezTo>
                  <a:cubicBezTo>
                    <a:pt x="325" y="303"/>
                    <a:pt x="326" y="303"/>
                    <a:pt x="326" y="303"/>
                  </a:cubicBezTo>
                  <a:cubicBezTo>
                    <a:pt x="326" y="303"/>
                    <a:pt x="326" y="303"/>
                    <a:pt x="326" y="303"/>
                  </a:cubicBezTo>
                  <a:cubicBezTo>
                    <a:pt x="327" y="303"/>
                    <a:pt x="327" y="303"/>
                    <a:pt x="327" y="303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2"/>
                    <a:pt x="327" y="302"/>
                    <a:pt x="327" y="302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1"/>
                    <a:pt x="327" y="301"/>
                    <a:pt x="327" y="301"/>
                  </a:cubicBezTo>
                  <a:cubicBezTo>
                    <a:pt x="327" y="300"/>
                    <a:pt x="327" y="300"/>
                    <a:pt x="327" y="300"/>
                  </a:cubicBezTo>
                  <a:cubicBezTo>
                    <a:pt x="328" y="299"/>
                    <a:pt x="328" y="299"/>
                    <a:pt x="328" y="299"/>
                  </a:cubicBezTo>
                  <a:cubicBezTo>
                    <a:pt x="329" y="299"/>
                    <a:pt x="329" y="299"/>
                    <a:pt x="329" y="299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7"/>
                    <a:pt x="328" y="297"/>
                    <a:pt x="328" y="297"/>
                  </a:cubicBezTo>
                  <a:cubicBezTo>
                    <a:pt x="328" y="298"/>
                    <a:pt x="328" y="298"/>
                    <a:pt x="328" y="298"/>
                  </a:cubicBezTo>
                  <a:cubicBezTo>
                    <a:pt x="327" y="298"/>
                    <a:pt x="327" y="298"/>
                    <a:pt x="327" y="298"/>
                  </a:cubicBezTo>
                  <a:cubicBezTo>
                    <a:pt x="327" y="299"/>
                    <a:pt x="327" y="299"/>
                    <a:pt x="327" y="299"/>
                  </a:cubicBezTo>
                  <a:cubicBezTo>
                    <a:pt x="326" y="299"/>
                    <a:pt x="326" y="299"/>
                    <a:pt x="326" y="299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8"/>
                    <a:pt x="326" y="298"/>
                    <a:pt x="326" y="298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7" y="297"/>
                    <a:pt x="327" y="297"/>
                    <a:pt x="327" y="297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8" y="295"/>
                    <a:pt x="328" y="295"/>
                    <a:pt x="328" y="295"/>
                  </a:cubicBezTo>
                  <a:cubicBezTo>
                    <a:pt x="328" y="296"/>
                    <a:pt x="328" y="296"/>
                    <a:pt x="328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7" y="296"/>
                    <a:pt x="327" y="296"/>
                    <a:pt x="327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6"/>
                    <a:pt x="326" y="296"/>
                    <a:pt x="326" y="296"/>
                  </a:cubicBezTo>
                  <a:cubicBezTo>
                    <a:pt x="326" y="297"/>
                    <a:pt x="326" y="297"/>
                    <a:pt x="326" y="297"/>
                  </a:cubicBezTo>
                  <a:cubicBezTo>
                    <a:pt x="325" y="297"/>
                    <a:pt x="325" y="297"/>
                    <a:pt x="325" y="297"/>
                  </a:cubicBezTo>
                  <a:cubicBezTo>
                    <a:pt x="325" y="298"/>
                    <a:pt x="325" y="298"/>
                    <a:pt x="325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8"/>
                    <a:pt x="324" y="298"/>
                    <a:pt x="324" y="298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3" y="297"/>
                    <a:pt x="323" y="297"/>
                    <a:pt x="323" y="297"/>
                  </a:cubicBezTo>
                  <a:cubicBezTo>
                    <a:pt x="323" y="296"/>
                    <a:pt x="323" y="296"/>
                    <a:pt x="323" y="296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7"/>
                    <a:pt x="324" y="297"/>
                    <a:pt x="324" y="297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4" y="296"/>
                    <a:pt x="324" y="296"/>
                    <a:pt x="324" y="296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4" y="295"/>
                    <a:pt x="324" y="295"/>
                    <a:pt x="324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5"/>
                    <a:pt x="325" y="295"/>
                    <a:pt x="325" y="295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7" y="294"/>
                    <a:pt x="327" y="294"/>
                    <a:pt x="327" y="294"/>
                  </a:cubicBezTo>
                  <a:cubicBezTo>
                    <a:pt x="327" y="293"/>
                    <a:pt x="327" y="293"/>
                    <a:pt x="327" y="293"/>
                  </a:cubicBezTo>
                  <a:cubicBezTo>
                    <a:pt x="328" y="293"/>
                    <a:pt x="328" y="293"/>
                    <a:pt x="328" y="293"/>
                  </a:cubicBezTo>
                  <a:cubicBezTo>
                    <a:pt x="328" y="292"/>
                    <a:pt x="328" y="292"/>
                    <a:pt x="328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7" y="292"/>
                    <a:pt x="327" y="292"/>
                    <a:pt x="327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2"/>
                    <a:pt x="326" y="292"/>
                    <a:pt x="326" y="292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6" y="293"/>
                    <a:pt x="326" y="293"/>
                    <a:pt x="326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5" y="293"/>
                    <a:pt x="325" y="293"/>
                    <a:pt x="325" y="293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3" y="294"/>
                    <a:pt x="323" y="294"/>
                    <a:pt x="323" y="294"/>
                  </a:cubicBezTo>
                  <a:cubicBezTo>
                    <a:pt x="324" y="294"/>
                    <a:pt x="324" y="294"/>
                    <a:pt x="324" y="294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3"/>
                    <a:pt x="324" y="293"/>
                    <a:pt x="324" y="293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2"/>
                    <a:pt x="324" y="292"/>
                    <a:pt x="324" y="292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3" y="291"/>
                    <a:pt x="323" y="291"/>
                    <a:pt x="323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25" y="291"/>
                    <a:pt x="325" y="291"/>
                    <a:pt x="325" y="291"/>
                  </a:cubicBezTo>
                  <a:cubicBezTo>
                    <a:pt x="325" y="290"/>
                    <a:pt x="325" y="290"/>
                    <a:pt x="325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90"/>
                    <a:pt x="326" y="290"/>
                    <a:pt x="326" y="290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6" y="289"/>
                    <a:pt x="326" y="289"/>
                    <a:pt x="326" y="289"/>
                  </a:cubicBezTo>
                  <a:cubicBezTo>
                    <a:pt x="325" y="288"/>
                    <a:pt x="325" y="288"/>
                    <a:pt x="325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2" y="290"/>
                    <a:pt x="322" y="290"/>
                    <a:pt x="322" y="290"/>
                  </a:cubicBezTo>
                  <a:cubicBezTo>
                    <a:pt x="323" y="290"/>
                    <a:pt x="323" y="290"/>
                    <a:pt x="323" y="290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9"/>
                    <a:pt x="323" y="289"/>
                    <a:pt x="323" y="289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3" y="288"/>
                    <a:pt x="323" y="288"/>
                    <a:pt x="323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2" y="288"/>
                    <a:pt x="322" y="288"/>
                    <a:pt x="322" y="288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90"/>
                    <a:pt x="320" y="290"/>
                    <a:pt x="320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19" y="290"/>
                    <a:pt x="319" y="290"/>
                    <a:pt x="319" y="290"/>
                  </a:cubicBezTo>
                  <a:cubicBezTo>
                    <a:pt x="320" y="289"/>
                    <a:pt x="320" y="289"/>
                    <a:pt x="320" y="289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9" y="288"/>
                    <a:pt x="319" y="288"/>
                    <a:pt x="319" y="288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8" y="289"/>
                    <a:pt x="318" y="289"/>
                    <a:pt x="318" y="289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6" y="288"/>
                    <a:pt x="316" y="288"/>
                    <a:pt x="316" y="288"/>
                  </a:cubicBezTo>
                  <a:cubicBezTo>
                    <a:pt x="317" y="287"/>
                    <a:pt x="317" y="287"/>
                    <a:pt x="317" y="287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6" y="287"/>
                    <a:pt x="316" y="287"/>
                    <a:pt x="316" y="287"/>
                  </a:cubicBezTo>
                  <a:cubicBezTo>
                    <a:pt x="316" y="286"/>
                    <a:pt x="316" y="286"/>
                    <a:pt x="316" y="286"/>
                  </a:cubicBezTo>
                  <a:cubicBezTo>
                    <a:pt x="317" y="286"/>
                    <a:pt x="317" y="286"/>
                    <a:pt x="317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8" y="286"/>
                    <a:pt x="318" y="286"/>
                    <a:pt x="318" y="286"/>
                  </a:cubicBezTo>
                  <a:cubicBezTo>
                    <a:pt x="319" y="286"/>
                    <a:pt x="319" y="286"/>
                    <a:pt x="319" y="286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9" y="285"/>
                    <a:pt x="319" y="285"/>
                    <a:pt x="319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8" y="285"/>
                    <a:pt x="318" y="285"/>
                    <a:pt x="318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7" y="285"/>
                    <a:pt x="317" y="285"/>
                    <a:pt x="317" y="285"/>
                  </a:cubicBezTo>
                  <a:cubicBezTo>
                    <a:pt x="316" y="285"/>
                    <a:pt x="316" y="285"/>
                    <a:pt x="316" y="285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7" y="284"/>
                    <a:pt x="317" y="284"/>
                    <a:pt x="317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6" y="284"/>
                    <a:pt x="316" y="284"/>
                    <a:pt x="316" y="284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5" y="285"/>
                    <a:pt x="315" y="285"/>
                    <a:pt x="315" y="285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4" y="286"/>
                    <a:pt x="314" y="286"/>
                    <a:pt x="314" y="286"/>
                  </a:cubicBezTo>
                  <a:cubicBezTo>
                    <a:pt x="313" y="287"/>
                    <a:pt x="313" y="287"/>
                    <a:pt x="313" y="287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3" y="286"/>
                    <a:pt x="313" y="286"/>
                    <a:pt x="313" y="286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4" y="284"/>
                    <a:pt x="314" y="284"/>
                    <a:pt x="314" y="284"/>
                  </a:cubicBezTo>
                  <a:cubicBezTo>
                    <a:pt x="315" y="284"/>
                    <a:pt x="315" y="284"/>
                    <a:pt x="315" y="284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5" y="283"/>
                    <a:pt x="315" y="283"/>
                    <a:pt x="315" y="283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6" y="282"/>
                    <a:pt x="316" y="282"/>
                    <a:pt x="316" y="282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7" y="280"/>
                    <a:pt x="317" y="280"/>
                    <a:pt x="317" y="280"/>
                  </a:cubicBezTo>
                  <a:cubicBezTo>
                    <a:pt x="318" y="281"/>
                    <a:pt x="318" y="281"/>
                    <a:pt x="318" y="281"/>
                  </a:cubicBezTo>
                  <a:cubicBezTo>
                    <a:pt x="318" y="280"/>
                    <a:pt x="318" y="280"/>
                    <a:pt x="318" y="280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9"/>
                    <a:pt x="319" y="279"/>
                    <a:pt x="319" y="279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18" y="279"/>
                    <a:pt x="318" y="279"/>
                    <a:pt x="318" y="279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8"/>
                    <a:pt x="318" y="278"/>
                    <a:pt x="318" y="278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8"/>
                    <a:pt x="319" y="278"/>
                    <a:pt x="319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8"/>
                    <a:pt x="320" y="278"/>
                    <a:pt x="320" y="278"/>
                  </a:cubicBezTo>
                  <a:cubicBezTo>
                    <a:pt x="320" y="277"/>
                    <a:pt x="320" y="277"/>
                    <a:pt x="320" y="277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20" y="276"/>
                    <a:pt x="320" y="276"/>
                    <a:pt x="320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7"/>
                    <a:pt x="319" y="277"/>
                    <a:pt x="319" y="277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9" y="276"/>
                    <a:pt x="319" y="276"/>
                    <a:pt x="319" y="276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8" y="277"/>
                    <a:pt x="318" y="277"/>
                    <a:pt x="318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7" y="277"/>
                    <a:pt x="317" y="277"/>
                    <a:pt x="317" y="277"/>
                  </a:cubicBezTo>
                  <a:cubicBezTo>
                    <a:pt x="316" y="277"/>
                    <a:pt x="316" y="277"/>
                    <a:pt x="316" y="277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8"/>
                    <a:pt x="315" y="278"/>
                    <a:pt x="315" y="278"/>
                  </a:cubicBezTo>
                  <a:cubicBezTo>
                    <a:pt x="315" y="279"/>
                    <a:pt x="315" y="279"/>
                    <a:pt x="315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79"/>
                    <a:pt x="314" y="279"/>
                    <a:pt x="314" y="279"/>
                  </a:cubicBezTo>
                  <a:cubicBezTo>
                    <a:pt x="314" y="280"/>
                    <a:pt x="314" y="280"/>
                    <a:pt x="314" y="280"/>
                  </a:cubicBezTo>
                  <a:close/>
                  <a:moveTo>
                    <a:pt x="285" y="287"/>
                  </a:moveTo>
                  <a:cubicBezTo>
                    <a:pt x="286" y="287"/>
                    <a:pt x="286" y="287"/>
                    <a:pt x="286" y="287"/>
                  </a:cubicBezTo>
                  <a:cubicBezTo>
                    <a:pt x="288" y="288"/>
                    <a:pt x="288" y="288"/>
                    <a:pt x="288" y="288"/>
                  </a:cubicBezTo>
                  <a:cubicBezTo>
                    <a:pt x="289" y="288"/>
                    <a:pt x="289" y="288"/>
                    <a:pt x="289" y="288"/>
                  </a:cubicBezTo>
                  <a:cubicBezTo>
                    <a:pt x="290" y="288"/>
                    <a:pt x="290" y="288"/>
                    <a:pt x="290" y="288"/>
                  </a:cubicBezTo>
                  <a:cubicBezTo>
                    <a:pt x="290" y="289"/>
                    <a:pt x="290" y="289"/>
                    <a:pt x="290" y="289"/>
                  </a:cubicBezTo>
                  <a:cubicBezTo>
                    <a:pt x="291" y="289"/>
                    <a:pt x="291" y="289"/>
                    <a:pt x="291" y="289"/>
                  </a:cubicBezTo>
                  <a:cubicBezTo>
                    <a:pt x="292" y="289"/>
                    <a:pt x="292" y="289"/>
                    <a:pt x="292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3" y="289"/>
                    <a:pt x="293" y="289"/>
                    <a:pt x="293" y="289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7"/>
                    <a:pt x="292" y="287"/>
                    <a:pt x="292" y="287"/>
                  </a:cubicBezTo>
                  <a:cubicBezTo>
                    <a:pt x="291" y="287"/>
                    <a:pt x="291" y="287"/>
                    <a:pt x="291" y="287"/>
                  </a:cubicBezTo>
                  <a:cubicBezTo>
                    <a:pt x="290" y="286"/>
                    <a:pt x="290" y="286"/>
                    <a:pt x="290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9" y="286"/>
                    <a:pt x="289" y="286"/>
                    <a:pt x="289" y="286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87" y="285"/>
                    <a:pt x="287" y="285"/>
                    <a:pt x="287" y="285"/>
                  </a:cubicBezTo>
                  <a:cubicBezTo>
                    <a:pt x="286" y="284"/>
                    <a:pt x="286" y="284"/>
                    <a:pt x="286" y="284"/>
                  </a:cubicBezTo>
                  <a:cubicBezTo>
                    <a:pt x="284" y="284"/>
                    <a:pt x="284" y="284"/>
                    <a:pt x="284" y="284"/>
                  </a:cubicBezTo>
                  <a:cubicBezTo>
                    <a:pt x="283" y="284"/>
                    <a:pt x="283" y="284"/>
                    <a:pt x="283" y="284"/>
                  </a:cubicBezTo>
                  <a:cubicBezTo>
                    <a:pt x="282" y="284"/>
                    <a:pt x="282" y="284"/>
                    <a:pt x="282" y="284"/>
                  </a:cubicBezTo>
                  <a:cubicBezTo>
                    <a:pt x="283" y="285"/>
                    <a:pt x="283" y="285"/>
                    <a:pt x="283" y="285"/>
                  </a:cubicBezTo>
                  <a:cubicBezTo>
                    <a:pt x="284" y="285"/>
                    <a:pt x="284" y="285"/>
                    <a:pt x="284" y="285"/>
                  </a:cubicBezTo>
                  <a:cubicBezTo>
                    <a:pt x="285" y="286"/>
                    <a:pt x="285" y="286"/>
                    <a:pt x="285" y="286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285" y="287"/>
                    <a:pt x="285" y="287"/>
                    <a:pt x="285" y="287"/>
                  </a:cubicBezTo>
                  <a:close/>
                  <a:moveTo>
                    <a:pt x="286" y="305"/>
                  </a:moveTo>
                  <a:cubicBezTo>
                    <a:pt x="285" y="305"/>
                    <a:pt x="285" y="305"/>
                    <a:pt x="285" y="305"/>
                  </a:cubicBezTo>
                  <a:cubicBezTo>
                    <a:pt x="284" y="304"/>
                    <a:pt x="284" y="304"/>
                    <a:pt x="284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2" y="303"/>
                    <a:pt x="282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3"/>
                    <a:pt x="281" y="303"/>
                    <a:pt x="281" y="303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0" y="301"/>
                    <a:pt x="280" y="301"/>
                    <a:pt x="280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1"/>
                    <a:pt x="279" y="301"/>
                    <a:pt x="279" y="301"/>
                  </a:cubicBezTo>
                  <a:cubicBezTo>
                    <a:pt x="279" y="300"/>
                    <a:pt x="279" y="300"/>
                    <a:pt x="279" y="300"/>
                  </a:cubicBezTo>
                  <a:cubicBezTo>
                    <a:pt x="281" y="299"/>
                    <a:pt x="281" y="299"/>
                    <a:pt x="281" y="299"/>
                  </a:cubicBezTo>
                  <a:cubicBezTo>
                    <a:pt x="281" y="300"/>
                    <a:pt x="281" y="300"/>
                    <a:pt x="281" y="300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1"/>
                    <a:pt x="281" y="301"/>
                    <a:pt x="281" y="301"/>
                  </a:cubicBezTo>
                  <a:cubicBezTo>
                    <a:pt x="281" y="302"/>
                    <a:pt x="281" y="302"/>
                    <a:pt x="281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2" y="302"/>
                    <a:pt x="282" y="302"/>
                    <a:pt x="282" y="302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4" y="303"/>
                    <a:pt x="284" y="303"/>
                    <a:pt x="284" y="303"/>
                  </a:cubicBezTo>
                  <a:cubicBezTo>
                    <a:pt x="285" y="303"/>
                    <a:pt x="285" y="303"/>
                    <a:pt x="285" y="303"/>
                  </a:cubicBezTo>
                  <a:cubicBezTo>
                    <a:pt x="286" y="303"/>
                    <a:pt x="286" y="303"/>
                    <a:pt x="286" y="303"/>
                  </a:cubicBezTo>
                  <a:cubicBezTo>
                    <a:pt x="286" y="302"/>
                    <a:pt x="286" y="302"/>
                    <a:pt x="286" y="302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8" y="303"/>
                    <a:pt x="288" y="303"/>
                    <a:pt x="288" y="30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7" y="304"/>
                    <a:pt x="287" y="304"/>
                    <a:pt x="287" y="304"/>
                  </a:cubicBezTo>
                  <a:cubicBezTo>
                    <a:pt x="286" y="305"/>
                    <a:pt x="286" y="305"/>
                    <a:pt x="286" y="305"/>
                  </a:cubicBezTo>
                  <a:cubicBezTo>
                    <a:pt x="286" y="305"/>
                    <a:pt x="286" y="305"/>
                    <a:pt x="286" y="305"/>
                  </a:cubicBezTo>
                  <a:close/>
                  <a:moveTo>
                    <a:pt x="292" y="308"/>
                  </a:moveTo>
                  <a:cubicBezTo>
                    <a:pt x="292" y="308"/>
                    <a:pt x="292" y="308"/>
                    <a:pt x="292" y="308"/>
                  </a:cubicBezTo>
                  <a:cubicBezTo>
                    <a:pt x="290" y="307"/>
                    <a:pt x="290" y="307"/>
                    <a:pt x="290" y="307"/>
                  </a:cubicBezTo>
                  <a:cubicBezTo>
                    <a:pt x="290" y="306"/>
                    <a:pt x="290" y="306"/>
                    <a:pt x="290" y="306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2" y="304"/>
                    <a:pt x="292" y="304"/>
                    <a:pt x="292" y="304"/>
                  </a:cubicBezTo>
                  <a:cubicBezTo>
                    <a:pt x="293" y="303"/>
                    <a:pt x="293" y="303"/>
                    <a:pt x="293" y="303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3" y="302"/>
                    <a:pt x="293" y="302"/>
                    <a:pt x="293" y="302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295" y="300"/>
                    <a:pt x="295" y="300"/>
                    <a:pt x="295" y="300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5" y="301"/>
                    <a:pt x="295" y="301"/>
                    <a:pt x="295" y="301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2"/>
                    <a:pt x="296" y="302"/>
                    <a:pt x="296" y="302"/>
                  </a:cubicBezTo>
                  <a:cubicBezTo>
                    <a:pt x="295" y="303"/>
                    <a:pt x="295" y="303"/>
                    <a:pt x="295" y="303"/>
                  </a:cubicBezTo>
                  <a:cubicBezTo>
                    <a:pt x="294" y="304"/>
                    <a:pt x="294" y="304"/>
                    <a:pt x="294" y="304"/>
                  </a:cubicBezTo>
                  <a:cubicBezTo>
                    <a:pt x="295" y="304"/>
                    <a:pt x="295" y="304"/>
                    <a:pt x="295" y="304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5" y="305"/>
                    <a:pt x="295" y="305"/>
                    <a:pt x="295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5"/>
                    <a:pt x="296" y="305"/>
                    <a:pt x="296" y="305"/>
                  </a:cubicBezTo>
                  <a:cubicBezTo>
                    <a:pt x="296" y="304"/>
                    <a:pt x="296" y="304"/>
                    <a:pt x="296" y="304"/>
                  </a:cubicBezTo>
                  <a:cubicBezTo>
                    <a:pt x="297" y="304"/>
                    <a:pt x="297" y="304"/>
                    <a:pt x="297" y="304"/>
                  </a:cubicBezTo>
                  <a:cubicBezTo>
                    <a:pt x="298" y="305"/>
                    <a:pt x="298" y="305"/>
                    <a:pt x="298" y="305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8" y="306"/>
                    <a:pt x="298" y="306"/>
                    <a:pt x="298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7" y="306"/>
                    <a:pt x="297" y="306"/>
                    <a:pt x="297" y="306"/>
                  </a:cubicBezTo>
                  <a:cubicBezTo>
                    <a:pt x="295" y="307"/>
                    <a:pt x="295" y="307"/>
                    <a:pt x="295" y="307"/>
                  </a:cubicBezTo>
                  <a:cubicBezTo>
                    <a:pt x="294" y="307"/>
                    <a:pt x="294" y="307"/>
                    <a:pt x="294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3" y="307"/>
                    <a:pt x="293" y="307"/>
                    <a:pt x="293" y="307"/>
                  </a:cubicBezTo>
                  <a:cubicBezTo>
                    <a:pt x="292" y="308"/>
                    <a:pt x="292" y="308"/>
                    <a:pt x="292" y="308"/>
                  </a:cubicBezTo>
                  <a:cubicBezTo>
                    <a:pt x="292" y="308"/>
                    <a:pt x="292" y="308"/>
                    <a:pt x="292" y="308"/>
                  </a:cubicBezTo>
                  <a:close/>
                  <a:moveTo>
                    <a:pt x="224" y="260"/>
                  </a:moveTo>
                  <a:cubicBezTo>
                    <a:pt x="224" y="261"/>
                    <a:pt x="224" y="261"/>
                    <a:pt x="224" y="261"/>
                  </a:cubicBezTo>
                  <a:cubicBezTo>
                    <a:pt x="224" y="261"/>
                    <a:pt x="224" y="261"/>
                    <a:pt x="224" y="261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59"/>
                    <a:pt x="224" y="259"/>
                    <a:pt x="224" y="259"/>
                  </a:cubicBezTo>
                  <a:cubicBezTo>
                    <a:pt x="224" y="260"/>
                    <a:pt x="224" y="260"/>
                    <a:pt x="224" y="260"/>
                  </a:cubicBezTo>
                  <a:cubicBezTo>
                    <a:pt x="224" y="260"/>
                    <a:pt x="224" y="260"/>
                    <a:pt x="224" y="260"/>
                  </a:cubicBezTo>
                  <a:close/>
                  <a:moveTo>
                    <a:pt x="223" y="269"/>
                  </a:moveTo>
                  <a:cubicBezTo>
                    <a:pt x="224" y="268"/>
                    <a:pt x="224" y="268"/>
                    <a:pt x="224" y="268"/>
                  </a:cubicBezTo>
                  <a:cubicBezTo>
                    <a:pt x="224" y="268"/>
                    <a:pt x="224" y="268"/>
                    <a:pt x="224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5" y="268"/>
                    <a:pt x="225" y="268"/>
                    <a:pt x="225" y="268"/>
                  </a:cubicBezTo>
                  <a:cubicBezTo>
                    <a:pt x="224" y="269"/>
                    <a:pt x="224" y="269"/>
                    <a:pt x="224" y="269"/>
                  </a:cubicBezTo>
                  <a:cubicBezTo>
                    <a:pt x="223" y="269"/>
                    <a:pt x="223" y="269"/>
                    <a:pt x="223" y="269"/>
                  </a:cubicBezTo>
                  <a:close/>
                  <a:moveTo>
                    <a:pt x="215" y="262"/>
                  </a:moveTo>
                  <a:cubicBezTo>
                    <a:pt x="216" y="261"/>
                    <a:pt x="216" y="261"/>
                    <a:pt x="216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7" y="261"/>
                    <a:pt x="217" y="261"/>
                    <a:pt x="217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8" y="261"/>
                    <a:pt x="218" y="261"/>
                    <a:pt x="218" y="261"/>
                  </a:cubicBezTo>
                  <a:cubicBezTo>
                    <a:pt x="219" y="261"/>
                    <a:pt x="219" y="261"/>
                    <a:pt x="219" y="261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2"/>
                    <a:pt x="220" y="262"/>
                    <a:pt x="220" y="262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20" y="263"/>
                    <a:pt x="220" y="263"/>
                    <a:pt x="220" y="263"/>
                  </a:cubicBezTo>
                  <a:cubicBezTo>
                    <a:pt x="218" y="263"/>
                    <a:pt x="218" y="263"/>
                    <a:pt x="218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7" y="263"/>
                    <a:pt x="217" y="263"/>
                    <a:pt x="217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6" y="263"/>
                    <a:pt x="216" y="263"/>
                    <a:pt x="216" y="263"/>
                  </a:cubicBezTo>
                  <a:cubicBezTo>
                    <a:pt x="215" y="263"/>
                    <a:pt x="215" y="263"/>
                    <a:pt x="215" y="263"/>
                  </a:cubicBezTo>
                  <a:cubicBezTo>
                    <a:pt x="215" y="262"/>
                    <a:pt x="215" y="262"/>
                    <a:pt x="215" y="262"/>
                  </a:cubicBezTo>
                  <a:close/>
                  <a:moveTo>
                    <a:pt x="34" y="266"/>
                  </a:moveTo>
                  <a:cubicBezTo>
                    <a:pt x="35" y="266"/>
                    <a:pt x="35" y="266"/>
                    <a:pt x="35" y="266"/>
                  </a:cubicBezTo>
                  <a:cubicBezTo>
                    <a:pt x="35" y="267"/>
                    <a:pt x="35" y="267"/>
                    <a:pt x="35" y="267"/>
                  </a:cubicBezTo>
                  <a:cubicBezTo>
                    <a:pt x="35" y="268"/>
                    <a:pt x="35" y="268"/>
                    <a:pt x="35" y="268"/>
                  </a:cubicBezTo>
                  <a:cubicBezTo>
                    <a:pt x="34" y="267"/>
                    <a:pt x="34" y="267"/>
                    <a:pt x="34" y="267"/>
                  </a:cubicBezTo>
                  <a:cubicBezTo>
                    <a:pt x="34" y="266"/>
                    <a:pt x="34" y="266"/>
                    <a:pt x="34" y="266"/>
                  </a:cubicBezTo>
                  <a:close/>
                  <a:moveTo>
                    <a:pt x="32" y="264"/>
                  </a:moveTo>
                  <a:cubicBezTo>
                    <a:pt x="32" y="263"/>
                    <a:pt x="32" y="263"/>
                    <a:pt x="32" y="263"/>
                  </a:cubicBezTo>
                  <a:cubicBezTo>
                    <a:pt x="33" y="262"/>
                    <a:pt x="33" y="262"/>
                    <a:pt x="33" y="262"/>
                  </a:cubicBezTo>
                  <a:cubicBezTo>
                    <a:pt x="32" y="264"/>
                    <a:pt x="32" y="264"/>
                    <a:pt x="32" y="264"/>
                  </a:cubicBezTo>
                  <a:close/>
                  <a:moveTo>
                    <a:pt x="27" y="260"/>
                  </a:move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7" y="260"/>
                    <a:pt x="27" y="260"/>
                    <a:pt x="27" y="260"/>
                  </a:cubicBezTo>
                  <a:close/>
                  <a:moveTo>
                    <a:pt x="20" y="257"/>
                  </a:moveTo>
                  <a:cubicBezTo>
                    <a:pt x="20" y="258"/>
                    <a:pt x="20" y="258"/>
                    <a:pt x="20" y="258"/>
                  </a:cubicBezTo>
                  <a:cubicBezTo>
                    <a:pt x="21" y="258"/>
                    <a:pt x="21" y="258"/>
                    <a:pt x="21" y="258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3" y="259"/>
                    <a:pt x="23" y="259"/>
                    <a:pt x="23" y="259"/>
                  </a:cubicBezTo>
                  <a:cubicBezTo>
                    <a:pt x="22" y="260"/>
                    <a:pt x="22" y="260"/>
                    <a:pt x="22" y="260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1"/>
                    <a:pt x="21" y="261"/>
                    <a:pt x="21" y="261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1" y="262"/>
                    <a:pt x="21" y="262"/>
                    <a:pt x="21" y="262"/>
                  </a:cubicBezTo>
                  <a:cubicBezTo>
                    <a:pt x="22" y="262"/>
                    <a:pt x="22" y="262"/>
                    <a:pt x="22" y="262"/>
                  </a:cubicBezTo>
                  <a:cubicBezTo>
                    <a:pt x="22" y="263"/>
                    <a:pt x="22" y="263"/>
                    <a:pt x="22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4" y="264"/>
                    <a:pt x="24" y="264"/>
                    <a:pt x="24" y="264"/>
                  </a:cubicBezTo>
                  <a:cubicBezTo>
                    <a:pt x="25" y="263"/>
                    <a:pt x="25" y="263"/>
                    <a:pt x="25" y="263"/>
                  </a:cubicBezTo>
                  <a:cubicBezTo>
                    <a:pt x="24" y="265"/>
                    <a:pt x="24" y="265"/>
                    <a:pt x="24" y="265"/>
                  </a:cubicBezTo>
                  <a:cubicBezTo>
                    <a:pt x="24" y="266"/>
                    <a:pt x="24" y="266"/>
                    <a:pt x="24" y="266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5"/>
                    <a:pt x="26" y="265"/>
                    <a:pt x="26" y="265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5" y="267"/>
                    <a:pt x="25" y="267"/>
                    <a:pt x="25" y="267"/>
                  </a:cubicBezTo>
                  <a:cubicBezTo>
                    <a:pt x="25" y="266"/>
                    <a:pt x="25" y="266"/>
                    <a:pt x="25" y="266"/>
                  </a:cubicBezTo>
                  <a:cubicBezTo>
                    <a:pt x="26" y="267"/>
                    <a:pt x="26" y="267"/>
                    <a:pt x="26" y="267"/>
                  </a:cubicBezTo>
                  <a:cubicBezTo>
                    <a:pt x="27" y="267"/>
                    <a:pt x="27" y="267"/>
                    <a:pt x="27" y="267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8" y="269"/>
                    <a:pt x="28" y="269"/>
                    <a:pt x="28" y="269"/>
                  </a:cubicBezTo>
                  <a:cubicBezTo>
                    <a:pt x="28" y="270"/>
                    <a:pt x="28" y="270"/>
                    <a:pt x="28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29" y="270"/>
                    <a:pt x="29" y="270"/>
                    <a:pt x="29" y="270"/>
                  </a:cubicBezTo>
                  <a:cubicBezTo>
                    <a:pt x="30" y="270"/>
                    <a:pt x="30" y="270"/>
                    <a:pt x="30" y="270"/>
                  </a:cubicBezTo>
                  <a:cubicBezTo>
                    <a:pt x="31" y="270"/>
                    <a:pt x="31" y="270"/>
                    <a:pt x="31" y="270"/>
                  </a:cubicBezTo>
                  <a:cubicBezTo>
                    <a:pt x="29" y="271"/>
                    <a:pt x="29" y="271"/>
                    <a:pt x="29" y="271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6" y="275"/>
                    <a:pt x="36" y="275"/>
                    <a:pt x="36" y="275"/>
                  </a:cubicBezTo>
                  <a:cubicBezTo>
                    <a:pt x="35" y="273"/>
                    <a:pt x="35" y="273"/>
                    <a:pt x="35" y="273"/>
                  </a:cubicBezTo>
                  <a:cubicBezTo>
                    <a:pt x="36" y="272"/>
                    <a:pt x="36" y="272"/>
                    <a:pt x="36" y="272"/>
                  </a:cubicBezTo>
                  <a:cubicBezTo>
                    <a:pt x="35" y="271"/>
                    <a:pt x="35" y="271"/>
                    <a:pt x="35" y="271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35" y="269"/>
                    <a:pt x="35" y="269"/>
                    <a:pt x="35" y="269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2" y="265"/>
                    <a:pt x="32" y="265"/>
                    <a:pt x="32" y="265"/>
                  </a:cubicBezTo>
                  <a:cubicBezTo>
                    <a:pt x="31" y="264"/>
                    <a:pt x="31" y="264"/>
                    <a:pt x="31" y="264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1" y="262"/>
                    <a:pt x="31" y="262"/>
                    <a:pt x="31" y="262"/>
                  </a:cubicBezTo>
                  <a:cubicBezTo>
                    <a:pt x="30" y="262"/>
                    <a:pt x="30" y="262"/>
                    <a:pt x="30" y="262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26" y="260"/>
                    <a:pt x="26" y="260"/>
                    <a:pt x="26" y="260"/>
                  </a:cubicBezTo>
                  <a:cubicBezTo>
                    <a:pt x="25" y="259"/>
                    <a:pt x="25" y="259"/>
                    <a:pt x="25" y="259"/>
                  </a:cubicBezTo>
                  <a:cubicBezTo>
                    <a:pt x="24" y="259"/>
                    <a:pt x="24" y="259"/>
                    <a:pt x="24" y="259"/>
                  </a:cubicBezTo>
                  <a:cubicBezTo>
                    <a:pt x="24" y="258"/>
                    <a:pt x="24" y="258"/>
                    <a:pt x="24" y="258"/>
                  </a:cubicBezTo>
                  <a:cubicBezTo>
                    <a:pt x="23" y="258"/>
                    <a:pt x="23" y="258"/>
                    <a:pt x="23" y="258"/>
                  </a:cubicBezTo>
                  <a:cubicBezTo>
                    <a:pt x="22" y="257"/>
                    <a:pt x="22" y="257"/>
                    <a:pt x="22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1" y="257"/>
                    <a:pt x="21" y="257"/>
                    <a:pt x="21" y="257"/>
                  </a:cubicBezTo>
                  <a:cubicBezTo>
                    <a:pt x="20" y="257"/>
                    <a:pt x="20" y="257"/>
                    <a:pt x="20" y="257"/>
                  </a:cubicBezTo>
                  <a:close/>
                  <a:moveTo>
                    <a:pt x="28" y="259"/>
                  </a:moveTo>
                  <a:cubicBezTo>
                    <a:pt x="28" y="259"/>
                    <a:pt x="28" y="259"/>
                    <a:pt x="28" y="259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9" y="259"/>
                    <a:pt x="29" y="259"/>
                    <a:pt x="29" y="259"/>
                  </a:cubicBezTo>
                  <a:cubicBezTo>
                    <a:pt x="28" y="259"/>
                    <a:pt x="28" y="259"/>
                    <a:pt x="28" y="259"/>
                  </a:cubicBezTo>
                  <a:cubicBezTo>
                    <a:pt x="28" y="259"/>
                    <a:pt x="28" y="259"/>
                    <a:pt x="28" y="259"/>
                  </a:cubicBezTo>
                  <a:close/>
                  <a:moveTo>
                    <a:pt x="27" y="258"/>
                  </a:moveTo>
                  <a:cubicBezTo>
                    <a:pt x="28" y="258"/>
                    <a:pt x="28" y="258"/>
                    <a:pt x="28" y="258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27" y="258"/>
                    <a:pt x="27" y="258"/>
                    <a:pt x="27" y="258"/>
                  </a:cubicBezTo>
                  <a:close/>
                  <a:moveTo>
                    <a:pt x="22" y="240"/>
                  </a:moveTo>
                  <a:cubicBezTo>
                    <a:pt x="22" y="241"/>
                    <a:pt x="22" y="241"/>
                    <a:pt x="22" y="241"/>
                  </a:cubicBezTo>
                  <a:cubicBezTo>
                    <a:pt x="22" y="241"/>
                    <a:pt x="22" y="241"/>
                    <a:pt x="22" y="241"/>
                  </a:cubicBezTo>
                  <a:cubicBezTo>
                    <a:pt x="22" y="240"/>
                    <a:pt x="22" y="240"/>
                    <a:pt x="22" y="240"/>
                  </a:cubicBezTo>
                  <a:close/>
                  <a:moveTo>
                    <a:pt x="24" y="249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8"/>
                    <a:pt x="25" y="248"/>
                    <a:pt x="25" y="248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49"/>
                    <a:pt x="24" y="249"/>
                    <a:pt x="24" y="249"/>
                  </a:cubicBezTo>
                  <a:close/>
                  <a:moveTo>
                    <a:pt x="24" y="251"/>
                  </a:moveTo>
                  <a:cubicBezTo>
                    <a:pt x="23" y="252"/>
                    <a:pt x="23" y="252"/>
                    <a:pt x="23" y="252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3"/>
                    <a:pt x="24" y="253"/>
                    <a:pt x="24" y="253"/>
                  </a:cubicBezTo>
                  <a:cubicBezTo>
                    <a:pt x="24" y="252"/>
                    <a:pt x="24" y="252"/>
                    <a:pt x="24" y="252"/>
                  </a:cubicBezTo>
                  <a:cubicBezTo>
                    <a:pt x="24" y="251"/>
                    <a:pt x="24" y="251"/>
                    <a:pt x="24" y="251"/>
                  </a:cubicBezTo>
                  <a:close/>
                  <a:moveTo>
                    <a:pt x="25" y="250"/>
                  </a:moveTo>
                  <a:cubicBezTo>
                    <a:pt x="25" y="249"/>
                    <a:pt x="25" y="249"/>
                    <a:pt x="25" y="24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4" y="250"/>
                    <a:pt x="24" y="250"/>
                  </a:cubicBezTo>
                  <a:cubicBezTo>
                    <a:pt x="24" y="250"/>
                    <a:pt x="25" y="250"/>
                    <a:pt x="25" y="250"/>
                  </a:cubicBezTo>
                  <a:close/>
                  <a:moveTo>
                    <a:pt x="26" y="249"/>
                  </a:moveTo>
                  <a:cubicBezTo>
                    <a:pt x="27" y="248"/>
                    <a:pt x="27" y="248"/>
                    <a:pt x="27" y="248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9" y="247"/>
                    <a:pt x="29" y="247"/>
                    <a:pt x="29" y="247"/>
                  </a:cubicBezTo>
                  <a:cubicBezTo>
                    <a:pt x="28" y="249"/>
                    <a:pt x="28" y="249"/>
                    <a:pt x="28" y="249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6" y="249"/>
                    <a:pt x="26" y="249"/>
                    <a:pt x="26" y="249"/>
                  </a:cubicBezTo>
                  <a:cubicBezTo>
                    <a:pt x="26" y="249"/>
                    <a:pt x="26" y="249"/>
                    <a:pt x="26" y="249"/>
                  </a:cubicBezTo>
                  <a:close/>
                  <a:moveTo>
                    <a:pt x="25" y="245"/>
                  </a:moveTo>
                  <a:cubicBezTo>
                    <a:pt x="25" y="244"/>
                    <a:pt x="25" y="244"/>
                    <a:pt x="25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6" y="244"/>
                    <a:pt x="26" y="244"/>
                    <a:pt x="26" y="244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5" y="245"/>
                    <a:pt x="25" y="245"/>
                    <a:pt x="25" y="245"/>
                  </a:cubicBezTo>
                  <a:close/>
                  <a:moveTo>
                    <a:pt x="23" y="245"/>
                  </a:moveTo>
                  <a:cubicBezTo>
                    <a:pt x="24" y="245"/>
                    <a:pt x="24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3" y="245"/>
                    <a:pt x="23" y="245"/>
                    <a:pt x="23" y="245"/>
                  </a:cubicBezTo>
                  <a:close/>
                  <a:moveTo>
                    <a:pt x="22" y="243"/>
                  </a:moveTo>
                  <a:cubicBezTo>
                    <a:pt x="22" y="244"/>
                    <a:pt x="22" y="244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245"/>
                    <a:pt x="22" y="245"/>
                    <a:pt x="22" y="245"/>
                  </a:cubicBezTo>
                  <a:cubicBezTo>
                    <a:pt x="23" y="244"/>
                    <a:pt x="23" y="244"/>
                    <a:pt x="23" y="244"/>
                  </a:cubicBezTo>
                  <a:cubicBezTo>
                    <a:pt x="22" y="243"/>
                    <a:pt x="22" y="243"/>
                    <a:pt x="22" y="243"/>
                  </a:cubicBezTo>
                  <a:cubicBezTo>
                    <a:pt x="22" y="243"/>
                    <a:pt x="22" y="243"/>
                    <a:pt x="22" y="243"/>
                  </a:cubicBezTo>
                  <a:close/>
                  <a:moveTo>
                    <a:pt x="23" y="242"/>
                  </a:moveTo>
                  <a:cubicBezTo>
                    <a:pt x="23" y="242"/>
                    <a:pt x="23" y="242"/>
                    <a:pt x="23" y="242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5" y="242"/>
                    <a:pt x="25" y="242"/>
                    <a:pt x="25" y="242"/>
                  </a:cubicBezTo>
                  <a:cubicBezTo>
                    <a:pt x="24" y="243"/>
                    <a:pt x="24" y="243"/>
                    <a:pt x="24" y="243"/>
                  </a:cubicBezTo>
                  <a:cubicBezTo>
                    <a:pt x="24" y="244"/>
                    <a:pt x="24" y="244"/>
                    <a:pt x="24" y="244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41"/>
                    <a:pt x="25" y="241"/>
                    <a:pt x="25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23" y="241"/>
                    <a:pt x="23" y="241"/>
                    <a:pt x="23" y="241"/>
                  </a:cubicBezTo>
                  <a:cubicBezTo>
                    <a:pt x="23" y="242"/>
                    <a:pt x="23" y="242"/>
                    <a:pt x="23" y="242"/>
                  </a:cubicBezTo>
                  <a:close/>
                  <a:moveTo>
                    <a:pt x="23" y="240"/>
                  </a:moveTo>
                  <a:cubicBezTo>
                    <a:pt x="23" y="241"/>
                    <a:pt x="23" y="241"/>
                    <a:pt x="23" y="241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ubicBezTo>
                    <a:pt x="23" y="240"/>
                    <a:pt x="23" y="240"/>
                    <a:pt x="23" y="240"/>
                  </a:cubicBezTo>
                  <a:close/>
                  <a:moveTo>
                    <a:pt x="24" y="239"/>
                  </a:moveTo>
                  <a:cubicBezTo>
                    <a:pt x="25" y="238"/>
                    <a:pt x="25" y="238"/>
                    <a:pt x="25" y="238"/>
                  </a:cubicBezTo>
                  <a:cubicBezTo>
                    <a:pt x="25" y="237"/>
                    <a:pt x="25" y="237"/>
                    <a:pt x="25" y="237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5" y="238"/>
                    <a:pt x="25" y="238"/>
                    <a:pt x="25" y="238"/>
                  </a:cubicBezTo>
                  <a:cubicBezTo>
                    <a:pt x="24" y="239"/>
                    <a:pt x="24" y="239"/>
                    <a:pt x="24" y="239"/>
                  </a:cubicBezTo>
                  <a:close/>
                  <a:moveTo>
                    <a:pt x="19" y="236"/>
                  </a:moveTo>
                  <a:cubicBezTo>
                    <a:pt x="21" y="238"/>
                    <a:pt x="21" y="238"/>
                    <a:pt x="21" y="238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1" y="240"/>
                    <a:pt x="21" y="240"/>
                    <a:pt x="21" y="240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20" y="239"/>
                    <a:pt x="20" y="239"/>
                    <a:pt x="20" y="239"/>
                  </a:cubicBezTo>
                  <a:cubicBezTo>
                    <a:pt x="19" y="238"/>
                    <a:pt x="19" y="238"/>
                    <a:pt x="19" y="238"/>
                  </a:cubicBezTo>
                  <a:cubicBezTo>
                    <a:pt x="19" y="237"/>
                    <a:pt x="19" y="237"/>
                    <a:pt x="19" y="237"/>
                  </a:cubicBezTo>
                  <a:cubicBezTo>
                    <a:pt x="19" y="237"/>
                    <a:pt x="19" y="236"/>
                    <a:pt x="19" y="236"/>
                  </a:cubicBezTo>
                  <a:close/>
                  <a:moveTo>
                    <a:pt x="21" y="236"/>
                  </a:moveTo>
                  <a:cubicBezTo>
                    <a:pt x="21" y="237"/>
                    <a:pt x="21" y="237"/>
                    <a:pt x="21" y="237"/>
                  </a:cubicBezTo>
                  <a:cubicBezTo>
                    <a:pt x="21" y="238"/>
                    <a:pt x="21" y="238"/>
                    <a:pt x="21" y="238"/>
                  </a:cubicBezTo>
                  <a:cubicBezTo>
                    <a:pt x="21" y="239"/>
                    <a:pt x="21" y="239"/>
                    <a:pt x="21" y="239"/>
                  </a:cubicBezTo>
                  <a:cubicBezTo>
                    <a:pt x="22" y="239"/>
                    <a:pt x="22" y="239"/>
                    <a:pt x="22" y="239"/>
                  </a:cubicBezTo>
                  <a:cubicBezTo>
                    <a:pt x="22" y="238"/>
                    <a:pt x="22" y="238"/>
                    <a:pt x="22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1" y="236"/>
                    <a:pt x="21" y="236"/>
                    <a:pt x="21" y="23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6"/>
                    <a:pt x="21" y="236"/>
                    <a:pt x="21" y="236"/>
                  </a:cubicBezTo>
                  <a:close/>
                  <a:moveTo>
                    <a:pt x="19" y="235"/>
                  </a:moveTo>
                  <a:cubicBezTo>
                    <a:pt x="20" y="235"/>
                    <a:pt x="20" y="235"/>
                    <a:pt x="20" y="235"/>
                  </a:cubicBezTo>
                  <a:cubicBezTo>
                    <a:pt x="20" y="235"/>
                    <a:pt x="20" y="235"/>
                    <a:pt x="20" y="235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19" y="234"/>
                    <a:pt x="19" y="234"/>
                    <a:pt x="19" y="234"/>
                  </a:cubicBezTo>
                  <a:cubicBezTo>
                    <a:pt x="19" y="235"/>
                    <a:pt x="19" y="235"/>
                    <a:pt x="19" y="235"/>
                  </a:cubicBezTo>
                  <a:close/>
                  <a:moveTo>
                    <a:pt x="10" y="235"/>
                  </a:moveTo>
                  <a:cubicBezTo>
                    <a:pt x="9" y="234"/>
                    <a:pt x="9" y="234"/>
                    <a:pt x="9" y="234"/>
                  </a:cubicBezTo>
                  <a:cubicBezTo>
                    <a:pt x="11" y="232"/>
                    <a:pt x="11" y="232"/>
                    <a:pt x="11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2"/>
                    <a:pt x="13" y="232"/>
                    <a:pt x="13" y="232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4" y="234"/>
                    <a:pt x="14" y="234"/>
                    <a:pt x="14" y="234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2" y="236"/>
                    <a:pt x="12" y="236"/>
                    <a:pt x="12" y="236"/>
                  </a:cubicBezTo>
                  <a:cubicBezTo>
                    <a:pt x="13" y="236"/>
                    <a:pt x="13" y="236"/>
                    <a:pt x="13" y="236"/>
                  </a:cubicBezTo>
                  <a:cubicBezTo>
                    <a:pt x="13" y="235"/>
                    <a:pt x="13" y="235"/>
                    <a:pt x="13" y="235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6" y="233"/>
                    <a:pt x="16" y="233"/>
                    <a:pt x="16" y="233"/>
                  </a:cubicBezTo>
                  <a:cubicBezTo>
                    <a:pt x="15" y="234"/>
                    <a:pt x="15" y="234"/>
                    <a:pt x="15" y="234"/>
                  </a:cubicBezTo>
                  <a:cubicBezTo>
                    <a:pt x="14" y="236"/>
                    <a:pt x="14" y="236"/>
                    <a:pt x="14" y="236"/>
                  </a:cubicBezTo>
                  <a:cubicBezTo>
                    <a:pt x="14" y="237"/>
                    <a:pt x="14" y="237"/>
                    <a:pt x="14" y="237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2" y="239"/>
                    <a:pt x="12" y="239"/>
                    <a:pt x="12" y="239"/>
                  </a:cubicBezTo>
                  <a:cubicBezTo>
                    <a:pt x="13" y="239"/>
                    <a:pt x="13" y="239"/>
                    <a:pt x="13" y="239"/>
                  </a:cubicBezTo>
                  <a:cubicBezTo>
                    <a:pt x="13" y="240"/>
                    <a:pt x="13" y="240"/>
                    <a:pt x="13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12" y="242"/>
                    <a:pt x="12" y="242"/>
                    <a:pt x="12" y="242"/>
                  </a:cubicBezTo>
                  <a:cubicBezTo>
                    <a:pt x="12" y="243"/>
                    <a:pt x="12" y="243"/>
                    <a:pt x="12" y="243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12" y="245"/>
                    <a:pt x="12" y="245"/>
                    <a:pt x="12" y="245"/>
                  </a:cubicBezTo>
                  <a:cubicBezTo>
                    <a:pt x="13" y="245"/>
                    <a:pt x="13" y="245"/>
                    <a:pt x="13" y="245"/>
                  </a:cubicBezTo>
                  <a:cubicBezTo>
                    <a:pt x="14" y="246"/>
                    <a:pt x="14" y="246"/>
                    <a:pt x="14" y="246"/>
                  </a:cubicBezTo>
                  <a:cubicBezTo>
                    <a:pt x="13" y="247"/>
                    <a:pt x="13" y="247"/>
                    <a:pt x="13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1" y="244"/>
                    <a:pt x="11" y="244"/>
                    <a:pt x="11" y="244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11" y="242"/>
                    <a:pt x="11" y="242"/>
                    <a:pt x="11" y="242"/>
                  </a:cubicBezTo>
                  <a:cubicBezTo>
                    <a:pt x="10" y="242"/>
                    <a:pt x="10" y="242"/>
                    <a:pt x="10" y="242"/>
                  </a:cubicBezTo>
                  <a:cubicBezTo>
                    <a:pt x="9" y="241"/>
                    <a:pt x="9" y="241"/>
                    <a:pt x="9" y="241"/>
                  </a:cubicBezTo>
                  <a:cubicBezTo>
                    <a:pt x="10" y="241"/>
                    <a:pt x="10" y="241"/>
                    <a:pt x="10" y="241"/>
                  </a:cubicBezTo>
                  <a:cubicBezTo>
                    <a:pt x="11" y="241"/>
                    <a:pt x="11" y="241"/>
                    <a:pt x="11" y="241"/>
                  </a:cubicBezTo>
                  <a:cubicBezTo>
                    <a:pt x="10" y="240"/>
                    <a:pt x="10" y="240"/>
                    <a:pt x="10" y="240"/>
                  </a:cubicBezTo>
                  <a:cubicBezTo>
                    <a:pt x="9" y="240"/>
                    <a:pt x="9" y="240"/>
                    <a:pt x="9" y="240"/>
                  </a:cubicBezTo>
                  <a:cubicBezTo>
                    <a:pt x="10" y="239"/>
                    <a:pt x="10" y="239"/>
                    <a:pt x="10" y="239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7"/>
                    <a:pt x="11" y="237"/>
                    <a:pt x="11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9" y="237"/>
                    <a:pt x="9" y="237"/>
                    <a:pt x="9" y="237"/>
                  </a:cubicBezTo>
                  <a:cubicBezTo>
                    <a:pt x="9" y="236"/>
                    <a:pt x="9" y="236"/>
                    <a:pt x="9" y="236"/>
                  </a:cubicBezTo>
                  <a:cubicBezTo>
                    <a:pt x="10" y="235"/>
                    <a:pt x="10" y="235"/>
                    <a:pt x="10" y="235"/>
                  </a:cubicBezTo>
                  <a:close/>
                  <a:moveTo>
                    <a:pt x="20" y="231"/>
                  </a:moveTo>
                  <a:cubicBezTo>
                    <a:pt x="20" y="230"/>
                    <a:pt x="20" y="230"/>
                    <a:pt x="20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1" y="230"/>
                    <a:pt x="21" y="230"/>
                    <a:pt x="21" y="230"/>
                  </a:cubicBezTo>
                  <a:cubicBezTo>
                    <a:pt x="20" y="231"/>
                    <a:pt x="20" y="231"/>
                    <a:pt x="20" y="231"/>
                  </a:cubicBezTo>
                  <a:close/>
                  <a:moveTo>
                    <a:pt x="111" y="109"/>
                  </a:moveTo>
                  <a:cubicBezTo>
                    <a:pt x="111" y="109"/>
                    <a:pt x="111" y="109"/>
                    <a:pt x="111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9"/>
                    <a:pt x="112" y="109"/>
                    <a:pt x="112" y="109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9"/>
                    <a:pt x="111" y="109"/>
                    <a:pt x="111" y="109"/>
                  </a:cubicBezTo>
                  <a:close/>
                  <a:moveTo>
                    <a:pt x="102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2" y="101"/>
                    <a:pt x="102" y="101"/>
                    <a:pt x="102" y="101"/>
                  </a:cubicBezTo>
                  <a:close/>
                  <a:moveTo>
                    <a:pt x="71" y="103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lose/>
                  <a:moveTo>
                    <a:pt x="71" y="105"/>
                  </a:moveTo>
                  <a:cubicBezTo>
                    <a:pt x="71" y="104"/>
                    <a:pt x="71" y="104"/>
                    <a:pt x="71" y="104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5"/>
                    <a:pt x="71" y="105"/>
                    <a:pt x="71" y="105"/>
                  </a:cubicBezTo>
                  <a:close/>
                  <a:moveTo>
                    <a:pt x="69" y="107"/>
                  </a:moveTo>
                  <a:cubicBezTo>
                    <a:pt x="69" y="108"/>
                    <a:pt x="69" y="108"/>
                    <a:pt x="69" y="108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69" y="110"/>
                    <a:pt x="69" y="110"/>
                    <a:pt x="69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1" y="109"/>
                    <a:pt x="71" y="109"/>
                    <a:pt x="71" y="109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4"/>
                    <a:pt x="75" y="104"/>
                    <a:pt x="75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6"/>
                    <a:pt x="70" y="106"/>
                    <a:pt x="70" y="10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69" y="107"/>
                    <a:pt x="69" y="107"/>
                    <a:pt x="69" y="107"/>
                  </a:cubicBezTo>
                  <a:close/>
                  <a:moveTo>
                    <a:pt x="66" y="110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09"/>
                    <a:pt x="66" y="110"/>
                    <a:pt x="66" y="110"/>
                  </a:cubicBezTo>
                  <a:close/>
                  <a:moveTo>
                    <a:pt x="66" y="110"/>
                  </a:moveTo>
                  <a:cubicBezTo>
                    <a:pt x="67" y="110"/>
                    <a:pt x="67" y="110"/>
                    <a:pt x="67" y="110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6" y="110"/>
                    <a:pt x="66" y="110"/>
                    <a:pt x="66" y="110"/>
                  </a:cubicBezTo>
                  <a:close/>
                  <a:moveTo>
                    <a:pt x="68" y="114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58" y="100"/>
                  </a:moveTo>
                  <a:cubicBezTo>
                    <a:pt x="58" y="101"/>
                    <a:pt x="58" y="101"/>
                    <a:pt x="58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39" y="271"/>
                  </a:moveTo>
                  <a:cubicBezTo>
                    <a:pt x="39" y="271"/>
                    <a:pt x="39" y="271"/>
                    <a:pt x="39" y="271"/>
                  </a:cubicBezTo>
                  <a:cubicBezTo>
                    <a:pt x="38" y="271"/>
                    <a:pt x="38" y="271"/>
                    <a:pt x="38" y="271"/>
                  </a:cubicBezTo>
                  <a:cubicBezTo>
                    <a:pt x="38" y="269"/>
                    <a:pt x="38" y="269"/>
                    <a:pt x="38" y="269"/>
                  </a:cubicBezTo>
                  <a:cubicBezTo>
                    <a:pt x="39" y="268"/>
                    <a:pt x="39" y="268"/>
                    <a:pt x="39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7" y="268"/>
                    <a:pt x="37" y="268"/>
                    <a:pt x="37" y="268"/>
                  </a:cubicBezTo>
                  <a:cubicBezTo>
                    <a:pt x="36" y="267"/>
                    <a:pt x="36" y="267"/>
                    <a:pt x="36" y="267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6" y="266"/>
                    <a:pt x="36" y="266"/>
                    <a:pt x="36" y="266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7"/>
                    <a:pt x="37" y="267"/>
                    <a:pt x="37" y="267"/>
                  </a:cubicBezTo>
                  <a:cubicBezTo>
                    <a:pt x="37" y="266"/>
                    <a:pt x="37" y="266"/>
                    <a:pt x="37" y="266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6" y="265"/>
                    <a:pt x="36" y="265"/>
                    <a:pt x="36" y="265"/>
                  </a:cubicBezTo>
                  <a:cubicBezTo>
                    <a:pt x="35" y="266"/>
                    <a:pt x="35" y="266"/>
                    <a:pt x="35" y="266"/>
                  </a:cubicBezTo>
                  <a:cubicBezTo>
                    <a:pt x="34" y="265"/>
                    <a:pt x="34" y="265"/>
                    <a:pt x="34" y="265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4" y="264"/>
                    <a:pt x="34" y="264"/>
                    <a:pt x="34" y="264"/>
                  </a:cubicBezTo>
                  <a:cubicBezTo>
                    <a:pt x="35" y="263"/>
                    <a:pt x="35" y="263"/>
                    <a:pt x="35" y="263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6" y="262"/>
                    <a:pt x="36" y="262"/>
                    <a:pt x="36" y="262"/>
                  </a:cubicBezTo>
                  <a:cubicBezTo>
                    <a:pt x="36" y="261"/>
                    <a:pt x="36" y="261"/>
                    <a:pt x="36" y="261"/>
                  </a:cubicBezTo>
                  <a:cubicBezTo>
                    <a:pt x="35" y="262"/>
                    <a:pt x="35" y="262"/>
                    <a:pt x="35" y="262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4" y="261"/>
                    <a:pt x="34" y="261"/>
                    <a:pt x="34" y="261"/>
                  </a:cubicBezTo>
                  <a:cubicBezTo>
                    <a:pt x="35" y="260"/>
                    <a:pt x="35" y="260"/>
                    <a:pt x="35" y="260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9"/>
                    <a:pt x="35" y="259"/>
                    <a:pt x="35" y="259"/>
                  </a:cubicBezTo>
                  <a:cubicBezTo>
                    <a:pt x="34" y="260"/>
                    <a:pt x="34" y="260"/>
                    <a:pt x="34" y="260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3" y="261"/>
                    <a:pt x="33" y="261"/>
                    <a:pt x="33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1"/>
                    <a:pt x="32" y="261"/>
                    <a:pt x="32" y="261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2" y="260"/>
                    <a:pt x="32" y="260"/>
                    <a:pt x="32" y="260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1"/>
                    <a:pt x="31" y="261"/>
                    <a:pt x="31" y="261"/>
                  </a:cubicBezTo>
                  <a:cubicBezTo>
                    <a:pt x="31" y="260"/>
                    <a:pt x="31" y="260"/>
                    <a:pt x="31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29" y="260"/>
                    <a:pt x="29" y="260"/>
                    <a:pt x="29" y="260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8"/>
                    <a:pt x="33" y="258"/>
                    <a:pt x="33" y="258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3" y="257"/>
                    <a:pt x="33" y="257"/>
                    <a:pt x="33" y="257"/>
                  </a:cubicBezTo>
                  <a:cubicBezTo>
                    <a:pt x="32" y="258"/>
                    <a:pt x="32" y="258"/>
                    <a:pt x="32" y="258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1" y="259"/>
                    <a:pt x="31" y="259"/>
                    <a:pt x="31" y="259"/>
                  </a:cubicBezTo>
                  <a:cubicBezTo>
                    <a:pt x="30" y="259"/>
                    <a:pt x="30" y="259"/>
                    <a:pt x="30" y="259"/>
                  </a:cubicBezTo>
                  <a:cubicBezTo>
                    <a:pt x="30" y="258"/>
                    <a:pt x="30" y="258"/>
                    <a:pt x="30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8"/>
                    <a:pt x="29" y="258"/>
                    <a:pt x="29" y="258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8" y="257"/>
                    <a:pt x="28" y="257"/>
                    <a:pt x="28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6" y="258"/>
                    <a:pt x="26" y="258"/>
                    <a:pt x="26" y="258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5" y="256"/>
                    <a:pt x="25" y="256"/>
                    <a:pt x="25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7"/>
                    <a:pt x="27" y="257"/>
                    <a:pt x="27" y="257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28" y="255"/>
                    <a:pt x="28" y="255"/>
                    <a:pt x="28" y="255"/>
                  </a:cubicBezTo>
                  <a:cubicBezTo>
                    <a:pt x="27" y="255"/>
                    <a:pt x="27" y="255"/>
                    <a:pt x="27" y="255"/>
                  </a:cubicBezTo>
                  <a:cubicBezTo>
                    <a:pt x="26" y="255"/>
                    <a:pt x="26" y="255"/>
                    <a:pt x="26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5" y="255"/>
                    <a:pt x="25" y="255"/>
                    <a:pt x="25" y="255"/>
                  </a:cubicBezTo>
                  <a:cubicBezTo>
                    <a:pt x="24" y="255"/>
                    <a:pt x="24" y="255"/>
                    <a:pt x="24" y="255"/>
                  </a:cubicBezTo>
                  <a:cubicBezTo>
                    <a:pt x="24" y="254"/>
                    <a:pt x="24" y="254"/>
                    <a:pt x="24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6" y="254"/>
                    <a:pt x="26" y="254"/>
                    <a:pt x="26" y="254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6" y="253"/>
                    <a:pt x="26" y="253"/>
                    <a:pt x="26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3"/>
                    <a:pt x="27" y="253"/>
                    <a:pt x="27" y="253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9" y="252"/>
                    <a:pt x="29" y="252"/>
                    <a:pt x="29" y="252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28" y="252"/>
                    <a:pt x="28" y="252"/>
                    <a:pt x="28" y="252"/>
                  </a:cubicBezTo>
                  <a:cubicBezTo>
                    <a:pt x="28" y="251"/>
                    <a:pt x="28" y="251"/>
                    <a:pt x="28" y="251"/>
                  </a:cubicBezTo>
                  <a:cubicBezTo>
                    <a:pt x="27" y="251"/>
                    <a:pt x="27" y="251"/>
                    <a:pt x="27" y="251"/>
                  </a:cubicBezTo>
                  <a:cubicBezTo>
                    <a:pt x="27" y="252"/>
                    <a:pt x="27" y="252"/>
                    <a:pt x="27" y="252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25" y="253"/>
                    <a:pt x="25" y="253"/>
                    <a:pt x="25" y="253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2"/>
                    <a:pt x="25" y="252"/>
                    <a:pt x="25" y="252"/>
                  </a:cubicBezTo>
                  <a:cubicBezTo>
                    <a:pt x="25" y="251"/>
                    <a:pt x="25" y="251"/>
                    <a:pt x="25" y="251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7" y="250"/>
                    <a:pt x="27" y="250"/>
                    <a:pt x="27" y="250"/>
                  </a:cubicBezTo>
                  <a:cubicBezTo>
                    <a:pt x="27" y="249"/>
                    <a:pt x="27" y="249"/>
                    <a:pt x="27" y="249"/>
                  </a:cubicBezTo>
                  <a:cubicBezTo>
                    <a:pt x="29" y="248"/>
                    <a:pt x="29" y="248"/>
                    <a:pt x="29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8"/>
                    <a:pt x="30" y="248"/>
                    <a:pt x="30" y="248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50"/>
                    <a:pt x="31" y="250"/>
                    <a:pt x="31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2" y="247"/>
                    <a:pt x="32" y="247"/>
                    <a:pt x="32" y="247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32" y="245"/>
                    <a:pt x="32" y="245"/>
                    <a:pt x="32" y="245"/>
                  </a:cubicBezTo>
                  <a:cubicBezTo>
                    <a:pt x="31" y="245"/>
                    <a:pt x="31" y="245"/>
                    <a:pt x="31" y="245"/>
                  </a:cubicBezTo>
                  <a:cubicBezTo>
                    <a:pt x="30" y="245"/>
                    <a:pt x="30" y="245"/>
                    <a:pt x="30" y="245"/>
                  </a:cubicBezTo>
                  <a:cubicBezTo>
                    <a:pt x="29" y="246"/>
                    <a:pt x="29" y="246"/>
                    <a:pt x="29" y="246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6" y="247"/>
                    <a:pt x="26" y="247"/>
                    <a:pt x="26" y="247"/>
                  </a:cubicBezTo>
                  <a:cubicBezTo>
                    <a:pt x="27" y="246"/>
                    <a:pt x="27" y="246"/>
                    <a:pt x="27" y="246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24" y="246"/>
                    <a:pt x="24" y="246"/>
                    <a:pt x="24" y="246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6" y="245"/>
                    <a:pt x="26" y="245"/>
                    <a:pt x="26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8" y="245"/>
                    <a:pt x="28" y="245"/>
                    <a:pt x="28" y="245"/>
                  </a:cubicBezTo>
                  <a:cubicBezTo>
                    <a:pt x="28" y="244"/>
                    <a:pt x="28" y="244"/>
                    <a:pt x="28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7" y="244"/>
                    <a:pt x="27" y="244"/>
                    <a:pt x="27" y="244"/>
                  </a:cubicBezTo>
                  <a:cubicBezTo>
                    <a:pt x="28" y="243"/>
                    <a:pt x="28" y="243"/>
                    <a:pt x="28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7" y="243"/>
                    <a:pt x="27" y="243"/>
                    <a:pt x="27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3"/>
                    <a:pt x="26" y="243"/>
                    <a:pt x="26" y="243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5" y="240"/>
                    <a:pt x="25" y="240"/>
                    <a:pt x="25" y="240"/>
                  </a:cubicBezTo>
                  <a:cubicBezTo>
                    <a:pt x="26" y="239"/>
                    <a:pt x="26" y="239"/>
                    <a:pt x="26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7" y="240"/>
                    <a:pt x="27" y="240"/>
                    <a:pt x="27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29" y="240"/>
                    <a:pt x="29" y="240"/>
                    <a:pt x="29" y="240"/>
                  </a:cubicBezTo>
                  <a:cubicBezTo>
                    <a:pt x="29" y="239"/>
                    <a:pt x="29" y="239"/>
                    <a:pt x="29" y="239"/>
                  </a:cubicBezTo>
                  <a:cubicBezTo>
                    <a:pt x="28" y="239"/>
                    <a:pt x="28" y="239"/>
                    <a:pt x="28" y="239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6" y="238"/>
                    <a:pt x="26" y="238"/>
                    <a:pt x="26" y="238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7" y="237"/>
                    <a:pt x="27" y="237"/>
                    <a:pt x="27" y="237"/>
                  </a:cubicBezTo>
                  <a:cubicBezTo>
                    <a:pt x="28" y="236"/>
                    <a:pt x="28" y="236"/>
                    <a:pt x="28" y="236"/>
                  </a:cubicBezTo>
                  <a:cubicBezTo>
                    <a:pt x="28" y="235"/>
                    <a:pt x="28" y="235"/>
                    <a:pt x="28" y="235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7" y="236"/>
                    <a:pt x="27" y="236"/>
                    <a:pt x="27" y="236"/>
                  </a:cubicBezTo>
                  <a:cubicBezTo>
                    <a:pt x="26" y="237"/>
                    <a:pt x="26" y="237"/>
                    <a:pt x="26" y="237"/>
                  </a:cubicBezTo>
                  <a:cubicBezTo>
                    <a:pt x="24" y="237"/>
                    <a:pt x="24" y="237"/>
                    <a:pt x="24" y="237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4" y="238"/>
                    <a:pt x="24" y="238"/>
                    <a:pt x="24" y="238"/>
                  </a:cubicBezTo>
                  <a:cubicBezTo>
                    <a:pt x="23" y="238"/>
                    <a:pt x="23" y="238"/>
                    <a:pt x="23" y="238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3" y="233"/>
                    <a:pt x="23" y="233"/>
                    <a:pt x="23" y="233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2" y="231"/>
                    <a:pt x="22" y="231"/>
                    <a:pt x="22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1"/>
                    <a:pt x="23" y="231"/>
                    <a:pt x="23" y="231"/>
                  </a:cubicBezTo>
                  <a:cubicBezTo>
                    <a:pt x="23" y="230"/>
                    <a:pt x="23" y="230"/>
                    <a:pt x="23" y="230"/>
                  </a:cubicBezTo>
                  <a:cubicBezTo>
                    <a:pt x="24" y="230"/>
                    <a:pt x="24" y="230"/>
                    <a:pt x="24" y="230"/>
                  </a:cubicBezTo>
                  <a:cubicBezTo>
                    <a:pt x="24" y="229"/>
                    <a:pt x="24" y="229"/>
                    <a:pt x="24" y="229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6" y="229"/>
                    <a:pt x="26" y="229"/>
                    <a:pt x="26" y="229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9" y="225"/>
                    <a:pt x="29" y="225"/>
                    <a:pt x="29" y="225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6"/>
                    <a:pt x="27" y="226"/>
                    <a:pt x="27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6" y="225"/>
                    <a:pt x="26" y="225"/>
                    <a:pt x="26" y="225"/>
                  </a:cubicBezTo>
                  <a:cubicBezTo>
                    <a:pt x="27" y="223"/>
                    <a:pt x="27" y="223"/>
                    <a:pt x="27" y="223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9"/>
                    <a:pt x="27" y="219"/>
                    <a:pt x="27" y="219"/>
                  </a:cubicBezTo>
                  <a:cubicBezTo>
                    <a:pt x="27" y="218"/>
                    <a:pt x="27" y="218"/>
                    <a:pt x="27" y="218"/>
                  </a:cubicBezTo>
                  <a:cubicBezTo>
                    <a:pt x="26" y="217"/>
                    <a:pt x="26" y="217"/>
                    <a:pt x="26" y="217"/>
                  </a:cubicBezTo>
                  <a:cubicBezTo>
                    <a:pt x="25" y="217"/>
                    <a:pt x="25" y="217"/>
                    <a:pt x="25" y="217"/>
                  </a:cubicBezTo>
                  <a:cubicBezTo>
                    <a:pt x="25" y="216"/>
                    <a:pt x="25" y="216"/>
                    <a:pt x="25" y="216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5"/>
                    <a:pt x="23" y="215"/>
                    <a:pt x="23" y="215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4"/>
                    <a:pt x="23" y="214"/>
                    <a:pt x="23" y="214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3"/>
                    <a:pt x="23" y="213"/>
                    <a:pt x="23" y="213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3" y="212"/>
                    <a:pt x="23" y="212"/>
                    <a:pt x="23" y="212"/>
                  </a:cubicBezTo>
                  <a:cubicBezTo>
                    <a:pt x="22" y="212"/>
                    <a:pt x="22" y="212"/>
                    <a:pt x="22" y="212"/>
                  </a:cubicBezTo>
                  <a:cubicBezTo>
                    <a:pt x="22" y="211"/>
                    <a:pt x="22" y="211"/>
                    <a:pt x="22" y="211"/>
                  </a:cubicBezTo>
                  <a:cubicBezTo>
                    <a:pt x="23" y="211"/>
                    <a:pt x="23" y="211"/>
                    <a:pt x="23" y="211"/>
                  </a:cubicBezTo>
                  <a:cubicBezTo>
                    <a:pt x="23" y="208"/>
                    <a:pt x="23" y="208"/>
                    <a:pt x="23" y="208"/>
                  </a:cubicBezTo>
                  <a:cubicBezTo>
                    <a:pt x="23" y="205"/>
                    <a:pt x="23" y="205"/>
                    <a:pt x="23" y="205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23" y="202"/>
                    <a:pt x="23" y="202"/>
                    <a:pt x="23" y="202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1"/>
                    <a:pt x="23" y="201"/>
                    <a:pt x="23" y="201"/>
                  </a:cubicBezTo>
                  <a:cubicBezTo>
                    <a:pt x="23" y="200"/>
                    <a:pt x="23" y="200"/>
                    <a:pt x="23" y="200"/>
                  </a:cubicBezTo>
                  <a:cubicBezTo>
                    <a:pt x="23" y="199"/>
                    <a:pt x="23" y="199"/>
                    <a:pt x="23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7"/>
                    <a:pt x="22" y="197"/>
                    <a:pt x="22" y="197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0" y="189"/>
                    <a:pt x="20" y="189"/>
                    <a:pt x="20" y="189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5" y="190"/>
                    <a:pt x="15" y="190"/>
                    <a:pt x="15" y="190"/>
                  </a:cubicBezTo>
                  <a:cubicBezTo>
                    <a:pt x="14" y="191"/>
                    <a:pt x="14" y="191"/>
                    <a:pt x="14" y="191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12" y="193"/>
                    <a:pt x="12" y="193"/>
                    <a:pt x="12" y="193"/>
                  </a:cubicBezTo>
                  <a:cubicBezTo>
                    <a:pt x="11" y="193"/>
                    <a:pt x="11" y="193"/>
                    <a:pt x="11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3"/>
                    <a:pt x="9" y="193"/>
                    <a:pt x="9" y="19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191"/>
                    <a:pt x="9" y="191"/>
                    <a:pt x="9" y="191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7" y="184"/>
                    <a:pt x="7" y="184"/>
                    <a:pt x="7" y="184"/>
                  </a:cubicBezTo>
                  <a:cubicBezTo>
                    <a:pt x="7" y="183"/>
                    <a:pt x="7" y="183"/>
                    <a:pt x="7" y="183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5" y="181"/>
                    <a:pt x="5" y="181"/>
                    <a:pt x="5" y="181"/>
                  </a:cubicBezTo>
                  <a:cubicBezTo>
                    <a:pt x="4" y="182"/>
                    <a:pt x="4" y="182"/>
                    <a:pt x="4" y="182"/>
                  </a:cubicBezTo>
                  <a:cubicBezTo>
                    <a:pt x="3" y="181"/>
                    <a:pt x="3" y="181"/>
                    <a:pt x="3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3" y="109"/>
                    <a:pt x="63" y="109"/>
                    <a:pt x="63" y="10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4"/>
                    <a:pt x="67" y="114"/>
                    <a:pt x="67" y="114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69" y="111"/>
                    <a:pt x="69" y="111"/>
                    <a:pt x="69" y="111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2" y="105"/>
                    <a:pt x="82" y="105"/>
                    <a:pt x="82" y="105"/>
                  </a:cubicBezTo>
                  <a:cubicBezTo>
                    <a:pt x="82" y="106"/>
                    <a:pt x="82" y="106"/>
                    <a:pt x="82" y="106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5"/>
                    <a:pt x="89" y="105"/>
                    <a:pt x="89" y="105"/>
                  </a:cubicBezTo>
                  <a:cubicBezTo>
                    <a:pt x="89" y="104"/>
                    <a:pt x="89" y="104"/>
                    <a:pt x="89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4" y="104"/>
                    <a:pt x="94" y="104"/>
                    <a:pt x="94" y="104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2" y="106"/>
                    <a:pt x="92" y="106"/>
                    <a:pt x="92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88" y="108"/>
                    <a:pt x="88" y="108"/>
                    <a:pt x="88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7" y="108"/>
                    <a:pt x="87" y="108"/>
                    <a:pt x="87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4" y="114"/>
                    <a:pt x="74" y="114"/>
                    <a:pt x="74" y="114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2"/>
                    <a:pt x="77" y="112"/>
                    <a:pt x="77" y="112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09"/>
                    <a:pt x="82" y="109"/>
                    <a:pt x="82" y="109"/>
                  </a:cubicBezTo>
                  <a:cubicBezTo>
                    <a:pt x="83" y="109"/>
                    <a:pt x="83" y="109"/>
                    <a:pt x="83" y="109"/>
                  </a:cubicBezTo>
                  <a:cubicBezTo>
                    <a:pt x="83" y="110"/>
                    <a:pt x="83" y="110"/>
                    <a:pt x="83" y="110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8" y="110"/>
                    <a:pt x="88" y="110"/>
                    <a:pt x="88" y="110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2" y="105"/>
                    <a:pt x="102" y="105"/>
                    <a:pt x="102" y="105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4"/>
                    <a:pt x="102" y="114"/>
                    <a:pt x="102" y="114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6"/>
                    <a:pt x="104" y="116"/>
                    <a:pt x="104" y="116"/>
                  </a:cubicBezTo>
                  <a:cubicBezTo>
                    <a:pt x="106" y="116"/>
                    <a:pt x="106" y="116"/>
                    <a:pt x="106" y="116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0" y="110"/>
                    <a:pt x="110" y="110"/>
                    <a:pt x="110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3"/>
                    <a:pt x="110" y="113"/>
                    <a:pt x="110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9" y="115"/>
                    <a:pt x="109" y="115"/>
                    <a:pt x="109" y="115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21"/>
                    <a:pt x="122" y="121"/>
                    <a:pt x="122" y="121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3" y="129"/>
                    <a:pt x="133" y="129"/>
                    <a:pt x="133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9"/>
                    <a:pt x="134" y="129"/>
                    <a:pt x="134" y="129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5" y="127"/>
                    <a:pt x="135" y="127"/>
                    <a:pt x="135" y="127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6" y="127"/>
                    <a:pt x="136" y="127"/>
                    <a:pt x="136" y="127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8" y="129"/>
                    <a:pt x="138" y="129"/>
                    <a:pt x="138" y="129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9" y="131"/>
                    <a:pt x="139" y="131"/>
                    <a:pt x="139" y="131"/>
                  </a:cubicBezTo>
                  <a:cubicBezTo>
                    <a:pt x="139" y="132"/>
                    <a:pt x="139" y="132"/>
                    <a:pt x="139" y="132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4" y="135"/>
                    <a:pt x="134" y="135"/>
                    <a:pt x="134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1" y="136"/>
                    <a:pt x="131" y="136"/>
                    <a:pt x="131" y="136"/>
                  </a:cubicBezTo>
                  <a:cubicBezTo>
                    <a:pt x="130" y="137"/>
                    <a:pt x="130" y="137"/>
                    <a:pt x="130" y="137"/>
                  </a:cubicBezTo>
                  <a:cubicBezTo>
                    <a:pt x="131" y="137"/>
                    <a:pt x="131" y="137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2" y="138"/>
                    <a:pt x="132" y="138"/>
                    <a:pt x="132" y="138"/>
                  </a:cubicBezTo>
                  <a:cubicBezTo>
                    <a:pt x="133" y="139"/>
                    <a:pt x="133" y="139"/>
                    <a:pt x="133" y="139"/>
                  </a:cubicBezTo>
                  <a:cubicBezTo>
                    <a:pt x="133" y="138"/>
                    <a:pt x="133" y="138"/>
                    <a:pt x="133" y="138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34" y="140"/>
                    <a:pt x="134" y="140"/>
                    <a:pt x="134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7" y="141"/>
                    <a:pt x="137" y="141"/>
                    <a:pt x="137" y="141"/>
                  </a:cubicBezTo>
                  <a:cubicBezTo>
                    <a:pt x="138" y="141"/>
                    <a:pt x="138" y="141"/>
                    <a:pt x="138" y="141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1" y="142"/>
                    <a:pt x="141" y="142"/>
                    <a:pt x="141" y="142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3" y="141"/>
                    <a:pt x="143" y="141"/>
                    <a:pt x="143" y="141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4" y="141"/>
                    <a:pt x="144" y="141"/>
                    <a:pt x="144" y="141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6" y="142"/>
                    <a:pt x="146" y="142"/>
                    <a:pt x="146" y="142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50" y="140"/>
                    <a:pt x="150" y="140"/>
                    <a:pt x="150" y="140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2" y="145"/>
                    <a:pt x="152" y="145"/>
                    <a:pt x="152" y="145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2" y="146"/>
                    <a:pt x="152" y="146"/>
                    <a:pt x="152" y="146"/>
                  </a:cubicBezTo>
                  <a:cubicBezTo>
                    <a:pt x="153" y="146"/>
                    <a:pt x="153" y="146"/>
                    <a:pt x="153" y="146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4" y="144"/>
                    <a:pt x="154" y="144"/>
                    <a:pt x="154" y="144"/>
                  </a:cubicBezTo>
                  <a:cubicBezTo>
                    <a:pt x="153" y="145"/>
                    <a:pt x="153" y="145"/>
                    <a:pt x="153" y="145"/>
                  </a:cubicBezTo>
                  <a:cubicBezTo>
                    <a:pt x="153" y="147"/>
                    <a:pt x="153" y="147"/>
                    <a:pt x="153" y="147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2" y="149"/>
                    <a:pt x="152" y="149"/>
                    <a:pt x="152" y="149"/>
                  </a:cubicBezTo>
                  <a:cubicBezTo>
                    <a:pt x="153" y="150"/>
                    <a:pt x="153" y="150"/>
                    <a:pt x="153" y="150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8"/>
                    <a:pt x="154" y="158"/>
                    <a:pt x="154" y="158"/>
                  </a:cubicBezTo>
                  <a:cubicBezTo>
                    <a:pt x="154" y="156"/>
                    <a:pt x="154" y="156"/>
                    <a:pt x="154" y="156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2"/>
                    <a:pt x="154" y="152"/>
                    <a:pt x="154" y="152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0"/>
                    <a:pt x="155" y="150"/>
                    <a:pt x="155" y="150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5" y="152"/>
                    <a:pt x="155" y="152"/>
                    <a:pt x="155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6" y="150"/>
                    <a:pt x="156" y="150"/>
                    <a:pt x="156" y="150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6" y="148"/>
                    <a:pt x="156" y="148"/>
                    <a:pt x="156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158" y="143"/>
                    <a:pt x="158" y="143"/>
                    <a:pt x="158" y="143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59" y="142"/>
                    <a:pt x="159" y="142"/>
                    <a:pt x="159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1" y="142"/>
                    <a:pt x="161" y="142"/>
                    <a:pt x="161" y="142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1"/>
                    <a:pt x="162" y="141"/>
                    <a:pt x="162" y="141"/>
                  </a:cubicBezTo>
                  <a:cubicBezTo>
                    <a:pt x="162" y="142"/>
                    <a:pt x="162" y="142"/>
                    <a:pt x="162" y="142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4" y="141"/>
                    <a:pt x="164" y="141"/>
                    <a:pt x="164" y="141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4" y="140"/>
                    <a:pt x="164" y="140"/>
                    <a:pt x="164" y="140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0"/>
                    <a:pt x="165" y="140"/>
                    <a:pt x="165" y="140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70" y="137"/>
                    <a:pt x="170" y="137"/>
                    <a:pt x="170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5" y="139"/>
                    <a:pt x="165" y="139"/>
                    <a:pt x="165" y="139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3" y="139"/>
                    <a:pt x="163" y="139"/>
                    <a:pt x="163" y="139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40"/>
                    <a:pt x="161" y="140"/>
                    <a:pt x="161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8" y="137"/>
                    <a:pt x="158" y="137"/>
                    <a:pt x="158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1" y="135"/>
                    <a:pt x="161" y="135"/>
                    <a:pt x="161" y="135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65" y="135"/>
                    <a:pt x="165" y="135"/>
                    <a:pt x="165" y="135"/>
                  </a:cubicBezTo>
                  <a:cubicBezTo>
                    <a:pt x="167" y="135"/>
                    <a:pt x="167" y="135"/>
                    <a:pt x="167" y="135"/>
                  </a:cubicBezTo>
                  <a:cubicBezTo>
                    <a:pt x="168" y="135"/>
                    <a:pt x="168" y="135"/>
                    <a:pt x="168" y="135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70" y="135"/>
                    <a:pt x="170" y="135"/>
                    <a:pt x="170" y="135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8"/>
                    <a:pt x="171" y="138"/>
                    <a:pt x="171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1" y="139"/>
                    <a:pt x="171" y="139"/>
                    <a:pt x="171" y="139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0" y="140"/>
                    <a:pt x="170" y="140"/>
                    <a:pt x="170" y="140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2" y="142"/>
                    <a:pt x="172" y="142"/>
                    <a:pt x="172" y="142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75" y="144"/>
                    <a:pt x="175" y="144"/>
                    <a:pt x="175" y="144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5"/>
                    <a:pt x="176" y="145"/>
                    <a:pt x="176" y="145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6"/>
                    <a:pt x="176" y="146"/>
                    <a:pt x="176" y="146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7" y="147"/>
                    <a:pt x="177" y="147"/>
                    <a:pt x="177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8"/>
                    <a:pt x="179" y="148"/>
                    <a:pt x="179" y="148"/>
                  </a:cubicBezTo>
                  <a:cubicBezTo>
                    <a:pt x="179" y="149"/>
                    <a:pt x="179" y="149"/>
                    <a:pt x="179" y="149"/>
                  </a:cubicBezTo>
                  <a:cubicBezTo>
                    <a:pt x="180" y="149"/>
                    <a:pt x="180" y="149"/>
                    <a:pt x="180" y="149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182" y="149"/>
                    <a:pt x="182" y="149"/>
                    <a:pt x="182" y="149"/>
                  </a:cubicBezTo>
                  <a:cubicBezTo>
                    <a:pt x="183" y="150"/>
                    <a:pt x="183" y="150"/>
                    <a:pt x="183" y="150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8"/>
                    <a:pt x="185" y="148"/>
                    <a:pt x="185" y="148"/>
                  </a:cubicBezTo>
                  <a:cubicBezTo>
                    <a:pt x="185" y="149"/>
                    <a:pt x="185" y="149"/>
                    <a:pt x="185" y="149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8" y="150"/>
                    <a:pt x="188" y="150"/>
                    <a:pt x="188" y="150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0" y="150"/>
                    <a:pt x="190" y="150"/>
                    <a:pt x="190" y="150"/>
                  </a:cubicBezTo>
                  <a:cubicBezTo>
                    <a:pt x="192" y="150"/>
                    <a:pt x="192" y="150"/>
                    <a:pt x="192" y="150"/>
                  </a:cubicBezTo>
                  <a:cubicBezTo>
                    <a:pt x="192" y="151"/>
                    <a:pt x="192" y="151"/>
                    <a:pt x="192" y="151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2" y="149"/>
                    <a:pt x="192" y="149"/>
                    <a:pt x="192" y="149"/>
                  </a:cubicBezTo>
                  <a:cubicBezTo>
                    <a:pt x="192" y="148"/>
                    <a:pt x="192" y="148"/>
                    <a:pt x="192" y="148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4" y="151"/>
                    <a:pt x="194" y="151"/>
                    <a:pt x="194" y="151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2"/>
                    <a:pt x="195" y="152"/>
                    <a:pt x="195" y="152"/>
                  </a:cubicBezTo>
                  <a:cubicBezTo>
                    <a:pt x="195" y="151"/>
                    <a:pt x="195" y="151"/>
                    <a:pt x="195" y="151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93" y="149"/>
                    <a:pt x="193" y="149"/>
                    <a:pt x="193" y="149"/>
                  </a:cubicBezTo>
                  <a:cubicBezTo>
                    <a:pt x="193" y="147"/>
                    <a:pt x="193" y="147"/>
                    <a:pt x="193" y="147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7"/>
                    <a:pt x="194" y="147"/>
                    <a:pt x="194" y="147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6"/>
                    <a:pt x="194" y="146"/>
                    <a:pt x="194" y="146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5"/>
                    <a:pt x="194" y="145"/>
                    <a:pt x="194" y="145"/>
                  </a:cubicBezTo>
                  <a:cubicBezTo>
                    <a:pt x="194" y="144"/>
                    <a:pt x="194" y="144"/>
                    <a:pt x="194" y="144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95" y="146"/>
                    <a:pt x="195" y="146"/>
                    <a:pt x="195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9" y="146"/>
                    <a:pt x="199" y="146"/>
                    <a:pt x="199" y="146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8"/>
                    <a:pt x="199" y="148"/>
                    <a:pt x="199" y="148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50"/>
                    <a:pt x="202" y="150"/>
                    <a:pt x="202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8" y="153"/>
                    <a:pt x="198" y="153"/>
                    <a:pt x="198" y="153"/>
                  </a:cubicBezTo>
                  <a:cubicBezTo>
                    <a:pt x="198" y="154"/>
                    <a:pt x="198" y="154"/>
                    <a:pt x="198" y="154"/>
                  </a:cubicBezTo>
                  <a:cubicBezTo>
                    <a:pt x="198" y="155"/>
                    <a:pt x="198" y="155"/>
                    <a:pt x="198" y="155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8" y="156"/>
                    <a:pt x="198" y="156"/>
                    <a:pt x="198" y="156"/>
                  </a:cubicBezTo>
                  <a:cubicBezTo>
                    <a:pt x="199" y="156"/>
                    <a:pt x="199" y="156"/>
                    <a:pt x="199" y="156"/>
                  </a:cubicBezTo>
                  <a:cubicBezTo>
                    <a:pt x="200" y="155"/>
                    <a:pt x="200" y="155"/>
                    <a:pt x="200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7"/>
                    <a:pt x="200" y="157"/>
                    <a:pt x="200" y="157"/>
                  </a:cubicBezTo>
                  <a:cubicBezTo>
                    <a:pt x="200" y="158"/>
                    <a:pt x="200" y="158"/>
                    <a:pt x="200" y="158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198" y="157"/>
                    <a:pt x="198" y="157"/>
                    <a:pt x="198" y="157"/>
                  </a:cubicBezTo>
                  <a:cubicBezTo>
                    <a:pt x="197" y="158"/>
                    <a:pt x="197" y="158"/>
                    <a:pt x="197" y="158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7" y="157"/>
                    <a:pt x="197" y="157"/>
                    <a:pt x="197" y="157"/>
                  </a:cubicBezTo>
                  <a:cubicBezTo>
                    <a:pt x="196" y="158"/>
                    <a:pt x="196" y="158"/>
                    <a:pt x="196" y="158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7" y="160"/>
                    <a:pt x="197" y="160"/>
                    <a:pt x="197" y="160"/>
                  </a:cubicBezTo>
                  <a:cubicBezTo>
                    <a:pt x="197" y="162"/>
                    <a:pt x="197" y="162"/>
                    <a:pt x="197" y="162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7" y="159"/>
                    <a:pt x="197" y="159"/>
                    <a:pt x="197" y="159"/>
                  </a:cubicBezTo>
                  <a:cubicBezTo>
                    <a:pt x="198" y="158"/>
                    <a:pt x="198" y="158"/>
                    <a:pt x="198" y="158"/>
                  </a:cubicBezTo>
                  <a:cubicBezTo>
                    <a:pt x="198" y="159"/>
                    <a:pt x="198" y="159"/>
                    <a:pt x="198" y="159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200" y="159"/>
                    <a:pt x="200" y="159"/>
                    <a:pt x="200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8"/>
                    <a:pt x="201" y="158"/>
                    <a:pt x="201" y="158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4" y="156"/>
                    <a:pt x="204" y="156"/>
                    <a:pt x="204" y="156"/>
                  </a:cubicBezTo>
                  <a:cubicBezTo>
                    <a:pt x="203" y="157"/>
                    <a:pt x="203" y="157"/>
                    <a:pt x="203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203" y="150"/>
                    <a:pt x="203" y="150"/>
                    <a:pt x="203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7" y="150"/>
                    <a:pt x="207" y="150"/>
                    <a:pt x="207" y="150"/>
                  </a:cubicBezTo>
                  <a:cubicBezTo>
                    <a:pt x="209" y="149"/>
                    <a:pt x="209" y="149"/>
                    <a:pt x="209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1" y="147"/>
                    <a:pt x="211" y="147"/>
                    <a:pt x="211" y="147"/>
                  </a:cubicBezTo>
                  <a:cubicBezTo>
                    <a:pt x="212" y="147"/>
                    <a:pt x="212" y="147"/>
                    <a:pt x="212" y="147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6"/>
                    <a:pt x="213" y="146"/>
                    <a:pt x="213" y="146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4" y="144"/>
                    <a:pt x="214" y="144"/>
                    <a:pt x="214" y="144"/>
                  </a:cubicBezTo>
                  <a:cubicBezTo>
                    <a:pt x="214" y="143"/>
                    <a:pt x="214" y="143"/>
                    <a:pt x="214" y="143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3"/>
                    <a:pt x="212" y="143"/>
                    <a:pt x="212" y="143"/>
                  </a:cubicBezTo>
                  <a:cubicBezTo>
                    <a:pt x="213" y="143"/>
                    <a:pt x="213" y="143"/>
                    <a:pt x="213" y="143"/>
                  </a:cubicBezTo>
                  <a:cubicBezTo>
                    <a:pt x="212" y="144"/>
                    <a:pt x="212" y="144"/>
                    <a:pt x="212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3"/>
                    <a:pt x="210" y="143"/>
                    <a:pt x="210" y="143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1" y="142"/>
                    <a:pt x="211" y="142"/>
                    <a:pt x="211" y="142"/>
                  </a:cubicBezTo>
                  <a:cubicBezTo>
                    <a:pt x="212" y="142"/>
                    <a:pt x="212" y="142"/>
                    <a:pt x="212" y="142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3" y="140"/>
                    <a:pt x="213" y="140"/>
                    <a:pt x="213" y="140"/>
                  </a:cubicBezTo>
                  <a:cubicBezTo>
                    <a:pt x="214" y="139"/>
                    <a:pt x="214" y="139"/>
                    <a:pt x="214" y="139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215" y="141"/>
                    <a:pt x="215" y="141"/>
                    <a:pt x="215" y="141"/>
                  </a:cubicBezTo>
                  <a:cubicBezTo>
                    <a:pt x="216" y="141"/>
                    <a:pt x="216" y="141"/>
                    <a:pt x="216" y="141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6" y="139"/>
                    <a:pt x="216" y="139"/>
                    <a:pt x="216" y="139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4" y="138"/>
                    <a:pt x="214" y="138"/>
                    <a:pt x="214" y="138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11" y="136"/>
                    <a:pt x="211" y="136"/>
                    <a:pt x="211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4"/>
                    <a:pt x="209" y="134"/>
                    <a:pt x="209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9" y="132"/>
                    <a:pt x="209" y="132"/>
                    <a:pt x="209" y="132"/>
                  </a:cubicBezTo>
                  <a:cubicBezTo>
                    <a:pt x="209" y="131"/>
                    <a:pt x="209" y="131"/>
                    <a:pt x="209" y="131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11" y="128"/>
                    <a:pt x="211" y="128"/>
                    <a:pt x="211" y="128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3" y="126"/>
                    <a:pt x="213" y="126"/>
                    <a:pt x="213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2" y="126"/>
                  </a:cubicBezTo>
                  <a:cubicBezTo>
                    <a:pt x="211" y="125"/>
                    <a:pt x="211" y="125"/>
                    <a:pt x="211" y="125"/>
                  </a:cubicBezTo>
                  <a:cubicBezTo>
                    <a:pt x="211" y="124"/>
                    <a:pt x="211" y="124"/>
                    <a:pt x="211" y="124"/>
                  </a:cubicBezTo>
                  <a:cubicBezTo>
                    <a:pt x="213" y="123"/>
                    <a:pt x="213" y="123"/>
                    <a:pt x="213" y="123"/>
                  </a:cubicBezTo>
                  <a:cubicBezTo>
                    <a:pt x="213" y="122"/>
                    <a:pt x="213" y="122"/>
                    <a:pt x="213" y="122"/>
                  </a:cubicBezTo>
                  <a:cubicBezTo>
                    <a:pt x="214" y="121"/>
                    <a:pt x="214" y="121"/>
                    <a:pt x="214" y="121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20"/>
                    <a:pt x="217" y="120"/>
                    <a:pt x="217" y="120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8" y="121"/>
                    <a:pt x="218" y="121"/>
                    <a:pt x="218" y="121"/>
                  </a:cubicBezTo>
                  <a:cubicBezTo>
                    <a:pt x="218" y="120"/>
                    <a:pt x="218" y="120"/>
                    <a:pt x="218" y="120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9" y="119"/>
                    <a:pt x="219" y="119"/>
                    <a:pt x="219" y="119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7" y="118"/>
                    <a:pt x="217" y="118"/>
                    <a:pt x="217" y="118"/>
                  </a:cubicBezTo>
                  <a:cubicBezTo>
                    <a:pt x="218" y="117"/>
                    <a:pt x="218" y="117"/>
                    <a:pt x="218" y="117"/>
                  </a:cubicBezTo>
                  <a:cubicBezTo>
                    <a:pt x="219" y="117"/>
                    <a:pt x="219" y="117"/>
                    <a:pt x="219" y="117"/>
                  </a:cubicBezTo>
                  <a:cubicBezTo>
                    <a:pt x="220" y="116"/>
                    <a:pt x="220" y="116"/>
                    <a:pt x="220" y="116"/>
                  </a:cubicBezTo>
                  <a:cubicBezTo>
                    <a:pt x="221" y="116"/>
                    <a:pt x="221" y="116"/>
                    <a:pt x="221" y="1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2" y="115"/>
                    <a:pt x="222" y="115"/>
                    <a:pt x="222" y="115"/>
                  </a:cubicBezTo>
                  <a:cubicBezTo>
                    <a:pt x="224" y="115"/>
                    <a:pt x="224" y="115"/>
                    <a:pt x="224" y="115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5" y="117"/>
                    <a:pt x="225" y="117"/>
                    <a:pt x="225" y="117"/>
                  </a:cubicBezTo>
                  <a:cubicBezTo>
                    <a:pt x="226" y="118"/>
                    <a:pt x="226" y="118"/>
                    <a:pt x="226" y="118"/>
                  </a:cubicBezTo>
                  <a:cubicBezTo>
                    <a:pt x="225" y="118"/>
                    <a:pt x="225" y="118"/>
                    <a:pt x="225" y="118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19"/>
                    <a:pt x="225" y="119"/>
                    <a:pt x="225" y="119"/>
                  </a:cubicBezTo>
                  <a:cubicBezTo>
                    <a:pt x="225" y="120"/>
                    <a:pt x="225" y="120"/>
                    <a:pt x="225" y="120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1"/>
                    <a:pt x="226" y="121"/>
                    <a:pt x="226" y="121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3"/>
                    <a:pt x="226" y="123"/>
                    <a:pt x="226" y="123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225" y="126"/>
                    <a:pt x="225" y="126"/>
                    <a:pt x="225" y="126"/>
                  </a:cubicBezTo>
                  <a:cubicBezTo>
                    <a:pt x="225" y="127"/>
                    <a:pt x="225" y="127"/>
                    <a:pt x="225" y="127"/>
                  </a:cubicBezTo>
                  <a:cubicBezTo>
                    <a:pt x="224" y="127"/>
                    <a:pt x="224" y="127"/>
                    <a:pt x="224" y="127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8"/>
                    <a:pt x="225" y="128"/>
                    <a:pt x="225" y="128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0"/>
                    <a:pt x="225" y="130"/>
                    <a:pt x="225" y="130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5" y="134"/>
                    <a:pt x="225" y="134"/>
                    <a:pt x="225" y="134"/>
                  </a:cubicBezTo>
                  <a:cubicBezTo>
                    <a:pt x="224" y="134"/>
                    <a:pt x="224" y="134"/>
                    <a:pt x="224" y="134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4" y="133"/>
                    <a:pt x="224" y="133"/>
                    <a:pt x="224" y="133"/>
                  </a:cubicBezTo>
                  <a:cubicBezTo>
                    <a:pt x="223" y="133"/>
                    <a:pt x="223" y="133"/>
                    <a:pt x="223" y="133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2" y="134"/>
                    <a:pt x="222" y="134"/>
                    <a:pt x="222" y="134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1" y="137"/>
                    <a:pt x="221" y="137"/>
                    <a:pt x="221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7"/>
                    <a:pt x="220" y="137"/>
                    <a:pt x="220" y="137"/>
                  </a:cubicBezTo>
                  <a:cubicBezTo>
                    <a:pt x="220" y="138"/>
                    <a:pt x="220" y="138"/>
                    <a:pt x="220" y="138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4" y="139"/>
                    <a:pt x="224" y="139"/>
                    <a:pt x="224" y="139"/>
                  </a:cubicBezTo>
                  <a:cubicBezTo>
                    <a:pt x="225" y="139"/>
                    <a:pt x="225" y="139"/>
                    <a:pt x="225" y="139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4" y="140"/>
                    <a:pt x="224" y="140"/>
                    <a:pt x="224" y="140"/>
                  </a:cubicBezTo>
                  <a:cubicBezTo>
                    <a:pt x="225" y="140"/>
                    <a:pt x="225" y="140"/>
                    <a:pt x="225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0"/>
                    <a:pt x="226" y="140"/>
                    <a:pt x="226" y="140"/>
                  </a:cubicBezTo>
                  <a:cubicBezTo>
                    <a:pt x="227" y="140"/>
                    <a:pt x="227" y="140"/>
                    <a:pt x="227" y="140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6" y="141"/>
                    <a:pt x="226" y="141"/>
                    <a:pt x="226" y="141"/>
                  </a:cubicBezTo>
                  <a:cubicBezTo>
                    <a:pt x="225" y="142"/>
                    <a:pt x="225" y="142"/>
                    <a:pt x="225" y="142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3" y="141"/>
                    <a:pt x="223" y="141"/>
                    <a:pt x="223" y="141"/>
                  </a:cubicBezTo>
                  <a:cubicBezTo>
                    <a:pt x="224" y="142"/>
                    <a:pt x="224" y="142"/>
                    <a:pt x="224" y="142"/>
                  </a:cubicBezTo>
                  <a:cubicBezTo>
                    <a:pt x="224" y="143"/>
                    <a:pt x="224" y="143"/>
                    <a:pt x="224" y="143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5"/>
                    <a:pt x="225" y="145"/>
                    <a:pt x="225" y="145"/>
                  </a:cubicBezTo>
                  <a:cubicBezTo>
                    <a:pt x="225" y="146"/>
                    <a:pt x="225" y="146"/>
                    <a:pt x="225" y="146"/>
                  </a:cubicBezTo>
                  <a:cubicBezTo>
                    <a:pt x="224" y="146"/>
                    <a:pt x="224" y="146"/>
                    <a:pt x="224" y="146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224" y="148"/>
                    <a:pt x="224" y="148"/>
                    <a:pt x="224" y="148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49"/>
                    <a:pt x="223" y="149"/>
                    <a:pt x="223" y="149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3" y="151"/>
                    <a:pt x="223" y="151"/>
                    <a:pt x="223" y="151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25" y="149"/>
                    <a:pt x="225" y="149"/>
                    <a:pt x="225" y="149"/>
                  </a:cubicBezTo>
                  <a:cubicBezTo>
                    <a:pt x="226" y="149"/>
                    <a:pt x="226" y="149"/>
                    <a:pt x="226" y="149"/>
                  </a:cubicBezTo>
                  <a:cubicBezTo>
                    <a:pt x="225" y="148"/>
                    <a:pt x="225" y="148"/>
                    <a:pt x="225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6" y="148"/>
                    <a:pt x="226" y="148"/>
                    <a:pt x="226" y="148"/>
                  </a:cubicBezTo>
                  <a:cubicBezTo>
                    <a:pt x="227" y="148"/>
                    <a:pt x="227" y="148"/>
                    <a:pt x="227" y="148"/>
                  </a:cubicBezTo>
                  <a:cubicBezTo>
                    <a:pt x="227" y="147"/>
                    <a:pt x="227" y="147"/>
                    <a:pt x="227" y="147"/>
                  </a:cubicBezTo>
                  <a:cubicBezTo>
                    <a:pt x="227" y="146"/>
                    <a:pt x="227" y="146"/>
                    <a:pt x="227" y="146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3"/>
                    <a:pt x="230" y="143"/>
                    <a:pt x="230" y="143"/>
                  </a:cubicBezTo>
                  <a:cubicBezTo>
                    <a:pt x="230" y="144"/>
                    <a:pt x="230" y="144"/>
                    <a:pt x="230" y="144"/>
                  </a:cubicBezTo>
                  <a:cubicBezTo>
                    <a:pt x="231" y="145"/>
                    <a:pt x="231" y="145"/>
                    <a:pt x="231" y="145"/>
                  </a:cubicBezTo>
                  <a:cubicBezTo>
                    <a:pt x="231" y="146"/>
                    <a:pt x="231" y="146"/>
                    <a:pt x="231" y="146"/>
                  </a:cubicBezTo>
                  <a:cubicBezTo>
                    <a:pt x="232" y="147"/>
                    <a:pt x="232" y="147"/>
                    <a:pt x="232" y="147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32" y="150"/>
                    <a:pt x="232" y="150"/>
                    <a:pt x="232" y="150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31" y="151"/>
                    <a:pt x="231" y="151"/>
                    <a:pt x="231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2"/>
                    <a:pt x="230" y="152"/>
                    <a:pt x="230" y="152"/>
                  </a:cubicBezTo>
                  <a:cubicBezTo>
                    <a:pt x="230" y="153"/>
                    <a:pt x="230" y="153"/>
                    <a:pt x="230" y="153"/>
                  </a:cubicBezTo>
                  <a:cubicBezTo>
                    <a:pt x="229" y="154"/>
                    <a:pt x="229" y="154"/>
                    <a:pt x="229" y="154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5"/>
                    <a:pt x="229" y="155"/>
                    <a:pt x="229" y="155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60"/>
                    <a:pt x="230" y="160"/>
                    <a:pt x="230" y="160"/>
                  </a:cubicBezTo>
                  <a:cubicBezTo>
                    <a:pt x="230" y="161"/>
                    <a:pt x="230" y="161"/>
                    <a:pt x="230" y="161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31" y="160"/>
                    <a:pt x="231" y="160"/>
                    <a:pt x="231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1"/>
                    <a:pt x="233" y="161"/>
                    <a:pt x="233" y="161"/>
                  </a:cubicBezTo>
                  <a:cubicBezTo>
                    <a:pt x="233" y="160"/>
                    <a:pt x="233" y="160"/>
                    <a:pt x="233" y="160"/>
                  </a:cubicBezTo>
                  <a:cubicBezTo>
                    <a:pt x="234" y="159"/>
                    <a:pt x="234" y="159"/>
                    <a:pt x="234" y="159"/>
                  </a:cubicBezTo>
                  <a:cubicBezTo>
                    <a:pt x="234" y="158"/>
                    <a:pt x="234" y="158"/>
                    <a:pt x="234" y="158"/>
                  </a:cubicBezTo>
                  <a:cubicBezTo>
                    <a:pt x="235" y="158"/>
                    <a:pt x="235" y="158"/>
                    <a:pt x="235" y="158"/>
                  </a:cubicBezTo>
                  <a:cubicBezTo>
                    <a:pt x="236" y="157"/>
                    <a:pt x="236" y="157"/>
                    <a:pt x="236" y="157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6" y="156"/>
                    <a:pt x="236" y="156"/>
                    <a:pt x="236" y="156"/>
                  </a:cubicBezTo>
                  <a:cubicBezTo>
                    <a:pt x="238" y="155"/>
                    <a:pt x="238" y="155"/>
                    <a:pt x="238" y="155"/>
                  </a:cubicBezTo>
                  <a:cubicBezTo>
                    <a:pt x="239" y="153"/>
                    <a:pt x="239" y="153"/>
                    <a:pt x="239" y="153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40" y="150"/>
                    <a:pt x="240" y="150"/>
                    <a:pt x="240" y="150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49"/>
                    <a:pt x="243" y="149"/>
                    <a:pt x="243" y="149"/>
                  </a:cubicBezTo>
                  <a:cubicBezTo>
                    <a:pt x="243" y="148"/>
                    <a:pt x="243" y="148"/>
                    <a:pt x="243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5" y="148"/>
                    <a:pt x="245" y="148"/>
                    <a:pt x="245" y="148"/>
                  </a:cubicBezTo>
                  <a:cubicBezTo>
                    <a:pt x="246" y="148"/>
                    <a:pt x="246" y="148"/>
                    <a:pt x="246" y="148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5" y="147"/>
                    <a:pt x="245" y="147"/>
                    <a:pt x="245" y="147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5" y="145"/>
                    <a:pt x="245" y="145"/>
                    <a:pt x="245" y="145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4"/>
                    <a:pt x="245" y="144"/>
                    <a:pt x="245" y="144"/>
                  </a:cubicBezTo>
                  <a:cubicBezTo>
                    <a:pt x="245" y="143"/>
                    <a:pt x="245" y="143"/>
                    <a:pt x="245" y="14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5" y="142"/>
                    <a:pt x="245" y="142"/>
                    <a:pt x="245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1"/>
                    <a:pt x="246" y="141"/>
                    <a:pt x="246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7" y="141"/>
                    <a:pt x="247" y="141"/>
                    <a:pt x="247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9" y="141"/>
                    <a:pt x="249" y="141"/>
                    <a:pt x="249" y="141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2"/>
                    <a:pt x="251" y="142"/>
                    <a:pt x="251" y="142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53" y="143"/>
                    <a:pt x="253" y="143"/>
                    <a:pt x="253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4" y="143"/>
                    <a:pt x="254" y="143"/>
                    <a:pt x="254" y="143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6" y="145"/>
                    <a:pt x="256" y="145"/>
                    <a:pt x="256" y="145"/>
                  </a:cubicBezTo>
                  <a:cubicBezTo>
                    <a:pt x="255" y="145"/>
                    <a:pt x="255" y="145"/>
                    <a:pt x="255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56" y="146"/>
                    <a:pt x="256" y="146"/>
                    <a:pt x="256" y="146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47"/>
                    <a:pt x="256" y="147"/>
                    <a:pt x="256" y="147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8" y="148"/>
                    <a:pt x="258" y="148"/>
                    <a:pt x="258" y="148"/>
                  </a:cubicBezTo>
                  <a:cubicBezTo>
                    <a:pt x="259" y="149"/>
                    <a:pt x="259" y="149"/>
                    <a:pt x="259" y="149"/>
                  </a:cubicBezTo>
                  <a:cubicBezTo>
                    <a:pt x="258" y="149"/>
                    <a:pt x="258" y="149"/>
                    <a:pt x="258" y="149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5" y="151"/>
                    <a:pt x="255" y="151"/>
                    <a:pt x="255" y="151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7" y="151"/>
                    <a:pt x="257" y="151"/>
                    <a:pt x="257" y="151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7" y="152"/>
                    <a:pt x="257" y="152"/>
                    <a:pt x="257" y="152"/>
                  </a:cubicBezTo>
                  <a:cubicBezTo>
                    <a:pt x="258" y="152"/>
                    <a:pt x="258" y="152"/>
                    <a:pt x="258" y="152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7" y="153"/>
                    <a:pt x="257" y="153"/>
                    <a:pt x="257" y="153"/>
                  </a:cubicBezTo>
                  <a:cubicBezTo>
                    <a:pt x="256" y="154"/>
                    <a:pt x="256" y="154"/>
                    <a:pt x="256" y="154"/>
                  </a:cubicBezTo>
                  <a:cubicBezTo>
                    <a:pt x="255" y="154"/>
                    <a:pt x="255" y="154"/>
                    <a:pt x="255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4" y="154"/>
                    <a:pt x="254" y="154"/>
                    <a:pt x="254" y="154"/>
                  </a:cubicBezTo>
                  <a:cubicBezTo>
                    <a:pt x="253" y="154"/>
                    <a:pt x="253" y="154"/>
                    <a:pt x="253" y="154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1" y="154"/>
                    <a:pt x="251" y="154"/>
                    <a:pt x="251" y="154"/>
                  </a:cubicBezTo>
                  <a:cubicBezTo>
                    <a:pt x="252" y="154"/>
                    <a:pt x="252" y="154"/>
                    <a:pt x="252" y="154"/>
                  </a:cubicBezTo>
                  <a:cubicBezTo>
                    <a:pt x="252" y="155"/>
                    <a:pt x="252" y="155"/>
                    <a:pt x="252" y="155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1" y="156"/>
                    <a:pt x="251" y="156"/>
                    <a:pt x="251" y="156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1" y="157"/>
                    <a:pt x="251" y="157"/>
                    <a:pt x="251" y="157"/>
                  </a:cubicBezTo>
                  <a:cubicBezTo>
                    <a:pt x="251" y="158"/>
                    <a:pt x="251" y="158"/>
                    <a:pt x="251" y="158"/>
                  </a:cubicBezTo>
                  <a:cubicBezTo>
                    <a:pt x="251" y="159"/>
                    <a:pt x="251" y="159"/>
                    <a:pt x="251" y="159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2" y="160"/>
                    <a:pt x="252" y="160"/>
                    <a:pt x="252" y="160"/>
                  </a:cubicBezTo>
                  <a:cubicBezTo>
                    <a:pt x="253" y="162"/>
                    <a:pt x="253" y="162"/>
                    <a:pt x="253" y="162"/>
                  </a:cubicBezTo>
                  <a:cubicBezTo>
                    <a:pt x="253" y="163"/>
                    <a:pt x="253" y="163"/>
                    <a:pt x="253" y="163"/>
                  </a:cubicBezTo>
                  <a:cubicBezTo>
                    <a:pt x="252" y="163"/>
                    <a:pt x="252" y="163"/>
                    <a:pt x="252" y="163"/>
                  </a:cubicBezTo>
                  <a:cubicBezTo>
                    <a:pt x="252" y="164"/>
                    <a:pt x="252" y="164"/>
                    <a:pt x="252" y="164"/>
                  </a:cubicBezTo>
                  <a:cubicBezTo>
                    <a:pt x="251" y="164"/>
                    <a:pt x="251" y="164"/>
                    <a:pt x="251" y="164"/>
                  </a:cubicBezTo>
                  <a:cubicBezTo>
                    <a:pt x="251" y="165"/>
                    <a:pt x="251" y="165"/>
                    <a:pt x="251" y="165"/>
                  </a:cubicBezTo>
                  <a:cubicBezTo>
                    <a:pt x="251" y="166"/>
                    <a:pt x="251" y="166"/>
                    <a:pt x="251" y="166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49" y="165"/>
                    <a:pt x="249" y="165"/>
                    <a:pt x="249" y="165"/>
                  </a:cubicBezTo>
                  <a:cubicBezTo>
                    <a:pt x="248" y="166"/>
                    <a:pt x="248" y="166"/>
                    <a:pt x="248" y="166"/>
                  </a:cubicBezTo>
                  <a:cubicBezTo>
                    <a:pt x="248" y="167"/>
                    <a:pt x="248" y="167"/>
                    <a:pt x="248" y="167"/>
                  </a:cubicBezTo>
                  <a:cubicBezTo>
                    <a:pt x="247" y="167"/>
                    <a:pt x="247" y="167"/>
                    <a:pt x="247" y="167"/>
                  </a:cubicBezTo>
                  <a:cubicBezTo>
                    <a:pt x="247" y="168"/>
                    <a:pt x="247" y="168"/>
                    <a:pt x="247" y="168"/>
                  </a:cubicBezTo>
                  <a:cubicBezTo>
                    <a:pt x="246" y="168"/>
                    <a:pt x="246" y="168"/>
                    <a:pt x="246" y="168"/>
                  </a:cubicBezTo>
                  <a:cubicBezTo>
                    <a:pt x="245" y="169"/>
                    <a:pt x="245" y="169"/>
                    <a:pt x="245" y="169"/>
                  </a:cubicBezTo>
                  <a:cubicBezTo>
                    <a:pt x="244" y="169"/>
                    <a:pt x="244" y="169"/>
                    <a:pt x="244" y="169"/>
                  </a:cubicBezTo>
                  <a:cubicBezTo>
                    <a:pt x="243" y="169"/>
                    <a:pt x="243" y="169"/>
                    <a:pt x="243" y="169"/>
                  </a:cubicBezTo>
                  <a:cubicBezTo>
                    <a:pt x="243" y="170"/>
                    <a:pt x="243" y="170"/>
                    <a:pt x="243" y="170"/>
                  </a:cubicBezTo>
                  <a:cubicBezTo>
                    <a:pt x="241" y="170"/>
                    <a:pt x="241" y="170"/>
                    <a:pt x="241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1" y="169"/>
                    <a:pt x="241" y="169"/>
                    <a:pt x="241" y="169"/>
                  </a:cubicBezTo>
                  <a:cubicBezTo>
                    <a:pt x="241" y="168"/>
                    <a:pt x="241" y="168"/>
                    <a:pt x="241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0" y="167"/>
                    <a:pt x="240" y="167"/>
                    <a:pt x="240" y="167"/>
                  </a:cubicBezTo>
                  <a:cubicBezTo>
                    <a:pt x="241" y="165"/>
                    <a:pt x="241" y="165"/>
                    <a:pt x="241" y="165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6"/>
                    <a:pt x="240" y="166"/>
                    <a:pt x="240" y="166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39" y="165"/>
                    <a:pt x="239" y="165"/>
                    <a:pt x="239" y="165"/>
                  </a:cubicBezTo>
                  <a:cubicBezTo>
                    <a:pt x="239" y="164"/>
                    <a:pt x="239" y="164"/>
                    <a:pt x="239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8" y="164"/>
                    <a:pt x="238" y="164"/>
                    <a:pt x="238" y="164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7" y="165"/>
                    <a:pt x="237" y="165"/>
                    <a:pt x="237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8" y="165"/>
                    <a:pt x="238" y="165"/>
                    <a:pt x="238" y="165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7"/>
                    <a:pt x="239" y="167"/>
                    <a:pt x="239" y="167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40" y="168"/>
                    <a:pt x="240" y="168"/>
                    <a:pt x="240" y="168"/>
                  </a:cubicBezTo>
                  <a:cubicBezTo>
                    <a:pt x="240" y="169"/>
                    <a:pt x="240" y="169"/>
                    <a:pt x="240" y="169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40" y="170"/>
                    <a:pt x="240" y="170"/>
                    <a:pt x="240" y="170"/>
                  </a:cubicBezTo>
                  <a:cubicBezTo>
                    <a:pt x="240" y="171"/>
                    <a:pt x="240" y="171"/>
                    <a:pt x="240" y="171"/>
                  </a:cubicBezTo>
                  <a:cubicBezTo>
                    <a:pt x="239" y="171"/>
                    <a:pt x="239" y="171"/>
                    <a:pt x="239" y="171"/>
                  </a:cubicBezTo>
                  <a:cubicBezTo>
                    <a:pt x="238" y="170"/>
                    <a:pt x="238" y="170"/>
                    <a:pt x="238" y="170"/>
                  </a:cubicBezTo>
                  <a:cubicBezTo>
                    <a:pt x="238" y="169"/>
                    <a:pt x="238" y="169"/>
                    <a:pt x="238" y="169"/>
                  </a:cubicBezTo>
                  <a:cubicBezTo>
                    <a:pt x="237" y="169"/>
                    <a:pt x="237" y="169"/>
                    <a:pt x="237" y="169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6" y="170"/>
                    <a:pt x="236" y="170"/>
                    <a:pt x="236" y="170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8"/>
                    <a:pt x="235" y="168"/>
                    <a:pt x="235" y="168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5" y="167"/>
                    <a:pt x="235" y="167"/>
                    <a:pt x="235" y="167"/>
                  </a:cubicBezTo>
                  <a:cubicBezTo>
                    <a:pt x="233" y="167"/>
                    <a:pt x="233" y="167"/>
                    <a:pt x="233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2" y="167"/>
                    <a:pt x="232" y="167"/>
                    <a:pt x="232" y="167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7"/>
                    <a:pt x="230" y="167"/>
                    <a:pt x="230" y="167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8"/>
                    <a:pt x="230" y="168"/>
                    <a:pt x="230" y="168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9"/>
                    <a:pt x="231" y="169"/>
                    <a:pt x="231" y="169"/>
                  </a:cubicBezTo>
                  <a:cubicBezTo>
                    <a:pt x="232" y="170"/>
                    <a:pt x="232" y="170"/>
                    <a:pt x="232" y="170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0" y="171"/>
                    <a:pt x="230" y="171"/>
                    <a:pt x="230" y="171"/>
                  </a:cubicBezTo>
                  <a:cubicBezTo>
                    <a:pt x="228" y="173"/>
                    <a:pt x="228" y="173"/>
                    <a:pt x="228" y="173"/>
                  </a:cubicBezTo>
                  <a:cubicBezTo>
                    <a:pt x="227" y="174"/>
                    <a:pt x="227" y="174"/>
                    <a:pt x="227" y="174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6" y="175"/>
                    <a:pt x="226" y="175"/>
                    <a:pt x="226" y="175"/>
                  </a:cubicBezTo>
                  <a:cubicBezTo>
                    <a:pt x="225" y="175"/>
                    <a:pt x="225" y="175"/>
                    <a:pt x="225" y="17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4" y="176"/>
                    <a:pt x="224" y="176"/>
                    <a:pt x="224" y="176"/>
                  </a:cubicBezTo>
                  <a:cubicBezTo>
                    <a:pt x="221" y="176"/>
                    <a:pt x="221" y="176"/>
                    <a:pt x="221" y="176"/>
                  </a:cubicBezTo>
                  <a:cubicBezTo>
                    <a:pt x="221" y="175"/>
                    <a:pt x="221" y="175"/>
                    <a:pt x="221" y="175"/>
                  </a:cubicBezTo>
                  <a:cubicBezTo>
                    <a:pt x="220" y="174"/>
                    <a:pt x="220" y="174"/>
                    <a:pt x="220" y="174"/>
                  </a:cubicBezTo>
                  <a:cubicBezTo>
                    <a:pt x="219" y="174"/>
                    <a:pt x="219" y="174"/>
                    <a:pt x="219" y="174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3"/>
                    <a:pt x="219" y="173"/>
                    <a:pt x="219" y="173"/>
                  </a:cubicBezTo>
                  <a:cubicBezTo>
                    <a:pt x="218" y="172"/>
                    <a:pt x="218" y="172"/>
                    <a:pt x="218" y="172"/>
                  </a:cubicBezTo>
                  <a:cubicBezTo>
                    <a:pt x="217" y="171"/>
                    <a:pt x="217" y="171"/>
                    <a:pt x="217" y="171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5" y="170"/>
                    <a:pt x="215" y="170"/>
                    <a:pt x="215" y="170"/>
                  </a:cubicBezTo>
                  <a:cubicBezTo>
                    <a:pt x="213" y="169"/>
                    <a:pt x="213" y="169"/>
                    <a:pt x="213" y="169"/>
                  </a:cubicBezTo>
                  <a:cubicBezTo>
                    <a:pt x="211" y="169"/>
                    <a:pt x="211" y="169"/>
                    <a:pt x="211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0" y="169"/>
                    <a:pt x="210" y="169"/>
                    <a:pt x="210" y="169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1" y="170"/>
                    <a:pt x="211" y="170"/>
                    <a:pt x="211" y="170"/>
                  </a:cubicBezTo>
                  <a:cubicBezTo>
                    <a:pt x="212" y="170"/>
                    <a:pt x="212" y="170"/>
                    <a:pt x="212" y="170"/>
                  </a:cubicBezTo>
                  <a:cubicBezTo>
                    <a:pt x="214" y="170"/>
                    <a:pt x="214" y="170"/>
                    <a:pt x="214" y="170"/>
                  </a:cubicBezTo>
                  <a:cubicBezTo>
                    <a:pt x="216" y="170"/>
                    <a:pt x="216" y="170"/>
                    <a:pt x="216" y="170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6" y="171"/>
                    <a:pt x="216" y="171"/>
                    <a:pt x="216" y="171"/>
                  </a:cubicBezTo>
                  <a:cubicBezTo>
                    <a:pt x="215" y="171"/>
                    <a:pt x="215" y="171"/>
                    <a:pt x="215" y="171"/>
                  </a:cubicBezTo>
                  <a:cubicBezTo>
                    <a:pt x="216" y="172"/>
                    <a:pt x="216" y="172"/>
                    <a:pt x="216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18" y="176"/>
                    <a:pt x="218" y="176"/>
                    <a:pt x="218" y="176"/>
                  </a:cubicBezTo>
                  <a:cubicBezTo>
                    <a:pt x="219" y="176"/>
                    <a:pt x="219" y="176"/>
                    <a:pt x="219" y="176"/>
                  </a:cubicBezTo>
                  <a:cubicBezTo>
                    <a:pt x="221" y="177"/>
                    <a:pt x="221" y="177"/>
                    <a:pt x="221" y="177"/>
                  </a:cubicBezTo>
                  <a:cubicBezTo>
                    <a:pt x="224" y="177"/>
                    <a:pt x="224" y="177"/>
                    <a:pt x="224" y="177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4" y="179"/>
                    <a:pt x="224" y="179"/>
                    <a:pt x="224" y="179"/>
                  </a:cubicBezTo>
                  <a:cubicBezTo>
                    <a:pt x="223" y="179"/>
                    <a:pt x="223" y="179"/>
                    <a:pt x="223" y="179"/>
                  </a:cubicBezTo>
                  <a:cubicBezTo>
                    <a:pt x="222" y="180"/>
                    <a:pt x="222" y="180"/>
                    <a:pt x="222" y="180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1" y="181"/>
                    <a:pt x="221" y="181"/>
                    <a:pt x="221" y="181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20" y="182"/>
                    <a:pt x="220" y="182"/>
                    <a:pt x="220" y="182"/>
                  </a:cubicBezTo>
                  <a:cubicBezTo>
                    <a:pt x="217" y="184"/>
                    <a:pt x="217" y="184"/>
                    <a:pt x="217" y="184"/>
                  </a:cubicBezTo>
                  <a:cubicBezTo>
                    <a:pt x="216" y="185"/>
                    <a:pt x="216" y="185"/>
                    <a:pt x="216" y="185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4" y="186"/>
                    <a:pt x="214" y="186"/>
                    <a:pt x="214" y="186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2" y="185"/>
                    <a:pt x="212" y="185"/>
                    <a:pt x="212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5"/>
                    <a:pt x="211" y="185"/>
                    <a:pt x="211" y="185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4"/>
                    <a:pt x="211" y="184"/>
                    <a:pt x="211" y="184"/>
                  </a:cubicBezTo>
                  <a:cubicBezTo>
                    <a:pt x="211" y="183"/>
                    <a:pt x="211" y="183"/>
                    <a:pt x="211" y="183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3"/>
                    <a:pt x="209" y="183"/>
                    <a:pt x="209" y="183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09" y="185"/>
                    <a:pt x="209" y="185"/>
                    <a:pt x="209" y="185"/>
                  </a:cubicBezTo>
                  <a:cubicBezTo>
                    <a:pt x="209" y="186"/>
                    <a:pt x="209" y="186"/>
                    <a:pt x="209" y="186"/>
                  </a:cubicBezTo>
                  <a:cubicBezTo>
                    <a:pt x="208" y="188"/>
                    <a:pt x="208" y="188"/>
                    <a:pt x="208" y="188"/>
                  </a:cubicBezTo>
                  <a:cubicBezTo>
                    <a:pt x="207" y="188"/>
                    <a:pt x="207" y="188"/>
                    <a:pt x="207" y="188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6"/>
                    <a:pt x="206" y="186"/>
                    <a:pt x="206" y="186"/>
                  </a:cubicBezTo>
                  <a:cubicBezTo>
                    <a:pt x="206" y="187"/>
                    <a:pt x="206" y="187"/>
                    <a:pt x="206" y="187"/>
                  </a:cubicBezTo>
                  <a:cubicBezTo>
                    <a:pt x="207" y="187"/>
                    <a:pt x="207" y="187"/>
                    <a:pt x="207" y="187"/>
                  </a:cubicBezTo>
                  <a:cubicBezTo>
                    <a:pt x="206" y="188"/>
                    <a:pt x="206" y="188"/>
                    <a:pt x="206" y="188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05" y="188"/>
                    <a:pt x="205" y="188"/>
                    <a:pt x="205" y="188"/>
                  </a:cubicBezTo>
                  <a:cubicBezTo>
                    <a:pt x="204" y="188"/>
                    <a:pt x="204" y="188"/>
                    <a:pt x="204" y="188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4" y="187"/>
                    <a:pt x="204" y="187"/>
                    <a:pt x="204" y="187"/>
                  </a:cubicBezTo>
                  <a:cubicBezTo>
                    <a:pt x="203" y="186"/>
                    <a:pt x="203" y="186"/>
                    <a:pt x="203" y="186"/>
                  </a:cubicBezTo>
                  <a:cubicBezTo>
                    <a:pt x="201" y="185"/>
                    <a:pt x="201" y="185"/>
                    <a:pt x="201" y="185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199" y="183"/>
                    <a:pt x="199" y="183"/>
                    <a:pt x="199" y="183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6" y="182"/>
                    <a:pt x="196" y="182"/>
                    <a:pt x="196" y="182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84"/>
                    <a:pt x="196" y="184"/>
                    <a:pt x="196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4"/>
                    <a:pt x="197" y="184"/>
                    <a:pt x="197" y="184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7" y="183"/>
                    <a:pt x="197" y="183"/>
                    <a:pt x="197" y="183"/>
                  </a:cubicBezTo>
                  <a:cubicBezTo>
                    <a:pt x="199" y="185"/>
                    <a:pt x="199" y="185"/>
                    <a:pt x="199" y="185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2" y="187"/>
                    <a:pt x="202" y="187"/>
                    <a:pt x="202" y="187"/>
                  </a:cubicBezTo>
                  <a:cubicBezTo>
                    <a:pt x="203" y="188"/>
                    <a:pt x="203" y="188"/>
                    <a:pt x="203" y="188"/>
                  </a:cubicBezTo>
                  <a:cubicBezTo>
                    <a:pt x="204" y="190"/>
                    <a:pt x="204" y="190"/>
                    <a:pt x="204" y="190"/>
                  </a:cubicBezTo>
                  <a:cubicBezTo>
                    <a:pt x="204" y="191"/>
                    <a:pt x="204" y="191"/>
                    <a:pt x="204" y="191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1" y="193"/>
                    <a:pt x="201" y="193"/>
                    <a:pt x="201" y="193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198" y="192"/>
                    <a:pt x="198" y="192"/>
                    <a:pt x="198" y="192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6" y="189"/>
                    <a:pt x="196" y="189"/>
                    <a:pt x="196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1"/>
                    <a:pt x="196" y="191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98" y="194"/>
                    <a:pt x="198" y="194"/>
                    <a:pt x="198" y="194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7" y="195"/>
                    <a:pt x="197" y="195"/>
                    <a:pt x="197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95" y="194"/>
                    <a:pt x="195" y="194"/>
                    <a:pt x="195" y="194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5"/>
                    <a:pt x="196" y="195"/>
                    <a:pt x="196" y="195"/>
                  </a:cubicBezTo>
                  <a:cubicBezTo>
                    <a:pt x="196" y="196"/>
                    <a:pt x="196" y="196"/>
                    <a:pt x="196" y="196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5" y="195"/>
                    <a:pt x="195" y="195"/>
                    <a:pt x="195" y="195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5" y="196"/>
                    <a:pt x="195" y="196"/>
                    <a:pt x="195" y="196"/>
                  </a:cubicBezTo>
                  <a:cubicBezTo>
                    <a:pt x="195" y="197"/>
                    <a:pt x="195" y="197"/>
                    <a:pt x="195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4" y="197"/>
                    <a:pt x="194" y="197"/>
                    <a:pt x="194" y="197"/>
                  </a:cubicBezTo>
                  <a:cubicBezTo>
                    <a:pt x="193" y="197"/>
                    <a:pt x="193" y="197"/>
                    <a:pt x="193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91" y="198"/>
                    <a:pt x="191" y="198"/>
                    <a:pt x="191" y="198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2" y="199"/>
                    <a:pt x="192" y="199"/>
                    <a:pt x="192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1" y="199"/>
                    <a:pt x="191" y="199"/>
                    <a:pt x="191" y="199"/>
                  </a:cubicBezTo>
                  <a:cubicBezTo>
                    <a:pt x="190" y="198"/>
                    <a:pt x="190" y="198"/>
                    <a:pt x="190" y="198"/>
                  </a:cubicBezTo>
                  <a:cubicBezTo>
                    <a:pt x="189" y="198"/>
                    <a:pt x="189" y="198"/>
                    <a:pt x="189" y="198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90" y="200"/>
                    <a:pt x="190" y="200"/>
                    <a:pt x="190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9" y="200"/>
                    <a:pt x="189" y="200"/>
                    <a:pt x="189" y="200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6" y="204"/>
                    <a:pt x="186" y="204"/>
                    <a:pt x="186" y="204"/>
                  </a:cubicBezTo>
                  <a:cubicBezTo>
                    <a:pt x="185" y="204"/>
                    <a:pt x="185" y="204"/>
                    <a:pt x="185" y="204"/>
                  </a:cubicBezTo>
                  <a:cubicBezTo>
                    <a:pt x="184" y="206"/>
                    <a:pt x="184" y="206"/>
                    <a:pt x="184" y="206"/>
                  </a:cubicBezTo>
                  <a:cubicBezTo>
                    <a:pt x="183" y="206"/>
                    <a:pt x="183" y="206"/>
                    <a:pt x="183" y="206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82" y="207"/>
                    <a:pt x="182" y="207"/>
                    <a:pt x="182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82" y="208"/>
                    <a:pt x="182" y="208"/>
                    <a:pt x="182" y="208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0" y="210"/>
                    <a:pt x="180" y="210"/>
                    <a:pt x="180" y="210"/>
                  </a:cubicBezTo>
                  <a:cubicBezTo>
                    <a:pt x="180" y="211"/>
                    <a:pt x="180" y="211"/>
                    <a:pt x="180" y="211"/>
                  </a:cubicBezTo>
                  <a:cubicBezTo>
                    <a:pt x="180" y="212"/>
                    <a:pt x="180" y="212"/>
                    <a:pt x="180" y="212"/>
                  </a:cubicBezTo>
                  <a:cubicBezTo>
                    <a:pt x="179" y="213"/>
                    <a:pt x="179" y="213"/>
                    <a:pt x="179" y="213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5"/>
                    <a:pt x="179" y="215"/>
                    <a:pt x="179" y="215"/>
                  </a:cubicBezTo>
                  <a:cubicBezTo>
                    <a:pt x="179" y="216"/>
                    <a:pt x="179" y="216"/>
                    <a:pt x="179" y="216"/>
                  </a:cubicBezTo>
                  <a:cubicBezTo>
                    <a:pt x="178" y="217"/>
                    <a:pt x="178" y="217"/>
                    <a:pt x="178" y="217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6" y="218"/>
                    <a:pt x="176" y="218"/>
                    <a:pt x="176" y="218"/>
                  </a:cubicBezTo>
                  <a:cubicBezTo>
                    <a:pt x="177" y="218"/>
                    <a:pt x="177" y="218"/>
                    <a:pt x="177" y="218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77" y="220"/>
                    <a:pt x="177" y="220"/>
                    <a:pt x="177" y="220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78" y="222"/>
                    <a:pt x="178" y="222"/>
                    <a:pt x="178" y="222"/>
                  </a:cubicBezTo>
                  <a:cubicBezTo>
                    <a:pt x="177" y="223"/>
                    <a:pt x="177" y="223"/>
                    <a:pt x="177" y="223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3" y="226"/>
                    <a:pt x="173" y="226"/>
                    <a:pt x="173" y="226"/>
                  </a:cubicBezTo>
                  <a:cubicBezTo>
                    <a:pt x="174" y="225"/>
                    <a:pt x="174" y="225"/>
                    <a:pt x="174" y="225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9" y="221"/>
                    <a:pt x="179" y="221"/>
                    <a:pt x="179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1"/>
                    <a:pt x="182" y="221"/>
                    <a:pt x="182" y="221"/>
                  </a:cubicBezTo>
                  <a:cubicBezTo>
                    <a:pt x="182" y="222"/>
                    <a:pt x="182" y="222"/>
                    <a:pt x="182" y="222"/>
                  </a:cubicBezTo>
                  <a:cubicBezTo>
                    <a:pt x="182" y="223"/>
                    <a:pt x="182" y="223"/>
                    <a:pt x="182" y="223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3" y="225"/>
                    <a:pt x="183" y="225"/>
                    <a:pt x="183" y="225"/>
                  </a:cubicBezTo>
                  <a:cubicBezTo>
                    <a:pt x="183" y="226"/>
                    <a:pt x="183" y="226"/>
                    <a:pt x="183" y="226"/>
                  </a:cubicBezTo>
                  <a:cubicBezTo>
                    <a:pt x="182" y="228"/>
                    <a:pt x="182" y="228"/>
                    <a:pt x="182" y="228"/>
                  </a:cubicBezTo>
                  <a:cubicBezTo>
                    <a:pt x="182" y="229"/>
                    <a:pt x="182" y="229"/>
                    <a:pt x="182" y="229"/>
                  </a:cubicBezTo>
                  <a:cubicBezTo>
                    <a:pt x="183" y="230"/>
                    <a:pt x="183" y="230"/>
                    <a:pt x="183" y="230"/>
                  </a:cubicBezTo>
                  <a:cubicBezTo>
                    <a:pt x="182" y="231"/>
                    <a:pt x="182" y="231"/>
                    <a:pt x="182" y="231"/>
                  </a:cubicBezTo>
                  <a:cubicBezTo>
                    <a:pt x="180" y="233"/>
                    <a:pt x="180" y="233"/>
                    <a:pt x="180" y="233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77" y="234"/>
                    <a:pt x="177" y="234"/>
                    <a:pt x="177" y="234"/>
                  </a:cubicBezTo>
                  <a:cubicBezTo>
                    <a:pt x="178" y="234"/>
                    <a:pt x="178" y="234"/>
                    <a:pt x="178" y="234"/>
                  </a:cubicBezTo>
                  <a:cubicBezTo>
                    <a:pt x="180" y="234"/>
                    <a:pt x="180" y="234"/>
                    <a:pt x="180" y="234"/>
                  </a:cubicBezTo>
                  <a:cubicBezTo>
                    <a:pt x="183" y="233"/>
                    <a:pt x="183" y="233"/>
                    <a:pt x="183" y="233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190" y="233"/>
                    <a:pt x="190" y="233"/>
                    <a:pt x="190" y="233"/>
                  </a:cubicBezTo>
                  <a:cubicBezTo>
                    <a:pt x="191" y="234"/>
                    <a:pt x="191" y="234"/>
                    <a:pt x="191" y="234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3" y="235"/>
                    <a:pt x="193" y="235"/>
                    <a:pt x="193" y="235"/>
                  </a:cubicBezTo>
                  <a:cubicBezTo>
                    <a:pt x="194" y="235"/>
                    <a:pt x="194" y="235"/>
                    <a:pt x="194" y="23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7" y="238"/>
                    <a:pt x="197" y="238"/>
                    <a:pt x="197" y="238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39"/>
                    <a:pt x="198" y="239"/>
                    <a:pt x="198" y="239"/>
                  </a:cubicBezTo>
                  <a:cubicBezTo>
                    <a:pt x="198" y="240"/>
                    <a:pt x="198" y="240"/>
                    <a:pt x="198" y="240"/>
                  </a:cubicBezTo>
                  <a:cubicBezTo>
                    <a:pt x="199" y="241"/>
                    <a:pt x="199" y="241"/>
                    <a:pt x="199" y="241"/>
                  </a:cubicBezTo>
                  <a:cubicBezTo>
                    <a:pt x="199" y="242"/>
                    <a:pt x="199" y="242"/>
                    <a:pt x="199" y="242"/>
                  </a:cubicBezTo>
                  <a:cubicBezTo>
                    <a:pt x="200" y="241"/>
                    <a:pt x="200" y="241"/>
                    <a:pt x="200" y="241"/>
                  </a:cubicBezTo>
                  <a:cubicBezTo>
                    <a:pt x="200" y="242"/>
                    <a:pt x="200" y="242"/>
                    <a:pt x="200" y="242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2" y="243"/>
                    <a:pt x="202" y="243"/>
                    <a:pt x="202" y="243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4" y="244"/>
                    <a:pt x="204" y="244"/>
                    <a:pt x="204" y="244"/>
                  </a:cubicBezTo>
                  <a:cubicBezTo>
                    <a:pt x="206" y="245"/>
                    <a:pt x="206" y="245"/>
                    <a:pt x="206" y="245"/>
                  </a:cubicBezTo>
                  <a:cubicBezTo>
                    <a:pt x="206" y="246"/>
                    <a:pt x="206" y="246"/>
                    <a:pt x="206" y="246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7" y="247"/>
                    <a:pt x="207" y="247"/>
                    <a:pt x="207" y="247"/>
                  </a:cubicBezTo>
                  <a:cubicBezTo>
                    <a:pt x="209" y="247"/>
                    <a:pt x="209" y="247"/>
                    <a:pt x="209" y="247"/>
                  </a:cubicBezTo>
                  <a:cubicBezTo>
                    <a:pt x="209" y="248"/>
                    <a:pt x="209" y="248"/>
                    <a:pt x="209" y="248"/>
                  </a:cubicBezTo>
                  <a:cubicBezTo>
                    <a:pt x="210" y="247"/>
                    <a:pt x="210" y="247"/>
                    <a:pt x="210" y="247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12" y="248"/>
                    <a:pt x="212" y="248"/>
                    <a:pt x="212" y="248"/>
                  </a:cubicBezTo>
                  <a:cubicBezTo>
                    <a:pt x="213" y="248"/>
                    <a:pt x="213" y="248"/>
                    <a:pt x="213" y="248"/>
                  </a:cubicBezTo>
                  <a:cubicBezTo>
                    <a:pt x="214" y="248"/>
                    <a:pt x="214" y="248"/>
                    <a:pt x="214" y="248"/>
                  </a:cubicBezTo>
                  <a:cubicBezTo>
                    <a:pt x="216" y="248"/>
                    <a:pt x="216" y="248"/>
                    <a:pt x="216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7" y="248"/>
                    <a:pt x="217" y="248"/>
                    <a:pt x="217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8"/>
                    <a:pt x="218" y="248"/>
                    <a:pt x="218" y="248"/>
                  </a:cubicBezTo>
                  <a:cubicBezTo>
                    <a:pt x="218" y="249"/>
                    <a:pt x="218" y="249"/>
                    <a:pt x="218" y="249"/>
                  </a:cubicBezTo>
                  <a:cubicBezTo>
                    <a:pt x="217" y="251"/>
                    <a:pt x="217" y="251"/>
                    <a:pt x="217" y="251"/>
                  </a:cubicBezTo>
                  <a:cubicBezTo>
                    <a:pt x="217" y="252"/>
                    <a:pt x="217" y="252"/>
                    <a:pt x="217" y="252"/>
                  </a:cubicBezTo>
                  <a:cubicBezTo>
                    <a:pt x="216" y="253"/>
                    <a:pt x="216" y="253"/>
                    <a:pt x="216" y="253"/>
                  </a:cubicBezTo>
                  <a:cubicBezTo>
                    <a:pt x="216" y="254"/>
                    <a:pt x="216" y="254"/>
                    <a:pt x="216" y="254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5"/>
                    <a:pt x="216" y="255"/>
                    <a:pt x="216" y="255"/>
                  </a:cubicBezTo>
                  <a:cubicBezTo>
                    <a:pt x="216" y="257"/>
                    <a:pt x="216" y="257"/>
                    <a:pt x="216" y="257"/>
                  </a:cubicBezTo>
                  <a:cubicBezTo>
                    <a:pt x="215" y="258"/>
                    <a:pt x="215" y="258"/>
                    <a:pt x="215" y="258"/>
                  </a:cubicBezTo>
                  <a:cubicBezTo>
                    <a:pt x="215" y="259"/>
                    <a:pt x="215" y="259"/>
                    <a:pt x="215" y="259"/>
                  </a:cubicBezTo>
                  <a:cubicBezTo>
                    <a:pt x="215" y="260"/>
                    <a:pt x="215" y="260"/>
                    <a:pt x="215" y="260"/>
                  </a:cubicBezTo>
                  <a:cubicBezTo>
                    <a:pt x="214" y="261"/>
                    <a:pt x="214" y="261"/>
                    <a:pt x="214" y="261"/>
                  </a:cubicBezTo>
                  <a:cubicBezTo>
                    <a:pt x="213" y="262"/>
                    <a:pt x="213" y="262"/>
                    <a:pt x="213" y="262"/>
                  </a:cubicBezTo>
                  <a:cubicBezTo>
                    <a:pt x="214" y="263"/>
                    <a:pt x="214" y="263"/>
                    <a:pt x="214" y="263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5" y="265"/>
                    <a:pt x="215" y="265"/>
                    <a:pt x="215" y="265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6"/>
                    <a:pt x="216" y="266"/>
                    <a:pt x="216" y="266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6" y="267"/>
                    <a:pt x="216" y="267"/>
                    <a:pt x="216" y="267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8"/>
                    <a:pt x="218" y="268"/>
                    <a:pt x="218" y="268"/>
                  </a:cubicBezTo>
                  <a:cubicBezTo>
                    <a:pt x="218" y="269"/>
                    <a:pt x="218" y="269"/>
                    <a:pt x="218" y="269"/>
                  </a:cubicBezTo>
                  <a:cubicBezTo>
                    <a:pt x="219" y="269"/>
                    <a:pt x="219" y="269"/>
                    <a:pt x="219" y="269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1"/>
                    <a:pt x="219" y="271"/>
                    <a:pt x="219" y="271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17" y="274"/>
                    <a:pt x="217" y="274"/>
                    <a:pt x="217" y="274"/>
                  </a:cubicBezTo>
                  <a:cubicBezTo>
                    <a:pt x="218" y="273"/>
                    <a:pt x="218" y="273"/>
                    <a:pt x="218" y="273"/>
                  </a:cubicBezTo>
                  <a:cubicBezTo>
                    <a:pt x="219" y="272"/>
                    <a:pt x="219" y="272"/>
                    <a:pt x="219" y="272"/>
                  </a:cubicBezTo>
                  <a:cubicBezTo>
                    <a:pt x="220" y="273"/>
                    <a:pt x="220" y="273"/>
                    <a:pt x="220" y="273"/>
                  </a:cubicBezTo>
                  <a:cubicBezTo>
                    <a:pt x="221" y="273"/>
                    <a:pt x="221" y="273"/>
                    <a:pt x="221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3"/>
                    <a:pt x="222" y="273"/>
                    <a:pt x="222" y="273"/>
                  </a:cubicBezTo>
                  <a:cubicBezTo>
                    <a:pt x="222" y="272"/>
                    <a:pt x="222" y="272"/>
                    <a:pt x="222" y="272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4" y="271"/>
                    <a:pt x="224" y="271"/>
                    <a:pt x="224" y="271"/>
                  </a:cubicBezTo>
                  <a:cubicBezTo>
                    <a:pt x="225" y="271"/>
                    <a:pt x="225" y="271"/>
                    <a:pt x="225" y="271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5" y="274"/>
                    <a:pt x="225" y="274"/>
                    <a:pt x="225" y="274"/>
                  </a:cubicBezTo>
                  <a:cubicBezTo>
                    <a:pt x="226" y="275"/>
                    <a:pt x="226" y="275"/>
                    <a:pt x="226" y="275"/>
                  </a:cubicBezTo>
                  <a:cubicBezTo>
                    <a:pt x="227" y="275"/>
                    <a:pt x="227" y="275"/>
                    <a:pt x="227" y="275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6" y="274"/>
                    <a:pt x="226" y="274"/>
                    <a:pt x="226" y="274"/>
                  </a:cubicBezTo>
                  <a:cubicBezTo>
                    <a:pt x="225" y="273"/>
                    <a:pt x="225" y="273"/>
                    <a:pt x="225" y="273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1"/>
                    <a:pt x="226" y="271"/>
                    <a:pt x="226" y="271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5" y="270"/>
                    <a:pt x="225" y="270"/>
                    <a:pt x="225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27" y="268"/>
                    <a:pt x="227" y="268"/>
                    <a:pt x="227" y="268"/>
                  </a:cubicBezTo>
                  <a:cubicBezTo>
                    <a:pt x="228" y="268"/>
                    <a:pt x="228" y="268"/>
                    <a:pt x="228" y="268"/>
                  </a:cubicBezTo>
                  <a:cubicBezTo>
                    <a:pt x="227" y="267"/>
                    <a:pt x="227" y="267"/>
                    <a:pt x="227" y="267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6"/>
                    <a:pt x="227" y="266"/>
                    <a:pt x="227" y="266"/>
                  </a:cubicBezTo>
                  <a:cubicBezTo>
                    <a:pt x="227" y="265"/>
                    <a:pt x="227" y="265"/>
                    <a:pt x="227" y="265"/>
                  </a:cubicBezTo>
                  <a:cubicBezTo>
                    <a:pt x="228" y="264"/>
                    <a:pt x="228" y="264"/>
                    <a:pt x="228" y="264"/>
                  </a:cubicBezTo>
                  <a:cubicBezTo>
                    <a:pt x="227" y="264"/>
                    <a:pt x="227" y="264"/>
                    <a:pt x="227" y="264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3"/>
                    <a:pt x="227" y="263"/>
                    <a:pt x="227" y="263"/>
                  </a:cubicBezTo>
                  <a:cubicBezTo>
                    <a:pt x="227" y="262"/>
                    <a:pt x="227" y="262"/>
                    <a:pt x="227" y="262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0"/>
                    <a:pt x="227" y="260"/>
                    <a:pt x="227" y="260"/>
                  </a:cubicBezTo>
                  <a:cubicBezTo>
                    <a:pt x="227" y="258"/>
                    <a:pt x="227" y="258"/>
                    <a:pt x="227" y="258"/>
                  </a:cubicBezTo>
                  <a:cubicBezTo>
                    <a:pt x="228" y="258"/>
                    <a:pt x="228" y="258"/>
                    <a:pt x="228" y="258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7"/>
                    <a:pt x="228" y="257"/>
                    <a:pt x="228" y="257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5"/>
                    <a:pt x="228" y="255"/>
                    <a:pt x="228" y="255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8" y="254"/>
                    <a:pt x="228" y="254"/>
                    <a:pt x="228" y="254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7" y="252"/>
                    <a:pt x="227" y="252"/>
                    <a:pt x="227" y="252"/>
                  </a:cubicBezTo>
                  <a:cubicBezTo>
                    <a:pt x="228" y="251"/>
                    <a:pt x="228" y="251"/>
                    <a:pt x="228" y="251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1" y="251"/>
                    <a:pt x="231" y="251"/>
                    <a:pt x="231" y="251"/>
                  </a:cubicBezTo>
                  <a:cubicBezTo>
                    <a:pt x="232" y="251"/>
                    <a:pt x="232" y="251"/>
                    <a:pt x="232" y="251"/>
                  </a:cubicBezTo>
                  <a:cubicBezTo>
                    <a:pt x="232" y="250"/>
                    <a:pt x="232" y="250"/>
                    <a:pt x="232" y="250"/>
                  </a:cubicBezTo>
                  <a:cubicBezTo>
                    <a:pt x="234" y="249"/>
                    <a:pt x="234" y="249"/>
                    <a:pt x="234" y="249"/>
                  </a:cubicBezTo>
                  <a:cubicBezTo>
                    <a:pt x="237" y="249"/>
                    <a:pt x="237" y="249"/>
                    <a:pt x="237" y="249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7" y="248"/>
                    <a:pt x="237" y="248"/>
                    <a:pt x="237" y="248"/>
                  </a:cubicBezTo>
                  <a:cubicBezTo>
                    <a:pt x="239" y="247"/>
                    <a:pt x="239" y="247"/>
                    <a:pt x="239" y="247"/>
                  </a:cubicBezTo>
                  <a:cubicBezTo>
                    <a:pt x="240" y="246"/>
                    <a:pt x="240" y="246"/>
                    <a:pt x="240" y="246"/>
                  </a:cubicBezTo>
                  <a:cubicBezTo>
                    <a:pt x="241" y="246"/>
                    <a:pt x="241" y="246"/>
                    <a:pt x="241" y="246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2" y="244"/>
                    <a:pt x="242" y="244"/>
                    <a:pt x="242" y="244"/>
                  </a:cubicBezTo>
                  <a:cubicBezTo>
                    <a:pt x="243" y="244"/>
                    <a:pt x="243" y="244"/>
                    <a:pt x="243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4"/>
                    <a:pt x="244" y="244"/>
                    <a:pt x="244" y="244"/>
                  </a:cubicBezTo>
                  <a:cubicBezTo>
                    <a:pt x="244" y="243"/>
                    <a:pt x="244" y="243"/>
                    <a:pt x="244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3"/>
                    <a:pt x="243" y="243"/>
                    <a:pt x="243" y="24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3" y="242"/>
                    <a:pt x="243" y="242"/>
                    <a:pt x="243" y="242"/>
                  </a:cubicBezTo>
                  <a:cubicBezTo>
                    <a:pt x="243" y="240"/>
                    <a:pt x="243" y="240"/>
                    <a:pt x="243" y="240"/>
                  </a:cubicBezTo>
                  <a:cubicBezTo>
                    <a:pt x="244" y="240"/>
                    <a:pt x="244" y="240"/>
                    <a:pt x="244" y="240"/>
                  </a:cubicBezTo>
                  <a:cubicBezTo>
                    <a:pt x="244" y="238"/>
                    <a:pt x="244" y="238"/>
                    <a:pt x="244" y="238"/>
                  </a:cubicBezTo>
                  <a:cubicBezTo>
                    <a:pt x="244" y="237"/>
                    <a:pt x="244" y="237"/>
                    <a:pt x="244" y="237"/>
                  </a:cubicBezTo>
                  <a:cubicBezTo>
                    <a:pt x="243" y="236"/>
                    <a:pt x="243" y="236"/>
                    <a:pt x="243" y="236"/>
                  </a:cubicBezTo>
                  <a:cubicBezTo>
                    <a:pt x="243" y="234"/>
                    <a:pt x="243" y="234"/>
                    <a:pt x="243" y="234"/>
                  </a:cubicBezTo>
                  <a:cubicBezTo>
                    <a:pt x="243" y="232"/>
                    <a:pt x="243" y="232"/>
                    <a:pt x="243" y="232"/>
                  </a:cubicBezTo>
                  <a:cubicBezTo>
                    <a:pt x="242" y="230"/>
                    <a:pt x="242" y="230"/>
                    <a:pt x="242" y="230"/>
                  </a:cubicBezTo>
                  <a:cubicBezTo>
                    <a:pt x="241" y="229"/>
                    <a:pt x="241" y="229"/>
                    <a:pt x="241" y="229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40" y="228"/>
                    <a:pt x="240" y="228"/>
                    <a:pt x="240" y="228"/>
                  </a:cubicBezTo>
                  <a:cubicBezTo>
                    <a:pt x="239" y="228"/>
                    <a:pt x="239" y="228"/>
                    <a:pt x="239" y="228"/>
                  </a:cubicBezTo>
                  <a:cubicBezTo>
                    <a:pt x="240" y="226"/>
                    <a:pt x="240" y="226"/>
                    <a:pt x="240" y="226"/>
                  </a:cubicBezTo>
                  <a:cubicBezTo>
                    <a:pt x="241" y="226"/>
                    <a:pt x="241" y="226"/>
                    <a:pt x="241" y="226"/>
                  </a:cubicBezTo>
                  <a:cubicBezTo>
                    <a:pt x="243" y="223"/>
                    <a:pt x="243" y="223"/>
                    <a:pt x="243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5" y="221"/>
                    <a:pt x="245" y="221"/>
                    <a:pt x="245" y="221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1"/>
                    <a:pt x="246" y="221"/>
                    <a:pt x="246" y="221"/>
                  </a:cubicBezTo>
                  <a:cubicBezTo>
                    <a:pt x="246" y="220"/>
                    <a:pt x="246" y="220"/>
                    <a:pt x="246" y="220"/>
                  </a:cubicBezTo>
                  <a:cubicBezTo>
                    <a:pt x="247" y="220"/>
                    <a:pt x="247" y="220"/>
                    <a:pt x="247" y="220"/>
                  </a:cubicBezTo>
                  <a:cubicBezTo>
                    <a:pt x="248" y="219"/>
                    <a:pt x="248" y="219"/>
                    <a:pt x="248" y="21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8"/>
                    <a:pt x="247" y="218"/>
                    <a:pt x="247" y="218"/>
                  </a:cubicBezTo>
                  <a:cubicBezTo>
                    <a:pt x="247" y="217"/>
                    <a:pt x="247" y="217"/>
                    <a:pt x="247" y="217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8" y="215"/>
                    <a:pt x="248" y="215"/>
                    <a:pt x="248" y="215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7" y="214"/>
                    <a:pt x="247" y="214"/>
                    <a:pt x="247" y="214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8" y="213"/>
                    <a:pt x="248" y="213"/>
                    <a:pt x="248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3"/>
                    <a:pt x="246" y="213"/>
                    <a:pt x="246" y="213"/>
                  </a:cubicBezTo>
                  <a:cubicBezTo>
                    <a:pt x="246" y="212"/>
                    <a:pt x="246" y="212"/>
                    <a:pt x="246" y="212"/>
                  </a:cubicBezTo>
                  <a:cubicBezTo>
                    <a:pt x="248" y="211"/>
                    <a:pt x="248" y="211"/>
                    <a:pt x="248" y="211"/>
                  </a:cubicBezTo>
                  <a:cubicBezTo>
                    <a:pt x="249" y="209"/>
                    <a:pt x="249" y="209"/>
                    <a:pt x="249" y="209"/>
                  </a:cubicBezTo>
                  <a:cubicBezTo>
                    <a:pt x="249" y="208"/>
                    <a:pt x="249" y="208"/>
                    <a:pt x="249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8"/>
                    <a:pt x="250" y="208"/>
                    <a:pt x="250" y="208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50" y="207"/>
                    <a:pt x="250" y="207"/>
                    <a:pt x="250" y="207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6"/>
                    <a:pt x="249" y="206"/>
                    <a:pt x="249" y="206"/>
                  </a:cubicBezTo>
                  <a:cubicBezTo>
                    <a:pt x="249" y="204"/>
                    <a:pt x="249" y="204"/>
                    <a:pt x="249" y="204"/>
                  </a:cubicBezTo>
                  <a:cubicBezTo>
                    <a:pt x="249" y="203"/>
                    <a:pt x="249" y="203"/>
                    <a:pt x="249" y="203"/>
                  </a:cubicBezTo>
                  <a:cubicBezTo>
                    <a:pt x="249" y="202"/>
                    <a:pt x="249" y="202"/>
                    <a:pt x="249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0" y="202"/>
                    <a:pt x="250" y="202"/>
                    <a:pt x="250" y="202"/>
                  </a:cubicBezTo>
                  <a:cubicBezTo>
                    <a:pt x="251" y="202"/>
                    <a:pt x="251" y="202"/>
                    <a:pt x="251" y="202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1" y="201"/>
                    <a:pt x="251" y="201"/>
                    <a:pt x="251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2" y="201"/>
                    <a:pt x="252" y="201"/>
                    <a:pt x="252" y="201"/>
                  </a:cubicBezTo>
                  <a:cubicBezTo>
                    <a:pt x="253" y="201"/>
                    <a:pt x="253" y="201"/>
                    <a:pt x="253" y="201"/>
                  </a:cubicBezTo>
                  <a:cubicBezTo>
                    <a:pt x="254" y="201"/>
                    <a:pt x="254" y="201"/>
                    <a:pt x="254" y="201"/>
                  </a:cubicBezTo>
                  <a:cubicBezTo>
                    <a:pt x="256" y="202"/>
                    <a:pt x="256" y="202"/>
                    <a:pt x="256" y="202"/>
                  </a:cubicBezTo>
                  <a:cubicBezTo>
                    <a:pt x="258" y="203"/>
                    <a:pt x="258" y="203"/>
                    <a:pt x="258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9" y="203"/>
                    <a:pt x="259" y="203"/>
                    <a:pt x="259" y="203"/>
                  </a:cubicBezTo>
                  <a:cubicBezTo>
                    <a:pt x="258" y="204"/>
                    <a:pt x="258" y="204"/>
                    <a:pt x="258" y="204"/>
                  </a:cubicBezTo>
                  <a:cubicBezTo>
                    <a:pt x="259" y="204"/>
                    <a:pt x="259" y="204"/>
                    <a:pt x="259" y="204"/>
                  </a:cubicBezTo>
                  <a:cubicBezTo>
                    <a:pt x="260" y="203"/>
                    <a:pt x="260" y="203"/>
                    <a:pt x="260" y="203"/>
                  </a:cubicBezTo>
                  <a:cubicBezTo>
                    <a:pt x="261" y="203"/>
                    <a:pt x="261" y="203"/>
                    <a:pt x="261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3" y="204"/>
                    <a:pt x="263" y="204"/>
                    <a:pt x="263" y="204"/>
                  </a:cubicBezTo>
                  <a:cubicBezTo>
                    <a:pt x="263" y="203"/>
                    <a:pt x="263" y="203"/>
                    <a:pt x="263" y="203"/>
                  </a:cubicBezTo>
                  <a:cubicBezTo>
                    <a:pt x="264" y="204"/>
                    <a:pt x="264" y="204"/>
                    <a:pt x="264" y="204"/>
                  </a:cubicBezTo>
                  <a:cubicBezTo>
                    <a:pt x="264" y="203"/>
                    <a:pt x="264" y="203"/>
                    <a:pt x="264" y="203"/>
                  </a:cubicBezTo>
                  <a:cubicBezTo>
                    <a:pt x="265" y="203"/>
                    <a:pt x="265" y="203"/>
                    <a:pt x="265" y="203"/>
                  </a:cubicBezTo>
                  <a:cubicBezTo>
                    <a:pt x="266" y="203"/>
                    <a:pt x="266" y="203"/>
                    <a:pt x="266" y="203"/>
                  </a:cubicBezTo>
                  <a:cubicBezTo>
                    <a:pt x="268" y="204"/>
                    <a:pt x="268" y="204"/>
                    <a:pt x="268" y="204"/>
                  </a:cubicBezTo>
                  <a:cubicBezTo>
                    <a:pt x="268" y="205"/>
                    <a:pt x="268" y="205"/>
                    <a:pt x="268" y="205"/>
                  </a:cubicBezTo>
                  <a:cubicBezTo>
                    <a:pt x="269" y="205"/>
                    <a:pt x="269" y="205"/>
                    <a:pt x="269" y="205"/>
                  </a:cubicBezTo>
                  <a:cubicBezTo>
                    <a:pt x="270" y="205"/>
                    <a:pt x="270" y="205"/>
                    <a:pt x="270" y="205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69" y="207"/>
                    <a:pt x="269" y="207"/>
                    <a:pt x="269" y="207"/>
                  </a:cubicBezTo>
                  <a:cubicBezTo>
                    <a:pt x="269" y="208"/>
                    <a:pt x="269" y="208"/>
                    <a:pt x="269" y="208"/>
                  </a:cubicBezTo>
                  <a:cubicBezTo>
                    <a:pt x="270" y="207"/>
                    <a:pt x="270" y="207"/>
                    <a:pt x="270" y="207"/>
                  </a:cubicBezTo>
                  <a:cubicBezTo>
                    <a:pt x="271" y="208"/>
                    <a:pt x="271" y="208"/>
                    <a:pt x="271" y="208"/>
                  </a:cubicBezTo>
                  <a:cubicBezTo>
                    <a:pt x="271" y="209"/>
                    <a:pt x="271" y="209"/>
                    <a:pt x="271" y="209"/>
                  </a:cubicBezTo>
                  <a:cubicBezTo>
                    <a:pt x="270" y="209"/>
                    <a:pt x="270" y="209"/>
                    <a:pt x="270" y="209"/>
                  </a:cubicBezTo>
                  <a:cubicBezTo>
                    <a:pt x="271" y="210"/>
                    <a:pt x="271" y="210"/>
                    <a:pt x="271" y="210"/>
                  </a:cubicBezTo>
                  <a:cubicBezTo>
                    <a:pt x="272" y="209"/>
                    <a:pt x="272" y="209"/>
                    <a:pt x="272" y="209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2" y="211"/>
                    <a:pt x="272" y="211"/>
                    <a:pt x="272" y="211"/>
                  </a:cubicBezTo>
                  <a:cubicBezTo>
                    <a:pt x="272" y="210"/>
                    <a:pt x="272" y="210"/>
                    <a:pt x="272" y="210"/>
                  </a:cubicBezTo>
                  <a:cubicBezTo>
                    <a:pt x="271" y="211"/>
                    <a:pt x="271" y="211"/>
                    <a:pt x="271" y="211"/>
                  </a:cubicBezTo>
                  <a:cubicBezTo>
                    <a:pt x="270" y="211"/>
                    <a:pt x="270" y="211"/>
                    <a:pt x="270" y="211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2" y="212"/>
                    <a:pt x="272" y="212"/>
                    <a:pt x="272" y="212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3" y="212"/>
                    <a:pt x="273" y="212"/>
                    <a:pt x="273" y="212"/>
                  </a:cubicBezTo>
                  <a:cubicBezTo>
                    <a:pt x="274" y="213"/>
                    <a:pt x="274" y="213"/>
                    <a:pt x="274" y="213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14"/>
                    <a:pt x="275" y="214"/>
                    <a:pt x="275" y="214"/>
                  </a:cubicBezTo>
                  <a:cubicBezTo>
                    <a:pt x="276" y="213"/>
                    <a:pt x="276" y="213"/>
                    <a:pt x="276" y="213"/>
                  </a:cubicBezTo>
                  <a:cubicBezTo>
                    <a:pt x="277" y="214"/>
                    <a:pt x="277" y="214"/>
                    <a:pt x="277" y="214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9" y="215"/>
                    <a:pt x="279" y="215"/>
                    <a:pt x="279" y="215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0" y="214"/>
                    <a:pt x="280" y="214"/>
                    <a:pt x="280" y="214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78" y="217"/>
                    <a:pt x="278" y="217"/>
                    <a:pt x="278" y="217"/>
                  </a:cubicBezTo>
                  <a:cubicBezTo>
                    <a:pt x="277" y="218"/>
                    <a:pt x="277" y="218"/>
                    <a:pt x="277" y="218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7" y="219"/>
                    <a:pt x="277" y="219"/>
                    <a:pt x="277" y="219"/>
                  </a:cubicBezTo>
                  <a:cubicBezTo>
                    <a:pt x="277" y="220"/>
                    <a:pt x="277" y="220"/>
                    <a:pt x="277" y="220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4" y="221"/>
                    <a:pt x="274" y="221"/>
                    <a:pt x="274" y="221"/>
                  </a:cubicBezTo>
                  <a:cubicBezTo>
                    <a:pt x="276" y="221"/>
                    <a:pt x="276" y="221"/>
                    <a:pt x="276" y="221"/>
                  </a:cubicBezTo>
                  <a:cubicBezTo>
                    <a:pt x="277" y="222"/>
                    <a:pt x="277" y="222"/>
                    <a:pt x="277" y="222"/>
                  </a:cubicBezTo>
                  <a:cubicBezTo>
                    <a:pt x="277" y="224"/>
                    <a:pt x="277" y="224"/>
                    <a:pt x="277" y="224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6" y="225"/>
                    <a:pt x="276" y="225"/>
                    <a:pt x="276" y="225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5" y="226"/>
                    <a:pt x="275" y="226"/>
                    <a:pt x="275" y="226"/>
                  </a:cubicBezTo>
                  <a:cubicBezTo>
                    <a:pt x="276" y="228"/>
                    <a:pt x="276" y="228"/>
                    <a:pt x="276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6" y="229"/>
                    <a:pt x="276" y="229"/>
                    <a:pt x="276" y="229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30"/>
                    <a:pt x="277" y="230"/>
                    <a:pt x="277" y="230"/>
                  </a:cubicBezTo>
                  <a:cubicBezTo>
                    <a:pt x="277" y="229"/>
                    <a:pt x="277" y="229"/>
                    <a:pt x="277" y="229"/>
                  </a:cubicBezTo>
                  <a:cubicBezTo>
                    <a:pt x="278" y="229"/>
                    <a:pt x="278" y="229"/>
                    <a:pt x="278" y="229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8" y="233"/>
                    <a:pt x="278" y="233"/>
                    <a:pt x="278" y="233"/>
                  </a:cubicBezTo>
                  <a:cubicBezTo>
                    <a:pt x="278" y="234"/>
                    <a:pt x="278" y="234"/>
                    <a:pt x="278" y="234"/>
                  </a:cubicBezTo>
                  <a:cubicBezTo>
                    <a:pt x="277" y="235"/>
                    <a:pt x="277" y="235"/>
                    <a:pt x="277" y="235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80" y="231"/>
                    <a:pt x="280" y="231"/>
                    <a:pt x="280" y="231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32"/>
                    <a:pt x="281" y="232"/>
                    <a:pt x="281" y="232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0" y="236"/>
                    <a:pt x="280" y="236"/>
                    <a:pt x="280" y="236"/>
                  </a:cubicBezTo>
                  <a:cubicBezTo>
                    <a:pt x="281" y="235"/>
                    <a:pt x="281" y="235"/>
                    <a:pt x="281" y="235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82" y="233"/>
                    <a:pt x="282" y="233"/>
                    <a:pt x="282" y="233"/>
                  </a:cubicBezTo>
                  <a:cubicBezTo>
                    <a:pt x="283" y="233"/>
                    <a:pt x="283" y="233"/>
                    <a:pt x="283" y="233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4" y="232"/>
                    <a:pt x="284" y="232"/>
                    <a:pt x="284" y="232"/>
                  </a:cubicBezTo>
                  <a:cubicBezTo>
                    <a:pt x="285" y="233"/>
                    <a:pt x="285" y="233"/>
                    <a:pt x="285" y="233"/>
                  </a:cubicBezTo>
                  <a:cubicBezTo>
                    <a:pt x="285" y="232"/>
                    <a:pt x="285" y="232"/>
                    <a:pt x="285" y="232"/>
                  </a:cubicBezTo>
                  <a:cubicBezTo>
                    <a:pt x="286" y="232"/>
                    <a:pt x="286" y="232"/>
                    <a:pt x="286" y="232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6" y="231"/>
                    <a:pt x="286" y="231"/>
                    <a:pt x="286" y="231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0"/>
                    <a:pt x="288" y="230"/>
                    <a:pt x="288" y="230"/>
                  </a:cubicBezTo>
                  <a:cubicBezTo>
                    <a:pt x="288" y="232"/>
                    <a:pt x="288" y="232"/>
                    <a:pt x="288" y="232"/>
                  </a:cubicBezTo>
                  <a:cubicBezTo>
                    <a:pt x="288" y="233"/>
                    <a:pt x="288" y="233"/>
                    <a:pt x="288" y="233"/>
                  </a:cubicBezTo>
                  <a:cubicBezTo>
                    <a:pt x="289" y="231"/>
                    <a:pt x="289" y="231"/>
                    <a:pt x="289" y="231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89" y="230"/>
                    <a:pt x="289" y="230"/>
                    <a:pt x="289" y="230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0" y="229"/>
                    <a:pt x="290" y="229"/>
                    <a:pt x="290" y="229"/>
                  </a:cubicBezTo>
                  <a:cubicBezTo>
                    <a:pt x="291" y="228"/>
                    <a:pt x="291" y="228"/>
                    <a:pt x="291" y="228"/>
                  </a:cubicBezTo>
                  <a:cubicBezTo>
                    <a:pt x="291" y="227"/>
                    <a:pt x="291" y="227"/>
                    <a:pt x="291" y="227"/>
                  </a:cubicBezTo>
                  <a:cubicBezTo>
                    <a:pt x="292" y="227"/>
                    <a:pt x="292" y="227"/>
                    <a:pt x="292" y="227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7"/>
                    <a:pt x="293" y="227"/>
                    <a:pt x="293" y="227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3" y="226"/>
                    <a:pt x="293" y="226"/>
                    <a:pt x="293" y="226"/>
                  </a:cubicBezTo>
                  <a:cubicBezTo>
                    <a:pt x="292" y="226"/>
                    <a:pt x="292" y="226"/>
                    <a:pt x="292" y="226"/>
                  </a:cubicBezTo>
                  <a:cubicBezTo>
                    <a:pt x="292" y="225"/>
                    <a:pt x="292" y="225"/>
                    <a:pt x="292" y="225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3" y="224"/>
                    <a:pt x="293" y="224"/>
                    <a:pt x="293" y="224"/>
                  </a:cubicBezTo>
                  <a:cubicBezTo>
                    <a:pt x="294" y="224"/>
                    <a:pt x="294" y="224"/>
                    <a:pt x="294" y="224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3"/>
                    <a:pt x="294" y="223"/>
                    <a:pt x="294" y="223"/>
                  </a:cubicBezTo>
                  <a:cubicBezTo>
                    <a:pt x="294" y="222"/>
                    <a:pt x="294" y="222"/>
                    <a:pt x="294" y="222"/>
                  </a:cubicBezTo>
                  <a:cubicBezTo>
                    <a:pt x="295" y="222"/>
                    <a:pt x="295" y="222"/>
                    <a:pt x="295" y="222"/>
                  </a:cubicBezTo>
                  <a:cubicBezTo>
                    <a:pt x="296" y="221"/>
                    <a:pt x="296" y="221"/>
                    <a:pt x="296" y="221"/>
                  </a:cubicBezTo>
                  <a:cubicBezTo>
                    <a:pt x="295" y="220"/>
                    <a:pt x="295" y="220"/>
                    <a:pt x="295" y="220"/>
                  </a:cubicBezTo>
                  <a:cubicBezTo>
                    <a:pt x="296" y="219"/>
                    <a:pt x="296" y="219"/>
                    <a:pt x="296" y="219"/>
                  </a:cubicBezTo>
                  <a:cubicBezTo>
                    <a:pt x="297" y="219"/>
                    <a:pt x="297" y="219"/>
                    <a:pt x="297" y="219"/>
                  </a:cubicBezTo>
                  <a:cubicBezTo>
                    <a:pt x="298" y="219"/>
                    <a:pt x="298" y="219"/>
                    <a:pt x="298" y="219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8" y="220"/>
                    <a:pt x="298" y="220"/>
                    <a:pt x="298" y="220"/>
                  </a:cubicBezTo>
                  <a:cubicBezTo>
                    <a:pt x="297" y="220"/>
                    <a:pt x="297" y="220"/>
                    <a:pt x="297" y="220"/>
                  </a:cubicBezTo>
                  <a:cubicBezTo>
                    <a:pt x="297" y="221"/>
                    <a:pt x="297" y="221"/>
                    <a:pt x="297" y="221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7" y="222"/>
                    <a:pt x="297" y="222"/>
                    <a:pt x="297" y="222"/>
                  </a:cubicBezTo>
                  <a:cubicBezTo>
                    <a:pt x="298" y="222"/>
                    <a:pt x="298" y="222"/>
                    <a:pt x="298" y="222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7" y="223"/>
                    <a:pt x="297" y="223"/>
                    <a:pt x="297" y="223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298" y="224"/>
                    <a:pt x="298" y="224"/>
                    <a:pt x="298" y="224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298" y="225"/>
                    <a:pt x="298" y="225"/>
                    <a:pt x="298" y="225"/>
                  </a:cubicBezTo>
                  <a:cubicBezTo>
                    <a:pt x="298" y="226"/>
                    <a:pt x="298" y="226"/>
                    <a:pt x="298" y="226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8" y="227"/>
                    <a:pt x="298" y="227"/>
                    <a:pt x="298" y="227"/>
                  </a:cubicBezTo>
                  <a:cubicBezTo>
                    <a:pt x="297" y="227"/>
                    <a:pt x="297" y="227"/>
                    <a:pt x="297" y="227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8" y="228"/>
                    <a:pt x="298" y="228"/>
                    <a:pt x="298" y="228"/>
                  </a:cubicBezTo>
                  <a:cubicBezTo>
                    <a:pt x="299" y="227"/>
                    <a:pt x="299" y="227"/>
                    <a:pt x="299" y="227"/>
                  </a:cubicBezTo>
                  <a:cubicBezTo>
                    <a:pt x="299" y="228"/>
                    <a:pt x="299" y="228"/>
                    <a:pt x="299" y="228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299" y="229"/>
                    <a:pt x="299" y="229"/>
                    <a:pt x="299" y="229"/>
                  </a:cubicBezTo>
                  <a:cubicBezTo>
                    <a:pt x="298" y="230"/>
                    <a:pt x="298" y="230"/>
                    <a:pt x="298" y="230"/>
                  </a:cubicBezTo>
                  <a:cubicBezTo>
                    <a:pt x="297" y="229"/>
                    <a:pt x="297" y="229"/>
                    <a:pt x="297" y="229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7" y="230"/>
                    <a:pt x="297" y="230"/>
                    <a:pt x="297" y="230"/>
                  </a:cubicBezTo>
                  <a:cubicBezTo>
                    <a:pt x="299" y="230"/>
                    <a:pt x="299" y="230"/>
                    <a:pt x="299" y="230"/>
                  </a:cubicBezTo>
                  <a:cubicBezTo>
                    <a:pt x="300" y="230"/>
                    <a:pt x="300" y="230"/>
                    <a:pt x="300" y="230"/>
                  </a:cubicBezTo>
                  <a:cubicBezTo>
                    <a:pt x="300" y="231"/>
                    <a:pt x="300" y="231"/>
                    <a:pt x="300" y="231"/>
                  </a:cubicBezTo>
                  <a:cubicBezTo>
                    <a:pt x="299" y="231"/>
                    <a:pt x="299" y="231"/>
                    <a:pt x="299" y="231"/>
                  </a:cubicBezTo>
                  <a:cubicBezTo>
                    <a:pt x="300" y="232"/>
                    <a:pt x="300" y="232"/>
                    <a:pt x="300" y="232"/>
                  </a:cubicBezTo>
                  <a:cubicBezTo>
                    <a:pt x="301" y="231"/>
                    <a:pt x="301" y="231"/>
                    <a:pt x="301" y="231"/>
                  </a:cubicBezTo>
                  <a:cubicBezTo>
                    <a:pt x="301" y="232"/>
                    <a:pt x="301" y="232"/>
                    <a:pt x="301" y="232"/>
                  </a:cubicBezTo>
                  <a:cubicBezTo>
                    <a:pt x="300" y="233"/>
                    <a:pt x="300" y="233"/>
                    <a:pt x="300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8" y="233"/>
                    <a:pt x="298" y="233"/>
                    <a:pt x="298" y="233"/>
                  </a:cubicBezTo>
                  <a:cubicBezTo>
                    <a:pt x="297" y="233"/>
                    <a:pt x="297" y="233"/>
                    <a:pt x="297" y="233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297" y="234"/>
                    <a:pt x="297" y="234"/>
                    <a:pt x="297" y="234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300" y="234"/>
                    <a:pt x="300" y="234"/>
                    <a:pt x="300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300" y="235"/>
                    <a:pt x="300" y="235"/>
                    <a:pt x="300" y="235"/>
                  </a:cubicBezTo>
                  <a:cubicBezTo>
                    <a:pt x="299" y="235"/>
                    <a:pt x="299" y="235"/>
                    <a:pt x="299" y="235"/>
                  </a:cubicBezTo>
                  <a:cubicBezTo>
                    <a:pt x="298" y="237"/>
                    <a:pt x="298" y="237"/>
                    <a:pt x="298" y="237"/>
                  </a:cubicBezTo>
                  <a:cubicBezTo>
                    <a:pt x="299" y="236"/>
                    <a:pt x="299" y="236"/>
                    <a:pt x="299" y="236"/>
                  </a:cubicBezTo>
                  <a:cubicBezTo>
                    <a:pt x="300" y="236"/>
                    <a:pt x="300" y="236"/>
                    <a:pt x="300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6"/>
                    <a:pt x="301" y="236"/>
                    <a:pt x="301" y="236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0" y="237"/>
                    <a:pt x="300" y="237"/>
                    <a:pt x="300" y="237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0" y="238"/>
                    <a:pt x="300" y="238"/>
                    <a:pt x="300" y="238"/>
                  </a:cubicBezTo>
                  <a:cubicBezTo>
                    <a:pt x="301" y="238"/>
                    <a:pt x="301" y="238"/>
                    <a:pt x="301" y="238"/>
                  </a:cubicBezTo>
                  <a:cubicBezTo>
                    <a:pt x="301" y="237"/>
                    <a:pt x="301" y="237"/>
                    <a:pt x="301" y="237"/>
                  </a:cubicBezTo>
                  <a:cubicBezTo>
                    <a:pt x="302" y="238"/>
                    <a:pt x="302" y="238"/>
                    <a:pt x="302" y="238"/>
                  </a:cubicBezTo>
                  <a:cubicBezTo>
                    <a:pt x="303" y="239"/>
                    <a:pt x="303" y="239"/>
                    <a:pt x="303" y="239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0" y="240"/>
                    <a:pt x="300" y="240"/>
                    <a:pt x="300" y="240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1" y="241"/>
                    <a:pt x="301" y="241"/>
                    <a:pt x="301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2" y="241"/>
                    <a:pt x="302" y="241"/>
                    <a:pt x="302" y="241"/>
                  </a:cubicBezTo>
                  <a:cubicBezTo>
                    <a:pt x="303" y="241"/>
                    <a:pt x="303" y="241"/>
                    <a:pt x="303" y="241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2" y="242"/>
                    <a:pt x="302" y="242"/>
                    <a:pt x="302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3" y="242"/>
                    <a:pt x="303" y="242"/>
                    <a:pt x="303" y="242"/>
                  </a:cubicBezTo>
                  <a:cubicBezTo>
                    <a:pt x="304" y="243"/>
                    <a:pt x="304" y="243"/>
                    <a:pt x="304" y="243"/>
                  </a:cubicBezTo>
                  <a:cubicBezTo>
                    <a:pt x="304" y="244"/>
                    <a:pt x="304" y="244"/>
                    <a:pt x="304" y="244"/>
                  </a:cubicBezTo>
                  <a:cubicBezTo>
                    <a:pt x="303" y="244"/>
                    <a:pt x="303" y="244"/>
                    <a:pt x="303" y="244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1" y="245"/>
                    <a:pt x="301" y="245"/>
                    <a:pt x="301" y="245"/>
                  </a:cubicBezTo>
                  <a:cubicBezTo>
                    <a:pt x="302" y="245"/>
                    <a:pt x="302" y="245"/>
                    <a:pt x="302" y="245"/>
                  </a:cubicBezTo>
                  <a:cubicBezTo>
                    <a:pt x="302" y="246"/>
                    <a:pt x="302" y="246"/>
                    <a:pt x="302" y="246"/>
                  </a:cubicBezTo>
                  <a:cubicBezTo>
                    <a:pt x="301" y="246"/>
                    <a:pt x="301" y="246"/>
                    <a:pt x="301" y="246"/>
                  </a:cubicBezTo>
                  <a:cubicBezTo>
                    <a:pt x="300" y="245"/>
                    <a:pt x="300" y="245"/>
                    <a:pt x="300" y="245"/>
                  </a:cubicBezTo>
                  <a:cubicBezTo>
                    <a:pt x="299" y="245"/>
                    <a:pt x="299" y="245"/>
                    <a:pt x="299" y="245"/>
                  </a:cubicBezTo>
                  <a:cubicBezTo>
                    <a:pt x="300" y="246"/>
                    <a:pt x="300" y="246"/>
                    <a:pt x="300" y="246"/>
                  </a:cubicBezTo>
                  <a:cubicBezTo>
                    <a:pt x="300" y="247"/>
                    <a:pt x="300" y="247"/>
                    <a:pt x="300" y="247"/>
                  </a:cubicBezTo>
                  <a:cubicBezTo>
                    <a:pt x="301" y="247"/>
                    <a:pt x="301" y="247"/>
                    <a:pt x="301" y="247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1" y="248"/>
                    <a:pt x="301" y="248"/>
                    <a:pt x="301" y="248"/>
                  </a:cubicBezTo>
                  <a:cubicBezTo>
                    <a:pt x="300" y="248"/>
                    <a:pt x="300" y="248"/>
                    <a:pt x="300" y="248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0" y="249"/>
                    <a:pt x="300" y="249"/>
                    <a:pt x="300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1" y="249"/>
                    <a:pt x="301" y="249"/>
                    <a:pt x="301" y="249"/>
                  </a:cubicBezTo>
                  <a:cubicBezTo>
                    <a:pt x="302" y="248"/>
                    <a:pt x="302" y="248"/>
                    <a:pt x="302" y="248"/>
                  </a:cubicBezTo>
                  <a:cubicBezTo>
                    <a:pt x="303" y="248"/>
                    <a:pt x="303" y="248"/>
                    <a:pt x="303" y="248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49"/>
                    <a:pt x="303" y="249"/>
                    <a:pt x="303" y="249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0"/>
                    <a:pt x="303" y="250"/>
                    <a:pt x="303" y="250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3" y="251"/>
                    <a:pt x="303" y="251"/>
                    <a:pt x="303" y="251"/>
                  </a:cubicBezTo>
                  <a:cubicBezTo>
                    <a:pt x="304" y="250"/>
                    <a:pt x="304" y="250"/>
                    <a:pt x="304" y="250"/>
                  </a:cubicBezTo>
                  <a:cubicBezTo>
                    <a:pt x="304" y="251"/>
                    <a:pt x="304" y="251"/>
                    <a:pt x="304" y="251"/>
                  </a:cubicBezTo>
                  <a:cubicBezTo>
                    <a:pt x="305" y="251"/>
                    <a:pt x="305" y="251"/>
                    <a:pt x="305" y="251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2"/>
                    <a:pt x="305" y="252"/>
                    <a:pt x="305" y="252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6" y="251"/>
                    <a:pt x="306" y="251"/>
                    <a:pt x="306" y="251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6" y="252"/>
                    <a:pt x="306" y="252"/>
                    <a:pt x="306" y="252"/>
                  </a:cubicBezTo>
                  <a:cubicBezTo>
                    <a:pt x="307" y="253"/>
                    <a:pt x="307" y="253"/>
                    <a:pt x="307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04" y="255"/>
                    <a:pt x="304" y="255"/>
                    <a:pt x="304" y="255"/>
                  </a:cubicBezTo>
                  <a:cubicBezTo>
                    <a:pt x="303" y="255"/>
                    <a:pt x="303" y="255"/>
                    <a:pt x="303" y="255"/>
                  </a:cubicBezTo>
                  <a:cubicBezTo>
                    <a:pt x="302" y="255"/>
                    <a:pt x="302" y="255"/>
                    <a:pt x="302" y="255"/>
                  </a:cubicBezTo>
                  <a:cubicBezTo>
                    <a:pt x="303" y="256"/>
                    <a:pt x="303" y="256"/>
                    <a:pt x="303" y="256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4"/>
                    <a:pt x="306" y="254"/>
                    <a:pt x="306" y="254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6" y="255"/>
                    <a:pt x="306" y="255"/>
                    <a:pt x="306" y="255"/>
                  </a:cubicBezTo>
                  <a:cubicBezTo>
                    <a:pt x="305" y="256"/>
                    <a:pt x="305" y="256"/>
                    <a:pt x="305" y="256"/>
                  </a:cubicBezTo>
                  <a:cubicBezTo>
                    <a:pt x="306" y="256"/>
                    <a:pt x="306" y="256"/>
                    <a:pt x="306" y="256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7" y="254"/>
                    <a:pt x="307" y="254"/>
                    <a:pt x="307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4"/>
                    <a:pt x="308" y="254"/>
                    <a:pt x="308" y="254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7" y="255"/>
                    <a:pt x="307" y="255"/>
                    <a:pt x="307" y="255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9" y="255"/>
                    <a:pt x="309" y="255"/>
                    <a:pt x="309" y="255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07" y="257"/>
                    <a:pt x="307" y="257"/>
                    <a:pt x="307" y="257"/>
                  </a:cubicBezTo>
                  <a:cubicBezTo>
                    <a:pt x="308" y="257"/>
                    <a:pt x="308" y="257"/>
                    <a:pt x="308" y="257"/>
                  </a:cubicBezTo>
                  <a:cubicBezTo>
                    <a:pt x="308" y="256"/>
                    <a:pt x="308" y="256"/>
                    <a:pt x="308" y="256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5"/>
                    <a:pt x="310" y="255"/>
                    <a:pt x="310" y="255"/>
                  </a:cubicBezTo>
                  <a:cubicBezTo>
                    <a:pt x="310" y="256"/>
                    <a:pt x="310" y="256"/>
                    <a:pt x="310" y="256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5"/>
                    <a:pt x="311" y="255"/>
                    <a:pt x="311" y="255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0" y="257"/>
                    <a:pt x="310" y="257"/>
                    <a:pt x="310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12" y="258"/>
                    <a:pt x="312" y="258"/>
                    <a:pt x="312" y="258"/>
                  </a:cubicBezTo>
                  <a:cubicBezTo>
                    <a:pt x="313" y="257"/>
                    <a:pt x="313" y="257"/>
                    <a:pt x="313" y="257"/>
                  </a:cubicBezTo>
                  <a:cubicBezTo>
                    <a:pt x="314" y="257"/>
                    <a:pt x="314" y="257"/>
                    <a:pt x="314" y="257"/>
                  </a:cubicBezTo>
                  <a:cubicBezTo>
                    <a:pt x="315" y="257"/>
                    <a:pt x="315" y="257"/>
                    <a:pt x="315" y="257"/>
                  </a:cubicBezTo>
                  <a:cubicBezTo>
                    <a:pt x="315" y="258"/>
                    <a:pt x="315" y="258"/>
                    <a:pt x="315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4" y="258"/>
                    <a:pt x="314" y="258"/>
                    <a:pt x="314" y="258"/>
                  </a:cubicBezTo>
                  <a:cubicBezTo>
                    <a:pt x="316" y="258"/>
                    <a:pt x="316" y="258"/>
                    <a:pt x="316" y="258"/>
                  </a:cubicBezTo>
                  <a:cubicBezTo>
                    <a:pt x="317" y="259"/>
                    <a:pt x="317" y="259"/>
                    <a:pt x="317" y="259"/>
                  </a:cubicBezTo>
                  <a:cubicBezTo>
                    <a:pt x="315" y="259"/>
                    <a:pt x="315" y="259"/>
                    <a:pt x="315" y="25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3" y="260"/>
                    <a:pt x="313" y="260"/>
                    <a:pt x="313" y="260"/>
                  </a:cubicBezTo>
                  <a:cubicBezTo>
                    <a:pt x="312" y="260"/>
                    <a:pt x="312" y="260"/>
                    <a:pt x="312" y="260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07" y="261"/>
                    <a:pt x="307" y="261"/>
                    <a:pt x="307" y="261"/>
                  </a:cubicBezTo>
                  <a:cubicBezTo>
                    <a:pt x="307" y="262"/>
                    <a:pt x="307" y="262"/>
                    <a:pt x="307" y="262"/>
                  </a:cubicBezTo>
                  <a:cubicBezTo>
                    <a:pt x="309" y="261"/>
                    <a:pt x="309" y="261"/>
                    <a:pt x="309" y="261"/>
                  </a:cubicBezTo>
                  <a:cubicBezTo>
                    <a:pt x="310" y="261"/>
                    <a:pt x="310" y="261"/>
                    <a:pt x="310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11" y="261"/>
                    <a:pt x="311" y="261"/>
                    <a:pt x="311" y="261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08" y="262"/>
                    <a:pt x="308" y="262"/>
                    <a:pt x="308" y="262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305" y="263"/>
                    <a:pt x="305" y="263"/>
                    <a:pt x="305" y="263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4" y="264"/>
                    <a:pt x="304" y="264"/>
                    <a:pt x="304" y="264"/>
                  </a:cubicBezTo>
                  <a:cubicBezTo>
                    <a:pt x="303" y="263"/>
                    <a:pt x="303" y="263"/>
                    <a:pt x="303" y="263"/>
                  </a:cubicBezTo>
                  <a:cubicBezTo>
                    <a:pt x="302" y="262"/>
                    <a:pt x="302" y="262"/>
                    <a:pt x="302" y="262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1" y="263"/>
                    <a:pt x="301" y="263"/>
                    <a:pt x="301" y="263"/>
                  </a:cubicBezTo>
                  <a:cubicBezTo>
                    <a:pt x="302" y="263"/>
                    <a:pt x="302" y="263"/>
                    <a:pt x="302" y="263"/>
                  </a:cubicBezTo>
                  <a:cubicBezTo>
                    <a:pt x="302" y="264"/>
                    <a:pt x="302" y="264"/>
                    <a:pt x="302" y="264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3" y="265"/>
                    <a:pt x="303" y="265"/>
                    <a:pt x="303" y="265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3" y="266"/>
                    <a:pt x="303" y="266"/>
                    <a:pt x="303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4" y="266"/>
                    <a:pt x="304" y="266"/>
                    <a:pt x="304" y="266"/>
                  </a:cubicBezTo>
                  <a:cubicBezTo>
                    <a:pt x="305" y="265"/>
                    <a:pt x="305" y="265"/>
                    <a:pt x="305" y="265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7" y="264"/>
                    <a:pt x="307" y="264"/>
                    <a:pt x="307" y="264"/>
                  </a:cubicBezTo>
                  <a:cubicBezTo>
                    <a:pt x="308" y="264"/>
                    <a:pt x="308" y="264"/>
                    <a:pt x="308" y="264"/>
                  </a:cubicBezTo>
                  <a:cubicBezTo>
                    <a:pt x="308" y="263"/>
                    <a:pt x="308" y="263"/>
                    <a:pt x="308" y="263"/>
                  </a:cubicBezTo>
                  <a:cubicBezTo>
                    <a:pt x="309" y="262"/>
                    <a:pt x="309" y="262"/>
                    <a:pt x="309" y="262"/>
                  </a:cubicBezTo>
                  <a:cubicBezTo>
                    <a:pt x="310" y="262"/>
                    <a:pt x="310" y="262"/>
                    <a:pt x="310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4" y="262"/>
                    <a:pt x="314" y="262"/>
                    <a:pt x="314" y="262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2" y="262"/>
                    <a:pt x="312" y="262"/>
                    <a:pt x="312" y="262"/>
                  </a:cubicBezTo>
                  <a:cubicBezTo>
                    <a:pt x="312" y="261"/>
                    <a:pt x="312" y="261"/>
                    <a:pt x="312" y="261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7" y="263"/>
                    <a:pt x="317" y="263"/>
                    <a:pt x="317" y="263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5" y="264"/>
                    <a:pt x="315" y="264"/>
                    <a:pt x="315" y="264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6" y="265"/>
                    <a:pt x="316" y="265"/>
                    <a:pt x="316" y="265"/>
                  </a:cubicBezTo>
                  <a:cubicBezTo>
                    <a:pt x="317" y="264"/>
                    <a:pt x="317" y="264"/>
                    <a:pt x="317" y="264"/>
                  </a:cubicBezTo>
                  <a:cubicBezTo>
                    <a:pt x="318" y="264"/>
                    <a:pt x="318" y="264"/>
                    <a:pt x="318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4"/>
                    <a:pt x="319" y="264"/>
                    <a:pt x="319" y="264"/>
                  </a:cubicBezTo>
                  <a:cubicBezTo>
                    <a:pt x="319" y="265"/>
                    <a:pt x="319" y="265"/>
                    <a:pt x="319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1" y="265"/>
                    <a:pt x="321" y="265"/>
                    <a:pt x="321" y="265"/>
                  </a:cubicBezTo>
                  <a:cubicBezTo>
                    <a:pt x="321" y="266"/>
                    <a:pt x="321" y="266"/>
                    <a:pt x="321" y="266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5"/>
                    <a:pt x="320" y="265"/>
                    <a:pt x="320" y="265"/>
                  </a:cubicBezTo>
                  <a:cubicBezTo>
                    <a:pt x="320" y="266"/>
                    <a:pt x="320" y="266"/>
                    <a:pt x="320" y="266"/>
                  </a:cubicBezTo>
                  <a:cubicBezTo>
                    <a:pt x="321" y="267"/>
                    <a:pt x="321" y="267"/>
                    <a:pt x="321" y="267"/>
                  </a:cubicBezTo>
                  <a:cubicBezTo>
                    <a:pt x="322" y="267"/>
                    <a:pt x="322" y="267"/>
                    <a:pt x="322" y="267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8"/>
                    <a:pt x="320" y="268"/>
                    <a:pt x="320" y="268"/>
                  </a:cubicBezTo>
                  <a:cubicBezTo>
                    <a:pt x="319" y="268"/>
                    <a:pt x="319" y="268"/>
                    <a:pt x="319" y="268"/>
                  </a:cubicBezTo>
                  <a:cubicBezTo>
                    <a:pt x="321" y="268"/>
                    <a:pt x="321" y="268"/>
                    <a:pt x="321" y="268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69"/>
                    <a:pt x="320" y="269"/>
                    <a:pt x="320" y="269"/>
                  </a:cubicBezTo>
                  <a:cubicBezTo>
                    <a:pt x="320" y="270"/>
                    <a:pt x="320" y="270"/>
                    <a:pt x="320" y="270"/>
                  </a:cubicBezTo>
                  <a:cubicBezTo>
                    <a:pt x="319" y="270"/>
                    <a:pt x="319" y="270"/>
                    <a:pt x="319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8" y="270"/>
                    <a:pt x="318" y="270"/>
                    <a:pt x="318" y="270"/>
                  </a:cubicBezTo>
                  <a:cubicBezTo>
                    <a:pt x="319" y="271"/>
                    <a:pt x="319" y="271"/>
                    <a:pt x="319" y="271"/>
                  </a:cubicBezTo>
                  <a:cubicBezTo>
                    <a:pt x="320" y="271"/>
                    <a:pt x="320" y="271"/>
                    <a:pt x="320" y="271"/>
                  </a:cubicBezTo>
                  <a:cubicBezTo>
                    <a:pt x="321" y="271"/>
                    <a:pt x="321" y="271"/>
                    <a:pt x="321" y="271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19" y="272"/>
                    <a:pt x="319" y="272"/>
                    <a:pt x="319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0" y="272"/>
                    <a:pt x="320" y="272"/>
                    <a:pt x="320" y="272"/>
                  </a:cubicBezTo>
                  <a:cubicBezTo>
                    <a:pt x="321" y="272"/>
                    <a:pt x="321" y="272"/>
                    <a:pt x="321" y="272"/>
                  </a:cubicBezTo>
                  <a:cubicBezTo>
                    <a:pt x="320" y="273"/>
                    <a:pt x="320" y="273"/>
                    <a:pt x="320" y="273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20" y="274"/>
                    <a:pt x="320" y="274"/>
                    <a:pt x="320" y="274"/>
                  </a:cubicBezTo>
                  <a:cubicBezTo>
                    <a:pt x="319" y="274"/>
                    <a:pt x="319" y="274"/>
                    <a:pt x="319" y="274"/>
                  </a:cubicBezTo>
                  <a:cubicBezTo>
                    <a:pt x="318" y="275"/>
                    <a:pt x="318" y="275"/>
                    <a:pt x="31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6" y="276"/>
                    <a:pt x="316" y="276"/>
                    <a:pt x="316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5" y="276"/>
                    <a:pt x="315" y="276"/>
                    <a:pt x="315" y="276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4" y="277"/>
                    <a:pt x="314" y="277"/>
                    <a:pt x="314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3" y="277"/>
                    <a:pt x="313" y="277"/>
                    <a:pt x="313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2" y="277"/>
                    <a:pt x="312" y="277"/>
                    <a:pt x="312" y="277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0" y="277"/>
                    <a:pt x="310" y="277"/>
                    <a:pt x="310" y="277"/>
                  </a:cubicBezTo>
                  <a:cubicBezTo>
                    <a:pt x="309" y="276"/>
                    <a:pt x="309" y="276"/>
                    <a:pt x="309" y="276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9" y="277"/>
                    <a:pt x="309" y="277"/>
                    <a:pt x="309" y="277"/>
                  </a:cubicBezTo>
                  <a:cubicBezTo>
                    <a:pt x="308" y="277"/>
                    <a:pt x="308" y="277"/>
                    <a:pt x="308" y="277"/>
                  </a:cubicBezTo>
                  <a:cubicBezTo>
                    <a:pt x="307" y="277"/>
                    <a:pt x="307" y="277"/>
                    <a:pt x="307" y="277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9"/>
                    <a:pt x="307" y="279"/>
                    <a:pt x="307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79"/>
                    <a:pt x="306" y="279"/>
                    <a:pt x="306" y="279"/>
                  </a:cubicBezTo>
                  <a:cubicBezTo>
                    <a:pt x="306" y="280"/>
                    <a:pt x="306" y="280"/>
                    <a:pt x="306" y="280"/>
                  </a:cubicBezTo>
                  <a:cubicBezTo>
                    <a:pt x="305" y="280"/>
                    <a:pt x="305" y="280"/>
                    <a:pt x="305" y="280"/>
                  </a:cubicBezTo>
                  <a:cubicBezTo>
                    <a:pt x="305" y="281"/>
                    <a:pt x="305" y="281"/>
                    <a:pt x="305" y="281"/>
                  </a:cubicBezTo>
                  <a:cubicBezTo>
                    <a:pt x="304" y="281"/>
                    <a:pt x="304" y="281"/>
                    <a:pt x="304" y="281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1" y="282"/>
                    <a:pt x="301" y="282"/>
                    <a:pt x="301" y="282"/>
                  </a:cubicBezTo>
                  <a:cubicBezTo>
                    <a:pt x="301" y="283"/>
                    <a:pt x="301" y="283"/>
                    <a:pt x="301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300" y="283"/>
                    <a:pt x="300" y="283"/>
                    <a:pt x="300" y="283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7" y="283"/>
                    <a:pt x="297" y="283"/>
                    <a:pt x="297" y="283"/>
                  </a:cubicBezTo>
                  <a:cubicBezTo>
                    <a:pt x="297" y="282"/>
                    <a:pt x="297" y="282"/>
                    <a:pt x="297" y="282"/>
                  </a:cubicBezTo>
                  <a:cubicBezTo>
                    <a:pt x="295" y="283"/>
                    <a:pt x="295" y="283"/>
                    <a:pt x="295" y="283"/>
                  </a:cubicBezTo>
                  <a:cubicBezTo>
                    <a:pt x="294" y="283"/>
                    <a:pt x="294" y="283"/>
                    <a:pt x="294" y="283"/>
                  </a:cubicBezTo>
                  <a:cubicBezTo>
                    <a:pt x="294" y="282"/>
                    <a:pt x="294" y="282"/>
                    <a:pt x="294" y="282"/>
                  </a:cubicBezTo>
                  <a:cubicBezTo>
                    <a:pt x="293" y="282"/>
                    <a:pt x="293" y="282"/>
                    <a:pt x="293" y="282"/>
                  </a:cubicBezTo>
                  <a:cubicBezTo>
                    <a:pt x="293" y="283"/>
                    <a:pt x="293" y="283"/>
                    <a:pt x="293" y="283"/>
                  </a:cubicBezTo>
                  <a:cubicBezTo>
                    <a:pt x="292" y="283"/>
                    <a:pt x="292" y="283"/>
                    <a:pt x="292" y="283"/>
                  </a:cubicBezTo>
                  <a:cubicBezTo>
                    <a:pt x="291" y="282"/>
                    <a:pt x="291" y="282"/>
                    <a:pt x="291" y="282"/>
                  </a:cubicBezTo>
                  <a:cubicBezTo>
                    <a:pt x="290" y="282"/>
                    <a:pt x="290" y="282"/>
                    <a:pt x="290" y="282"/>
                  </a:cubicBezTo>
                  <a:cubicBezTo>
                    <a:pt x="289" y="282"/>
                    <a:pt x="289" y="282"/>
                    <a:pt x="289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7" y="282"/>
                    <a:pt x="287" y="282"/>
                    <a:pt x="287" y="282"/>
                  </a:cubicBezTo>
                  <a:cubicBezTo>
                    <a:pt x="286" y="282"/>
                    <a:pt x="286" y="282"/>
                    <a:pt x="286" y="282"/>
                  </a:cubicBezTo>
                  <a:cubicBezTo>
                    <a:pt x="285" y="281"/>
                    <a:pt x="285" y="281"/>
                    <a:pt x="285" y="281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4" y="282"/>
                    <a:pt x="284" y="282"/>
                    <a:pt x="284" y="282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282" y="282"/>
                    <a:pt x="282" y="282"/>
                    <a:pt x="282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81" y="282"/>
                    <a:pt x="281" y="282"/>
                    <a:pt x="281" y="282"/>
                  </a:cubicBezTo>
                  <a:cubicBezTo>
                    <a:pt x="279" y="281"/>
                    <a:pt x="279" y="281"/>
                    <a:pt x="279" y="281"/>
                  </a:cubicBezTo>
                  <a:cubicBezTo>
                    <a:pt x="278" y="281"/>
                    <a:pt x="278" y="281"/>
                    <a:pt x="278" y="281"/>
                  </a:cubicBezTo>
                  <a:cubicBezTo>
                    <a:pt x="277" y="281"/>
                    <a:pt x="277" y="281"/>
                    <a:pt x="277" y="281"/>
                  </a:cubicBezTo>
                  <a:cubicBezTo>
                    <a:pt x="276" y="280"/>
                    <a:pt x="276" y="280"/>
                    <a:pt x="276" y="280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1"/>
                    <a:pt x="275" y="281"/>
                    <a:pt x="275" y="281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5" y="282"/>
                    <a:pt x="275" y="282"/>
                    <a:pt x="275" y="282"/>
                  </a:cubicBezTo>
                  <a:cubicBezTo>
                    <a:pt x="274" y="282"/>
                    <a:pt x="274" y="282"/>
                    <a:pt x="274" y="282"/>
                  </a:cubicBezTo>
                  <a:cubicBezTo>
                    <a:pt x="272" y="283"/>
                    <a:pt x="272" y="283"/>
                    <a:pt x="272" y="283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4"/>
                    <a:pt x="271" y="284"/>
                    <a:pt x="271" y="284"/>
                  </a:cubicBezTo>
                  <a:cubicBezTo>
                    <a:pt x="271" y="285"/>
                    <a:pt x="271" y="285"/>
                    <a:pt x="271" y="285"/>
                  </a:cubicBezTo>
                  <a:cubicBezTo>
                    <a:pt x="271" y="286"/>
                    <a:pt x="271" y="286"/>
                    <a:pt x="271" y="286"/>
                  </a:cubicBezTo>
                  <a:cubicBezTo>
                    <a:pt x="270" y="287"/>
                    <a:pt x="270" y="287"/>
                    <a:pt x="270" y="287"/>
                  </a:cubicBezTo>
                  <a:cubicBezTo>
                    <a:pt x="269" y="287"/>
                    <a:pt x="269" y="287"/>
                    <a:pt x="269" y="287"/>
                  </a:cubicBezTo>
                  <a:cubicBezTo>
                    <a:pt x="268" y="287"/>
                    <a:pt x="268" y="287"/>
                    <a:pt x="268" y="287"/>
                  </a:cubicBezTo>
                  <a:cubicBezTo>
                    <a:pt x="267" y="287"/>
                    <a:pt x="267" y="287"/>
                    <a:pt x="267" y="287"/>
                  </a:cubicBezTo>
                  <a:cubicBezTo>
                    <a:pt x="266" y="288"/>
                    <a:pt x="266" y="288"/>
                    <a:pt x="266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5" y="288"/>
                    <a:pt x="265" y="288"/>
                    <a:pt x="265" y="288"/>
                  </a:cubicBezTo>
                  <a:cubicBezTo>
                    <a:pt x="264" y="288"/>
                    <a:pt x="264" y="288"/>
                    <a:pt x="264" y="288"/>
                  </a:cubicBezTo>
                  <a:cubicBezTo>
                    <a:pt x="264" y="289"/>
                    <a:pt x="264" y="289"/>
                    <a:pt x="264" y="289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2" y="290"/>
                    <a:pt x="262" y="290"/>
                    <a:pt x="262" y="290"/>
                  </a:cubicBezTo>
                  <a:cubicBezTo>
                    <a:pt x="261" y="290"/>
                    <a:pt x="261" y="290"/>
                    <a:pt x="261" y="290"/>
                  </a:cubicBezTo>
                  <a:cubicBezTo>
                    <a:pt x="260" y="292"/>
                    <a:pt x="260" y="292"/>
                    <a:pt x="260" y="292"/>
                  </a:cubicBezTo>
                  <a:cubicBezTo>
                    <a:pt x="259" y="292"/>
                    <a:pt x="259" y="292"/>
                    <a:pt x="259" y="292"/>
                  </a:cubicBezTo>
                  <a:cubicBezTo>
                    <a:pt x="258" y="294"/>
                    <a:pt x="258" y="294"/>
                    <a:pt x="258" y="294"/>
                  </a:cubicBezTo>
                  <a:cubicBezTo>
                    <a:pt x="257" y="294"/>
                    <a:pt x="257" y="294"/>
                    <a:pt x="257" y="294"/>
                  </a:cubicBezTo>
                  <a:cubicBezTo>
                    <a:pt x="256" y="295"/>
                    <a:pt x="256" y="295"/>
                    <a:pt x="256" y="295"/>
                  </a:cubicBezTo>
                  <a:cubicBezTo>
                    <a:pt x="255" y="296"/>
                    <a:pt x="255" y="296"/>
                    <a:pt x="255" y="296"/>
                  </a:cubicBezTo>
                  <a:cubicBezTo>
                    <a:pt x="255" y="297"/>
                    <a:pt x="255" y="297"/>
                    <a:pt x="255" y="297"/>
                  </a:cubicBezTo>
                  <a:cubicBezTo>
                    <a:pt x="254" y="297"/>
                    <a:pt x="254" y="297"/>
                    <a:pt x="254" y="297"/>
                  </a:cubicBezTo>
                  <a:cubicBezTo>
                    <a:pt x="252" y="298"/>
                    <a:pt x="252" y="298"/>
                    <a:pt x="252" y="298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0" y="300"/>
                    <a:pt x="250" y="300"/>
                    <a:pt x="250" y="300"/>
                  </a:cubicBezTo>
                  <a:cubicBezTo>
                    <a:pt x="248" y="300"/>
                    <a:pt x="248" y="300"/>
                    <a:pt x="248" y="300"/>
                  </a:cubicBezTo>
                  <a:cubicBezTo>
                    <a:pt x="249" y="300"/>
                    <a:pt x="249" y="300"/>
                    <a:pt x="249" y="300"/>
                  </a:cubicBezTo>
                  <a:cubicBezTo>
                    <a:pt x="252" y="299"/>
                    <a:pt x="252" y="299"/>
                    <a:pt x="252" y="299"/>
                  </a:cubicBezTo>
                  <a:cubicBezTo>
                    <a:pt x="254" y="299"/>
                    <a:pt x="254" y="299"/>
                    <a:pt x="254" y="299"/>
                  </a:cubicBezTo>
                  <a:cubicBezTo>
                    <a:pt x="255" y="298"/>
                    <a:pt x="255" y="298"/>
                    <a:pt x="255" y="298"/>
                  </a:cubicBezTo>
                  <a:cubicBezTo>
                    <a:pt x="256" y="296"/>
                    <a:pt x="256" y="296"/>
                    <a:pt x="256" y="296"/>
                  </a:cubicBezTo>
                  <a:cubicBezTo>
                    <a:pt x="257" y="295"/>
                    <a:pt x="257" y="295"/>
                    <a:pt x="257" y="295"/>
                  </a:cubicBezTo>
                  <a:cubicBezTo>
                    <a:pt x="258" y="295"/>
                    <a:pt x="258" y="295"/>
                    <a:pt x="258" y="295"/>
                  </a:cubicBezTo>
                  <a:cubicBezTo>
                    <a:pt x="260" y="293"/>
                    <a:pt x="260" y="293"/>
                    <a:pt x="260" y="293"/>
                  </a:cubicBezTo>
                  <a:cubicBezTo>
                    <a:pt x="263" y="291"/>
                    <a:pt x="263" y="291"/>
                    <a:pt x="263" y="291"/>
                  </a:cubicBezTo>
                  <a:cubicBezTo>
                    <a:pt x="265" y="290"/>
                    <a:pt x="265" y="290"/>
                    <a:pt x="265" y="290"/>
                  </a:cubicBezTo>
                  <a:cubicBezTo>
                    <a:pt x="266" y="290"/>
                    <a:pt x="266" y="290"/>
                    <a:pt x="266" y="290"/>
                  </a:cubicBezTo>
                  <a:cubicBezTo>
                    <a:pt x="268" y="289"/>
                    <a:pt x="268" y="289"/>
                    <a:pt x="268" y="28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3" y="288"/>
                    <a:pt x="273" y="288"/>
                    <a:pt x="273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4" y="288"/>
                    <a:pt x="274" y="288"/>
                    <a:pt x="274" y="288"/>
                  </a:cubicBezTo>
                  <a:cubicBezTo>
                    <a:pt x="277" y="288"/>
                    <a:pt x="277" y="288"/>
                    <a:pt x="277" y="288"/>
                  </a:cubicBezTo>
                  <a:cubicBezTo>
                    <a:pt x="279" y="288"/>
                    <a:pt x="279" y="288"/>
                    <a:pt x="279" y="288"/>
                  </a:cubicBezTo>
                  <a:cubicBezTo>
                    <a:pt x="281" y="289"/>
                    <a:pt x="281" y="289"/>
                    <a:pt x="281" y="289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79" y="289"/>
                    <a:pt x="279" y="289"/>
                    <a:pt x="279" y="289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79" y="290"/>
                    <a:pt x="279" y="290"/>
                    <a:pt x="279" y="290"/>
                  </a:cubicBezTo>
                  <a:cubicBezTo>
                    <a:pt x="280" y="290"/>
                    <a:pt x="280" y="290"/>
                    <a:pt x="280" y="290"/>
                  </a:cubicBezTo>
                  <a:cubicBezTo>
                    <a:pt x="281" y="290"/>
                    <a:pt x="281" y="290"/>
                    <a:pt x="281" y="290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1" y="293"/>
                    <a:pt x="281" y="293"/>
                    <a:pt x="281" y="293"/>
                  </a:cubicBezTo>
                  <a:cubicBezTo>
                    <a:pt x="280" y="293"/>
                    <a:pt x="280" y="293"/>
                    <a:pt x="280" y="293"/>
                  </a:cubicBezTo>
                  <a:cubicBezTo>
                    <a:pt x="279" y="293"/>
                    <a:pt x="279" y="293"/>
                    <a:pt x="279" y="293"/>
                  </a:cubicBezTo>
                  <a:cubicBezTo>
                    <a:pt x="278" y="293"/>
                    <a:pt x="278" y="293"/>
                    <a:pt x="278" y="293"/>
                  </a:cubicBezTo>
                  <a:cubicBezTo>
                    <a:pt x="277" y="294"/>
                    <a:pt x="277" y="294"/>
                    <a:pt x="277" y="294"/>
                  </a:cubicBezTo>
                  <a:cubicBezTo>
                    <a:pt x="276" y="294"/>
                    <a:pt x="276" y="294"/>
                    <a:pt x="276" y="294"/>
                  </a:cubicBezTo>
                  <a:cubicBezTo>
                    <a:pt x="275" y="294"/>
                    <a:pt x="275" y="294"/>
                    <a:pt x="275" y="294"/>
                  </a:cubicBezTo>
                  <a:cubicBezTo>
                    <a:pt x="274" y="293"/>
                    <a:pt x="274" y="293"/>
                    <a:pt x="274" y="293"/>
                  </a:cubicBezTo>
                  <a:cubicBezTo>
                    <a:pt x="274" y="294"/>
                    <a:pt x="274" y="294"/>
                    <a:pt x="274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72" y="294"/>
                    <a:pt x="272" y="294"/>
                    <a:pt x="272" y="294"/>
                  </a:cubicBezTo>
                  <a:cubicBezTo>
                    <a:pt x="273" y="294"/>
                    <a:pt x="273" y="294"/>
                    <a:pt x="273" y="294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5"/>
                    <a:pt x="275" y="295"/>
                    <a:pt x="275" y="295"/>
                  </a:cubicBezTo>
                  <a:cubicBezTo>
                    <a:pt x="275" y="296"/>
                    <a:pt x="275" y="296"/>
                    <a:pt x="275" y="296"/>
                  </a:cubicBezTo>
                  <a:cubicBezTo>
                    <a:pt x="276" y="296"/>
                    <a:pt x="276" y="296"/>
                    <a:pt x="276" y="296"/>
                  </a:cubicBezTo>
                  <a:cubicBezTo>
                    <a:pt x="277" y="295"/>
                    <a:pt x="277" y="295"/>
                    <a:pt x="277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8" y="295"/>
                    <a:pt x="278" y="295"/>
                    <a:pt x="278" y="295"/>
                  </a:cubicBezTo>
                  <a:cubicBezTo>
                    <a:pt x="279" y="295"/>
                    <a:pt x="279" y="295"/>
                    <a:pt x="279" y="295"/>
                  </a:cubicBezTo>
                  <a:cubicBezTo>
                    <a:pt x="279" y="296"/>
                    <a:pt x="279" y="296"/>
                    <a:pt x="279" y="296"/>
                  </a:cubicBezTo>
                  <a:cubicBezTo>
                    <a:pt x="278" y="296"/>
                    <a:pt x="278" y="296"/>
                    <a:pt x="278" y="296"/>
                  </a:cubicBezTo>
                  <a:cubicBezTo>
                    <a:pt x="277" y="298"/>
                    <a:pt x="277" y="298"/>
                    <a:pt x="277" y="298"/>
                  </a:cubicBezTo>
                  <a:cubicBezTo>
                    <a:pt x="277" y="299"/>
                    <a:pt x="277" y="299"/>
                    <a:pt x="277" y="299"/>
                  </a:cubicBezTo>
                  <a:cubicBezTo>
                    <a:pt x="276" y="299"/>
                    <a:pt x="276" y="299"/>
                    <a:pt x="276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77" y="300"/>
                    <a:pt x="277" y="300"/>
                    <a:pt x="277" y="300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1"/>
                    <a:pt x="278" y="301"/>
                    <a:pt x="278" y="301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8" y="303"/>
                    <a:pt x="278" y="303"/>
                    <a:pt x="278" y="303"/>
                  </a:cubicBezTo>
                  <a:cubicBezTo>
                    <a:pt x="279" y="304"/>
                    <a:pt x="279" y="304"/>
                    <a:pt x="279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0" y="304"/>
                    <a:pt x="280" y="304"/>
                    <a:pt x="280" y="304"/>
                  </a:cubicBezTo>
                  <a:cubicBezTo>
                    <a:pt x="281" y="304"/>
                    <a:pt x="281" y="304"/>
                    <a:pt x="281" y="304"/>
                  </a:cubicBezTo>
                  <a:cubicBezTo>
                    <a:pt x="281" y="305"/>
                    <a:pt x="281" y="305"/>
                    <a:pt x="281" y="305"/>
                  </a:cubicBezTo>
                  <a:cubicBezTo>
                    <a:pt x="280" y="305"/>
                    <a:pt x="280" y="305"/>
                    <a:pt x="280" y="305"/>
                  </a:cubicBezTo>
                  <a:cubicBezTo>
                    <a:pt x="281" y="306"/>
                    <a:pt x="281" y="306"/>
                    <a:pt x="281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3" y="306"/>
                    <a:pt x="283" y="306"/>
                    <a:pt x="283" y="306"/>
                  </a:cubicBezTo>
                  <a:cubicBezTo>
                    <a:pt x="284" y="306"/>
                    <a:pt x="284" y="306"/>
                    <a:pt x="284" y="306"/>
                  </a:cubicBezTo>
                  <a:cubicBezTo>
                    <a:pt x="285" y="306"/>
                    <a:pt x="285" y="306"/>
                    <a:pt x="285" y="306"/>
                  </a:cubicBezTo>
                  <a:cubicBezTo>
                    <a:pt x="285" y="307"/>
                    <a:pt x="285" y="307"/>
                    <a:pt x="285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7" y="307"/>
                    <a:pt x="287" y="307"/>
                    <a:pt x="287" y="307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6"/>
                    <a:pt x="288" y="306"/>
                    <a:pt x="288" y="306"/>
                  </a:cubicBezTo>
                  <a:cubicBezTo>
                    <a:pt x="288" y="307"/>
                    <a:pt x="288" y="307"/>
                    <a:pt x="288" y="307"/>
                  </a:cubicBezTo>
                  <a:cubicBezTo>
                    <a:pt x="289" y="307"/>
                    <a:pt x="289" y="307"/>
                    <a:pt x="289" y="307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1" y="308"/>
                    <a:pt x="291" y="308"/>
                    <a:pt x="291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0" y="308"/>
                    <a:pt x="290" y="308"/>
                    <a:pt x="290" y="308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2" y="309"/>
                    <a:pt x="292" y="309"/>
                    <a:pt x="292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1" y="309"/>
                    <a:pt x="291" y="309"/>
                    <a:pt x="291" y="309"/>
                  </a:cubicBezTo>
                  <a:cubicBezTo>
                    <a:pt x="290" y="309"/>
                    <a:pt x="290" y="309"/>
                    <a:pt x="290" y="309"/>
                  </a:cubicBezTo>
                  <a:cubicBezTo>
                    <a:pt x="289" y="310"/>
                    <a:pt x="289" y="310"/>
                    <a:pt x="289" y="310"/>
                  </a:cubicBezTo>
                  <a:cubicBezTo>
                    <a:pt x="287" y="311"/>
                    <a:pt x="287" y="311"/>
                    <a:pt x="287" y="311"/>
                  </a:cubicBezTo>
                  <a:cubicBezTo>
                    <a:pt x="286" y="311"/>
                    <a:pt x="286" y="311"/>
                    <a:pt x="286" y="311"/>
                  </a:cubicBezTo>
                  <a:cubicBezTo>
                    <a:pt x="284" y="311"/>
                    <a:pt x="284" y="311"/>
                    <a:pt x="284" y="311"/>
                  </a:cubicBezTo>
                  <a:cubicBezTo>
                    <a:pt x="283" y="311"/>
                    <a:pt x="283" y="311"/>
                    <a:pt x="283" y="311"/>
                  </a:cubicBezTo>
                  <a:cubicBezTo>
                    <a:pt x="282" y="312"/>
                    <a:pt x="282" y="312"/>
                    <a:pt x="282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1" y="312"/>
                    <a:pt x="281" y="312"/>
                    <a:pt x="281" y="312"/>
                  </a:cubicBezTo>
                  <a:cubicBezTo>
                    <a:pt x="280" y="312"/>
                    <a:pt x="280" y="312"/>
                    <a:pt x="280" y="312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9" y="312"/>
                    <a:pt x="279" y="312"/>
                    <a:pt x="279" y="312"/>
                  </a:cubicBezTo>
                  <a:cubicBezTo>
                    <a:pt x="278" y="312"/>
                    <a:pt x="278" y="312"/>
                    <a:pt x="278" y="312"/>
                  </a:cubicBezTo>
                  <a:cubicBezTo>
                    <a:pt x="277" y="313"/>
                    <a:pt x="277" y="313"/>
                    <a:pt x="27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6" y="314"/>
                    <a:pt x="276" y="314"/>
                    <a:pt x="276" y="314"/>
                  </a:cubicBezTo>
                  <a:cubicBezTo>
                    <a:pt x="275" y="315"/>
                    <a:pt x="275" y="315"/>
                    <a:pt x="275" y="315"/>
                  </a:cubicBezTo>
                  <a:cubicBezTo>
                    <a:pt x="274" y="316"/>
                    <a:pt x="274" y="316"/>
                    <a:pt x="274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3" y="316"/>
                    <a:pt x="273" y="316"/>
                    <a:pt x="273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2" y="317"/>
                    <a:pt x="272" y="317"/>
                    <a:pt x="272" y="317"/>
                  </a:cubicBezTo>
                  <a:cubicBezTo>
                    <a:pt x="271" y="317"/>
                    <a:pt x="271" y="317"/>
                    <a:pt x="271" y="317"/>
                  </a:cubicBezTo>
                  <a:cubicBezTo>
                    <a:pt x="270" y="317"/>
                    <a:pt x="270" y="317"/>
                    <a:pt x="270" y="317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70" y="316"/>
                    <a:pt x="270" y="316"/>
                    <a:pt x="270" y="316"/>
                  </a:cubicBezTo>
                  <a:cubicBezTo>
                    <a:pt x="269" y="316"/>
                    <a:pt x="269" y="316"/>
                    <a:pt x="269" y="316"/>
                  </a:cubicBezTo>
                  <a:cubicBezTo>
                    <a:pt x="269" y="315"/>
                    <a:pt x="269" y="315"/>
                    <a:pt x="269" y="315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69" y="314"/>
                    <a:pt x="269" y="314"/>
                    <a:pt x="269" y="314"/>
                  </a:cubicBezTo>
                  <a:cubicBezTo>
                    <a:pt x="270" y="312"/>
                    <a:pt x="270" y="312"/>
                    <a:pt x="270" y="312"/>
                  </a:cubicBezTo>
                  <a:cubicBezTo>
                    <a:pt x="271" y="312"/>
                    <a:pt x="271" y="312"/>
                    <a:pt x="271" y="312"/>
                  </a:cubicBezTo>
                  <a:cubicBezTo>
                    <a:pt x="271" y="311"/>
                    <a:pt x="271" y="311"/>
                    <a:pt x="271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4" y="310"/>
                    <a:pt x="274" y="310"/>
                    <a:pt x="274" y="310"/>
                  </a:cubicBezTo>
                  <a:cubicBezTo>
                    <a:pt x="276" y="309"/>
                    <a:pt x="276" y="309"/>
                    <a:pt x="276" y="309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8" y="309"/>
                    <a:pt x="278" y="309"/>
                    <a:pt x="278" y="309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79" y="309"/>
                    <a:pt x="279" y="309"/>
                    <a:pt x="279" y="309"/>
                  </a:cubicBezTo>
                  <a:cubicBezTo>
                    <a:pt x="280" y="309"/>
                    <a:pt x="280" y="309"/>
                    <a:pt x="280" y="309"/>
                  </a:cubicBezTo>
                  <a:cubicBezTo>
                    <a:pt x="281" y="309"/>
                    <a:pt x="281" y="309"/>
                    <a:pt x="281" y="309"/>
                  </a:cubicBezTo>
                  <a:cubicBezTo>
                    <a:pt x="282" y="308"/>
                    <a:pt x="282" y="308"/>
                    <a:pt x="282" y="308"/>
                  </a:cubicBezTo>
                  <a:cubicBezTo>
                    <a:pt x="280" y="308"/>
                    <a:pt x="280" y="308"/>
                    <a:pt x="280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8" y="308"/>
                    <a:pt x="278" y="308"/>
                    <a:pt x="278" y="308"/>
                  </a:cubicBezTo>
                  <a:cubicBezTo>
                    <a:pt x="277" y="308"/>
                    <a:pt x="277" y="308"/>
                    <a:pt x="277" y="308"/>
                  </a:cubicBezTo>
                  <a:cubicBezTo>
                    <a:pt x="276" y="308"/>
                    <a:pt x="276" y="308"/>
                    <a:pt x="276" y="308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8" y="306"/>
                    <a:pt x="278" y="306"/>
                    <a:pt x="278" y="306"/>
                  </a:cubicBezTo>
                  <a:cubicBezTo>
                    <a:pt x="277" y="305"/>
                    <a:pt x="277" y="305"/>
                    <a:pt x="277" y="305"/>
                  </a:cubicBezTo>
                  <a:cubicBezTo>
                    <a:pt x="277" y="307"/>
                    <a:pt x="277" y="307"/>
                    <a:pt x="277" y="307"/>
                  </a:cubicBezTo>
                  <a:cubicBezTo>
                    <a:pt x="276" y="307"/>
                    <a:pt x="276" y="307"/>
                    <a:pt x="276" y="307"/>
                  </a:cubicBezTo>
                  <a:cubicBezTo>
                    <a:pt x="275" y="308"/>
                    <a:pt x="275" y="308"/>
                    <a:pt x="275" y="308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9"/>
                    <a:pt x="271" y="309"/>
                    <a:pt x="271" y="309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2" y="307"/>
                    <a:pt x="272" y="307"/>
                    <a:pt x="272" y="307"/>
                  </a:cubicBezTo>
                  <a:cubicBezTo>
                    <a:pt x="271" y="308"/>
                    <a:pt x="271" y="308"/>
                    <a:pt x="271" y="308"/>
                  </a:cubicBezTo>
                  <a:cubicBezTo>
                    <a:pt x="270" y="309"/>
                    <a:pt x="270" y="309"/>
                    <a:pt x="270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9" y="309"/>
                    <a:pt x="269" y="309"/>
                    <a:pt x="269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67" y="309"/>
                    <a:pt x="267" y="309"/>
                    <a:pt x="267" y="309"/>
                  </a:cubicBezTo>
                  <a:cubicBezTo>
                    <a:pt x="266" y="309"/>
                    <a:pt x="266" y="309"/>
                    <a:pt x="266" y="309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8"/>
                    <a:pt x="265" y="308"/>
                    <a:pt x="265" y="308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7"/>
                    <a:pt x="265" y="307"/>
                    <a:pt x="265" y="307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5" y="306"/>
                    <a:pt x="265" y="306"/>
                    <a:pt x="265" y="306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65" y="300"/>
                    <a:pt x="265" y="300"/>
                    <a:pt x="265" y="300"/>
                  </a:cubicBezTo>
                  <a:cubicBezTo>
                    <a:pt x="265" y="298"/>
                    <a:pt x="265" y="298"/>
                    <a:pt x="265" y="298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3" y="297"/>
                    <a:pt x="263" y="297"/>
                    <a:pt x="263" y="297"/>
                  </a:cubicBezTo>
                  <a:cubicBezTo>
                    <a:pt x="262" y="297"/>
                    <a:pt x="262" y="297"/>
                    <a:pt x="262" y="297"/>
                  </a:cubicBezTo>
                  <a:cubicBezTo>
                    <a:pt x="261" y="297"/>
                    <a:pt x="261" y="297"/>
                    <a:pt x="261" y="297"/>
                  </a:cubicBezTo>
                  <a:cubicBezTo>
                    <a:pt x="260" y="297"/>
                    <a:pt x="260" y="297"/>
                    <a:pt x="260" y="297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60" y="296"/>
                    <a:pt x="260" y="296"/>
                    <a:pt x="260" y="296"/>
                  </a:cubicBezTo>
                  <a:cubicBezTo>
                    <a:pt x="259" y="297"/>
                    <a:pt x="259" y="297"/>
                    <a:pt x="259" y="297"/>
                  </a:cubicBezTo>
                  <a:cubicBezTo>
                    <a:pt x="258" y="298"/>
                    <a:pt x="258" y="298"/>
                    <a:pt x="258" y="298"/>
                  </a:cubicBezTo>
                  <a:cubicBezTo>
                    <a:pt x="257" y="299"/>
                    <a:pt x="257" y="299"/>
                    <a:pt x="257" y="299"/>
                  </a:cubicBezTo>
                  <a:cubicBezTo>
                    <a:pt x="256" y="300"/>
                    <a:pt x="256" y="300"/>
                    <a:pt x="256" y="300"/>
                  </a:cubicBezTo>
                  <a:cubicBezTo>
                    <a:pt x="256" y="301"/>
                    <a:pt x="256" y="301"/>
                    <a:pt x="256" y="301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5" y="303"/>
                    <a:pt x="255" y="303"/>
                    <a:pt x="255" y="303"/>
                  </a:cubicBezTo>
                  <a:cubicBezTo>
                    <a:pt x="253" y="304"/>
                    <a:pt x="253" y="304"/>
                    <a:pt x="253" y="304"/>
                  </a:cubicBezTo>
                  <a:cubicBezTo>
                    <a:pt x="253" y="305"/>
                    <a:pt x="253" y="305"/>
                    <a:pt x="253" y="305"/>
                  </a:cubicBezTo>
                  <a:cubicBezTo>
                    <a:pt x="251" y="306"/>
                    <a:pt x="251" y="306"/>
                    <a:pt x="251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0" y="307"/>
                    <a:pt x="250" y="307"/>
                    <a:pt x="250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9" y="307"/>
                    <a:pt x="249" y="307"/>
                    <a:pt x="249" y="307"/>
                  </a:cubicBezTo>
                  <a:cubicBezTo>
                    <a:pt x="248" y="308"/>
                    <a:pt x="248" y="308"/>
                    <a:pt x="248" y="308"/>
                  </a:cubicBezTo>
                  <a:cubicBezTo>
                    <a:pt x="235" y="308"/>
                    <a:pt x="235" y="308"/>
                    <a:pt x="235" y="308"/>
                  </a:cubicBezTo>
                  <a:cubicBezTo>
                    <a:pt x="233" y="308"/>
                    <a:pt x="233" y="308"/>
                    <a:pt x="233" y="308"/>
                  </a:cubicBezTo>
                  <a:cubicBezTo>
                    <a:pt x="232" y="309"/>
                    <a:pt x="232" y="309"/>
                    <a:pt x="232" y="309"/>
                  </a:cubicBezTo>
                  <a:cubicBezTo>
                    <a:pt x="231" y="309"/>
                    <a:pt x="231" y="309"/>
                    <a:pt x="231" y="309"/>
                  </a:cubicBezTo>
                  <a:cubicBezTo>
                    <a:pt x="230" y="310"/>
                    <a:pt x="230" y="310"/>
                    <a:pt x="230" y="310"/>
                  </a:cubicBezTo>
                  <a:cubicBezTo>
                    <a:pt x="228" y="311"/>
                    <a:pt x="228" y="311"/>
                    <a:pt x="228" y="311"/>
                  </a:cubicBezTo>
                  <a:cubicBezTo>
                    <a:pt x="227" y="312"/>
                    <a:pt x="227" y="312"/>
                    <a:pt x="227" y="312"/>
                  </a:cubicBezTo>
                  <a:cubicBezTo>
                    <a:pt x="226" y="312"/>
                    <a:pt x="226" y="312"/>
                    <a:pt x="226" y="312"/>
                  </a:cubicBezTo>
                  <a:cubicBezTo>
                    <a:pt x="223" y="315"/>
                    <a:pt x="223" y="315"/>
                    <a:pt x="223" y="315"/>
                  </a:cubicBezTo>
                  <a:cubicBezTo>
                    <a:pt x="214" y="317"/>
                    <a:pt x="214" y="317"/>
                    <a:pt x="214" y="317"/>
                  </a:cubicBezTo>
                  <a:cubicBezTo>
                    <a:pt x="214" y="319"/>
                    <a:pt x="214" y="319"/>
                    <a:pt x="214" y="319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197" y="323"/>
                    <a:pt x="197" y="323"/>
                    <a:pt x="197" y="323"/>
                  </a:cubicBezTo>
                  <a:cubicBezTo>
                    <a:pt x="196" y="322"/>
                    <a:pt x="196" y="322"/>
                    <a:pt x="196" y="322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9" y="320"/>
                    <a:pt x="199" y="320"/>
                    <a:pt x="199" y="320"/>
                  </a:cubicBezTo>
                  <a:cubicBezTo>
                    <a:pt x="199" y="319"/>
                    <a:pt x="199" y="319"/>
                    <a:pt x="199" y="319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0" y="318"/>
                    <a:pt x="200" y="318"/>
                    <a:pt x="200" y="318"/>
                  </a:cubicBezTo>
                  <a:cubicBezTo>
                    <a:pt x="201" y="312"/>
                    <a:pt x="201" y="312"/>
                    <a:pt x="201" y="312"/>
                  </a:cubicBezTo>
                  <a:cubicBezTo>
                    <a:pt x="198" y="300"/>
                    <a:pt x="198" y="300"/>
                    <a:pt x="198" y="300"/>
                  </a:cubicBezTo>
                  <a:cubicBezTo>
                    <a:pt x="195" y="298"/>
                    <a:pt x="195" y="298"/>
                    <a:pt x="195" y="298"/>
                  </a:cubicBezTo>
                  <a:cubicBezTo>
                    <a:pt x="194" y="297"/>
                    <a:pt x="194" y="297"/>
                    <a:pt x="194" y="297"/>
                  </a:cubicBezTo>
                  <a:cubicBezTo>
                    <a:pt x="176" y="289"/>
                    <a:pt x="176" y="289"/>
                    <a:pt x="176" y="289"/>
                  </a:cubicBezTo>
                  <a:cubicBezTo>
                    <a:pt x="175" y="289"/>
                    <a:pt x="175" y="289"/>
                    <a:pt x="175" y="289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2" y="288"/>
                    <a:pt x="172" y="288"/>
                    <a:pt x="172" y="288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1" y="287"/>
                    <a:pt x="171" y="287"/>
                    <a:pt x="171" y="287"/>
                  </a:cubicBezTo>
                  <a:cubicBezTo>
                    <a:pt x="170" y="287"/>
                    <a:pt x="170" y="287"/>
                    <a:pt x="170" y="287"/>
                  </a:cubicBezTo>
                  <a:cubicBezTo>
                    <a:pt x="169" y="287"/>
                    <a:pt x="169" y="287"/>
                    <a:pt x="169" y="287"/>
                  </a:cubicBezTo>
                  <a:cubicBezTo>
                    <a:pt x="168" y="287"/>
                    <a:pt x="168" y="287"/>
                    <a:pt x="168" y="287"/>
                  </a:cubicBezTo>
                  <a:cubicBezTo>
                    <a:pt x="168" y="286"/>
                    <a:pt x="168" y="286"/>
                    <a:pt x="168" y="286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165" y="286"/>
                    <a:pt x="165" y="286"/>
                    <a:pt x="165" y="286"/>
                  </a:cubicBezTo>
                  <a:cubicBezTo>
                    <a:pt x="165" y="285"/>
                    <a:pt x="165" y="285"/>
                    <a:pt x="165" y="285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3" y="284"/>
                    <a:pt x="163" y="284"/>
                    <a:pt x="163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2" y="284"/>
                    <a:pt x="162" y="284"/>
                    <a:pt x="162" y="284"/>
                  </a:cubicBezTo>
                  <a:cubicBezTo>
                    <a:pt x="161" y="284"/>
                    <a:pt x="161" y="284"/>
                    <a:pt x="16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9" y="284"/>
                    <a:pt x="159" y="284"/>
                    <a:pt x="159" y="284"/>
                  </a:cubicBezTo>
                  <a:cubicBezTo>
                    <a:pt x="159" y="283"/>
                    <a:pt x="159" y="283"/>
                    <a:pt x="159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8" y="283"/>
                    <a:pt x="158" y="283"/>
                    <a:pt x="158" y="283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7" y="282"/>
                    <a:pt x="157" y="282"/>
                    <a:pt x="157" y="282"/>
                  </a:cubicBezTo>
                  <a:cubicBezTo>
                    <a:pt x="156" y="281"/>
                    <a:pt x="156" y="281"/>
                    <a:pt x="156" y="281"/>
                  </a:cubicBezTo>
                  <a:cubicBezTo>
                    <a:pt x="155" y="281"/>
                    <a:pt x="155" y="281"/>
                    <a:pt x="155" y="281"/>
                  </a:cubicBezTo>
                  <a:cubicBezTo>
                    <a:pt x="154" y="281"/>
                    <a:pt x="154" y="281"/>
                    <a:pt x="154" y="281"/>
                  </a:cubicBezTo>
                  <a:lnTo>
                    <a:pt x="39" y="27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62"/>
            <p:cNvSpPr>
              <a:spLocks noEditPoints="1"/>
            </p:cNvSpPr>
            <p:nvPr/>
          </p:nvSpPr>
          <p:spPr bwMode="auto">
            <a:xfrm>
              <a:off x="815256" y="1047881"/>
              <a:ext cx="1133522" cy="787418"/>
            </a:xfrm>
            <a:custGeom>
              <a:avLst/>
              <a:gdLst>
                <a:gd name="T0" fmla="*/ 209 w 238"/>
                <a:gd name="T1" fmla="*/ 133 h 165"/>
                <a:gd name="T2" fmla="*/ 234 w 238"/>
                <a:gd name="T3" fmla="*/ 28 h 165"/>
                <a:gd name="T4" fmla="*/ 219 w 238"/>
                <a:gd name="T5" fmla="*/ 21 h 165"/>
                <a:gd name="T6" fmla="*/ 209 w 238"/>
                <a:gd name="T7" fmla="*/ 10 h 165"/>
                <a:gd name="T8" fmla="*/ 198 w 238"/>
                <a:gd name="T9" fmla="*/ 7 h 165"/>
                <a:gd name="T10" fmla="*/ 187 w 238"/>
                <a:gd name="T11" fmla="*/ 2 h 165"/>
                <a:gd name="T12" fmla="*/ 167 w 238"/>
                <a:gd name="T13" fmla="*/ 9 h 165"/>
                <a:gd name="T14" fmla="*/ 145 w 238"/>
                <a:gd name="T15" fmla="*/ 37 h 165"/>
                <a:gd name="T16" fmla="*/ 142 w 238"/>
                <a:gd name="T17" fmla="*/ 45 h 165"/>
                <a:gd name="T18" fmla="*/ 135 w 238"/>
                <a:gd name="T19" fmla="*/ 40 h 165"/>
                <a:gd name="T20" fmla="*/ 120 w 238"/>
                <a:gd name="T21" fmla="*/ 51 h 165"/>
                <a:gd name="T22" fmla="*/ 127 w 238"/>
                <a:gd name="T23" fmla="*/ 60 h 165"/>
                <a:gd name="T24" fmla="*/ 130 w 238"/>
                <a:gd name="T25" fmla="*/ 70 h 165"/>
                <a:gd name="T26" fmla="*/ 104 w 238"/>
                <a:gd name="T27" fmla="*/ 78 h 165"/>
                <a:gd name="T28" fmla="*/ 104 w 238"/>
                <a:gd name="T29" fmla="*/ 89 h 165"/>
                <a:gd name="T30" fmla="*/ 100 w 238"/>
                <a:gd name="T31" fmla="*/ 101 h 165"/>
                <a:gd name="T32" fmla="*/ 104 w 238"/>
                <a:gd name="T33" fmla="*/ 109 h 165"/>
                <a:gd name="T34" fmla="*/ 112 w 238"/>
                <a:gd name="T35" fmla="*/ 114 h 165"/>
                <a:gd name="T36" fmla="*/ 110 w 238"/>
                <a:gd name="T37" fmla="*/ 125 h 165"/>
                <a:gd name="T38" fmla="*/ 90 w 238"/>
                <a:gd name="T39" fmla="*/ 135 h 165"/>
                <a:gd name="T40" fmla="*/ 84 w 238"/>
                <a:gd name="T41" fmla="*/ 141 h 165"/>
                <a:gd name="T42" fmla="*/ 97 w 238"/>
                <a:gd name="T43" fmla="*/ 137 h 165"/>
                <a:gd name="T44" fmla="*/ 110 w 238"/>
                <a:gd name="T45" fmla="*/ 132 h 165"/>
                <a:gd name="T46" fmla="*/ 127 w 238"/>
                <a:gd name="T47" fmla="*/ 123 h 165"/>
                <a:gd name="T48" fmla="*/ 138 w 238"/>
                <a:gd name="T49" fmla="*/ 112 h 165"/>
                <a:gd name="T50" fmla="*/ 159 w 238"/>
                <a:gd name="T51" fmla="*/ 100 h 165"/>
                <a:gd name="T52" fmla="*/ 143 w 238"/>
                <a:gd name="T53" fmla="*/ 115 h 165"/>
                <a:gd name="T54" fmla="*/ 154 w 238"/>
                <a:gd name="T55" fmla="*/ 113 h 165"/>
                <a:gd name="T56" fmla="*/ 164 w 238"/>
                <a:gd name="T57" fmla="*/ 107 h 165"/>
                <a:gd name="T58" fmla="*/ 169 w 238"/>
                <a:gd name="T59" fmla="*/ 111 h 165"/>
                <a:gd name="T60" fmla="*/ 184 w 238"/>
                <a:gd name="T61" fmla="*/ 119 h 165"/>
                <a:gd name="T62" fmla="*/ 194 w 238"/>
                <a:gd name="T63" fmla="*/ 126 h 165"/>
                <a:gd name="T64" fmla="*/ 199 w 238"/>
                <a:gd name="T65" fmla="*/ 130 h 165"/>
                <a:gd name="T66" fmla="*/ 205 w 238"/>
                <a:gd name="T67" fmla="*/ 132 h 165"/>
                <a:gd name="T68" fmla="*/ 206 w 238"/>
                <a:gd name="T69" fmla="*/ 146 h 165"/>
                <a:gd name="T70" fmla="*/ 211 w 238"/>
                <a:gd name="T71" fmla="*/ 156 h 165"/>
                <a:gd name="T72" fmla="*/ 202 w 238"/>
                <a:gd name="T73" fmla="*/ 162 h 165"/>
                <a:gd name="T74" fmla="*/ 199 w 238"/>
                <a:gd name="T75" fmla="*/ 162 h 165"/>
                <a:gd name="T76" fmla="*/ 202 w 238"/>
                <a:gd name="T77" fmla="*/ 155 h 165"/>
                <a:gd name="T78" fmla="*/ 203 w 238"/>
                <a:gd name="T79" fmla="*/ 164 h 165"/>
                <a:gd name="T80" fmla="*/ 207 w 238"/>
                <a:gd name="T81" fmla="*/ 156 h 165"/>
                <a:gd name="T82" fmla="*/ 205 w 238"/>
                <a:gd name="T83" fmla="*/ 150 h 165"/>
                <a:gd name="T84" fmla="*/ 201 w 238"/>
                <a:gd name="T85" fmla="*/ 151 h 165"/>
                <a:gd name="T86" fmla="*/ 199 w 238"/>
                <a:gd name="T87" fmla="*/ 145 h 165"/>
                <a:gd name="T88" fmla="*/ 204 w 238"/>
                <a:gd name="T89" fmla="*/ 144 h 165"/>
                <a:gd name="T90" fmla="*/ 197 w 238"/>
                <a:gd name="T91" fmla="*/ 142 h 165"/>
                <a:gd name="T92" fmla="*/ 110 w 238"/>
                <a:gd name="T93" fmla="*/ 75 h 165"/>
                <a:gd name="T94" fmla="*/ 173 w 238"/>
                <a:gd name="T95" fmla="*/ 116 h 165"/>
                <a:gd name="T96" fmla="*/ 160 w 238"/>
                <a:gd name="T97" fmla="*/ 115 h 165"/>
                <a:gd name="T98" fmla="*/ 90 w 238"/>
                <a:gd name="T99" fmla="*/ 62 h 165"/>
                <a:gd name="T100" fmla="*/ 91 w 238"/>
                <a:gd name="T101" fmla="*/ 95 h 165"/>
                <a:gd name="T102" fmla="*/ 134 w 238"/>
                <a:gd name="T103" fmla="*/ 121 h 165"/>
                <a:gd name="T104" fmla="*/ 127 w 238"/>
                <a:gd name="T105" fmla="*/ 126 h 165"/>
                <a:gd name="T106" fmla="*/ 129 w 238"/>
                <a:gd name="T107" fmla="*/ 128 h 165"/>
                <a:gd name="T108" fmla="*/ 121 w 238"/>
                <a:gd name="T109" fmla="*/ 135 h 165"/>
                <a:gd name="T110" fmla="*/ 93 w 238"/>
                <a:gd name="T111" fmla="*/ 142 h 165"/>
                <a:gd name="T112" fmla="*/ 3 w 238"/>
                <a:gd name="T113" fmla="*/ 156 h 165"/>
                <a:gd name="T114" fmla="*/ 22 w 238"/>
                <a:gd name="T115" fmla="*/ 156 h 165"/>
                <a:gd name="T116" fmla="*/ 41 w 238"/>
                <a:gd name="T117" fmla="*/ 154 h 165"/>
                <a:gd name="T118" fmla="*/ 59 w 238"/>
                <a:gd name="T119" fmla="*/ 149 h 165"/>
                <a:gd name="T120" fmla="*/ 68 w 238"/>
                <a:gd name="T121" fmla="*/ 147 h 165"/>
                <a:gd name="T122" fmla="*/ 72 w 238"/>
                <a:gd name="T123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65">
                  <a:moveTo>
                    <a:pt x="215" y="158"/>
                  </a:move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7"/>
                    <a:pt x="215" y="157"/>
                    <a:pt x="215" y="157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5" y="156"/>
                    <a:pt x="215" y="156"/>
                    <a:pt x="215" y="156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5"/>
                    <a:pt x="214" y="155"/>
                    <a:pt x="214" y="155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3" y="153"/>
                    <a:pt x="213" y="153"/>
                    <a:pt x="213" y="153"/>
                  </a:cubicBezTo>
                  <a:cubicBezTo>
                    <a:pt x="212" y="153"/>
                    <a:pt x="212" y="153"/>
                    <a:pt x="212" y="153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1" y="151"/>
                    <a:pt x="211" y="151"/>
                    <a:pt x="211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1"/>
                    <a:pt x="210" y="151"/>
                    <a:pt x="210" y="151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9"/>
                    <a:pt x="210" y="149"/>
                    <a:pt x="210" y="149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10" y="148"/>
                    <a:pt x="210" y="148"/>
                    <a:pt x="210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7"/>
                    <a:pt x="209" y="147"/>
                    <a:pt x="209" y="147"/>
                  </a:cubicBezTo>
                  <a:cubicBezTo>
                    <a:pt x="210" y="147"/>
                    <a:pt x="210" y="147"/>
                    <a:pt x="210" y="147"/>
                  </a:cubicBezTo>
                  <a:cubicBezTo>
                    <a:pt x="210" y="144"/>
                    <a:pt x="210" y="144"/>
                    <a:pt x="210" y="144"/>
                  </a:cubicBezTo>
                  <a:cubicBezTo>
                    <a:pt x="210" y="141"/>
                    <a:pt x="210" y="141"/>
                    <a:pt x="210" y="141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7"/>
                    <a:pt x="210" y="137"/>
                    <a:pt x="210" y="137"/>
                  </a:cubicBezTo>
                  <a:cubicBezTo>
                    <a:pt x="210" y="136"/>
                    <a:pt x="210" y="136"/>
                    <a:pt x="210" y="136"/>
                  </a:cubicBezTo>
                  <a:cubicBezTo>
                    <a:pt x="210" y="135"/>
                    <a:pt x="210" y="135"/>
                    <a:pt x="210" y="135"/>
                  </a:cubicBezTo>
                  <a:cubicBezTo>
                    <a:pt x="210" y="134"/>
                    <a:pt x="210" y="134"/>
                    <a:pt x="210" y="134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208" y="126"/>
                    <a:pt x="208" y="126"/>
                    <a:pt x="208" y="126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06" y="125"/>
                    <a:pt x="206" y="125"/>
                    <a:pt x="206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2" y="126"/>
                    <a:pt x="202" y="126"/>
                    <a:pt x="202" y="126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199" y="129"/>
                    <a:pt x="199" y="129"/>
                    <a:pt x="199" y="129"/>
                  </a:cubicBezTo>
                  <a:cubicBezTo>
                    <a:pt x="198" y="129"/>
                    <a:pt x="198" y="129"/>
                    <a:pt x="198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5" y="122"/>
                    <a:pt x="195" y="122"/>
                    <a:pt x="195" y="122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94" y="119"/>
                    <a:pt x="194" y="119"/>
                    <a:pt x="194" y="119"/>
                  </a:cubicBezTo>
                  <a:cubicBezTo>
                    <a:pt x="195" y="117"/>
                    <a:pt x="195" y="117"/>
                    <a:pt x="195" y="117"/>
                  </a:cubicBezTo>
                  <a:cubicBezTo>
                    <a:pt x="192" y="117"/>
                    <a:pt x="192" y="117"/>
                    <a:pt x="192" y="117"/>
                  </a:cubicBezTo>
                  <a:cubicBezTo>
                    <a:pt x="191" y="118"/>
                    <a:pt x="191" y="118"/>
                    <a:pt x="191" y="118"/>
                  </a:cubicBezTo>
                  <a:cubicBezTo>
                    <a:pt x="190" y="117"/>
                    <a:pt x="190" y="117"/>
                    <a:pt x="190" y="117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238" y="33"/>
                    <a:pt x="238" y="33"/>
                    <a:pt x="238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7" y="32"/>
                    <a:pt x="237" y="32"/>
                    <a:pt x="237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30"/>
                    <a:pt x="236" y="30"/>
                    <a:pt x="236" y="30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4" y="28"/>
                    <a:pt x="234" y="28"/>
                    <a:pt x="234" y="28"/>
                  </a:cubicBezTo>
                  <a:cubicBezTo>
                    <a:pt x="234" y="27"/>
                    <a:pt x="234" y="27"/>
                    <a:pt x="234" y="27"/>
                  </a:cubicBezTo>
                  <a:cubicBezTo>
                    <a:pt x="233" y="27"/>
                    <a:pt x="233" y="27"/>
                    <a:pt x="233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0" y="27"/>
                    <a:pt x="230" y="27"/>
                    <a:pt x="230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7" y="27"/>
                    <a:pt x="227" y="27"/>
                    <a:pt x="227" y="27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8" y="26"/>
                    <a:pt x="228" y="26"/>
                    <a:pt x="228" y="26"/>
                  </a:cubicBezTo>
                  <a:cubicBezTo>
                    <a:pt x="227" y="26"/>
                    <a:pt x="227" y="26"/>
                    <a:pt x="227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6"/>
                    <a:pt x="226" y="26"/>
                    <a:pt x="226" y="26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6" y="25"/>
                    <a:pt x="226" y="25"/>
                    <a:pt x="226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5"/>
                    <a:pt x="225" y="25"/>
                    <a:pt x="225" y="25"/>
                  </a:cubicBezTo>
                  <a:cubicBezTo>
                    <a:pt x="225" y="24"/>
                    <a:pt x="225" y="24"/>
                    <a:pt x="225" y="24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2" y="23"/>
                    <a:pt x="222" y="23"/>
                    <a:pt x="222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3"/>
                    <a:pt x="221" y="23"/>
                    <a:pt x="221" y="23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3"/>
                    <a:pt x="220" y="23"/>
                    <a:pt x="220" y="23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20" y="22"/>
                    <a:pt x="220" y="22"/>
                    <a:pt x="220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7" y="19"/>
                    <a:pt x="217" y="19"/>
                    <a:pt x="217" y="19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3" y="22"/>
                    <a:pt x="213" y="22"/>
                    <a:pt x="213" y="22"/>
                  </a:cubicBezTo>
                  <a:cubicBezTo>
                    <a:pt x="214" y="21"/>
                    <a:pt x="214" y="21"/>
                    <a:pt x="214" y="21"/>
                  </a:cubicBezTo>
                  <a:cubicBezTo>
                    <a:pt x="215" y="19"/>
                    <a:pt x="215" y="19"/>
                    <a:pt x="215" y="19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15" y="16"/>
                    <a:pt x="215" y="16"/>
                    <a:pt x="215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2" y="17"/>
                    <a:pt x="212" y="17"/>
                    <a:pt x="212" y="17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8" y="19"/>
                    <a:pt x="208" y="19"/>
                    <a:pt x="208" y="19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9" y="16"/>
                    <a:pt x="209" y="16"/>
                    <a:pt x="209" y="16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7" y="14"/>
                    <a:pt x="207" y="14"/>
                    <a:pt x="207" y="14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7" y="13"/>
                    <a:pt x="207" y="13"/>
                    <a:pt x="207" y="13"/>
                  </a:cubicBezTo>
                  <a:cubicBezTo>
                    <a:pt x="207" y="12"/>
                    <a:pt x="207" y="12"/>
                    <a:pt x="207" y="12"/>
                  </a:cubicBezTo>
                  <a:cubicBezTo>
                    <a:pt x="207" y="11"/>
                    <a:pt x="207" y="11"/>
                    <a:pt x="207" y="11"/>
                  </a:cubicBezTo>
                  <a:cubicBezTo>
                    <a:pt x="208" y="11"/>
                    <a:pt x="208" y="11"/>
                    <a:pt x="208" y="11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8" y="10"/>
                    <a:pt x="208" y="10"/>
                    <a:pt x="208" y="10"/>
                  </a:cubicBezTo>
                  <a:cubicBezTo>
                    <a:pt x="208" y="9"/>
                    <a:pt x="208" y="9"/>
                    <a:pt x="208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7" y="9"/>
                    <a:pt x="207" y="9"/>
                    <a:pt x="207" y="9"/>
                  </a:cubicBezTo>
                  <a:cubicBezTo>
                    <a:pt x="206" y="8"/>
                    <a:pt x="206" y="8"/>
                    <a:pt x="206" y="8"/>
                  </a:cubicBezTo>
                  <a:cubicBezTo>
                    <a:pt x="205" y="8"/>
                    <a:pt x="205" y="8"/>
                    <a:pt x="205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1" y="8"/>
                    <a:pt x="201" y="8"/>
                    <a:pt x="201" y="8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7"/>
                    <a:pt x="202" y="7"/>
                    <a:pt x="202" y="7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9" y="7"/>
                    <a:pt x="199" y="7"/>
                    <a:pt x="199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96" y="6"/>
                    <a:pt x="196" y="6"/>
                    <a:pt x="196" y="6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9" y="5"/>
                    <a:pt x="199" y="5"/>
                    <a:pt x="199" y="5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201" y="4"/>
                    <a:pt x="201" y="4"/>
                    <a:pt x="201" y="4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1" y="3"/>
                    <a:pt x="201" y="3"/>
                    <a:pt x="201" y="3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199" y="1"/>
                    <a:pt x="199" y="1"/>
                    <a:pt x="199" y="1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2"/>
                    <a:pt x="195" y="2"/>
                    <a:pt x="195" y="2"/>
                  </a:cubicBezTo>
                  <a:cubicBezTo>
                    <a:pt x="193" y="3"/>
                    <a:pt x="193" y="3"/>
                    <a:pt x="193" y="3"/>
                  </a:cubicBezTo>
                  <a:cubicBezTo>
                    <a:pt x="192" y="4"/>
                    <a:pt x="192" y="4"/>
                    <a:pt x="192" y="4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89" y="3"/>
                    <a:pt x="189" y="3"/>
                    <a:pt x="189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8" y="3"/>
                    <a:pt x="188" y="3"/>
                    <a:pt x="188" y="3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6" y="3"/>
                    <a:pt x="186" y="3"/>
                    <a:pt x="186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5" y="2"/>
                    <a:pt x="185" y="2"/>
                    <a:pt x="185" y="2"/>
                  </a:cubicBezTo>
                  <a:cubicBezTo>
                    <a:pt x="183" y="3"/>
                    <a:pt x="183" y="3"/>
                    <a:pt x="183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82" y="5"/>
                    <a:pt x="182" y="5"/>
                    <a:pt x="182" y="5"/>
                  </a:cubicBezTo>
                  <a:cubicBezTo>
                    <a:pt x="182" y="6"/>
                    <a:pt x="182" y="6"/>
                    <a:pt x="182" y="6"/>
                  </a:cubicBezTo>
                  <a:cubicBezTo>
                    <a:pt x="181" y="6"/>
                    <a:pt x="181" y="6"/>
                    <a:pt x="181" y="6"/>
                  </a:cubicBezTo>
                  <a:cubicBezTo>
                    <a:pt x="180" y="6"/>
                    <a:pt x="180" y="6"/>
                    <a:pt x="180" y="6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8"/>
                    <a:pt x="178" y="8"/>
                    <a:pt x="178" y="8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9" y="6"/>
                    <a:pt x="179" y="6"/>
                    <a:pt x="179" y="6"/>
                  </a:cubicBezTo>
                  <a:cubicBezTo>
                    <a:pt x="177" y="7"/>
                    <a:pt x="177" y="7"/>
                    <a:pt x="177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5" y="6"/>
                    <a:pt x="175" y="6"/>
                    <a:pt x="175" y="6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5"/>
                    <a:pt x="173" y="5"/>
                    <a:pt x="173" y="5"/>
                  </a:cubicBezTo>
                  <a:cubicBezTo>
                    <a:pt x="173" y="6"/>
                    <a:pt x="173" y="6"/>
                    <a:pt x="173" y="6"/>
                  </a:cubicBezTo>
                  <a:cubicBezTo>
                    <a:pt x="174" y="6"/>
                    <a:pt x="174" y="6"/>
                    <a:pt x="174" y="6"/>
                  </a:cubicBezTo>
                  <a:cubicBezTo>
                    <a:pt x="175" y="7"/>
                    <a:pt x="175" y="7"/>
                    <a:pt x="175" y="7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2" y="6"/>
                    <a:pt x="172" y="6"/>
                    <a:pt x="172" y="6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9" y="14"/>
                    <a:pt x="159" y="14"/>
                    <a:pt x="159" y="14"/>
                  </a:cubicBezTo>
                  <a:cubicBezTo>
                    <a:pt x="158" y="15"/>
                    <a:pt x="158" y="15"/>
                    <a:pt x="158" y="15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55" y="16"/>
                    <a:pt x="155" y="16"/>
                    <a:pt x="155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2" y="17"/>
                    <a:pt x="152" y="17"/>
                    <a:pt x="152" y="17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49" y="15"/>
                    <a:pt x="149" y="15"/>
                    <a:pt x="149" y="15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143" y="18"/>
                    <a:pt x="143" y="18"/>
                    <a:pt x="143" y="18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40" y="21"/>
                    <a:pt x="140" y="21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3" y="27"/>
                    <a:pt x="143" y="27"/>
                    <a:pt x="143" y="27"/>
                  </a:cubicBezTo>
                  <a:cubicBezTo>
                    <a:pt x="143" y="30"/>
                    <a:pt x="143" y="30"/>
                    <a:pt x="143" y="30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2" y="34"/>
                    <a:pt x="142" y="34"/>
                    <a:pt x="142" y="34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1" y="35"/>
                    <a:pt x="141" y="35"/>
                    <a:pt x="141" y="35"/>
                  </a:cubicBezTo>
                  <a:cubicBezTo>
                    <a:pt x="143" y="37"/>
                    <a:pt x="143" y="37"/>
                    <a:pt x="143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4" y="37"/>
                    <a:pt x="144" y="37"/>
                    <a:pt x="144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6" y="39"/>
                    <a:pt x="146" y="39"/>
                    <a:pt x="146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9" y="43"/>
                    <a:pt x="149" y="43"/>
                    <a:pt x="149" y="43"/>
                  </a:cubicBezTo>
                  <a:cubicBezTo>
                    <a:pt x="151" y="43"/>
                    <a:pt x="151" y="43"/>
                    <a:pt x="151" y="43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1" y="44"/>
                    <a:pt x="151" y="44"/>
                    <a:pt x="151" y="44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2"/>
                    <a:pt x="144" y="42"/>
                    <a:pt x="144" y="42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43" y="42"/>
                    <a:pt x="143" y="42"/>
                    <a:pt x="143" y="42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2" y="44"/>
                    <a:pt x="142" y="44"/>
                    <a:pt x="142" y="44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5" y="44"/>
                    <a:pt x="145" y="44"/>
                    <a:pt x="145" y="44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3" y="48"/>
                    <a:pt x="143" y="48"/>
                    <a:pt x="143" y="48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9" y="47"/>
                    <a:pt x="139" y="47"/>
                    <a:pt x="139" y="47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5" y="46"/>
                    <a:pt x="135" y="46"/>
                    <a:pt x="135" y="46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5" y="40"/>
                    <a:pt x="135" y="40"/>
                    <a:pt x="135" y="40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2"/>
                    <a:pt x="124" y="42"/>
                    <a:pt x="124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19" y="44"/>
                    <a:pt x="119" y="44"/>
                    <a:pt x="119" y="44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7" y="44"/>
                    <a:pt x="117" y="44"/>
                    <a:pt x="117" y="44"/>
                  </a:cubicBezTo>
                  <a:cubicBezTo>
                    <a:pt x="116" y="45"/>
                    <a:pt x="116" y="45"/>
                    <a:pt x="116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5" y="44"/>
                    <a:pt x="115" y="44"/>
                    <a:pt x="115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2" y="52"/>
                    <a:pt x="122" y="52"/>
                    <a:pt x="122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4" y="55"/>
                    <a:pt x="114" y="55"/>
                    <a:pt x="114" y="55"/>
                  </a:cubicBezTo>
                  <a:cubicBezTo>
                    <a:pt x="114" y="56"/>
                    <a:pt x="114" y="56"/>
                    <a:pt x="114" y="56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7" y="59"/>
                    <a:pt x="117" y="59"/>
                    <a:pt x="117" y="59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1" y="59"/>
                    <a:pt x="121" y="59"/>
                    <a:pt x="121" y="59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36" y="59"/>
                    <a:pt x="136" y="59"/>
                    <a:pt x="136" y="59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33" y="61"/>
                    <a:pt x="133" y="61"/>
                    <a:pt x="133" y="61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2" y="62"/>
                    <a:pt x="132" y="62"/>
                    <a:pt x="132" y="62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63"/>
                    <a:pt x="133" y="63"/>
                    <a:pt x="133" y="63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7"/>
                    <a:pt x="131" y="67"/>
                    <a:pt x="131" y="67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31" y="69"/>
                    <a:pt x="131" y="69"/>
                    <a:pt x="131" y="69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30" y="70"/>
                    <a:pt x="130" y="70"/>
                    <a:pt x="130" y="70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16" y="73"/>
                    <a:pt x="116" y="73"/>
                    <a:pt x="116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7"/>
                    <a:pt x="108" y="77"/>
                    <a:pt x="108" y="77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7" y="76"/>
                    <a:pt x="107" y="76"/>
                    <a:pt x="107" y="76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05" y="77"/>
                    <a:pt x="105" y="77"/>
                    <a:pt x="105" y="77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2" y="80"/>
                    <a:pt x="102" y="80"/>
                    <a:pt x="102" y="80"/>
                  </a:cubicBezTo>
                  <a:cubicBezTo>
                    <a:pt x="101" y="81"/>
                    <a:pt x="101" y="81"/>
                    <a:pt x="101" y="81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99" y="81"/>
                    <a:pt x="99" y="81"/>
                    <a:pt x="99" y="81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5"/>
                    <a:pt x="97" y="85"/>
                    <a:pt x="97" y="85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0" y="91"/>
                    <a:pt x="100" y="91"/>
                    <a:pt x="100" y="91"/>
                  </a:cubicBezTo>
                  <a:cubicBezTo>
                    <a:pt x="101" y="91"/>
                    <a:pt x="101" y="91"/>
                    <a:pt x="101" y="91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101" y="92"/>
                    <a:pt x="101" y="92"/>
                    <a:pt x="101" y="9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99" y="91"/>
                    <a:pt x="99" y="91"/>
                    <a:pt x="99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7" y="96"/>
                    <a:pt x="97" y="96"/>
                    <a:pt x="97" y="96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100" y="101"/>
                    <a:pt x="100" y="101"/>
                    <a:pt x="100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2" y="101"/>
                    <a:pt x="102" y="101"/>
                    <a:pt x="102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2"/>
                    <a:pt x="104" y="102"/>
                    <a:pt x="104" y="102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3" y="107"/>
                    <a:pt x="103" y="107"/>
                    <a:pt x="103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03" y="111"/>
                    <a:pt x="103" y="111"/>
                    <a:pt x="103" y="111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101" y="111"/>
                    <a:pt x="101" y="111"/>
                    <a:pt x="101" y="111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0" y="112"/>
                    <a:pt x="100" y="112"/>
                    <a:pt x="100" y="112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107" y="112"/>
                    <a:pt x="107" y="112"/>
                    <a:pt x="107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8" y="113"/>
                    <a:pt x="108" y="113"/>
                    <a:pt x="108" y="113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10" y="114"/>
                    <a:pt x="110" y="114"/>
                    <a:pt x="110" y="114"/>
                  </a:cubicBezTo>
                  <a:cubicBezTo>
                    <a:pt x="110" y="115"/>
                    <a:pt x="110" y="115"/>
                    <a:pt x="110" y="115"/>
                  </a:cubicBezTo>
                  <a:cubicBezTo>
                    <a:pt x="110" y="116"/>
                    <a:pt x="110" y="116"/>
                    <a:pt x="110" y="116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5" y="112"/>
                    <a:pt x="115" y="112"/>
                    <a:pt x="115" y="112"/>
                  </a:cubicBezTo>
                  <a:cubicBezTo>
                    <a:pt x="114" y="112"/>
                    <a:pt x="114" y="112"/>
                    <a:pt x="114" y="112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115"/>
                    <a:pt x="114" y="115"/>
                    <a:pt x="114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4"/>
                    <a:pt x="120" y="114"/>
                    <a:pt x="120" y="114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19" y="115"/>
                    <a:pt x="119" y="115"/>
                    <a:pt x="119" y="115"/>
                  </a:cubicBezTo>
                  <a:cubicBezTo>
                    <a:pt x="117" y="116"/>
                    <a:pt x="117" y="116"/>
                    <a:pt x="117" y="116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5" y="118"/>
                    <a:pt x="115" y="118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6" y="120"/>
                    <a:pt x="116" y="120"/>
                    <a:pt x="116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4" y="120"/>
                    <a:pt x="114" y="120"/>
                    <a:pt x="114" y="120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11" y="123"/>
                    <a:pt x="111" y="123"/>
                    <a:pt x="111" y="123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8" y="127"/>
                    <a:pt x="108" y="127"/>
                    <a:pt x="108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7" y="127"/>
                    <a:pt x="107" y="127"/>
                    <a:pt x="107" y="127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102" y="129"/>
                    <a:pt x="102" y="129"/>
                    <a:pt x="102" y="129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5" y="133"/>
                    <a:pt x="95" y="133"/>
                    <a:pt x="95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91" y="137"/>
                    <a:pt x="91" y="137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1" y="135"/>
                    <a:pt x="91" y="135"/>
                    <a:pt x="91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6"/>
                    <a:pt x="87" y="136"/>
                    <a:pt x="87" y="136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4" y="137"/>
                    <a:pt x="84" y="137"/>
                    <a:pt x="84" y="137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3" y="139"/>
                    <a:pt x="83" y="139"/>
                    <a:pt x="83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82" y="140"/>
                    <a:pt x="82" y="140"/>
                    <a:pt x="82" y="140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8" y="137"/>
                    <a:pt x="88" y="137"/>
                    <a:pt x="88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39"/>
                    <a:pt x="88" y="139"/>
                    <a:pt x="88" y="139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9"/>
                    <a:pt x="90" y="139"/>
                    <a:pt x="90" y="139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1" y="140"/>
                    <a:pt x="91" y="140"/>
                    <a:pt x="91" y="140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2" y="139"/>
                    <a:pt x="92" y="139"/>
                    <a:pt x="92" y="139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4" y="138"/>
                    <a:pt x="94" y="138"/>
                    <a:pt x="94" y="138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5" y="137"/>
                    <a:pt x="95" y="137"/>
                    <a:pt x="95" y="137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5" y="138"/>
                    <a:pt x="95" y="138"/>
                    <a:pt x="95" y="138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7" y="138"/>
                    <a:pt x="97" y="138"/>
                    <a:pt x="97" y="138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7" y="137"/>
                    <a:pt x="97" y="137"/>
                    <a:pt x="97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2" y="136"/>
                    <a:pt x="102" y="136"/>
                    <a:pt x="102" y="136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3" y="135"/>
                    <a:pt x="103" y="135"/>
                    <a:pt x="103" y="135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1" y="135"/>
                    <a:pt x="101" y="135"/>
                    <a:pt x="101" y="135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3"/>
                    <a:pt x="106" y="133"/>
                    <a:pt x="106" y="133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8" y="133"/>
                    <a:pt x="108" y="133"/>
                    <a:pt x="10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8" y="132"/>
                    <a:pt x="108" y="132"/>
                    <a:pt x="108" y="132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1"/>
                    <a:pt x="109" y="131"/>
                    <a:pt x="109" y="131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6" y="127"/>
                    <a:pt x="116" y="127"/>
                    <a:pt x="116" y="127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6"/>
                    <a:pt x="118" y="126"/>
                    <a:pt x="118" y="126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4"/>
                    <a:pt x="120" y="124"/>
                    <a:pt x="120" y="124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1" y="125"/>
                    <a:pt x="121" y="125"/>
                    <a:pt x="121" y="125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5" y="123"/>
                    <a:pt x="125" y="123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7" y="121"/>
                    <a:pt x="127" y="121"/>
                    <a:pt x="127" y="121"/>
                  </a:cubicBezTo>
                  <a:cubicBezTo>
                    <a:pt x="128" y="121"/>
                    <a:pt x="128" y="121"/>
                    <a:pt x="128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3" y="113"/>
                    <a:pt x="133" y="113"/>
                    <a:pt x="133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11"/>
                    <a:pt x="136" y="111"/>
                    <a:pt x="136" y="111"/>
                  </a:cubicBezTo>
                  <a:cubicBezTo>
                    <a:pt x="137" y="112"/>
                    <a:pt x="137" y="112"/>
                    <a:pt x="137" y="112"/>
                  </a:cubicBezTo>
                  <a:cubicBezTo>
                    <a:pt x="138" y="111"/>
                    <a:pt x="138" y="111"/>
                    <a:pt x="138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41" y="107"/>
                    <a:pt x="141" y="107"/>
                    <a:pt x="141" y="107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4" y="106"/>
                    <a:pt x="144" y="106"/>
                    <a:pt x="144" y="106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50" y="102"/>
                    <a:pt x="150" y="102"/>
                    <a:pt x="150" y="102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53" y="101"/>
                    <a:pt x="153" y="101"/>
                    <a:pt x="153" y="101"/>
                  </a:cubicBezTo>
                  <a:cubicBezTo>
                    <a:pt x="155" y="100"/>
                    <a:pt x="155" y="100"/>
                    <a:pt x="155" y="100"/>
                  </a:cubicBezTo>
                  <a:cubicBezTo>
                    <a:pt x="156" y="99"/>
                    <a:pt x="156" y="99"/>
                    <a:pt x="156" y="99"/>
                  </a:cubicBezTo>
                  <a:cubicBezTo>
                    <a:pt x="156" y="100"/>
                    <a:pt x="156" y="100"/>
                    <a:pt x="156" y="100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6" y="101"/>
                    <a:pt x="156" y="101"/>
                    <a:pt x="156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7" y="101"/>
                    <a:pt x="157" y="101"/>
                    <a:pt x="157" y="101"/>
                  </a:cubicBezTo>
                  <a:cubicBezTo>
                    <a:pt x="158" y="100"/>
                    <a:pt x="158" y="100"/>
                    <a:pt x="158" y="100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100"/>
                    <a:pt x="161" y="100"/>
                    <a:pt x="161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9" y="101"/>
                    <a:pt x="159" y="101"/>
                    <a:pt x="159" y="101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103"/>
                    <a:pt x="157" y="103"/>
                    <a:pt x="157" y="103"/>
                  </a:cubicBezTo>
                  <a:cubicBezTo>
                    <a:pt x="158" y="104"/>
                    <a:pt x="158" y="104"/>
                    <a:pt x="158" y="104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6" y="104"/>
                    <a:pt x="156" y="104"/>
                    <a:pt x="156" y="104"/>
                  </a:cubicBezTo>
                  <a:cubicBezTo>
                    <a:pt x="156" y="105"/>
                    <a:pt x="156" y="105"/>
                    <a:pt x="156" y="105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3"/>
                    <a:pt x="154" y="103"/>
                    <a:pt x="154" y="103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8" y="106"/>
                    <a:pt x="148" y="106"/>
                    <a:pt x="148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8" y="108"/>
                    <a:pt x="148" y="108"/>
                    <a:pt x="148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4" y="111"/>
                    <a:pt x="144" y="111"/>
                    <a:pt x="144" y="111"/>
                  </a:cubicBezTo>
                  <a:cubicBezTo>
                    <a:pt x="143" y="112"/>
                    <a:pt x="143" y="112"/>
                    <a:pt x="143" y="112"/>
                  </a:cubicBezTo>
                  <a:cubicBezTo>
                    <a:pt x="143" y="113"/>
                    <a:pt x="143" y="113"/>
                    <a:pt x="143" y="113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7" y="113"/>
                    <a:pt x="147" y="113"/>
                    <a:pt x="147" y="113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2" y="118"/>
                    <a:pt x="142" y="118"/>
                    <a:pt x="142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3" y="118"/>
                    <a:pt x="143" y="118"/>
                    <a:pt x="143" y="118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7"/>
                    <a:pt x="145" y="117"/>
                    <a:pt x="145" y="117"/>
                  </a:cubicBezTo>
                  <a:cubicBezTo>
                    <a:pt x="145" y="116"/>
                    <a:pt x="145" y="116"/>
                    <a:pt x="145" y="116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7" y="114"/>
                    <a:pt x="147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8" y="116"/>
                    <a:pt x="148" y="116"/>
                    <a:pt x="148" y="116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50" y="115"/>
                    <a:pt x="150" y="115"/>
                    <a:pt x="150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52" y="113"/>
                    <a:pt x="152" y="113"/>
                    <a:pt x="152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2" y="114"/>
                    <a:pt x="152" y="114"/>
                    <a:pt x="152" y="114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5" y="111"/>
                    <a:pt x="155" y="111"/>
                    <a:pt x="155" y="111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4" y="113"/>
                    <a:pt x="154" y="113"/>
                    <a:pt x="154" y="113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0" y="112"/>
                    <a:pt x="160" y="112"/>
                    <a:pt x="160" y="112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59" y="111"/>
                    <a:pt x="159" y="111"/>
                    <a:pt x="159" y="111"/>
                  </a:cubicBezTo>
                  <a:cubicBezTo>
                    <a:pt x="161" y="110"/>
                    <a:pt x="161" y="110"/>
                    <a:pt x="161" y="110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1" y="109"/>
                    <a:pt x="161" y="109"/>
                    <a:pt x="161" y="109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0" y="106"/>
                    <a:pt x="160" y="106"/>
                    <a:pt x="160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4"/>
                    <a:pt x="164" y="104"/>
                    <a:pt x="164" y="104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5"/>
                    <a:pt x="166" y="105"/>
                    <a:pt x="166" y="105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9" y="106"/>
                    <a:pt x="169" y="106"/>
                    <a:pt x="169" y="106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69" y="107"/>
                    <a:pt x="169" y="107"/>
                    <a:pt x="169" y="107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9"/>
                    <a:pt x="171" y="109"/>
                    <a:pt x="171" y="109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68" y="108"/>
                    <a:pt x="168" y="108"/>
                    <a:pt x="168" y="108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70" y="109"/>
                    <a:pt x="170" y="109"/>
                    <a:pt x="170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8" y="109"/>
                    <a:pt x="168" y="109"/>
                    <a:pt x="168" y="109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70" y="110"/>
                    <a:pt x="170" y="110"/>
                    <a:pt x="170" y="110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70" y="111"/>
                    <a:pt x="170" y="111"/>
                    <a:pt x="170" y="111"/>
                  </a:cubicBezTo>
                  <a:cubicBezTo>
                    <a:pt x="171" y="111"/>
                    <a:pt x="171" y="111"/>
                    <a:pt x="171" y="111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3" y="112"/>
                    <a:pt x="173" y="112"/>
                    <a:pt x="173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3" y="113"/>
                    <a:pt x="173" y="113"/>
                    <a:pt x="173" y="113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3"/>
                    <a:pt x="176" y="113"/>
                    <a:pt x="176" y="113"/>
                  </a:cubicBezTo>
                  <a:cubicBezTo>
                    <a:pt x="176" y="114"/>
                    <a:pt x="176" y="114"/>
                    <a:pt x="176" y="114"/>
                  </a:cubicBezTo>
                  <a:cubicBezTo>
                    <a:pt x="175" y="115"/>
                    <a:pt x="175" y="115"/>
                    <a:pt x="175" y="115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6" y="117"/>
                    <a:pt x="176" y="117"/>
                    <a:pt x="176" y="117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1" y="117"/>
                    <a:pt x="181" y="117"/>
                    <a:pt x="181" y="117"/>
                  </a:cubicBezTo>
                  <a:cubicBezTo>
                    <a:pt x="182" y="117"/>
                    <a:pt x="182" y="117"/>
                    <a:pt x="182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3" y="118"/>
                    <a:pt x="183" y="118"/>
                  </a:cubicBezTo>
                  <a:cubicBezTo>
                    <a:pt x="183" y="119"/>
                    <a:pt x="183" y="119"/>
                    <a:pt x="183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5" y="118"/>
                    <a:pt x="185" y="118"/>
                    <a:pt x="185" y="118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6" y="119"/>
                    <a:pt x="186" y="119"/>
                    <a:pt x="186" y="119"/>
                  </a:cubicBezTo>
                  <a:cubicBezTo>
                    <a:pt x="185" y="119"/>
                    <a:pt x="185" y="119"/>
                    <a:pt x="185" y="119"/>
                  </a:cubicBezTo>
                  <a:cubicBezTo>
                    <a:pt x="184" y="119"/>
                    <a:pt x="184" y="119"/>
                    <a:pt x="184" y="119"/>
                  </a:cubicBezTo>
                  <a:cubicBezTo>
                    <a:pt x="184" y="120"/>
                    <a:pt x="184" y="120"/>
                    <a:pt x="184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8" y="122"/>
                    <a:pt x="188" y="122"/>
                    <a:pt x="188" y="122"/>
                  </a:cubicBezTo>
                  <a:cubicBezTo>
                    <a:pt x="189" y="121"/>
                    <a:pt x="189" y="121"/>
                    <a:pt x="189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1" y="123"/>
                    <a:pt x="191" y="123"/>
                    <a:pt x="191" y="123"/>
                  </a:cubicBezTo>
                  <a:cubicBezTo>
                    <a:pt x="190" y="124"/>
                    <a:pt x="190" y="124"/>
                    <a:pt x="190" y="124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89" y="124"/>
                    <a:pt x="189" y="124"/>
                    <a:pt x="189" y="124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1" y="125"/>
                    <a:pt x="191" y="125"/>
                    <a:pt x="191" y="125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1" y="126"/>
                    <a:pt x="191" y="126"/>
                    <a:pt x="191" y="126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3" y="127"/>
                    <a:pt x="193" y="127"/>
                    <a:pt x="193" y="127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7"/>
                    <a:pt x="194" y="127"/>
                    <a:pt x="194" y="127"/>
                  </a:cubicBezTo>
                  <a:cubicBezTo>
                    <a:pt x="194" y="128"/>
                    <a:pt x="194" y="128"/>
                    <a:pt x="194" y="128"/>
                  </a:cubicBezTo>
                  <a:cubicBezTo>
                    <a:pt x="193" y="128"/>
                    <a:pt x="193" y="128"/>
                    <a:pt x="193" y="128"/>
                  </a:cubicBezTo>
                  <a:cubicBezTo>
                    <a:pt x="193" y="129"/>
                    <a:pt x="193" y="129"/>
                    <a:pt x="193" y="129"/>
                  </a:cubicBezTo>
                  <a:cubicBezTo>
                    <a:pt x="194" y="129"/>
                    <a:pt x="194" y="129"/>
                    <a:pt x="194" y="129"/>
                  </a:cubicBezTo>
                  <a:cubicBezTo>
                    <a:pt x="194" y="130"/>
                    <a:pt x="194" y="130"/>
                    <a:pt x="194" y="130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4" y="132"/>
                    <a:pt x="194" y="132"/>
                    <a:pt x="194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4" y="133"/>
                    <a:pt x="194" y="133"/>
                    <a:pt x="194" y="133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9" y="135"/>
                    <a:pt x="199" y="135"/>
                    <a:pt x="199" y="135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3"/>
                    <a:pt x="198" y="133"/>
                    <a:pt x="198" y="13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31"/>
                    <a:pt x="198" y="131"/>
                    <a:pt x="198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7" y="131"/>
                    <a:pt x="197" y="131"/>
                    <a:pt x="197" y="131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8" y="130"/>
                    <a:pt x="198" y="130"/>
                    <a:pt x="198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199" y="130"/>
                    <a:pt x="199" y="130"/>
                    <a:pt x="199" y="130"/>
                  </a:cubicBezTo>
                  <a:cubicBezTo>
                    <a:pt x="199" y="131"/>
                    <a:pt x="199" y="131"/>
                    <a:pt x="199" y="131"/>
                  </a:cubicBezTo>
                  <a:cubicBezTo>
                    <a:pt x="200" y="131"/>
                    <a:pt x="200" y="131"/>
                    <a:pt x="200" y="131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201" y="133"/>
                    <a:pt x="201" y="133"/>
                    <a:pt x="201" y="133"/>
                  </a:cubicBezTo>
                  <a:cubicBezTo>
                    <a:pt x="200" y="133"/>
                    <a:pt x="200" y="133"/>
                    <a:pt x="200" y="133"/>
                  </a:cubicBezTo>
                  <a:cubicBezTo>
                    <a:pt x="200" y="134"/>
                    <a:pt x="200" y="134"/>
                    <a:pt x="200" y="134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5"/>
                    <a:pt x="200" y="135"/>
                    <a:pt x="200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201" y="136"/>
                    <a:pt x="201" y="136"/>
                    <a:pt x="201" y="136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5"/>
                    <a:pt x="202" y="135"/>
                    <a:pt x="202" y="135"/>
                  </a:cubicBezTo>
                  <a:cubicBezTo>
                    <a:pt x="202" y="136"/>
                    <a:pt x="202" y="136"/>
                    <a:pt x="202" y="136"/>
                  </a:cubicBezTo>
                  <a:cubicBezTo>
                    <a:pt x="202" y="137"/>
                    <a:pt x="202" y="137"/>
                    <a:pt x="202" y="137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3" y="136"/>
                    <a:pt x="203" y="136"/>
                    <a:pt x="203" y="136"/>
                  </a:cubicBezTo>
                  <a:cubicBezTo>
                    <a:pt x="204" y="135"/>
                    <a:pt x="204" y="135"/>
                    <a:pt x="204" y="135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204" y="128"/>
                    <a:pt x="204" y="128"/>
                    <a:pt x="204" y="128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4" y="127"/>
                    <a:pt x="204" y="127"/>
                    <a:pt x="204" y="127"/>
                  </a:cubicBezTo>
                  <a:cubicBezTo>
                    <a:pt x="205" y="127"/>
                    <a:pt x="205" y="127"/>
                    <a:pt x="205" y="127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5" y="128"/>
                    <a:pt x="205" y="128"/>
                    <a:pt x="205" y="128"/>
                  </a:cubicBezTo>
                  <a:cubicBezTo>
                    <a:pt x="206" y="127"/>
                    <a:pt x="206" y="127"/>
                    <a:pt x="206" y="127"/>
                  </a:cubicBezTo>
                  <a:cubicBezTo>
                    <a:pt x="207" y="127"/>
                    <a:pt x="207" y="127"/>
                    <a:pt x="207" y="127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6" y="129"/>
                    <a:pt x="206" y="129"/>
                    <a:pt x="206" y="129"/>
                  </a:cubicBezTo>
                  <a:cubicBezTo>
                    <a:pt x="206" y="130"/>
                    <a:pt x="206" y="130"/>
                    <a:pt x="206" y="130"/>
                  </a:cubicBezTo>
                  <a:cubicBezTo>
                    <a:pt x="205" y="132"/>
                    <a:pt x="205" y="132"/>
                    <a:pt x="205" y="132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205" y="134"/>
                    <a:pt x="205" y="134"/>
                    <a:pt x="205" y="134"/>
                  </a:cubicBezTo>
                  <a:cubicBezTo>
                    <a:pt x="205" y="135"/>
                    <a:pt x="205" y="135"/>
                    <a:pt x="205" y="135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5" y="136"/>
                    <a:pt x="205" y="136"/>
                    <a:pt x="205" y="136"/>
                  </a:cubicBezTo>
                  <a:cubicBezTo>
                    <a:pt x="206" y="137"/>
                    <a:pt x="206" y="137"/>
                    <a:pt x="206" y="137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6" y="138"/>
                    <a:pt x="206" y="138"/>
                    <a:pt x="206" y="138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7" y="139"/>
                    <a:pt x="207" y="139"/>
                    <a:pt x="207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8" y="139"/>
                    <a:pt x="208" y="139"/>
                    <a:pt x="208" y="139"/>
                  </a:cubicBezTo>
                  <a:cubicBezTo>
                    <a:pt x="209" y="139"/>
                    <a:pt x="209" y="139"/>
                    <a:pt x="209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09" y="140"/>
                    <a:pt x="209" y="140"/>
                    <a:pt x="209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1"/>
                    <a:pt x="208" y="141"/>
                    <a:pt x="208" y="14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8" y="143"/>
                    <a:pt x="208" y="143"/>
                    <a:pt x="208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3"/>
                    <a:pt x="207" y="143"/>
                    <a:pt x="207" y="143"/>
                  </a:cubicBezTo>
                  <a:cubicBezTo>
                    <a:pt x="207" y="144"/>
                    <a:pt x="207" y="144"/>
                    <a:pt x="207" y="144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206" y="145"/>
                    <a:pt x="206" y="145"/>
                    <a:pt x="206" y="145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7" y="146"/>
                    <a:pt x="207" y="146"/>
                    <a:pt x="207" y="146"/>
                  </a:cubicBezTo>
                  <a:cubicBezTo>
                    <a:pt x="207" y="147"/>
                    <a:pt x="207" y="147"/>
                    <a:pt x="207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8" y="147"/>
                    <a:pt x="208" y="147"/>
                    <a:pt x="208" y="147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9" y="148"/>
                    <a:pt x="209" y="148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8" y="149"/>
                    <a:pt x="208" y="149"/>
                    <a:pt x="208" y="149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10" y="150"/>
                    <a:pt x="210" y="150"/>
                    <a:pt x="210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9" y="150"/>
                    <a:pt x="209" y="150"/>
                    <a:pt x="209" y="150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8" y="152"/>
                    <a:pt x="208" y="152"/>
                    <a:pt x="208" y="152"/>
                  </a:cubicBezTo>
                  <a:cubicBezTo>
                    <a:pt x="209" y="153"/>
                    <a:pt x="209" y="153"/>
                    <a:pt x="209" y="153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0" y="154"/>
                    <a:pt x="210" y="154"/>
                    <a:pt x="210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9" y="154"/>
                    <a:pt x="209" y="154"/>
                    <a:pt x="209" y="154"/>
                  </a:cubicBezTo>
                  <a:cubicBezTo>
                    <a:pt x="208" y="155"/>
                    <a:pt x="208" y="155"/>
                    <a:pt x="208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7"/>
                    <a:pt x="206" y="157"/>
                    <a:pt x="206" y="157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06" y="159"/>
                    <a:pt x="206" y="159"/>
                    <a:pt x="206" y="159"/>
                  </a:cubicBezTo>
                  <a:cubicBezTo>
                    <a:pt x="207" y="158"/>
                    <a:pt x="207" y="158"/>
                    <a:pt x="207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8" y="156"/>
                    <a:pt x="208" y="156"/>
                    <a:pt x="208" y="156"/>
                  </a:cubicBezTo>
                  <a:cubicBezTo>
                    <a:pt x="210" y="155"/>
                    <a:pt x="210" y="155"/>
                    <a:pt x="210" y="155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6"/>
                    <a:pt x="211" y="156"/>
                    <a:pt x="211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8"/>
                    <a:pt x="211" y="158"/>
                    <a:pt x="211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11" y="160"/>
                    <a:pt x="211" y="160"/>
                    <a:pt x="211" y="160"/>
                  </a:cubicBezTo>
                  <a:cubicBezTo>
                    <a:pt x="210" y="160"/>
                    <a:pt x="210" y="160"/>
                    <a:pt x="210" y="160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1" y="161"/>
                    <a:pt x="211" y="161"/>
                    <a:pt x="211" y="161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09" y="162"/>
                    <a:pt x="209" y="162"/>
                    <a:pt x="209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0" y="163"/>
                    <a:pt x="210" y="163"/>
                    <a:pt x="210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08" y="164"/>
                    <a:pt x="208" y="164"/>
                    <a:pt x="208" y="164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5"/>
                    <a:pt x="209" y="165"/>
                    <a:pt x="209" y="165"/>
                  </a:cubicBezTo>
                  <a:cubicBezTo>
                    <a:pt x="209" y="164"/>
                    <a:pt x="209" y="164"/>
                    <a:pt x="209" y="164"/>
                  </a:cubicBezTo>
                  <a:cubicBezTo>
                    <a:pt x="210" y="164"/>
                    <a:pt x="210" y="164"/>
                    <a:pt x="210" y="164"/>
                  </a:cubicBezTo>
                  <a:cubicBezTo>
                    <a:pt x="211" y="164"/>
                    <a:pt x="211" y="164"/>
                    <a:pt x="211" y="164"/>
                  </a:cubicBezTo>
                  <a:cubicBezTo>
                    <a:pt x="212" y="163"/>
                    <a:pt x="212" y="163"/>
                    <a:pt x="212" y="163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213" y="160"/>
                    <a:pt x="213" y="160"/>
                    <a:pt x="213" y="160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5" y="158"/>
                    <a:pt x="215" y="158"/>
                    <a:pt x="215" y="158"/>
                  </a:cubicBezTo>
                  <a:cubicBezTo>
                    <a:pt x="215" y="158"/>
                    <a:pt x="215" y="158"/>
                    <a:pt x="215" y="158"/>
                  </a:cubicBezTo>
                  <a:close/>
                  <a:moveTo>
                    <a:pt x="201" y="162"/>
                  </a:moveTo>
                  <a:cubicBezTo>
                    <a:pt x="201" y="162"/>
                    <a:pt x="201" y="162"/>
                    <a:pt x="201" y="162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1" y="162"/>
                    <a:pt x="201" y="162"/>
                    <a:pt x="201" y="162"/>
                  </a:cubicBezTo>
                  <a:close/>
                  <a:moveTo>
                    <a:pt x="206" y="163"/>
                  </a:moveTo>
                  <a:cubicBezTo>
                    <a:pt x="207" y="163"/>
                    <a:pt x="207" y="163"/>
                    <a:pt x="207" y="163"/>
                  </a:cubicBezTo>
                  <a:cubicBezTo>
                    <a:pt x="208" y="163"/>
                    <a:pt x="208" y="163"/>
                    <a:pt x="208" y="163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6" y="163"/>
                    <a:pt x="206" y="163"/>
                    <a:pt x="206" y="163"/>
                  </a:cubicBezTo>
                  <a:close/>
                  <a:moveTo>
                    <a:pt x="207" y="161"/>
                  </a:moveTo>
                  <a:cubicBezTo>
                    <a:pt x="207" y="161"/>
                    <a:pt x="207" y="161"/>
                    <a:pt x="207" y="161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7" y="163"/>
                    <a:pt x="207" y="163"/>
                    <a:pt x="207" y="163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07" y="161"/>
                    <a:pt x="207" y="161"/>
                    <a:pt x="207" y="161"/>
                  </a:cubicBezTo>
                  <a:close/>
                  <a:moveTo>
                    <a:pt x="206" y="160"/>
                  </a:moveTo>
                  <a:cubicBezTo>
                    <a:pt x="207" y="160"/>
                    <a:pt x="207" y="160"/>
                    <a:pt x="207" y="160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0"/>
                    <a:pt x="206" y="160"/>
                    <a:pt x="206" y="160"/>
                  </a:cubicBezTo>
                  <a:close/>
                  <a:moveTo>
                    <a:pt x="207" y="159"/>
                  </a:moveTo>
                  <a:cubicBezTo>
                    <a:pt x="208" y="159"/>
                    <a:pt x="208" y="159"/>
                    <a:pt x="208" y="159"/>
                  </a:cubicBezTo>
                  <a:cubicBezTo>
                    <a:pt x="208" y="158"/>
                    <a:pt x="208" y="158"/>
                    <a:pt x="208" y="158"/>
                  </a:cubicBezTo>
                  <a:cubicBezTo>
                    <a:pt x="208" y="157"/>
                    <a:pt x="208" y="157"/>
                    <a:pt x="208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09" y="157"/>
                    <a:pt x="209" y="157"/>
                    <a:pt x="209" y="157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1" y="157"/>
                    <a:pt x="211" y="157"/>
                    <a:pt x="211" y="157"/>
                  </a:cubicBezTo>
                  <a:cubicBezTo>
                    <a:pt x="210" y="158"/>
                    <a:pt x="210" y="158"/>
                    <a:pt x="210" y="158"/>
                  </a:cubicBezTo>
                  <a:cubicBezTo>
                    <a:pt x="211" y="159"/>
                    <a:pt x="211" y="159"/>
                    <a:pt x="211" y="159"/>
                  </a:cubicBezTo>
                  <a:cubicBezTo>
                    <a:pt x="209" y="160"/>
                    <a:pt x="209" y="160"/>
                    <a:pt x="209" y="160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07" y="159"/>
                    <a:pt x="207" y="159"/>
                    <a:pt x="207" y="159"/>
                  </a:cubicBezTo>
                  <a:close/>
                  <a:moveTo>
                    <a:pt x="199" y="162"/>
                  </a:moveTo>
                  <a:cubicBezTo>
                    <a:pt x="200" y="162"/>
                    <a:pt x="200" y="162"/>
                    <a:pt x="200" y="162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0" y="165"/>
                    <a:pt x="200" y="165"/>
                    <a:pt x="200" y="165"/>
                  </a:cubicBezTo>
                  <a:cubicBezTo>
                    <a:pt x="200" y="164"/>
                    <a:pt x="200" y="164"/>
                    <a:pt x="200" y="164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199" y="162"/>
                    <a:pt x="199" y="162"/>
                    <a:pt x="199" y="162"/>
                  </a:cubicBezTo>
                  <a:cubicBezTo>
                    <a:pt x="199" y="162"/>
                    <a:pt x="199" y="162"/>
                    <a:pt x="199" y="162"/>
                  </a:cubicBezTo>
                  <a:close/>
                  <a:moveTo>
                    <a:pt x="200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200" y="161"/>
                  </a:cubicBezTo>
                  <a:cubicBezTo>
                    <a:pt x="201" y="161"/>
                    <a:pt x="201" y="161"/>
                    <a:pt x="201" y="161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0" y="161"/>
                    <a:pt x="200" y="161"/>
                    <a:pt x="200" y="161"/>
                  </a:cubicBezTo>
                  <a:close/>
                  <a:moveTo>
                    <a:pt x="199" y="160"/>
                  </a:moveTo>
                  <a:cubicBezTo>
                    <a:pt x="200" y="159"/>
                    <a:pt x="200" y="159"/>
                    <a:pt x="200" y="159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199" y="160"/>
                    <a:pt x="199" y="160"/>
                    <a:pt x="199" y="160"/>
                  </a:cubicBezTo>
                  <a:close/>
                  <a:moveTo>
                    <a:pt x="199" y="159"/>
                  </a:moveTo>
                  <a:cubicBezTo>
                    <a:pt x="199" y="159"/>
                    <a:pt x="199" y="159"/>
                    <a:pt x="199" y="159"/>
                  </a:cubicBezTo>
                  <a:cubicBezTo>
                    <a:pt x="198" y="160"/>
                    <a:pt x="198" y="160"/>
                    <a:pt x="198" y="160"/>
                  </a:cubicBezTo>
                  <a:cubicBezTo>
                    <a:pt x="199" y="159"/>
                    <a:pt x="199" y="159"/>
                    <a:pt x="199" y="159"/>
                  </a:cubicBezTo>
                  <a:close/>
                  <a:moveTo>
                    <a:pt x="198" y="155"/>
                  </a:moveTo>
                  <a:cubicBezTo>
                    <a:pt x="198" y="154"/>
                    <a:pt x="198" y="154"/>
                    <a:pt x="198" y="154"/>
                  </a:cubicBezTo>
                  <a:cubicBezTo>
                    <a:pt x="199" y="155"/>
                    <a:pt x="199" y="155"/>
                    <a:pt x="199" y="155"/>
                  </a:cubicBezTo>
                  <a:cubicBezTo>
                    <a:pt x="198" y="155"/>
                    <a:pt x="198" y="155"/>
                    <a:pt x="198" y="155"/>
                  </a:cubicBezTo>
                  <a:close/>
                  <a:moveTo>
                    <a:pt x="200" y="156"/>
                  </a:move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200" y="156"/>
                    <a:pt x="200" y="156"/>
                    <a:pt x="200" y="156"/>
                  </a:cubicBezTo>
                  <a:close/>
                  <a:moveTo>
                    <a:pt x="201" y="155"/>
                  </a:moveTo>
                  <a:cubicBezTo>
                    <a:pt x="201" y="154"/>
                    <a:pt x="201" y="154"/>
                    <a:pt x="201" y="154"/>
                  </a:cubicBezTo>
                  <a:cubicBezTo>
                    <a:pt x="202" y="154"/>
                    <a:pt x="202" y="154"/>
                    <a:pt x="202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2" y="155"/>
                    <a:pt x="202" y="155"/>
                    <a:pt x="202" y="155"/>
                  </a:cubicBezTo>
                  <a:cubicBezTo>
                    <a:pt x="201" y="155"/>
                    <a:pt x="201" y="155"/>
                    <a:pt x="201" y="155"/>
                  </a:cubicBezTo>
                  <a:cubicBezTo>
                    <a:pt x="201" y="155"/>
                    <a:pt x="201" y="155"/>
                    <a:pt x="201" y="155"/>
                  </a:cubicBezTo>
                  <a:close/>
                  <a:moveTo>
                    <a:pt x="203" y="155"/>
                  </a:moveTo>
                  <a:cubicBezTo>
                    <a:pt x="203" y="154"/>
                    <a:pt x="203" y="154"/>
                    <a:pt x="203" y="154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2" y="153"/>
                    <a:pt x="202" y="153"/>
                    <a:pt x="202" y="153"/>
                  </a:cubicBezTo>
                  <a:cubicBezTo>
                    <a:pt x="203" y="152"/>
                    <a:pt x="203" y="152"/>
                    <a:pt x="203" y="152"/>
                  </a:cubicBezTo>
                  <a:cubicBezTo>
                    <a:pt x="203" y="153"/>
                    <a:pt x="203" y="153"/>
                    <a:pt x="203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3" y="154"/>
                    <a:pt x="203" y="154"/>
                    <a:pt x="203" y="154"/>
                  </a:cubicBezTo>
                  <a:cubicBezTo>
                    <a:pt x="203" y="155"/>
                    <a:pt x="203" y="155"/>
                    <a:pt x="203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205" y="156"/>
                    <a:pt x="205" y="156"/>
                    <a:pt x="205" y="156"/>
                  </a:cubicBezTo>
                  <a:cubicBezTo>
                    <a:pt x="205" y="157"/>
                    <a:pt x="205" y="157"/>
                    <a:pt x="205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5" y="159"/>
                    <a:pt x="205" y="159"/>
                    <a:pt x="205" y="159"/>
                  </a:cubicBezTo>
                  <a:cubicBezTo>
                    <a:pt x="205" y="160"/>
                    <a:pt x="205" y="160"/>
                    <a:pt x="205" y="160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4" y="161"/>
                    <a:pt x="204" y="161"/>
                    <a:pt x="204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2"/>
                    <a:pt x="204" y="162"/>
                    <a:pt x="204" y="162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3"/>
                    <a:pt x="204" y="163"/>
                    <a:pt x="204" y="163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163"/>
                    <a:pt x="203" y="163"/>
                    <a:pt x="203" y="163"/>
                  </a:cubicBezTo>
                  <a:cubicBezTo>
                    <a:pt x="202" y="163"/>
                    <a:pt x="202" y="163"/>
                    <a:pt x="202" y="163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3" y="161"/>
                    <a:pt x="203" y="161"/>
                    <a:pt x="203" y="161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0"/>
                    <a:pt x="202" y="160"/>
                    <a:pt x="202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60"/>
                    <a:pt x="201" y="160"/>
                    <a:pt x="201" y="160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1" y="159"/>
                    <a:pt x="201" y="159"/>
                    <a:pt x="201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2" y="159"/>
                    <a:pt x="202" y="159"/>
                    <a:pt x="202" y="159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8"/>
                    <a:pt x="202" y="158"/>
                    <a:pt x="202" y="158"/>
                  </a:cubicBezTo>
                  <a:cubicBezTo>
                    <a:pt x="201" y="157"/>
                    <a:pt x="201" y="157"/>
                    <a:pt x="201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3" y="156"/>
                    <a:pt x="203" y="156"/>
                    <a:pt x="203" y="156"/>
                  </a:cubicBezTo>
                  <a:cubicBezTo>
                    <a:pt x="203" y="155"/>
                    <a:pt x="203" y="155"/>
                    <a:pt x="203" y="155"/>
                  </a:cubicBezTo>
                  <a:close/>
                  <a:moveTo>
                    <a:pt x="208" y="155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3"/>
                    <a:pt x="208" y="153"/>
                    <a:pt x="208" y="153"/>
                  </a:cubicBezTo>
                  <a:cubicBezTo>
                    <a:pt x="208" y="154"/>
                    <a:pt x="208" y="154"/>
                    <a:pt x="208" y="154"/>
                  </a:cubicBezTo>
                  <a:cubicBezTo>
                    <a:pt x="208" y="155"/>
                    <a:pt x="208" y="155"/>
                    <a:pt x="208" y="155"/>
                  </a:cubicBezTo>
                  <a:close/>
                  <a:moveTo>
                    <a:pt x="206" y="156"/>
                  </a:move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5"/>
                    <a:pt x="207" y="155"/>
                    <a:pt x="207" y="155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6" y="156"/>
                    <a:pt x="206" y="156"/>
                    <a:pt x="206" y="156"/>
                  </a:cubicBezTo>
                  <a:close/>
                  <a:moveTo>
                    <a:pt x="206" y="155"/>
                  </a:moveTo>
                  <a:cubicBezTo>
                    <a:pt x="206" y="154"/>
                    <a:pt x="206" y="154"/>
                    <a:pt x="206" y="154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6" y="155"/>
                    <a:pt x="206" y="155"/>
                    <a:pt x="206" y="155"/>
                  </a:cubicBezTo>
                  <a:cubicBezTo>
                    <a:pt x="206" y="155"/>
                    <a:pt x="206" y="155"/>
                    <a:pt x="206" y="155"/>
                  </a:cubicBezTo>
                  <a:close/>
                  <a:moveTo>
                    <a:pt x="205" y="153"/>
                  </a:moveTo>
                  <a:cubicBezTo>
                    <a:pt x="205" y="152"/>
                    <a:pt x="205" y="152"/>
                    <a:pt x="205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07" y="153"/>
                    <a:pt x="207" y="153"/>
                    <a:pt x="207" y="153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5" y="153"/>
                    <a:pt x="205" y="153"/>
                    <a:pt x="205" y="153"/>
                  </a:cubicBezTo>
                  <a:cubicBezTo>
                    <a:pt x="205" y="153"/>
                    <a:pt x="205" y="153"/>
                    <a:pt x="205" y="153"/>
                  </a:cubicBezTo>
                  <a:close/>
                  <a:moveTo>
                    <a:pt x="206" y="151"/>
                  </a:moveTo>
                  <a:cubicBezTo>
                    <a:pt x="207" y="150"/>
                    <a:pt x="207" y="150"/>
                    <a:pt x="207" y="150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8" y="151"/>
                    <a:pt x="208" y="151"/>
                    <a:pt x="208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06" y="152"/>
                    <a:pt x="206" y="152"/>
                    <a:pt x="206" y="152"/>
                  </a:cubicBezTo>
                  <a:cubicBezTo>
                    <a:pt x="206" y="151"/>
                    <a:pt x="206" y="151"/>
                    <a:pt x="206" y="151"/>
                  </a:cubicBezTo>
                  <a:cubicBezTo>
                    <a:pt x="206" y="151"/>
                    <a:pt x="206" y="151"/>
                    <a:pt x="206" y="151"/>
                  </a:cubicBezTo>
                  <a:close/>
                  <a:moveTo>
                    <a:pt x="203" y="152"/>
                  </a:moveTo>
                  <a:cubicBezTo>
                    <a:pt x="203" y="151"/>
                    <a:pt x="203" y="151"/>
                    <a:pt x="203" y="151"/>
                  </a:cubicBezTo>
                  <a:cubicBezTo>
                    <a:pt x="204" y="149"/>
                    <a:pt x="204" y="149"/>
                    <a:pt x="204" y="149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04" y="146"/>
                    <a:pt x="204" y="146"/>
                    <a:pt x="204" y="146"/>
                  </a:cubicBezTo>
                  <a:cubicBezTo>
                    <a:pt x="205" y="147"/>
                    <a:pt x="205" y="147"/>
                    <a:pt x="205" y="147"/>
                  </a:cubicBezTo>
                  <a:cubicBezTo>
                    <a:pt x="206" y="147"/>
                    <a:pt x="206" y="147"/>
                    <a:pt x="206" y="147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7" y="149"/>
                    <a:pt x="207" y="149"/>
                    <a:pt x="207" y="149"/>
                  </a:cubicBezTo>
                  <a:cubicBezTo>
                    <a:pt x="206" y="150"/>
                    <a:pt x="206" y="150"/>
                    <a:pt x="206" y="150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49"/>
                    <a:pt x="205" y="149"/>
                    <a:pt x="205" y="149"/>
                  </a:cubicBezTo>
                  <a:cubicBezTo>
                    <a:pt x="205" y="150"/>
                    <a:pt x="205" y="150"/>
                    <a:pt x="205" y="150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4" y="151"/>
                    <a:pt x="204" y="151"/>
                    <a:pt x="204" y="151"/>
                  </a:cubicBezTo>
                  <a:cubicBezTo>
                    <a:pt x="204" y="152"/>
                    <a:pt x="204" y="152"/>
                    <a:pt x="204" y="152"/>
                  </a:cubicBezTo>
                  <a:cubicBezTo>
                    <a:pt x="203" y="152"/>
                    <a:pt x="203" y="152"/>
                    <a:pt x="203" y="152"/>
                  </a:cubicBezTo>
                  <a:close/>
                  <a:moveTo>
                    <a:pt x="201" y="151"/>
                  </a:moveTo>
                  <a:cubicBezTo>
                    <a:pt x="200" y="150"/>
                    <a:pt x="200" y="150"/>
                    <a:pt x="200" y="150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0" y="149"/>
                    <a:pt x="200" y="149"/>
                    <a:pt x="200" y="149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8"/>
                    <a:pt x="201" y="148"/>
                    <a:pt x="201" y="148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2" y="147"/>
                    <a:pt x="202" y="147"/>
                    <a:pt x="202" y="147"/>
                  </a:cubicBezTo>
                  <a:cubicBezTo>
                    <a:pt x="203" y="148"/>
                    <a:pt x="203" y="148"/>
                    <a:pt x="203" y="148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2" y="149"/>
                    <a:pt x="202" y="149"/>
                    <a:pt x="202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1" y="152"/>
                    <a:pt x="201" y="152"/>
                    <a:pt x="201" y="152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1" y="153"/>
                    <a:pt x="201" y="153"/>
                    <a:pt x="201" y="153"/>
                  </a:cubicBezTo>
                  <a:cubicBezTo>
                    <a:pt x="200" y="154"/>
                    <a:pt x="200" y="154"/>
                    <a:pt x="200" y="154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199" y="154"/>
                    <a:pt x="199" y="154"/>
                    <a:pt x="199" y="154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3"/>
                    <a:pt x="199" y="153"/>
                    <a:pt x="199" y="153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201" y="151"/>
                    <a:pt x="201" y="151"/>
                    <a:pt x="201" y="151"/>
                  </a:cubicBezTo>
                  <a:close/>
                  <a:moveTo>
                    <a:pt x="200" y="144"/>
                  </a:moveTo>
                  <a:cubicBezTo>
                    <a:pt x="201" y="144"/>
                    <a:pt x="201" y="144"/>
                    <a:pt x="201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0" y="144"/>
                    <a:pt x="200" y="144"/>
                    <a:pt x="200" y="144"/>
                  </a:cubicBezTo>
                  <a:close/>
                  <a:moveTo>
                    <a:pt x="198" y="144"/>
                  </a:moveTo>
                  <a:cubicBezTo>
                    <a:pt x="199" y="144"/>
                    <a:pt x="199" y="144"/>
                    <a:pt x="199" y="144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200" y="146"/>
                    <a:pt x="200" y="146"/>
                    <a:pt x="200" y="146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9" y="149"/>
                    <a:pt x="199" y="149"/>
                    <a:pt x="199" y="149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1"/>
                    <a:pt x="198" y="151"/>
                    <a:pt x="198" y="151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0"/>
                    <a:pt x="197" y="150"/>
                    <a:pt x="197" y="150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197" y="149"/>
                    <a:pt x="197" y="149"/>
                    <a:pt x="197" y="149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198" y="148"/>
                    <a:pt x="198" y="148"/>
                    <a:pt x="198" y="148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98" y="147"/>
                    <a:pt x="198" y="147"/>
                    <a:pt x="198" y="147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145"/>
                    <a:pt x="198" y="145"/>
                    <a:pt x="198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8" y="144"/>
                    <a:pt x="198" y="144"/>
                    <a:pt x="198" y="144"/>
                  </a:cubicBezTo>
                  <a:cubicBezTo>
                    <a:pt x="198" y="144"/>
                    <a:pt x="198" y="144"/>
                    <a:pt x="198" y="144"/>
                  </a:cubicBezTo>
                  <a:close/>
                  <a:moveTo>
                    <a:pt x="196" y="144"/>
                  </a:moveTo>
                  <a:cubicBezTo>
                    <a:pt x="197" y="144"/>
                    <a:pt x="197" y="144"/>
                    <a:pt x="197" y="144"/>
                  </a:cubicBezTo>
                  <a:cubicBezTo>
                    <a:pt x="197" y="144"/>
                    <a:pt x="197" y="144"/>
                    <a:pt x="197" y="144"/>
                  </a:cubicBezTo>
                  <a:cubicBezTo>
                    <a:pt x="197" y="145"/>
                    <a:pt x="197" y="145"/>
                    <a:pt x="197" y="145"/>
                  </a:cubicBezTo>
                  <a:cubicBezTo>
                    <a:pt x="197" y="146"/>
                    <a:pt x="197" y="146"/>
                    <a:pt x="197" y="146"/>
                  </a:cubicBezTo>
                  <a:cubicBezTo>
                    <a:pt x="196" y="146"/>
                    <a:pt x="196" y="146"/>
                    <a:pt x="196" y="146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96" y="144"/>
                    <a:pt x="196" y="144"/>
                    <a:pt x="196" y="144"/>
                  </a:cubicBezTo>
                  <a:close/>
                  <a:moveTo>
                    <a:pt x="201" y="146"/>
                  </a:moveTo>
                  <a:cubicBezTo>
                    <a:pt x="201" y="145"/>
                    <a:pt x="201" y="145"/>
                    <a:pt x="201" y="145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202" y="144"/>
                    <a:pt x="202" y="144"/>
                    <a:pt x="202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3" y="140"/>
                    <a:pt x="203" y="140"/>
                    <a:pt x="203" y="140"/>
                  </a:cubicBezTo>
                  <a:cubicBezTo>
                    <a:pt x="203" y="138"/>
                    <a:pt x="203" y="138"/>
                    <a:pt x="203" y="138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4" y="138"/>
                    <a:pt x="204" y="138"/>
                    <a:pt x="204" y="138"/>
                  </a:cubicBezTo>
                  <a:cubicBezTo>
                    <a:pt x="205" y="138"/>
                    <a:pt x="205" y="138"/>
                    <a:pt x="205" y="138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6" y="142"/>
                    <a:pt x="206" y="142"/>
                    <a:pt x="206" y="142"/>
                  </a:cubicBezTo>
                  <a:cubicBezTo>
                    <a:pt x="206" y="143"/>
                    <a:pt x="206" y="143"/>
                    <a:pt x="206" y="143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5" y="141"/>
                    <a:pt x="205" y="141"/>
                    <a:pt x="205" y="141"/>
                  </a:cubicBezTo>
                  <a:cubicBezTo>
                    <a:pt x="205" y="139"/>
                    <a:pt x="205" y="139"/>
                    <a:pt x="205" y="139"/>
                  </a:cubicBezTo>
                  <a:cubicBezTo>
                    <a:pt x="205" y="140"/>
                    <a:pt x="205" y="140"/>
                    <a:pt x="205" y="140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4" y="143"/>
                    <a:pt x="204" y="143"/>
                    <a:pt x="204" y="143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5"/>
                    <a:pt x="203" y="145"/>
                    <a:pt x="203" y="145"/>
                  </a:cubicBezTo>
                  <a:cubicBezTo>
                    <a:pt x="202" y="146"/>
                    <a:pt x="202" y="146"/>
                    <a:pt x="202" y="146"/>
                  </a:cubicBezTo>
                  <a:cubicBezTo>
                    <a:pt x="201" y="147"/>
                    <a:pt x="201" y="147"/>
                    <a:pt x="201" y="147"/>
                  </a:cubicBezTo>
                  <a:cubicBezTo>
                    <a:pt x="201" y="146"/>
                    <a:pt x="201" y="146"/>
                    <a:pt x="201" y="146"/>
                  </a:cubicBezTo>
                  <a:close/>
                  <a:moveTo>
                    <a:pt x="198" y="137"/>
                  </a:moveTo>
                  <a:cubicBezTo>
                    <a:pt x="200" y="137"/>
                    <a:pt x="200" y="137"/>
                    <a:pt x="200" y="1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8"/>
                    <a:pt x="200" y="138"/>
                    <a:pt x="200" y="138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39"/>
                    <a:pt x="202" y="139"/>
                    <a:pt x="202" y="139"/>
                  </a:cubicBezTo>
                  <a:cubicBezTo>
                    <a:pt x="202" y="140"/>
                    <a:pt x="202" y="140"/>
                    <a:pt x="202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1" y="140"/>
                    <a:pt x="201" y="140"/>
                    <a:pt x="201" y="140"/>
                  </a:cubicBezTo>
                  <a:cubicBezTo>
                    <a:pt x="200" y="139"/>
                    <a:pt x="200" y="139"/>
                    <a:pt x="200" y="139"/>
                  </a:cubicBezTo>
                  <a:cubicBezTo>
                    <a:pt x="199" y="138"/>
                    <a:pt x="199" y="138"/>
                    <a:pt x="199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41"/>
                    <a:pt x="200" y="141"/>
                    <a:pt x="200" y="141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2"/>
                    <a:pt x="199" y="142"/>
                    <a:pt x="199" y="142"/>
                  </a:cubicBezTo>
                  <a:cubicBezTo>
                    <a:pt x="199" y="143"/>
                    <a:pt x="199" y="143"/>
                    <a:pt x="199" y="143"/>
                  </a:cubicBezTo>
                  <a:cubicBezTo>
                    <a:pt x="198" y="143"/>
                    <a:pt x="198" y="143"/>
                    <a:pt x="198" y="143"/>
                  </a:cubicBezTo>
                  <a:cubicBezTo>
                    <a:pt x="197" y="143"/>
                    <a:pt x="197" y="143"/>
                    <a:pt x="197" y="143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2"/>
                    <a:pt x="197" y="142"/>
                    <a:pt x="197" y="142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7" y="137"/>
                    <a:pt x="197" y="137"/>
                    <a:pt x="197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ubicBezTo>
                    <a:pt x="198" y="137"/>
                    <a:pt x="198" y="137"/>
                    <a:pt x="198" y="137"/>
                  </a:cubicBezTo>
                  <a:close/>
                  <a:moveTo>
                    <a:pt x="199" y="136"/>
                  </a:moveTo>
                  <a:cubicBezTo>
                    <a:pt x="199" y="135"/>
                    <a:pt x="199" y="135"/>
                    <a:pt x="199" y="135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9" y="136"/>
                    <a:pt x="199" y="136"/>
                    <a:pt x="199" y="136"/>
                  </a:cubicBezTo>
                  <a:cubicBezTo>
                    <a:pt x="199" y="136"/>
                    <a:pt x="199" y="136"/>
                    <a:pt x="199" y="136"/>
                  </a:cubicBezTo>
                  <a:close/>
                  <a:moveTo>
                    <a:pt x="66" y="86"/>
                  </a:move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lose/>
                  <a:moveTo>
                    <a:pt x="66" y="87"/>
                  </a:moveTo>
                  <a:cubicBezTo>
                    <a:pt x="66" y="87"/>
                    <a:pt x="66" y="87"/>
                    <a:pt x="66" y="87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7"/>
                    <a:pt x="66" y="87"/>
                    <a:pt x="66" y="87"/>
                  </a:cubicBezTo>
                  <a:close/>
                  <a:moveTo>
                    <a:pt x="112" y="73"/>
                  </a:moveTo>
                  <a:cubicBezTo>
                    <a:pt x="111" y="74"/>
                    <a:pt x="111" y="74"/>
                    <a:pt x="111" y="74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6"/>
                    <a:pt x="111" y="76"/>
                    <a:pt x="111" y="76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08" y="75"/>
                    <a:pt x="108" y="75"/>
                    <a:pt x="108" y="75"/>
                  </a:cubicBezTo>
                  <a:cubicBezTo>
                    <a:pt x="108" y="74"/>
                    <a:pt x="108" y="74"/>
                    <a:pt x="108" y="74"/>
                  </a:cubicBezTo>
                  <a:cubicBezTo>
                    <a:pt x="111" y="72"/>
                    <a:pt x="111" y="72"/>
                    <a:pt x="111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73"/>
                    <a:pt x="112" y="73"/>
                    <a:pt x="112" y="73"/>
                  </a:cubicBezTo>
                  <a:close/>
                  <a:moveTo>
                    <a:pt x="113" y="73"/>
                  </a:moveTo>
                  <a:cubicBezTo>
                    <a:pt x="113" y="73"/>
                    <a:pt x="113" y="73"/>
                    <a:pt x="113" y="73"/>
                  </a:cubicBezTo>
                  <a:cubicBezTo>
                    <a:pt x="113" y="73"/>
                    <a:pt x="113" y="73"/>
                    <a:pt x="113" y="73"/>
                  </a:cubicBezTo>
                  <a:cubicBezTo>
                    <a:pt x="113" y="72"/>
                    <a:pt x="113" y="72"/>
                    <a:pt x="113" y="72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4" y="70"/>
                    <a:pt x="114" y="70"/>
                    <a:pt x="114" y="70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73"/>
                    <a:pt x="113" y="73"/>
                    <a:pt x="113" y="73"/>
                  </a:cubicBezTo>
                  <a:close/>
                  <a:moveTo>
                    <a:pt x="121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1" y="68"/>
                    <a:pt x="121" y="68"/>
                    <a:pt x="121" y="68"/>
                  </a:cubicBezTo>
                  <a:close/>
                  <a:moveTo>
                    <a:pt x="166" y="107"/>
                  </a:move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7" y="107"/>
                    <a:pt x="167" y="107"/>
                    <a:pt x="167" y="107"/>
                  </a:cubicBezTo>
                  <a:cubicBezTo>
                    <a:pt x="166" y="107"/>
                    <a:pt x="166" y="107"/>
                    <a:pt x="166" y="107"/>
                  </a:cubicBezTo>
                  <a:close/>
                  <a:moveTo>
                    <a:pt x="162" y="119"/>
                  </a:moveTo>
                  <a:cubicBezTo>
                    <a:pt x="163" y="119"/>
                    <a:pt x="163" y="119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2" y="119"/>
                    <a:pt x="162" y="119"/>
                    <a:pt x="162" y="119"/>
                  </a:cubicBezTo>
                  <a:close/>
                  <a:moveTo>
                    <a:pt x="172" y="117"/>
                  </a:moveTo>
                  <a:cubicBezTo>
                    <a:pt x="173" y="116"/>
                    <a:pt x="173" y="116"/>
                    <a:pt x="173" y="11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72" y="118"/>
                    <a:pt x="172" y="118"/>
                    <a:pt x="172" y="118"/>
                  </a:cubicBezTo>
                  <a:cubicBezTo>
                    <a:pt x="172" y="117"/>
                    <a:pt x="172" y="117"/>
                    <a:pt x="172" y="117"/>
                  </a:cubicBezTo>
                  <a:close/>
                  <a:moveTo>
                    <a:pt x="165" y="109"/>
                  </a:moveTo>
                  <a:cubicBezTo>
                    <a:pt x="165" y="108"/>
                    <a:pt x="165" y="108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09"/>
                    <a:pt x="165" y="109"/>
                    <a:pt x="165" y="109"/>
                  </a:cubicBezTo>
                  <a:close/>
                  <a:moveTo>
                    <a:pt x="166" y="112"/>
                  </a:moveTo>
                  <a:cubicBezTo>
                    <a:pt x="166" y="111"/>
                    <a:pt x="166" y="111"/>
                    <a:pt x="166" y="111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1"/>
                    <a:pt x="167" y="111"/>
                    <a:pt x="167" y="111"/>
                  </a:cubicBezTo>
                  <a:cubicBezTo>
                    <a:pt x="168" y="111"/>
                    <a:pt x="168" y="111"/>
                    <a:pt x="168" y="111"/>
                  </a:cubicBezTo>
                  <a:cubicBezTo>
                    <a:pt x="168" y="112"/>
                    <a:pt x="168" y="112"/>
                    <a:pt x="168" y="112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6" y="112"/>
                    <a:pt x="166" y="112"/>
                    <a:pt x="166" y="112"/>
                  </a:cubicBezTo>
                  <a:close/>
                  <a:moveTo>
                    <a:pt x="159" y="115"/>
                  </a:moveTo>
                  <a:cubicBezTo>
                    <a:pt x="159" y="115"/>
                    <a:pt x="159" y="115"/>
                    <a:pt x="159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4"/>
                    <a:pt x="160" y="114"/>
                    <a:pt x="160" y="114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5" y="112"/>
                    <a:pt x="165" y="112"/>
                    <a:pt x="165" y="112"/>
                  </a:cubicBezTo>
                  <a:cubicBezTo>
                    <a:pt x="164" y="112"/>
                    <a:pt x="164" y="112"/>
                    <a:pt x="164" y="112"/>
                  </a:cubicBezTo>
                  <a:cubicBezTo>
                    <a:pt x="163" y="113"/>
                    <a:pt x="163" y="113"/>
                    <a:pt x="163" y="113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61" y="114"/>
                    <a:pt x="161" y="114"/>
                    <a:pt x="161" y="11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59" y="115"/>
                    <a:pt x="159" y="115"/>
                    <a:pt x="159" y="115"/>
                  </a:cubicBezTo>
                  <a:cubicBezTo>
                    <a:pt x="159" y="115"/>
                    <a:pt x="159" y="115"/>
                    <a:pt x="159" y="115"/>
                  </a:cubicBezTo>
                  <a:close/>
                  <a:moveTo>
                    <a:pt x="159" y="114"/>
                  </a:moveTo>
                  <a:cubicBezTo>
                    <a:pt x="160" y="113"/>
                    <a:pt x="160" y="113"/>
                    <a:pt x="160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lose/>
                  <a:moveTo>
                    <a:pt x="161" y="112"/>
                  </a:moveTo>
                  <a:cubicBezTo>
                    <a:pt x="162" y="111"/>
                    <a:pt x="162" y="111"/>
                    <a:pt x="162" y="111"/>
                  </a:cubicBezTo>
                  <a:cubicBezTo>
                    <a:pt x="162" y="110"/>
                    <a:pt x="162" y="110"/>
                    <a:pt x="162" y="110"/>
                  </a:cubicBezTo>
                  <a:cubicBezTo>
                    <a:pt x="163" y="109"/>
                    <a:pt x="163" y="109"/>
                    <a:pt x="163" y="109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ubicBezTo>
                    <a:pt x="161" y="112"/>
                    <a:pt x="161" y="112"/>
                    <a:pt x="161" y="112"/>
                  </a:cubicBezTo>
                  <a:close/>
                  <a:moveTo>
                    <a:pt x="162" y="107"/>
                  </a:moveTo>
                  <a:cubicBezTo>
                    <a:pt x="163" y="106"/>
                    <a:pt x="163" y="106"/>
                    <a:pt x="163" y="106"/>
                  </a:cubicBezTo>
                  <a:cubicBezTo>
                    <a:pt x="163" y="106"/>
                    <a:pt x="163" y="106"/>
                    <a:pt x="163" y="106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2" y="107"/>
                    <a:pt x="162" y="107"/>
                    <a:pt x="162" y="107"/>
                  </a:cubicBezTo>
                  <a:close/>
                  <a:moveTo>
                    <a:pt x="109" y="51"/>
                  </a:moveTo>
                  <a:cubicBezTo>
                    <a:pt x="109" y="51"/>
                    <a:pt x="109" y="51"/>
                    <a:pt x="109" y="51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09" y="51"/>
                    <a:pt x="109" y="51"/>
                    <a:pt x="109" y="51"/>
                  </a:cubicBezTo>
                  <a:cubicBezTo>
                    <a:pt x="109" y="51"/>
                    <a:pt x="109" y="51"/>
                    <a:pt x="109" y="51"/>
                  </a:cubicBezTo>
                  <a:close/>
                  <a:moveTo>
                    <a:pt x="91" y="68"/>
                  </a:move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0" y="57"/>
                    <a:pt x="90" y="57"/>
                    <a:pt x="90" y="57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89" y="60"/>
                    <a:pt x="89" y="60"/>
                    <a:pt x="89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4" y="60"/>
                    <a:pt x="94" y="60"/>
                    <a:pt x="94" y="60"/>
                  </a:cubicBezTo>
                  <a:cubicBezTo>
                    <a:pt x="94" y="61"/>
                    <a:pt x="94" y="61"/>
                    <a:pt x="94" y="61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67"/>
                    <a:pt x="96" y="67"/>
                    <a:pt x="96" y="67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86" y="95"/>
                  </a:moveTo>
                  <a:cubicBezTo>
                    <a:pt x="87" y="95"/>
                    <a:pt x="87" y="95"/>
                    <a:pt x="87" y="95"/>
                  </a:cubicBezTo>
                  <a:cubicBezTo>
                    <a:pt x="88" y="95"/>
                    <a:pt x="88" y="95"/>
                    <a:pt x="88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2" y="97"/>
                    <a:pt x="92" y="97"/>
                    <a:pt x="92" y="97"/>
                  </a:cubicBezTo>
                  <a:cubicBezTo>
                    <a:pt x="91" y="98"/>
                    <a:pt x="91" y="98"/>
                    <a:pt x="91" y="98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9" y="98"/>
                    <a:pt x="89" y="98"/>
                    <a:pt x="89" y="98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5"/>
                    <a:pt x="86" y="95"/>
                    <a:pt x="86" y="95"/>
                  </a:cubicBezTo>
                  <a:close/>
                  <a:moveTo>
                    <a:pt x="144" y="107"/>
                  </a:move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6" y="106"/>
                    <a:pt x="146" y="106"/>
                    <a:pt x="146" y="106"/>
                  </a:cubicBezTo>
                  <a:cubicBezTo>
                    <a:pt x="145" y="107"/>
                    <a:pt x="145" y="107"/>
                    <a:pt x="145" y="107"/>
                  </a:cubicBezTo>
                  <a:cubicBezTo>
                    <a:pt x="144" y="107"/>
                    <a:pt x="144" y="107"/>
                    <a:pt x="144" y="107"/>
                  </a:cubicBezTo>
                  <a:close/>
                  <a:moveTo>
                    <a:pt x="135" y="113"/>
                  </a:move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5" y="113"/>
                    <a:pt x="135" y="113"/>
                    <a:pt x="135" y="113"/>
                  </a:cubicBezTo>
                  <a:close/>
                  <a:moveTo>
                    <a:pt x="135" y="120"/>
                  </a:moveTo>
                  <a:cubicBezTo>
                    <a:pt x="136" y="119"/>
                    <a:pt x="136" y="119"/>
                    <a:pt x="136" y="119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6" y="120"/>
                    <a:pt x="136" y="120"/>
                    <a:pt x="136" y="120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20"/>
                    <a:pt x="135" y="120"/>
                    <a:pt x="135" y="120"/>
                  </a:cubicBezTo>
                  <a:close/>
                  <a:moveTo>
                    <a:pt x="132" y="123"/>
                  </a:moveTo>
                  <a:cubicBezTo>
                    <a:pt x="131" y="123"/>
                    <a:pt x="131" y="123"/>
                    <a:pt x="131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2" y="123"/>
                    <a:pt x="132" y="123"/>
                    <a:pt x="132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3" y="123"/>
                    <a:pt x="133" y="123"/>
                    <a:pt x="133" y="123"/>
                  </a:cubicBezTo>
                  <a:cubicBezTo>
                    <a:pt x="134" y="122"/>
                    <a:pt x="134" y="122"/>
                    <a:pt x="134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1"/>
                    <a:pt x="134" y="121"/>
                    <a:pt x="134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6" y="121"/>
                    <a:pt x="136" y="121"/>
                    <a:pt x="136" y="121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2"/>
                    <a:pt x="136" y="122"/>
                    <a:pt x="136" y="122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4"/>
                    <a:pt x="135" y="124"/>
                    <a:pt x="135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3" y="124"/>
                    <a:pt x="133" y="124"/>
                    <a:pt x="133" y="124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3"/>
                    <a:pt x="132" y="123"/>
                    <a:pt x="132" y="123"/>
                  </a:cubicBezTo>
                  <a:close/>
                  <a:moveTo>
                    <a:pt x="122" y="132"/>
                  </a:moveTo>
                  <a:cubicBezTo>
                    <a:pt x="122" y="132"/>
                    <a:pt x="122" y="132"/>
                    <a:pt x="122" y="132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1" y="132"/>
                    <a:pt x="121" y="132"/>
                    <a:pt x="121" y="132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2" y="130"/>
                    <a:pt x="122" y="130"/>
                    <a:pt x="122" y="130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9"/>
                    <a:pt x="121" y="129"/>
                    <a:pt x="121" y="129"/>
                  </a:cubicBezTo>
                  <a:cubicBezTo>
                    <a:pt x="121" y="128"/>
                    <a:pt x="121" y="128"/>
                    <a:pt x="121" y="128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8" y="125"/>
                    <a:pt x="128" y="125"/>
                    <a:pt x="128" y="125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29" y="126"/>
                    <a:pt x="129" y="126"/>
                    <a:pt x="129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0" y="125"/>
                    <a:pt x="130" y="125"/>
                    <a:pt x="130" y="125"/>
                  </a:cubicBezTo>
                  <a:cubicBezTo>
                    <a:pt x="131" y="124"/>
                    <a:pt x="131" y="124"/>
                    <a:pt x="131" y="124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1" y="126"/>
                    <a:pt x="131" y="126"/>
                    <a:pt x="131" y="126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4" y="125"/>
                    <a:pt x="134" y="125"/>
                    <a:pt x="134" y="125"/>
                  </a:cubicBezTo>
                  <a:cubicBezTo>
                    <a:pt x="134" y="126"/>
                    <a:pt x="134" y="126"/>
                    <a:pt x="134" y="126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2" y="126"/>
                    <a:pt x="132" y="126"/>
                    <a:pt x="132" y="126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3" y="127"/>
                    <a:pt x="133" y="127"/>
                    <a:pt x="133" y="127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0" y="130"/>
                    <a:pt x="130" y="130"/>
                    <a:pt x="130" y="130"/>
                  </a:cubicBezTo>
                  <a:cubicBezTo>
                    <a:pt x="129" y="130"/>
                    <a:pt x="129" y="130"/>
                    <a:pt x="129" y="130"/>
                  </a:cubicBezTo>
                  <a:cubicBezTo>
                    <a:pt x="129" y="129"/>
                    <a:pt x="129" y="129"/>
                    <a:pt x="129" y="129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7" y="129"/>
                    <a:pt x="127" y="129"/>
                    <a:pt x="127" y="129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1"/>
                    <a:pt x="128" y="131"/>
                    <a:pt x="128" y="131"/>
                  </a:cubicBezTo>
                  <a:cubicBezTo>
                    <a:pt x="127" y="130"/>
                    <a:pt x="127" y="130"/>
                    <a:pt x="127" y="130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1"/>
                  </a:cubicBezTo>
                  <a:cubicBezTo>
                    <a:pt x="122" y="132"/>
                    <a:pt x="122" y="132"/>
                    <a:pt x="122" y="132"/>
                  </a:cubicBezTo>
                  <a:close/>
                  <a:moveTo>
                    <a:pt x="121" y="135"/>
                  </a:move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ubicBezTo>
                    <a:pt x="121" y="135"/>
                    <a:pt x="121" y="135"/>
                    <a:pt x="121" y="135"/>
                  </a:cubicBezTo>
                  <a:close/>
                  <a:moveTo>
                    <a:pt x="118" y="136"/>
                  </a:moveTo>
                  <a:cubicBezTo>
                    <a:pt x="119" y="135"/>
                    <a:pt x="119" y="135"/>
                    <a:pt x="119" y="13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18" y="136"/>
                    <a:pt x="118" y="136"/>
                    <a:pt x="118" y="136"/>
                  </a:cubicBezTo>
                  <a:close/>
                  <a:moveTo>
                    <a:pt x="112" y="140"/>
                  </a:moveTo>
                  <a:cubicBezTo>
                    <a:pt x="112" y="140"/>
                    <a:pt x="112" y="140"/>
                    <a:pt x="112" y="140"/>
                  </a:cubicBezTo>
                  <a:cubicBezTo>
                    <a:pt x="112" y="140"/>
                    <a:pt x="112" y="140"/>
                    <a:pt x="112" y="140"/>
                  </a:cubicBezTo>
                  <a:cubicBezTo>
                    <a:pt x="113" y="139"/>
                    <a:pt x="113" y="139"/>
                    <a:pt x="113" y="139"/>
                  </a:cubicBezTo>
                  <a:cubicBezTo>
                    <a:pt x="113" y="140"/>
                    <a:pt x="113" y="140"/>
                    <a:pt x="113" y="140"/>
                  </a:cubicBezTo>
                  <a:cubicBezTo>
                    <a:pt x="112" y="140"/>
                    <a:pt x="112" y="140"/>
                    <a:pt x="112" y="140"/>
                  </a:cubicBezTo>
                  <a:close/>
                  <a:moveTo>
                    <a:pt x="109" y="133"/>
                  </a:moveTo>
                  <a:cubicBezTo>
                    <a:pt x="110" y="133"/>
                    <a:pt x="110" y="133"/>
                    <a:pt x="110" y="133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9" y="134"/>
                    <a:pt x="109" y="134"/>
                    <a:pt x="109" y="134"/>
                  </a:cubicBezTo>
                  <a:cubicBezTo>
                    <a:pt x="109" y="133"/>
                    <a:pt x="109" y="133"/>
                    <a:pt x="109" y="133"/>
                  </a:cubicBezTo>
                  <a:close/>
                  <a:moveTo>
                    <a:pt x="92" y="140"/>
                  </a:moveTo>
                  <a:cubicBezTo>
                    <a:pt x="91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40"/>
                    <a:pt x="92" y="140"/>
                    <a:pt x="92" y="140"/>
                  </a:cubicBezTo>
                  <a:close/>
                  <a:moveTo>
                    <a:pt x="90" y="140"/>
                  </a:moveTo>
                  <a:cubicBezTo>
                    <a:pt x="91" y="141"/>
                    <a:pt x="91" y="141"/>
                    <a:pt x="91" y="141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0" y="140"/>
                    <a:pt x="90" y="140"/>
                    <a:pt x="90" y="140"/>
                  </a:cubicBezTo>
                  <a:close/>
                  <a:moveTo>
                    <a:pt x="94" y="143"/>
                  </a:moveTo>
                  <a:cubicBezTo>
                    <a:pt x="95" y="144"/>
                    <a:pt x="95" y="144"/>
                    <a:pt x="95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4"/>
                    <a:pt x="94" y="144"/>
                    <a:pt x="94" y="144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4" y="143"/>
                  </a:moveTo>
                  <a:cubicBezTo>
                    <a:pt x="94" y="142"/>
                    <a:pt x="94" y="142"/>
                    <a:pt x="94" y="142"/>
                  </a:cubicBezTo>
                  <a:cubicBezTo>
                    <a:pt x="94" y="143"/>
                    <a:pt x="94" y="143"/>
                    <a:pt x="94" y="143"/>
                  </a:cubicBezTo>
                  <a:cubicBezTo>
                    <a:pt x="94" y="143"/>
                    <a:pt x="94" y="143"/>
                    <a:pt x="94" y="143"/>
                  </a:cubicBezTo>
                  <a:close/>
                  <a:moveTo>
                    <a:pt x="90" y="144"/>
                  </a:moveTo>
                  <a:cubicBezTo>
                    <a:pt x="91" y="143"/>
                    <a:pt x="91" y="143"/>
                    <a:pt x="91" y="143"/>
                  </a:cubicBezTo>
                  <a:cubicBezTo>
                    <a:pt x="91" y="142"/>
                    <a:pt x="91" y="142"/>
                    <a:pt x="91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3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0" y="144"/>
                    <a:pt x="90" y="144"/>
                    <a:pt x="90" y="144"/>
                  </a:cubicBezTo>
                  <a:close/>
                  <a:moveTo>
                    <a:pt x="89" y="142"/>
                  </a:moveTo>
                  <a:cubicBezTo>
                    <a:pt x="88" y="141"/>
                    <a:pt x="88" y="141"/>
                    <a:pt x="88" y="141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89" y="142"/>
                    <a:pt x="89" y="142"/>
                    <a:pt x="89" y="142"/>
                  </a:cubicBezTo>
                  <a:cubicBezTo>
                    <a:pt x="89" y="142"/>
                    <a:pt x="89" y="142"/>
                    <a:pt x="89" y="142"/>
                  </a:cubicBezTo>
                  <a:close/>
                  <a:moveTo>
                    <a:pt x="84" y="141"/>
                  </a:moveTo>
                  <a:cubicBezTo>
                    <a:pt x="85" y="141"/>
                    <a:pt x="85" y="141"/>
                    <a:pt x="85" y="141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5" y="142"/>
                    <a:pt x="85" y="142"/>
                    <a:pt x="85" y="142"/>
                  </a:cubicBezTo>
                  <a:cubicBezTo>
                    <a:pt x="84" y="141"/>
                    <a:pt x="84" y="141"/>
                    <a:pt x="84" y="141"/>
                  </a:cubicBezTo>
                  <a:close/>
                  <a:moveTo>
                    <a:pt x="82" y="143"/>
                  </a:moveTo>
                  <a:cubicBezTo>
                    <a:pt x="81" y="143"/>
                    <a:pt x="81" y="143"/>
                    <a:pt x="81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lose/>
                  <a:moveTo>
                    <a:pt x="78" y="145"/>
                  </a:moveTo>
                  <a:cubicBezTo>
                    <a:pt x="79" y="146"/>
                    <a:pt x="79" y="146"/>
                    <a:pt x="79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78" y="145"/>
                    <a:pt x="78" y="145"/>
                    <a:pt x="78" y="145"/>
                  </a:cubicBezTo>
                  <a:close/>
                  <a:moveTo>
                    <a:pt x="0" y="159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1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" y="157"/>
                    <a:pt x="2" y="157"/>
                    <a:pt x="2" y="157"/>
                  </a:cubicBezTo>
                  <a:cubicBezTo>
                    <a:pt x="1" y="157"/>
                    <a:pt x="1" y="157"/>
                    <a:pt x="1" y="157"/>
                  </a:cubicBezTo>
                  <a:close/>
                  <a:moveTo>
                    <a:pt x="2" y="155"/>
                  </a:moveTo>
                  <a:cubicBezTo>
                    <a:pt x="3" y="156"/>
                    <a:pt x="3" y="156"/>
                    <a:pt x="3" y="156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2" y="155"/>
                    <a:pt x="2" y="155"/>
                    <a:pt x="2" y="155"/>
                  </a:cubicBezTo>
                  <a:close/>
                  <a:moveTo>
                    <a:pt x="8" y="156"/>
                  </a:moveTo>
                  <a:cubicBezTo>
                    <a:pt x="7" y="155"/>
                    <a:pt x="7" y="155"/>
                    <a:pt x="7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8" y="156"/>
                    <a:pt x="8" y="156"/>
                    <a:pt x="8" y="156"/>
                  </a:cubicBezTo>
                  <a:close/>
                  <a:moveTo>
                    <a:pt x="8" y="157"/>
                  </a:moveTo>
                  <a:cubicBezTo>
                    <a:pt x="9" y="158"/>
                    <a:pt x="9" y="158"/>
                    <a:pt x="9" y="158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lose/>
                  <a:moveTo>
                    <a:pt x="13" y="157"/>
                  </a:moveTo>
                  <a:cubicBezTo>
                    <a:pt x="12" y="156"/>
                    <a:pt x="12" y="156"/>
                    <a:pt x="12" y="156"/>
                  </a:cubicBezTo>
                  <a:cubicBezTo>
                    <a:pt x="12" y="156"/>
                    <a:pt x="12" y="156"/>
                    <a:pt x="12" y="156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2" y="158"/>
                    <a:pt x="12" y="158"/>
                    <a:pt x="12" y="158"/>
                  </a:cubicBezTo>
                  <a:cubicBezTo>
                    <a:pt x="13" y="157"/>
                    <a:pt x="13" y="157"/>
                    <a:pt x="13" y="157"/>
                  </a:cubicBezTo>
                  <a:close/>
                  <a:moveTo>
                    <a:pt x="23" y="157"/>
                  </a:moveTo>
                  <a:cubicBezTo>
                    <a:pt x="23" y="156"/>
                    <a:pt x="23" y="156"/>
                    <a:pt x="23" y="156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0" y="156"/>
                    <a:pt x="20" y="156"/>
                    <a:pt x="20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19" y="156"/>
                    <a:pt x="19" y="156"/>
                    <a:pt x="19" y="156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0" y="157"/>
                    <a:pt x="20" y="157"/>
                    <a:pt x="20" y="157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3" y="157"/>
                    <a:pt x="23" y="157"/>
                    <a:pt x="23" y="157"/>
                  </a:cubicBezTo>
                  <a:close/>
                  <a:moveTo>
                    <a:pt x="25" y="157"/>
                  </a:moveTo>
                  <a:cubicBezTo>
                    <a:pt x="27" y="157"/>
                    <a:pt x="27" y="157"/>
                    <a:pt x="27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7" y="158"/>
                    <a:pt x="27" y="158"/>
                    <a:pt x="27" y="158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5" y="157"/>
                    <a:pt x="25" y="157"/>
                  </a:cubicBezTo>
                  <a:close/>
                  <a:moveTo>
                    <a:pt x="32" y="156"/>
                  </a:moveTo>
                  <a:cubicBezTo>
                    <a:pt x="31" y="155"/>
                    <a:pt x="31" y="155"/>
                    <a:pt x="31" y="155"/>
                  </a:cubicBezTo>
                  <a:cubicBezTo>
                    <a:pt x="30" y="155"/>
                    <a:pt x="30" y="155"/>
                    <a:pt x="30" y="155"/>
                  </a:cubicBezTo>
                  <a:cubicBezTo>
                    <a:pt x="30" y="156"/>
                    <a:pt x="30" y="156"/>
                    <a:pt x="30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2" y="156"/>
                    <a:pt x="32" y="156"/>
                    <a:pt x="32" y="156"/>
                  </a:cubicBezTo>
                  <a:close/>
                  <a:moveTo>
                    <a:pt x="37" y="156"/>
                  </a:moveTo>
                  <a:cubicBezTo>
                    <a:pt x="37" y="155"/>
                    <a:pt x="37" y="155"/>
                    <a:pt x="37" y="155"/>
                  </a:cubicBezTo>
                  <a:cubicBezTo>
                    <a:pt x="36" y="155"/>
                    <a:pt x="36" y="155"/>
                    <a:pt x="36" y="155"/>
                  </a:cubicBezTo>
                  <a:cubicBezTo>
                    <a:pt x="37" y="156"/>
                    <a:pt x="37" y="156"/>
                    <a:pt x="37" y="156"/>
                  </a:cubicBezTo>
                  <a:close/>
                  <a:moveTo>
                    <a:pt x="40" y="154"/>
                  </a:moveTo>
                  <a:cubicBezTo>
                    <a:pt x="39" y="154"/>
                    <a:pt x="39" y="154"/>
                    <a:pt x="39" y="154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0" y="154"/>
                    <a:pt x="40" y="154"/>
                    <a:pt x="40" y="154"/>
                  </a:cubicBezTo>
                  <a:close/>
                  <a:moveTo>
                    <a:pt x="43" y="154"/>
                  </a:moveTo>
                  <a:cubicBezTo>
                    <a:pt x="42" y="154"/>
                    <a:pt x="42" y="154"/>
                    <a:pt x="42" y="154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2" y="154"/>
                    <a:pt x="42" y="154"/>
                    <a:pt x="42" y="154"/>
                  </a:cubicBezTo>
                  <a:cubicBezTo>
                    <a:pt x="43" y="154"/>
                    <a:pt x="43" y="154"/>
                    <a:pt x="43" y="154"/>
                  </a:cubicBezTo>
                  <a:close/>
                  <a:moveTo>
                    <a:pt x="43" y="153"/>
                  </a:moveTo>
                  <a:cubicBezTo>
                    <a:pt x="43" y="152"/>
                    <a:pt x="43" y="152"/>
                    <a:pt x="43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43" y="153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3" y="153"/>
                    <a:pt x="43" y="153"/>
                    <a:pt x="43" y="153"/>
                  </a:cubicBezTo>
                  <a:close/>
                  <a:moveTo>
                    <a:pt x="53" y="149"/>
                  </a:moveTo>
                  <a:cubicBezTo>
                    <a:pt x="54" y="150"/>
                    <a:pt x="54" y="150"/>
                    <a:pt x="54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3" y="150"/>
                    <a:pt x="53" y="150"/>
                    <a:pt x="53" y="150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2"/>
                    <a:pt x="52" y="152"/>
                    <a:pt x="52" y="152"/>
                  </a:cubicBezTo>
                  <a:cubicBezTo>
                    <a:pt x="50" y="153"/>
                    <a:pt x="50" y="153"/>
                    <a:pt x="50" y="153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6" y="154"/>
                    <a:pt x="46" y="154"/>
                    <a:pt x="46" y="154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0" y="151"/>
                    <a:pt x="50" y="151"/>
                    <a:pt x="50" y="151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1" y="150"/>
                    <a:pt x="51" y="150"/>
                    <a:pt x="51" y="150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3" y="149"/>
                    <a:pt x="53" y="149"/>
                  </a:cubicBezTo>
                  <a:close/>
                  <a:moveTo>
                    <a:pt x="61" y="146"/>
                  </a:moveTo>
                  <a:cubicBezTo>
                    <a:pt x="60" y="146"/>
                    <a:pt x="60" y="146"/>
                    <a:pt x="60" y="146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7" y="149"/>
                    <a:pt x="57" y="149"/>
                    <a:pt x="57" y="149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4" y="152"/>
                    <a:pt x="54" y="152"/>
                    <a:pt x="54" y="152"/>
                  </a:cubicBezTo>
                  <a:cubicBezTo>
                    <a:pt x="56" y="152"/>
                    <a:pt x="56" y="152"/>
                    <a:pt x="56" y="152"/>
                  </a:cubicBezTo>
                  <a:cubicBezTo>
                    <a:pt x="57" y="151"/>
                    <a:pt x="57" y="151"/>
                    <a:pt x="57" y="151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61" y="149"/>
                    <a:pt x="61" y="149"/>
                    <a:pt x="61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62" y="147"/>
                    <a:pt x="62" y="147"/>
                    <a:pt x="62" y="147"/>
                  </a:cubicBezTo>
                  <a:cubicBezTo>
                    <a:pt x="61" y="147"/>
                    <a:pt x="61" y="147"/>
                    <a:pt x="61" y="147"/>
                  </a:cubicBezTo>
                  <a:cubicBezTo>
                    <a:pt x="61" y="146"/>
                    <a:pt x="61" y="146"/>
                    <a:pt x="61" y="146"/>
                  </a:cubicBezTo>
                  <a:close/>
                  <a:moveTo>
                    <a:pt x="64" y="148"/>
                  </a:move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4" y="148"/>
                    <a:pt x="64" y="148"/>
                    <a:pt x="64" y="148"/>
                  </a:cubicBezTo>
                  <a:close/>
                  <a:moveTo>
                    <a:pt x="68" y="147"/>
                  </a:moveTo>
                  <a:cubicBezTo>
                    <a:pt x="68" y="147"/>
                    <a:pt x="68" y="147"/>
                    <a:pt x="68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68" y="147"/>
                    <a:pt x="68" y="147"/>
                    <a:pt x="68" y="147"/>
                  </a:cubicBezTo>
                  <a:cubicBezTo>
                    <a:pt x="68" y="147"/>
                    <a:pt x="68" y="147"/>
                    <a:pt x="68" y="147"/>
                  </a:cubicBezTo>
                  <a:close/>
                  <a:moveTo>
                    <a:pt x="66" y="147"/>
                  </a:moveTo>
                  <a:cubicBezTo>
                    <a:pt x="67" y="147"/>
                    <a:pt x="67" y="147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6" y="147"/>
                    <a:pt x="66" y="147"/>
                    <a:pt x="66" y="147"/>
                  </a:cubicBezTo>
                  <a:close/>
                  <a:moveTo>
                    <a:pt x="66" y="146"/>
                  </a:moveTo>
                  <a:cubicBezTo>
                    <a:pt x="66" y="146"/>
                    <a:pt x="66" y="146"/>
                    <a:pt x="66" y="146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67" y="146"/>
                    <a:pt x="67" y="146"/>
                    <a:pt x="67" y="146"/>
                  </a:cubicBezTo>
                  <a:cubicBezTo>
                    <a:pt x="66" y="146"/>
                    <a:pt x="66" y="146"/>
                    <a:pt x="66" y="146"/>
                  </a:cubicBezTo>
                  <a:close/>
                  <a:moveTo>
                    <a:pt x="65" y="146"/>
                  </a:moveTo>
                  <a:cubicBezTo>
                    <a:pt x="64" y="146"/>
                    <a:pt x="64" y="146"/>
                    <a:pt x="64" y="146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65" y="146"/>
                    <a:pt x="65" y="146"/>
                    <a:pt x="65" y="146"/>
                  </a:cubicBezTo>
                  <a:close/>
                  <a:moveTo>
                    <a:pt x="105" y="113"/>
                  </a:moveTo>
                  <a:cubicBezTo>
                    <a:pt x="105" y="113"/>
                    <a:pt x="105" y="113"/>
                    <a:pt x="105" y="113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5" y="113"/>
                    <a:pt x="105" y="113"/>
                    <a:pt x="105" y="113"/>
                  </a:cubicBezTo>
                  <a:close/>
                  <a:moveTo>
                    <a:pt x="104" y="113"/>
                  </a:moveTo>
                  <a:cubicBezTo>
                    <a:pt x="103" y="113"/>
                    <a:pt x="103" y="113"/>
                    <a:pt x="103" y="113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04" y="113"/>
                    <a:pt x="104" y="113"/>
                    <a:pt x="104" y="113"/>
                  </a:cubicBezTo>
                  <a:close/>
                  <a:moveTo>
                    <a:pt x="70" y="144"/>
                  </a:moveTo>
                  <a:cubicBezTo>
                    <a:pt x="70" y="143"/>
                    <a:pt x="70" y="143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77" y="141"/>
                    <a:pt x="77" y="141"/>
                    <a:pt x="77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4"/>
                    <a:pt x="77" y="144"/>
                    <a:pt x="77" y="144"/>
                  </a:cubicBezTo>
                  <a:cubicBezTo>
                    <a:pt x="75" y="144"/>
                    <a:pt x="75" y="144"/>
                    <a:pt x="75" y="144"/>
                  </a:cubicBezTo>
                  <a:cubicBezTo>
                    <a:pt x="74" y="144"/>
                    <a:pt x="74" y="144"/>
                    <a:pt x="74" y="144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2" y="145"/>
                    <a:pt x="72" y="145"/>
                    <a:pt x="72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0" y="144"/>
                    <a:pt x="70" y="144"/>
                    <a:pt x="70" y="1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Rectangle 163"/>
            <p:cNvSpPr>
              <a:spLocks noChangeArrowheads="1"/>
            </p:cNvSpPr>
            <p:nvPr/>
          </p:nvSpPr>
          <p:spPr bwMode="auto">
            <a:xfrm>
              <a:off x="2602388" y="2795127"/>
              <a:ext cx="3860" cy="38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164"/>
            <p:cNvSpPr>
              <a:spLocks/>
            </p:cNvSpPr>
            <p:nvPr/>
          </p:nvSpPr>
          <p:spPr bwMode="auto">
            <a:xfrm>
              <a:off x="2664145" y="2813139"/>
              <a:ext cx="47606" cy="19300"/>
            </a:xfrm>
            <a:custGeom>
              <a:avLst/>
              <a:gdLst>
                <a:gd name="T0" fmla="*/ 3 w 37"/>
                <a:gd name="T1" fmla="*/ 0 h 15"/>
                <a:gd name="T2" fmla="*/ 7 w 37"/>
                <a:gd name="T3" fmla="*/ 0 h 15"/>
                <a:gd name="T4" fmla="*/ 14 w 37"/>
                <a:gd name="T5" fmla="*/ 0 h 15"/>
                <a:gd name="T6" fmla="*/ 26 w 37"/>
                <a:gd name="T7" fmla="*/ 0 h 15"/>
                <a:gd name="T8" fmla="*/ 29 w 37"/>
                <a:gd name="T9" fmla="*/ 4 h 15"/>
                <a:gd name="T10" fmla="*/ 33 w 37"/>
                <a:gd name="T11" fmla="*/ 8 h 15"/>
                <a:gd name="T12" fmla="*/ 37 w 37"/>
                <a:gd name="T13" fmla="*/ 8 h 15"/>
                <a:gd name="T14" fmla="*/ 37 w 37"/>
                <a:gd name="T15" fmla="*/ 12 h 15"/>
                <a:gd name="T16" fmla="*/ 29 w 37"/>
                <a:gd name="T17" fmla="*/ 12 h 15"/>
                <a:gd name="T18" fmla="*/ 29 w 37"/>
                <a:gd name="T19" fmla="*/ 8 h 15"/>
                <a:gd name="T20" fmla="*/ 26 w 37"/>
                <a:gd name="T21" fmla="*/ 12 h 15"/>
                <a:gd name="T22" fmla="*/ 26 w 37"/>
                <a:gd name="T23" fmla="*/ 12 h 15"/>
                <a:gd name="T24" fmla="*/ 26 w 37"/>
                <a:gd name="T25" fmla="*/ 12 h 15"/>
                <a:gd name="T26" fmla="*/ 22 w 37"/>
                <a:gd name="T27" fmla="*/ 12 h 15"/>
                <a:gd name="T28" fmla="*/ 22 w 37"/>
                <a:gd name="T29" fmla="*/ 15 h 15"/>
                <a:gd name="T30" fmla="*/ 18 w 37"/>
                <a:gd name="T31" fmla="*/ 15 h 15"/>
                <a:gd name="T32" fmla="*/ 14 w 37"/>
                <a:gd name="T33" fmla="*/ 12 h 15"/>
                <a:gd name="T34" fmla="*/ 11 w 37"/>
                <a:gd name="T35" fmla="*/ 12 h 15"/>
                <a:gd name="T36" fmla="*/ 7 w 37"/>
                <a:gd name="T37" fmla="*/ 12 h 15"/>
                <a:gd name="T38" fmla="*/ 7 w 37"/>
                <a:gd name="T39" fmla="*/ 8 h 15"/>
                <a:gd name="T40" fmla="*/ 3 w 37"/>
                <a:gd name="T41" fmla="*/ 4 h 15"/>
                <a:gd name="T42" fmla="*/ 3 w 37"/>
                <a:gd name="T43" fmla="*/ 8 h 15"/>
                <a:gd name="T44" fmla="*/ 0 w 37"/>
                <a:gd name="T45" fmla="*/ 4 h 15"/>
                <a:gd name="T46" fmla="*/ 0 w 37"/>
                <a:gd name="T47" fmla="*/ 0 h 15"/>
                <a:gd name="T48" fmla="*/ 3 w 37"/>
                <a:gd name="T4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5">
                  <a:moveTo>
                    <a:pt x="3" y="0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7" y="8"/>
                  </a:lnTo>
                  <a:lnTo>
                    <a:pt x="37" y="12"/>
                  </a:lnTo>
                  <a:lnTo>
                    <a:pt x="29" y="12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2" y="12"/>
                  </a:lnTo>
                  <a:lnTo>
                    <a:pt x="22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3" y="4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165"/>
            <p:cNvSpPr>
              <a:spLocks noEditPoints="1"/>
            </p:cNvSpPr>
            <p:nvPr/>
          </p:nvSpPr>
          <p:spPr bwMode="auto">
            <a:xfrm>
              <a:off x="2745202" y="2779687"/>
              <a:ext cx="61758" cy="43745"/>
            </a:xfrm>
            <a:custGeom>
              <a:avLst/>
              <a:gdLst>
                <a:gd name="T0" fmla="*/ 11 w 13"/>
                <a:gd name="T1" fmla="*/ 8 h 9"/>
                <a:gd name="T2" fmla="*/ 12 w 13"/>
                <a:gd name="T3" fmla="*/ 7 h 9"/>
                <a:gd name="T4" fmla="*/ 12 w 13"/>
                <a:gd name="T5" fmla="*/ 5 h 9"/>
                <a:gd name="T6" fmla="*/ 13 w 13"/>
                <a:gd name="T7" fmla="*/ 5 h 9"/>
                <a:gd name="T8" fmla="*/ 12 w 13"/>
                <a:gd name="T9" fmla="*/ 3 h 9"/>
                <a:gd name="T10" fmla="*/ 13 w 13"/>
                <a:gd name="T11" fmla="*/ 2 h 9"/>
                <a:gd name="T12" fmla="*/ 12 w 13"/>
                <a:gd name="T13" fmla="*/ 2 h 9"/>
                <a:gd name="T14" fmla="*/ 10 w 13"/>
                <a:gd name="T15" fmla="*/ 1 h 9"/>
                <a:gd name="T16" fmla="*/ 8 w 13"/>
                <a:gd name="T17" fmla="*/ 1 h 9"/>
                <a:gd name="T18" fmla="*/ 6 w 13"/>
                <a:gd name="T19" fmla="*/ 1 h 9"/>
                <a:gd name="T20" fmla="*/ 6 w 13"/>
                <a:gd name="T21" fmla="*/ 2 h 9"/>
                <a:gd name="T22" fmla="*/ 8 w 13"/>
                <a:gd name="T23" fmla="*/ 3 h 9"/>
                <a:gd name="T24" fmla="*/ 8 w 13"/>
                <a:gd name="T25" fmla="*/ 5 h 9"/>
                <a:gd name="T26" fmla="*/ 10 w 13"/>
                <a:gd name="T27" fmla="*/ 6 h 9"/>
                <a:gd name="T28" fmla="*/ 10 w 13"/>
                <a:gd name="T29" fmla="*/ 7 h 9"/>
                <a:gd name="T30" fmla="*/ 8 w 13"/>
                <a:gd name="T31" fmla="*/ 7 h 9"/>
                <a:gd name="T32" fmla="*/ 6 w 13"/>
                <a:gd name="T33" fmla="*/ 7 h 9"/>
                <a:gd name="T34" fmla="*/ 4 w 13"/>
                <a:gd name="T35" fmla="*/ 7 h 9"/>
                <a:gd name="T36" fmla="*/ 4 w 13"/>
                <a:gd name="T37" fmla="*/ 6 h 9"/>
                <a:gd name="T38" fmla="*/ 2 w 13"/>
                <a:gd name="T39" fmla="*/ 6 h 9"/>
                <a:gd name="T40" fmla="*/ 0 w 13"/>
                <a:gd name="T41" fmla="*/ 7 h 9"/>
                <a:gd name="T42" fmla="*/ 2 w 13"/>
                <a:gd name="T43" fmla="*/ 8 h 9"/>
                <a:gd name="T44" fmla="*/ 3 w 13"/>
                <a:gd name="T45" fmla="*/ 9 h 9"/>
                <a:gd name="T46" fmla="*/ 4 w 13"/>
                <a:gd name="T47" fmla="*/ 8 h 9"/>
                <a:gd name="T48" fmla="*/ 7 w 13"/>
                <a:gd name="T49" fmla="*/ 8 h 9"/>
                <a:gd name="T50" fmla="*/ 10 w 13"/>
                <a:gd name="T51" fmla="*/ 8 h 9"/>
                <a:gd name="T52" fmla="*/ 11 w 13"/>
                <a:gd name="T53" fmla="*/ 9 h 9"/>
                <a:gd name="T54" fmla="*/ 8 w 13"/>
                <a:gd name="T55" fmla="*/ 0 h 9"/>
                <a:gd name="T56" fmla="*/ 8 w 13"/>
                <a:gd name="T57" fmla="*/ 1 h 9"/>
                <a:gd name="T58" fmla="*/ 6 w 13"/>
                <a:gd name="T59" fmla="*/ 5 h 9"/>
                <a:gd name="T60" fmla="*/ 8 w 13"/>
                <a:gd name="T61" fmla="*/ 5 h 9"/>
                <a:gd name="T62" fmla="*/ 7 w 13"/>
                <a:gd name="T6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" h="9"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2"/>
                    <a:pt x="6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6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66"/>
            <p:cNvSpPr>
              <a:spLocks noEditPoints="1"/>
            </p:cNvSpPr>
            <p:nvPr/>
          </p:nvSpPr>
          <p:spPr bwMode="auto">
            <a:xfrm>
              <a:off x="2530337" y="2714068"/>
              <a:ext cx="223874" cy="75912"/>
            </a:xfrm>
            <a:custGeom>
              <a:avLst/>
              <a:gdLst>
                <a:gd name="T0" fmla="*/ 37 w 174"/>
                <a:gd name="T1" fmla="*/ 22 h 59"/>
                <a:gd name="T2" fmla="*/ 33 w 174"/>
                <a:gd name="T3" fmla="*/ 29 h 59"/>
                <a:gd name="T4" fmla="*/ 33 w 174"/>
                <a:gd name="T5" fmla="*/ 29 h 59"/>
                <a:gd name="T6" fmla="*/ 33 w 174"/>
                <a:gd name="T7" fmla="*/ 26 h 59"/>
                <a:gd name="T8" fmla="*/ 11 w 174"/>
                <a:gd name="T9" fmla="*/ 18 h 59"/>
                <a:gd name="T10" fmla="*/ 7 w 174"/>
                <a:gd name="T11" fmla="*/ 18 h 59"/>
                <a:gd name="T12" fmla="*/ 0 w 174"/>
                <a:gd name="T13" fmla="*/ 22 h 59"/>
                <a:gd name="T14" fmla="*/ 7 w 174"/>
                <a:gd name="T15" fmla="*/ 22 h 59"/>
                <a:gd name="T16" fmla="*/ 15 w 174"/>
                <a:gd name="T17" fmla="*/ 22 h 59"/>
                <a:gd name="T18" fmla="*/ 22 w 174"/>
                <a:gd name="T19" fmla="*/ 18 h 59"/>
                <a:gd name="T20" fmla="*/ 33 w 174"/>
                <a:gd name="T21" fmla="*/ 11 h 59"/>
                <a:gd name="T22" fmla="*/ 44 w 174"/>
                <a:gd name="T23" fmla="*/ 11 h 59"/>
                <a:gd name="T24" fmla="*/ 56 w 174"/>
                <a:gd name="T25" fmla="*/ 14 h 59"/>
                <a:gd name="T26" fmla="*/ 48 w 174"/>
                <a:gd name="T27" fmla="*/ 14 h 59"/>
                <a:gd name="T28" fmla="*/ 63 w 174"/>
                <a:gd name="T29" fmla="*/ 18 h 59"/>
                <a:gd name="T30" fmla="*/ 70 w 174"/>
                <a:gd name="T31" fmla="*/ 22 h 59"/>
                <a:gd name="T32" fmla="*/ 78 w 174"/>
                <a:gd name="T33" fmla="*/ 22 h 59"/>
                <a:gd name="T34" fmla="*/ 89 w 174"/>
                <a:gd name="T35" fmla="*/ 26 h 59"/>
                <a:gd name="T36" fmla="*/ 96 w 174"/>
                <a:gd name="T37" fmla="*/ 26 h 59"/>
                <a:gd name="T38" fmla="*/ 104 w 174"/>
                <a:gd name="T39" fmla="*/ 26 h 59"/>
                <a:gd name="T40" fmla="*/ 115 w 174"/>
                <a:gd name="T41" fmla="*/ 40 h 59"/>
                <a:gd name="T42" fmla="*/ 126 w 174"/>
                <a:gd name="T43" fmla="*/ 44 h 59"/>
                <a:gd name="T44" fmla="*/ 130 w 174"/>
                <a:gd name="T45" fmla="*/ 48 h 59"/>
                <a:gd name="T46" fmla="*/ 118 w 174"/>
                <a:gd name="T47" fmla="*/ 55 h 59"/>
                <a:gd name="T48" fmla="*/ 130 w 174"/>
                <a:gd name="T49" fmla="*/ 55 h 59"/>
                <a:gd name="T50" fmla="*/ 148 w 174"/>
                <a:gd name="T51" fmla="*/ 59 h 59"/>
                <a:gd name="T52" fmla="*/ 159 w 174"/>
                <a:gd name="T53" fmla="*/ 55 h 59"/>
                <a:gd name="T54" fmla="*/ 174 w 174"/>
                <a:gd name="T55" fmla="*/ 51 h 59"/>
                <a:gd name="T56" fmla="*/ 170 w 174"/>
                <a:gd name="T57" fmla="*/ 48 h 59"/>
                <a:gd name="T58" fmla="*/ 152 w 174"/>
                <a:gd name="T59" fmla="*/ 40 h 59"/>
                <a:gd name="T60" fmla="*/ 152 w 174"/>
                <a:gd name="T61" fmla="*/ 37 h 59"/>
                <a:gd name="T62" fmla="*/ 144 w 174"/>
                <a:gd name="T63" fmla="*/ 37 h 59"/>
                <a:gd name="T64" fmla="*/ 137 w 174"/>
                <a:gd name="T65" fmla="*/ 29 h 59"/>
                <a:gd name="T66" fmla="*/ 126 w 174"/>
                <a:gd name="T67" fmla="*/ 29 h 59"/>
                <a:gd name="T68" fmla="*/ 126 w 174"/>
                <a:gd name="T69" fmla="*/ 29 h 59"/>
                <a:gd name="T70" fmla="*/ 111 w 174"/>
                <a:gd name="T71" fmla="*/ 22 h 59"/>
                <a:gd name="T72" fmla="*/ 96 w 174"/>
                <a:gd name="T73" fmla="*/ 14 h 59"/>
                <a:gd name="T74" fmla="*/ 89 w 174"/>
                <a:gd name="T75" fmla="*/ 7 h 59"/>
                <a:gd name="T76" fmla="*/ 70 w 174"/>
                <a:gd name="T77" fmla="*/ 3 h 59"/>
                <a:gd name="T78" fmla="*/ 59 w 174"/>
                <a:gd name="T79" fmla="*/ 3 h 59"/>
                <a:gd name="T80" fmla="*/ 41 w 174"/>
                <a:gd name="T81" fmla="*/ 3 h 59"/>
                <a:gd name="T82" fmla="*/ 22 w 174"/>
                <a:gd name="T83" fmla="*/ 7 h 59"/>
                <a:gd name="T84" fmla="*/ 11 w 174"/>
                <a:gd name="T85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4" h="59">
                  <a:moveTo>
                    <a:pt x="33" y="26"/>
                  </a:moveTo>
                  <a:lnTo>
                    <a:pt x="33" y="22"/>
                  </a:lnTo>
                  <a:lnTo>
                    <a:pt x="37" y="22"/>
                  </a:lnTo>
                  <a:lnTo>
                    <a:pt x="41" y="26"/>
                  </a:lnTo>
                  <a:lnTo>
                    <a:pt x="41" y="29"/>
                  </a:lnTo>
                  <a:lnTo>
                    <a:pt x="33" y="29"/>
                  </a:lnTo>
                  <a:lnTo>
                    <a:pt x="30" y="29"/>
                  </a:lnTo>
                  <a:lnTo>
                    <a:pt x="30" y="26"/>
                  </a:lnTo>
                  <a:lnTo>
                    <a:pt x="33" y="29"/>
                  </a:lnTo>
                  <a:lnTo>
                    <a:pt x="33" y="29"/>
                  </a:lnTo>
                  <a:lnTo>
                    <a:pt x="37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3" y="26"/>
                  </a:lnTo>
                  <a:close/>
                  <a:moveTo>
                    <a:pt x="11" y="18"/>
                  </a:moveTo>
                  <a:lnTo>
                    <a:pt x="11" y="18"/>
                  </a:lnTo>
                  <a:lnTo>
                    <a:pt x="11" y="22"/>
                  </a:lnTo>
                  <a:lnTo>
                    <a:pt x="7" y="18"/>
                  </a:lnTo>
                  <a:lnTo>
                    <a:pt x="4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11" y="22"/>
                  </a:lnTo>
                  <a:lnTo>
                    <a:pt x="15" y="22"/>
                  </a:lnTo>
                  <a:lnTo>
                    <a:pt x="19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3" y="11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44" y="11"/>
                  </a:lnTo>
                  <a:lnTo>
                    <a:pt x="48" y="11"/>
                  </a:lnTo>
                  <a:lnTo>
                    <a:pt x="52" y="11"/>
                  </a:lnTo>
                  <a:lnTo>
                    <a:pt x="56" y="14"/>
                  </a:lnTo>
                  <a:lnTo>
                    <a:pt x="52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8"/>
                  </a:lnTo>
                  <a:lnTo>
                    <a:pt x="59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7" y="18"/>
                  </a:lnTo>
                  <a:lnTo>
                    <a:pt x="70" y="22"/>
                  </a:lnTo>
                  <a:lnTo>
                    <a:pt x="74" y="22"/>
                  </a:lnTo>
                  <a:lnTo>
                    <a:pt x="74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81" y="26"/>
                  </a:lnTo>
                  <a:lnTo>
                    <a:pt x="89" y="26"/>
                  </a:lnTo>
                  <a:lnTo>
                    <a:pt x="89" y="26"/>
                  </a:lnTo>
                  <a:lnTo>
                    <a:pt x="93" y="26"/>
                  </a:lnTo>
                  <a:lnTo>
                    <a:pt x="96" y="26"/>
                  </a:lnTo>
                  <a:lnTo>
                    <a:pt x="96" y="29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7" y="37"/>
                  </a:lnTo>
                  <a:lnTo>
                    <a:pt x="111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8" y="44"/>
                  </a:lnTo>
                  <a:lnTo>
                    <a:pt x="126" y="44"/>
                  </a:lnTo>
                  <a:lnTo>
                    <a:pt x="126" y="44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26" y="48"/>
                  </a:lnTo>
                  <a:lnTo>
                    <a:pt x="118" y="55"/>
                  </a:lnTo>
                  <a:lnTo>
                    <a:pt x="118" y="55"/>
                  </a:lnTo>
                  <a:lnTo>
                    <a:pt x="126" y="55"/>
                  </a:lnTo>
                  <a:lnTo>
                    <a:pt x="130" y="55"/>
                  </a:lnTo>
                  <a:lnTo>
                    <a:pt x="130" y="55"/>
                  </a:lnTo>
                  <a:lnTo>
                    <a:pt x="141" y="55"/>
                  </a:lnTo>
                  <a:lnTo>
                    <a:pt x="144" y="55"/>
                  </a:lnTo>
                  <a:lnTo>
                    <a:pt x="148" y="59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59" y="55"/>
                  </a:lnTo>
                  <a:lnTo>
                    <a:pt x="163" y="51"/>
                  </a:lnTo>
                  <a:lnTo>
                    <a:pt x="170" y="51"/>
                  </a:lnTo>
                  <a:lnTo>
                    <a:pt x="174" y="51"/>
                  </a:lnTo>
                  <a:lnTo>
                    <a:pt x="174" y="48"/>
                  </a:lnTo>
                  <a:lnTo>
                    <a:pt x="174" y="48"/>
                  </a:lnTo>
                  <a:lnTo>
                    <a:pt x="170" y="48"/>
                  </a:lnTo>
                  <a:lnTo>
                    <a:pt x="167" y="44"/>
                  </a:lnTo>
                  <a:lnTo>
                    <a:pt x="15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37"/>
                  </a:lnTo>
                  <a:lnTo>
                    <a:pt x="152" y="33"/>
                  </a:lnTo>
                  <a:lnTo>
                    <a:pt x="148" y="37"/>
                  </a:lnTo>
                  <a:lnTo>
                    <a:pt x="144" y="37"/>
                  </a:lnTo>
                  <a:lnTo>
                    <a:pt x="141" y="29"/>
                  </a:lnTo>
                  <a:lnTo>
                    <a:pt x="137" y="33"/>
                  </a:lnTo>
                  <a:lnTo>
                    <a:pt x="137" y="29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26" y="29"/>
                  </a:lnTo>
                  <a:lnTo>
                    <a:pt x="126" y="26"/>
                  </a:lnTo>
                  <a:lnTo>
                    <a:pt x="126" y="26"/>
                  </a:lnTo>
                  <a:lnTo>
                    <a:pt x="126" y="29"/>
                  </a:lnTo>
                  <a:lnTo>
                    <a:pt x="122" y="26"/>
                  </a:lnTo>
                  <a:lnTo>
                    <a:pt x="115" y="26"/>
                  </a:lnTo>
                  <a:lnTo>
                    <a:pt x="111" y="22"/>
                  </a:lnTo>
                  <a:lnTo>
                    <a:pt x="107" y="18"/>
                  </a:lnTo>
                  <a:lnTo>
                    <a:pt x="104" y="14"/>
                  </a:lnTo>
                  <a:lnTo>
                    <a:pt x="96" y="14"/>
                  </a:lnTo>
                  <a:lnTo>
                    <a:pt x="93" y="14"/>
                  </a:lnTo>
                  <a:lnTo>
                    <a:pt x="93" y="11"/>
                  </a:lnTo>
                  <a:lnTo>
                    <a:pt x="89" y="7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0" y="3"/>
                  </a:lnTo>
                  <a:lnTo>
                    <a:pt x="67" y="7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1" y="14"/>
                  </a:lnTo>
                  <a:lnTo>
                    <a:pt x="11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167"/>
            <p:cNvSpPr>
              <a:spLocks noEditPoints="1"/>
            </p:cNvSpPr>
            <p:nvPr/>
          </p:nvSpPr>
          <p:spPr bwMode="auto">
            <a:xfrm>
              <a:off x="2668005" y="2636870"/>
              <a:ext cx="119657" cy="128663"/>
            </a:xfrm>
            <a:custGeom>
              <a:avLst/>
              <a:gdLst>
                <a:gd name="T0" fmla="*/ 89 w 93"/>
                <a:gd name="T1" fmla="*/ 89 h 100"/>
                <a:gd name="T2" fmla="*/ 78 w 93"/>
                <a:gd name="T3" fmla="*/ 100 h 100"/>
                <a:gd name="T4" fmla="*/ 89 w 93"/>
                <a:gd name="T5" fmla="*/ 93 h 100"/>
                <a:gd name="T6" fmla="*/ 82 w 93"/>
                <a:gd name="T7" fmla="*/ 93 h 100"/>
                <a:gd name="T8" fmla="*/ 78 w 93"/>
                <a:gd name="T9" fmla="*/ 100 h 100"/>
                <a:gd name="T10" fmla="*/ 93 w 93"/>
                <a:gd name="T11" fmla="*/ 78 h 100"/>
                <a:gd name="T12" fmla="*/ 86 w 93"/>
                <a:gd name="T13" fmla="*/ 78 h 100"/>
                <a:gd name="T14" fmla="*/ 78 w 93"/>
                <a:gd name="T15" fmla="*/ 67 h 100"/>
                <a:gd name="T16" fmla="*/ 71 w 93"/>
                <a:gd name="T17" fmla="*/ 74 h 100"/>
                <a:gd name="T18" fmla="*/ 71 w 93"/>
                <a:gd name="T19" fmla="*/ 78 h 100"/>
                <a:gd name="T20" fmla="*/ 78 w 93"/>
                <a:gd name="T21" fmla="*/ 67 h 100"/>
                <a:gd name="T22" fmla="*/ 71 w 93"/>
                <a:gd name="T23" fmla="*/ 67 h 100"/>
                <a:gd name="T24" fmla="*/ 67 w 93"/>
                <a:gd name="T25" fmla="*/ 67 h 100"/>
                <a:gd name="T26" fmla="*/ 56 w 93"/>
                <a:gd name="T27" fmla="*/ 52 h 100"/>
                <a:gd name="T28" fmla="*/ 60 w 93"/>
                <a:gd name="T29" fmla="*/ 67 h 100"/>
                <a:gd name="T30" fmla="*/ 56 w 93"/>
                <a:gd name="T31" fmla="*/ 60 h 100"/>
                <a:gd name="T32" fmla="*/ 56 w 93"/>
                <a:gd name="T33" fmla="*/ 52 h 100"/>
                <a:gd name="T34" fmla="*/ 41 w 93"/>
                <a:gd name="T35" fmla="*/ 56 h 100"/>
                <a:gd name="T36" fmla="*/ 41 w 93"/>
                <a:gd name="T37" fmla="*/ 52 h 100"/>
                <a:gd name="T38" fmla="*/ 67 w 93"/>
                <a:gd name="T39" fmla="*/ 52 h 100"/>
                <a:gd name="T40" fmla="*/ 67 w 93"/>
                <a:gd name="T41" fmla="*/ 45 h 100"/>
                <a:gd name="T42" fmla="*/ 52 w 93"/>
                <a:gd name="T43" fmla="*/ 41 h 100"/>
                <a:gd name="T44" fmla="*/ 52 w 93"/>
                <a:gd name="T45" fmla="*/ 48 h 100"/>
                <a:gd name="T46" fmla="*/ 56 w 93"/>
                <a:gd name="T47" fmla="*/ 45 h 100"/>
                <a:gd name="T48" fmla="*/ 52 w 93"/>
                <a:gd name="T49" fmla="*/ 37 h 100"/>
                <a:gd name="T50" fmla="*/ 45 w 93"/>
                <a:gd name="T51" fmla="*/ 30 h 100"/>
                <a:gd name="T52" fmla="*/ 41 w 93"/>
                <a:gd name="T53" fmla="*/ 34 h 100"/>
                <a:gd name="T54" fmla="*/ 41 w 93"/>
                <a:gd name="T55" fmla="*/ 30 h 100"/>
                <a:gd name="T56" fmla="*/ 37 w 93"/>
                <a:gd name="T57" fmla="*/ 26 h 100"/>
                <a:gd name="T58" fmla="*/ 30 w 93"/>
                <a:gd name="T59" fmla="*/ 4 h 100"/>
                <a:gd name="T60" fmla="*/ 34 w 93"/>
                <a:gd name="T61" fmla="*/ 11 h 100"/>
                <a:gd name="T62" fmla="*/ 26 w 93"/>
                <a:gd name="T63" fmla="*/ 19 h 100"/>
                <a:gd name="T64" fmla="*/ 30 w 93"/>
                <a:gd name="T65" fmla="*/ 8 h 100"/>
                <a:gd name="T66" fmla="*/ 19 w 93"/>
                <a:gd name="T67" fmla="*/ 0 h 100"/>
                <a:gd name="T68" fmla="*/ 4 w 93"/>
                <a:gd name="T69" fmla="*/ 4 h 100"/>
                <a:gd name="T70" fmla="*/ 15 w 93"/>
                <a:gd name="T71" fmla="*/ 0 h 100"/>
                <a:gd name="T72" fmla="*/ 15 w 93"/>
                <a:gd name="T73" fmla="*/ 4 h 100"/>
                <a:gd name="T74" fmla="*/ 0 w 93"/>
                <a:gd name="T75" fmla="*/ 4 h 100"/>
                <a:gd name="T76" fmla="*/ 26 w 93"/>
                <a:gd name="T77" fmla="*/ 30 h 100"/>
                <a:gd name="T78" fmla="*/ 23 w 93"/>
                <a:gd name="T79" fmla="*/ 34 h 100"/>
                <a:gd name="T80" fmla="*/ 15 w 93"/>
                <a:gd name="T81" fmla="*/ 45 h 100"/>
                <a:gd name="T82" fmla="*/ 15 w 93"/>
                <a:gd name="T83" fmla="*/ 45 h 100"/>
                <a:gd name="T84" fmla="*/ 15 w 93"/>
                <a:gd name="T85" fmla="*/ 45 h 100"/>
                <a:gd name="T86" fmla="*/ 11 w 93"/>
                <a:gd name="T87" fmla="*/ 45 h 100"/>
                <a:gd name="T88" fmla="*/ 15 w 93"/>
                <a:gd name="T89" fmla="*/ 34 h 100"/>
                <a:gd name="T90" fmla="*/ 11 w 93"/>
                <a:gd name="T91" fmla="*/ 34 h 100"/>
                <a:gd name="T92" fmla="*/ 11 w 93"/>
                <a:gd name="T93" fmla="*/ 37 h 100"/>
                <a:gd name="T94" fmla="*/ 19 w 93"/>
                <a:gd name="T95" fmla="*/ 45 h 100"/>
                <a:gd name="T96" fmla="*/ 15 w 93"/>
                <a:gd name="T97" fmla="*/ 56 h 100"/>
                <a:gd name="T98" fmla="*/ 19 w 93"/>
                <a:gd name="T99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3" h="100"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78" y="100"/>
                  </a:moveTo>
                  <a:lnTo>
                    <a:pt x="86" y="100"/>
                  </a:lnTo>
                  <a:lnTo>
                    <a:pt x="89" y="97"/>
                  </a:lnTo>
                  <a:lnTo>
                    <a:pt x="89" y="93"/>
                  </a:lnTo>
                  <a:lnTo>
                    <a:pt x="86" y="93"/>
                  </a:lnTo>
                  <a:lnTo>
                    <a:pt x="86" y="97"/>
                  </a:lnTo>
                  <a:lnTo>
                    <a:pt x="82" y="93"/>
                  </a:lnTo>
                  <a:lnTo>
                    <a:pt x="78" y="97"/>
                  </a:lnTo>
                  <a:lnTo>
                    <a:pt x="78" y="100"/>
                  </a:lnTo>
                  <a:lnTo>
                    <a:pt x="78" y="100"/>
                  </a:lnTo>
                  <a:close/>
                  <a:moveTo>
                    <a:pt x="86" y="74"/>
                  </a:moveTo>
                  <a:lnTo>
                    <a:pt x="89" y="74"/>
                  </a:lnTo>
                  <a:lnTo>
                    <a:pt x="93" y="78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6" y="78"/>
                  </a:lnTo>
                  <a:lnTo>
                    <a:pt x="86" y="74"/>
                  </a:lnTo>
                  <a:lnTo>
                    <a:pt x="86" y="74"/>
                  </a:lnTo>
                  <a:close/>
                  <a:moveTo>
                    <a:pt x="78" y="67"/>
                  </a:moveTo>
                  <a:lnTo>
                    <a:pt x="74" y="67"/>
                  </a:lnTo>
                  <a:lnTo>
                    <a:pt x="74" y="71"/>
                  </a:lnTo>
                  <a:lnTo>
                    <a:pt x="71" y="74"/>
                  </a:lnTo>
                  <a:lnTo>
                    <a:pt x="67" y="74"/>
                  </a:lnTo>
                  <a:lnTo>
                    <a:pt x="67" y="78"/>
                  </a:lnTo>
                  <a:lnTo>
                    <a:pt x="71" y="78"/>
                  </a:lnTo>
                  <a:lnTo>
                    <a:pt x="78" y="74"/>
                  </a:lnTo>
                  <a:lnTo>
                    <a:pt x="78" y="71"/>
                  </a:lnTo>
                  <a:lnTo>
                    <a:pt x="78" y="67"/>
                  </a:lnTo>
                  <a:lnTo>
                    <a:pt x="78" y="67"/>
                  </a:lnTo>
                  <a:close/>
                  <a:moveTo>
                    <a:pt x="67" y="67"/>
                  </a:moveTo>
                  <a:lnTo>
                    <a:pt x="71" y="67"/>
                  </a:lnTo>
                  <a:lnTo>
                    <a:pt x="71" y="71"/>
                  </a:lnTo>
                  <a:lnTo>
                    <a:pt x="71" y="71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56" y="52"/>
                  </a:moveTo>
                  <a:lnTo>
                    <a:pt x="56" y="60"/>
                  </a:lnTo>
                  <a:lnTo>
                    <a:pt x="60" y="63"/>
                  </a:lnTo>
                  <a:lnTo>
                    <a:pt x="60" y="67"/>
                  </a:lnTo>
                  <a:lnTo>
                    <a:pt x="60" y="67"/>
                  </a:lnTo>
                  <a:lnTo>
                    <a:pt x="56" y="63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56" y="52"/>
                  </a:lnTo>
                  <a:close/>
                  <a:moveTo>
                    <a:pt x="41" y="52"/>
                  </a:moveTo>
                  <a:lnTo>
                    <a:pt x="41" y="56"/>
                  </a:lnTo>
                  <a:lnTo>
                    <a:pt x="45" y="56"/>
                  </a:lnTo>
                  <a:lnTo>
                    <a:pt x="41" y="52"/>
                  </a:lnTo>
                  <a:lnTo>
                    <a:pt x="41" y="52"/>
                  </a:lnTo>
                  <a:close/>
                  <a:moveTo>
                    <a:pt x="67" y="45"/>
                  </a:moveTo>
                  <a:lnTo>
                    <a:pt x="67" y="48"/>
                  </a:lnTo>
                  <a:lnTo>
                    <a:pt x="67" y="52"/>
                  </a:lnTo>
                  <a:lnTo>
                    <a:pt x="71" y="48"/>
                  </a:lnTo>
                  <a:lnTo>
                    <a:pt x="67" y="45"/>
                  </a:lnTo>
                  <a:lnTo>
                    <a:pt x="67" y="45"/>
                  </a:lnTo>
                  <a:close/>
                  <a:moveTo>
                    <a:pt x="52" y="37"/>
                  </a:moveTo>
                  <a:lnTo>
                    <a:pt x="49" y="41"/>
                  </a:lnTo>
                  <a:lnTo>
                    <a:pt x="52" y="41"/>
                  </a:lnTo>
                  <a:lnTo>
                    <a:pt x="52" y="45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5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2" y="37"/>
                  </a:lnTo>
                  <a:close/>
                  <a:moveTo>
                    <a:pt x="37" y="26"/>
                  </a:moveTo>
                  <a:lnTo>
                    <a:pt x="41" y="26"/>
                  </a:lnTo>
                  <a:lnTo>
                    <a:pt x="45" y="30"/>
                  </a:lnTo>
                  <a:lnTo>
                    <a:pt x="45" y="37"/>
                  </a:lnTo>
                  <a:lnTo>
                    <a:pt x="41" y="37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5" y="34"/>
                  </a:lnTo>
                  <a:lnTo>
                    <a:pt x="41" y="30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26"/>
                  </a:lnTo>
                  <a:close/>
                  <a:moveTo>
                    <a:pt x="19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8"/>
                  </a:lnTo>
                  <a:lnTo>
                    <a:pt x="34" y="11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6" y="19"/>
                  </a:lnTo>
                  <a:lnTo>
                    <a:pt x="30" y="11"/>
                  </a:lnTo>
                  <a:lnTo>
                    <a:pt x="26" y="11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0" y="4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5" y="4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19" y="30"/>
                  </a:moveTo>
                  <a:lnTo>
                    <a:pt x="26" y="30"/>
                  </a:lnTo>
                  <a:lnTo>
                    <a:pt x="30" y="30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9" y="30"/>
                  </a:lnTo>
                  <a:close/>
                  <a:moveTo>
                    <a:pt x="15" y="45"/>
                  </a:moveTo>
                  <a:lnTo>
                    <a:pt x="15" y="45"/>
                  </a:lnTo>
                  <a:lnTo>
                    <a:pt x="19" y="45"/>
                  </a:lnTo>
                  <a:lnTo>
                    <a:pt x="15" y="45"/>
                  </a:lnTo>
                  <a:lnTo>
                    <a:pt x="15" y="45"/>
                  </a:lnTo>
                  <a:close/>
                  <a:moveTo>
                    <a:pt x="11" y="45"/>
                  </a:moveTo>
                  <a:lnTo>
                    <a:pt x="15" y="45"/>
                  </a:lnTo>
                  <a:lnTo>
                    <a:pt x="15" y="48"/>
                  </a:lnTo>
                  <a:lnTo>
                    <a:pt x="11" y="45"/>
                  </a:lnTo>
                  <a:lnTo>
                    <a:pt x="11" y="45"/>
                  </a:lnTo>
                  <a:close/>
                  <a:moveTo>
                    <a:pt x="15" y="41"/>
                  </a:moveTo>
                  <a:lnTo>
                    <a:pt x="19" y="41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1" y="30"/>
                  </a:lnTo>
                  <a:lnTo>
                    <a:pt x="11" y="34"/>
                  </a:lnTo>
                  <a:lnTo>
                    <a:pt x="8" y="37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5" y="41"/>
                  </a:lnTo>
                  <a:lnTo>
                    <a:pt x="15" y="41"/>
                  </a:lnTo>
                  <a:close/>
                  <a:moveTo>
                    <a:pt x="19" y="45"/>
                  </a:moveTo>
                  <a:lnTo>
                    <a:pt x="15" y="48"/>
                  </a:lnTo>
                  <a:lnTo>
                    <a:pt x="15" y="52"/>
                  </a:lnTo>
                  <a:lnTo>
                    <a:pt x="15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169"/>
            <p:cNvSpPr>
              <a:spLocks/>
            </p:cNvSpPr>
            <p:nvPr/>
          </p:nvSpPr>
          <p:spPr bwMode="auto">
            <a:xfrm>
              <a:off x="2558641" y="2990694"/>
              <a:ext cx="119657" cy="47606"/>
            </a:xfrm>
            <a:custGeom>
              <a:avLst/>
              <a:gdLst>
                <a:gd name="T0" fmla="*/ 82 w 93"/>
                <a:gd name="T1" fmla="*/ 33 h 37"/>
                <a:gd name="T2" fmla="*/ 74 w 93"/>
                <a:gd name="T3" fmla="*/ 26 h 37"/>
                <a:gd name="T4" fmla="*/ 78 w 93"/>
                <a:gd name="T5" fmla="*/ 18 h 37"/>
                <a:gd name="T6" fmla="*/ 82 w 93"/>
                <a:gd name="T7" fmla="*/ 18 h 37"/>
                <a:gd name="T8" fmla="*/ 78 w 93"/>
                <a:gd name="T9" fmla="*/ 15 h 37"/>
                <a:gd name="T10" fmla="*/ 78 w 93"/>
                <a:gd name="T11" fmla="*/ 18 h 37"/>
                <a:gd name="T12" fmla="*/ 74 w 93"/>
                <a:gd name="T13" fmla="*/ 15 h 37"/>
                <a:gd name="T14" fmla="*/ 67 w 93"/>
                <a:gd name="T15" fmla="*/ 11 h 37"/>
                <a:gd name="T16" fmla="*/ 63 w 93"/>
                <a:gd name="T17" fmla="*/ 7 h 37"/>
                <a:gd name="T18" fmla="*/ 56 w 93"/>
                <a:gd name="T19" fmla="*/ 11 h 37"/>
                <a:gd name="T20" fmla="*/ 56 w 93"/>
                <a:gd name="T21" fmla="*/ 15 h 37"/>
                <a:gd name="T22" fmla="*/ 52 w 93"/>
                <a:gd name="T23" fmla="*/ 18 h 37"/>
                <a:gd name="T24" fmla="*/ 41 w 93"/>
                <a:gd name="T25" fmla="*/ 22 h 37"/>
                <a:gd name="T26" fmla="*/ 45 w 93"/>
                <a:gd name="T27" fmla="*/ 26 h 37"/>
                <a:gd name="T28" fmla="*/ 48 w 93"/>
                <a:gd name="T29" fmla="*/ 29 h 37"/>
                <a:gd name="T30" fmla="*/ 48 w 93"/>
                <a:gd name="T31" fmla="*/ 33 h 37"/>
                <a:gd name="T32" fmla="*/ 41 w 93"/>
                <a:gd name="T33" fmla="*/ 33 h 37"/>
                <a:gd name="T34" fmla="*/ 34 w 93"/>
                <a:gd name="T35" fmla="*/ 37 h 37"/>
                <a:gd name="T36" fmla="*/ 34 w 93"/>
                <a:gd name="T37" fmla="*/ 33 h 37"/>
                <a:gd name="T38" fmla="*/ 34 w 93"/>
                <a:gd name="T39" fmla="*/ 29 h 37"/>
                <a:gd name="T40" fmla="*/ 30 w 93"/>
                <a:gd name="T41" fmla="*/ 26 h 37"/>
                <a:gd name="T42" fmla="*/ 30 w 93"/>
                <a:gd name="T43" fmla="*/ 29 h 37"/>
                <a:gd name="T44" fmla="*/ 26 w 93"/>
                <a:gd name="T45" fmla="*/ 29 h 37"/>
                <a:gd name="T46" fmla="*/ 22 w 93"/>
                <a:gd name="T47" fmla="*/ 26 h 37"/>
                <a:gd name="T48" fmla="*/ 15 w 93"/>
                <a:gd name="T49" fmla="*/ 22 h 37"/>
                <a:gd name="T50" fmla="*/ 15 w 93"/>
                <a:gd name="T51" fmla="*/ 18 h 37"/>
                <a:gd name="T52" fmla="*/ 11 w 93"/>
                <a:gd name="T53" fmla="*/ 18 h 37"/>
                <a:gd name="T54" fmla="*/ 4 w 93"/>
                <a:gd name="T55" fmla="*/ 18 h 37"/>
                <a:gd name="T56" fmla="*/ 4 w 93"/>
                <a:gd name="T57" fmla="*/ 18 h 37"/>
                <a:gd name="T58" fmla="*/ 4 w 93"/>
                <a:gd name="T59" fmla="*/ 15 h 37"/>
                <a:gd name="T60" fmla="*/ 4 w 93"/>
                <a:gd name="T61" fmla="*/ 11 h 37"/>
                <a:gd name="T62" fmla="*/ 0 w 93"/>
                <a:gd name="T63" fmla="*/ 7 h 37"/>
                <a:gd name="T64" fmla="*/ 4 w 93"/>
                <a:gd name="T65" fmla="*/ 3 h 37"/>
                <a:gd name="T66" fmla="*/ 8 w 93"/>
                <a:gd name="T67" fmla="*/ 0 h 37"/>
                <a:gd name="T68" fmla="*/ 11 w 93"/>
                <a:gd name="T69" fmla="*/ 3 h 37"/>
                <a:gd name="T70" fmla="*/ 15 w 93"/>
                <a:gd name="T71" fmla="*/ 7 h 37"/>
                <a:gd name="T72" fmla="*/ 15 w 93"/>
                <a:gd name="T73" fmla="*/ 7 h 37"/>
                <a:gd name="T74" fmla="*/ 15 w 93"/>
                <a:gd name="T75" fmla="*/ 7 h 37"/>
                <a:gd name="T76" fmla="*/ 19 w 93"/>
                <a:gd name="T77" fmla="*/ 11 h 37"/>
                <a:gd name="T78" fmla="*/ 19 w 93"/>
                <a:gd name="T79" fmla="*/ 7 h 37"/>
                <a:gd name="T80" fmla="*/ 22 w 93"/>
                <a:gd name="T81" fmla="*/ 7 h 37"/>
                <a:gd name="T82" fmla="*/ 34 w 93"/>
                <a:gd name="T83" fmla="*/ 11 h 37"/>
                <a:gd name="T84" fmla="*/ 37 w 93"/>
                <a:gd name="T85" fmla="*/ 7 h 37"/>
                <a:gd name="T86" fmla="*/ 56 w 93"/>
                <a:gd name="T87" fmla="*/ 3 h 37"/>
                <a:gd name="T88" fmla="*/ 59 w 93"/>
                <a:gd name="T89" fmla="*/ 0 h 37"/>
                <a:gd name="T90" fmla="*/ 63 w 93"/>
                <a:gd name="T91" fmla="*/ 3 h 37"/>
                <a:gd name="T92" fmla="*/ 74 w 93"/>
                <a:gd name="T93" fmla="*/ 3 h 37"/>
                <a:gd name="T94" fmla="*/ 85 w 93"/>
                <a:gd name="T95" fmla="*/ 7 h 37"/>
                <a:gd name="T96" fmla="*/ 89 w 93"/>
                <a:gd name="T97" fmla="*/ 11 h 37"/>
                <a:gd name="T98" fmla="*/ 93 w 93"/>
                <a:gd name="T99" fmla="*/ 15 h 37"/>
                <a:gd name="T100" fmla="*/ 93 w 93"/>
                <a:gd name="T101" fmla="*/ 18 h 37"/>
                <a:gd name="T102" fmla="*/ 89 w 93"/>
                <a:gd name="T103" fmla="*/ 26 h 37"/>
                <a:gd name="T104" fmla="*/ 85 w 93"/>
                <a:gd name="T105" fmla="*/ 29 h 37"/>
                <a:gd name="T106" fmla="*/ 82 w 93"/>
                <a:gd name="T10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3" h="37">
                  <a:moveTo>
                    <a:pt x="82" y="37"/>
                  </a:moveTo>
                  <a:lnTo>
                    <a:pt x="82" y="33"/>
                  </a:lnTo>
                  <a:lnTo>
                    <a:pt x="78" y="29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5"/>
                  </a:lnTo>
                  <a:lnTo>
                    <a:pt x="78" y="15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4" y="18"/>
                  </a:lnTo>
                  <a:lnTo>
                    <a:pt x="74" y="15"/>
                  </a:lnTo>
                  <a:lnTo>
                    <a:pt x="71" y="11"/>
                  </a:lnTo>
                  <a:lnTo>
                    <a:pt x="67" y="11"/>
                  </a:lnTo>
                  <a:lnTo>
                    <a:pt x="67" y="7"/>
                  </a:lnTo>
                  <a:lnTo>
                    <a:pt x="63" y="7"/>
                  </a:lnTo>
                  <a:lnTo>
                    <a:pt x="59" y="7"/>
                  </a:lnTo>
                  <a:lnTo>
                    <a:pt x="56" y="11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8" y="29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1" y="33"/>
                  </a:lnTo>
                  <a:lnTo>
                    <a:pt x="41" y="37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6"/>
                  </a:lnTo>
                  <a:lnTo>
                    <a:pt x="30" y="26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9" y="11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22" y="7"/>
                  </a:lnTo>
                  <a:lnTo>
                    <a:pt x="26" y="11"/>
                  </a:lnTo>
                  <a:lnTo>
                    <a:pt x="34" y="11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48" y="3"/>
                  </a:lnTo>
                  <a:lnTo>
                    <a:pt x="56" y="3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67" y="3"/>
                  </a:lnTo>
                  <a:lnTo>
                    <a:pt x="74" y="3"/>
                  </a:lnTo>
                  <a:lnTo>
                    <a:pt x="78" y="3"/>
                  </a:lnTo>
                  <a:lnTo>
                    <a:pt x="85" y="7"/>
                  </a:lnTo>
                  <a:lnTo>
                    <a:pt x="85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3" y="15"/>
                  </a:lnTo>
                  <a:lnTo>
                    <a:pt x="89" y="15"/>
                  </a:lnTo>
                  <a:lnTo>
                    <a:pt x="93" y="18"/>
                  </a:lnTo>
                  <a:lnTo>
                    <a:pt x="93" y="22"/>
                  </a:lnTo>
                  <a:lnTo>
                    <a:pt x="89" y="26"/>
                  </a:lnTo>
                  <a:lnTo>
                    <a:pt x="89" y="29"/>
                  </a:lnTo>
                  <a:lnTo>
                    <a:pt x="85" y="29"/>
                  </a:lnTo>
                  <a:lnTo>
                    <a:pt x="85" y="29"/>
                  </a:ln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170"/>
            <p:cNvSpPr>
              <a:spLocks/>
            </p:cNvSpPr>
            <p:nvPr/>
          </p:nvSpPr>
          <p:spPr bwMode="auto">
            <a:xfrm>
              <a:off x="2496883" y="2957241"/>
              <a:ext cx="72051" cy="61758"/>
            </a:xfrm>
            <a:custGeom>
              <a:avLst/>
              <a:gdLst>
                <a:gd name="T0" fmla="*/ 52 w 56"/>
                <a:gd name="T1" fmla="*/ 44 h 48"/>
                <a:gd name="T2" fmla="*/ 52 w 56"/>
                <a:gd name="T3" fmla="*/ 44 h 48"/>
                <a:gd name="T4" fmla="*/ 52 w 56"/>
                <a:gd name="T5" fmla="*/ 48 h 48"/>
                <a:gd name="T6" fmla="*/ 48 w 56"/>
                <a:gd name="T7" fmla="*/ 48 h 48"/>
                <a:gd name="T8" fmla="*/ 45 w 56"/>
                <a:gd name="T9" fmla="*/ 48 h 48"/>
                <a:gd name="T10" fmla="*/ 41 w 56"/>
                <a:gd name="T11" fmla="*/ 41 h 48"/>
                <a:gd name="T12" fmla="*/ 41 w 56"/>
                <a:gd name="T13" fmla="*/ 41 h 48"/>
                <a:gd name="T14" fmla="*/ 41 w 56"/>
                <a:gd name="T15" fmla="*/ 41 h 48"/>
                <a:gd name="T16" fmla="*/ 45 w 56"/>
                <a:gd name="T17" fmla="*/ 48 h 48"/>
                <a:gd name="T18" fmla="*/ 41 w 56"/>
                <a:gd name="T19" fmla="*/ 44 h 48"/>
                <a:gd name="T20" fmla="*/ 33 w 56"/>
                <a:gd name="T21" fmla="*/ 41 h 48"/>
                <a:gd name="T22" fmla="*/ 37 w 56"/>
                <a:gd name="T23" fmla="*/ 37 h 48"/>
                <a:gd name="T24" fmla="*/ 33 w 56"/>
                <a:gd name="T25" fmla="*/ 33 h 48"/>
                <a:gd name="T26" fmla="*/ 26 w 56"/>
                <a:gd name="T27" fmla="*/ 29 h 48"/>
                <a:gd name="T28" fmla="*/ 22 w 56"/>
                <a:gd name="T29" fmla="*/ 26 h 48"/>
                <a:gd name="T30" fmla="*/ 19 w 56"/>
                <a:gd name="T31" fmla="*/ 18 h 48"/>
                <a:gd name="T32" fmla="*/ 15 w 56"/>
                <a:gd name="T33" fmla="*/ 15 h 48"/>
                <a:gd name="T34" fmla="*/ 11 w 56"/>
                <a:gd name="T35" fmla="*/ 18 h 48"/>
                <a:gd name="T36" fmla="*/ 19 w 56"/>
                <a:gd name="T37" fmla="*/ 26 h 48"/>
                <a:gd name="T38" fmla="*/ 15 w 56"/>
                <a:gd name="T39" fmla="*/ 26 h 48"/>
                <a:gd name="T40" fmla="*/ 11 w 56"/>
                <a:gd name="T41" fmla="*/ 22 h 48"/>
                <a:gd name="T42" fmla="*/ 0 w 56"/>
                <a:gd name="T43" fmla="*/ 18 h 48"/>
                <a:gd name="T44" fmla="*/ 4 w 56"/>
                <a:gd name="T45" fmla="*/ 15 h 48"/>
                <a:gd name="T46" fmla="*/ 4 w 56"/>
                <a:gd name="T47" fmla="*/ 7 h 48"/>
                <a:gd name="T48" fmla="*/ 0 w 56"/>
                <a:gd name="T49" fmla="*/ 7 h 48"/>
                <a:gd name="T50" fmla="*/ 4 w 56"/>
                <a:gd name="T51" fmla="*/ 3 h 48"/>
                <a:gd name="T52" fmla="*/ 4 w 56"/>
                <a:gd name="T53" fmla="*/ 3 h 48"/>
                <a:gd name="T54" fmla="*/ 11 w 56"/>
                <a:gd name="T55" fmla="*/ 0 h 48"/>
                <a:gd name="T56" fmla="*/ 22 w 56"/>
                <a:gd name="T57" fmla="*/ 3 h 48"/>
                <a:gd name="T58" fmla="*/ 26 w 56"/>
                <a:gd name="T59" fmla="*/ 3 h 48"/>
                <a:gd name="T60" fmla="*/ 30 w 56"/>
                <a:gd name="T61" fmla="*/ 7 h 48"/>
                <a:gd name="T62" fmla="*/ 33 w 56"/>
                <a:gd name="T63" fmla="*/ 7 h 48"/>
                <a:gd name="T64" fmla="*/ 37 w 56"/>
                <a:gd name="T65" fmla="*/ 11 h 48"/>
                <a:gd name="T66" fmla="*/ 41 w 56"/>
                <a:gd name="T67" fmla="*/ 7 h 48"/>
                <a:gd name="T68" fmla="*/ 41 w 56"/>
                <a:gd name="T69" fmla="*/ 11 h 48"/>
                <a:gd name="T70" fmla="*/ 45 w 56"/>
                <a:gd name="T71" fmla="*/ 18 h 48"/>
                <a:gd name="T72" fmla="*/ 48 w 56"/>
                <a:gd name="T73" fmla="*/ 22 h 48"/>
                <a:gd name="T74" fmla="*/ 52 w 56"/>
                <a:gd name="T75" fmla="*/ 26 h 48"/>
                <a:gd name="T76" fmla="*/ 56 w 56"/>
                <a:gd name="T77" fmla="*/ 26 h 48"/>
                <a:gd name="T78" fmla="*/ 52 w 56"/>
                <a:gd name="T79" fmla="*/ 29 h 48"/>
                <a:gd name="T80" fmla="*/ 48 w 56"/>
                <a:gd name="T81" fmla="*/ 33 h 48"/>
                <a:gd name="T82" fmla="*/ 52 w 56"/>
                <a:gd name="T83" fmla="*/ 37 h 48"/>
                <a:gd name="T84" fmla="*/ 52 w 56"/>
                <a:gd name="T85" fmla="*/ 41 h 48"/>
                <a:gd name="T86" fmla="*/ 52 w 56"/>
                <a:gd name="T87" fmla="*/ 44 h 48"/>
                <a:gd name="T88" fmla="*/ 52 w 56"/>
                <a:gd name="T8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48">
                  <a:moveTo>
                    <a:pt x="52" y="44"/>
                  </a:move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5" y="44"/>
                  </a:lnTo>
                  <a:lnTo>
                    <a:pt x="45" y="48"/>
                  </a:lnTo>
                  <a:lnTo>
                    <a:pt x="41" y="48"/>
                  </a:lnTo>
                  <a:lnTo>
                    <a:pt x="41" y="44"/>
                  </a:lnTo>
                  <a:lnTo>
                    <a:pt x="37" y="44"/>
                  </a:lnTo>
                  <a:lnTo>
                    <a:pt x="33" y="41"/>
                  </a:lnTo>
                  <a:lnTo>
                    <a:pt x="33" y="41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3" y="33"/>
                  </a:lnTo>
                  <a:lnTo>
                    <a:pt x="30" y="33"/>
                  </a:lnTo>
                  <a:lnTo>
                    <a:pt x="26" y="29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9" y="18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9" y="22"/>
                  </a:lnTo>
                  <a:lnTo>
                    <a:pt x="19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37" y="7"/>
                  </a:lnTo>
                  <a:lnTo>
                    <a:pt x="37" y="11"/>
                  </a:lnTo>
                  <a:lnTo>
                    <a:pt x="41" y="11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8" y="18"/>
                  </a:lnTo>
                  <a:lnTo>
                    <a:pt x="48" y="22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2" y="26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48" y="33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2" y="37"/>
                  </a:lnTo>
                  <a:lnTo>
                    <a:pt x="52" y="41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171"/>
            <p:cNvSpPr>
              <a:spLocks/>
            </p:cNvSpPr>
            <p:nvPr/>
          </p:nvSpPr>
          <p:spPr bwMode="auto">
            <a:xfrm>
              <a:off x="2463432" y="2885191"/>
              <a:ext cx="100357" cy="86205"/>
            </a:xfrm>
            <a:custGeom>
              <a:avLst/>
              <a:gdLst>
                <a:gd name="T0" fmla="*/ 8 w 21"/>
                <a:gd name="T1" fmla="*/ 16 h 18"/>
                <a:gd name="T2" fmla="*/ 10 w 21"/>
                <a:gd name="T3" fmla="*/ 15 h 18"/>
                <a:gd name="T4" fmla="*/ 13 w 21"/>
                <a:gd name="T5" fmla="*/ 16 h 18"/>
                <a:gd name="T6" fmla="*/ 14 w 21"/>
                <a:gd name="T7" fmla="*/ 16 h 18"/>
                <a:gd name="T8" fmla="*/ 15 w 21"/>
                <a:gd name="T9" fmla="*/ 17 h 18"/>
                <a:gd name="T10" fmla="*/ 16 w 21"/>
                <a:gd name="T11" fmla="*/ 17 h 18"/>
                <a:gd name="T12" fmla="*/ 17 w 21"/>
                <a:gd name="T13" fmla="*/ 17 h 18"/>
                <a:gd name="T14" fmla="*/ 17 w 21"/>
                <a:gd name="T15" fmla="*/ 17 h 18"/>
                <a:gd name="T16" fmla="*/ 17 w 21"/>
                <a:gd name="T17" fmla="*/ 15 h 18"/>
                <a:gd name="T18" fmla="*/ 17 w 21"/>
                <a:gd name="T19" fmla="*/ 14 h 18"/>
                <a:gd name="T20" fmla="*/ 17 w 21"/>
                <a:gd name="T21" fmla="*/ 13 h 18"/>
                <a:gd name="T22" fmla="*/ 17 w 21"/>
                <a:gd name="T23" fmla="*/ 14 h 18"/>
                <a:gd name="T24" fmla="*/ 17 w 21"/>
                <a:gd name="T25" fmla="*/ 13 h 18"/>
                <a:gd name="T26" fmla="*/ 17 w 21"/>
                <a:gd name="T27" fmla="*/ 11 h 18"/>
                <a:gd name="T28" fmla="*/ 18 w 21"/>
                <a:gd name="T29" fmla="*/ 9 h 18"/>
                <a:gd name="T30" fmla="*/ 18 w 21"/>
                <a:gd name="T31" fmla="*/ 10 h 18"/>
                <a:gd name="T32" fmla="*/ 18 w 21"/>
                <a:gd name="T33" fmla="*/ 11 h 18"/>
                <a:gd name="T34" fmla="*/ 18 w 21"/>
                <a:gd name="T35" fmla="*/ 11 h 18"/>
                <a:gd name="T36" fmla="*/ 19 w 21"/>
                <a:gd name="T37" fmla="*/ 7 h 18"/>
                <a:gd name="T38" fmla="*/ 18 w 21"/>
                <a:gd name="T39" fmla="*/ 7 h 18"/>
                <a:gd name="T40" fmla="*/ 18 w 21"/>
                <a:gd name="T41" fmla="*/ 6 h 18"/>
                <a:gd name="T42" fmla="*/ 19 w 21"/>
                <a:gd name="T43" fmla="*/ 6 h 18"/>
                <a:gd name="T44" fmla="*/ 19 w 21"/>
                <a:gd name="T45" fmla="*/ 5 h 18"/>
                <a:gd name="T46" fmla="*/ 20 w 21"/>
                <a:gd name="T47" fmla="*/ 4 h 18"/>
                <a:gd name="T48" fmla="*/ 20 w 21"/>
                <a:gd name="T49" fmla="*/ 3 h 18"/>
                <a:gd name="T50" fmla="*/ 20 w 21"/>
                <a:gd name="T51" fmla="*/ 2 h 18"/>
                <a:gd name="T52" fmla="*/ 20 w 21"/>
                <a:gd name="T53" fmla="*/ 0 h 18"/>
                <a:gd name="T54" fmla="*/ 21 w 21"/>
                <a:gd name="T55" fmla="*/ 0 h 18"/>
                <a:gd name="T56" fmla="*/ 19 w 21"/>
                <a:gd name="T57" fmla="*/ 0 h 18"/>
                <a:gd name="T58" fmla="*/ 19 w 21"/>
                <a:gd name="T59" fmla="*/ 0 h 18"/>
                <a:gd name="T60" fmla="*/ 18 w 21"/>
                <a:gd name="T61" fmla="*/ 0 h 18"/>
                <a:gd name="T62" fmla="*/ 17 w 21"/>
                <a:gd name="T63" fmla="*/ 1 h 18"/>
                <a:gd name="T64" fmla="*/ 16 w 21"/>
                <a:gd name="T65" fmla="*/ 2 h 18"/>
                <a:gd name="T66" fmla="*/ 14 w 21"/>
                <a:gd name="T67" fmla="*/ 2 h 18"/>
                <a:gd name="T68" fmla="*/ 14 w 21"/>
                <a:gd name="T69" fmla="*/ 1 h 18"/>
                <a:gd name="T70" fmla="*/ 13 w 21"/>
                <a:gd name="T71" fmla="*/ 2 h 18"/>
                <a:gd name="T72" fmla="*/ 12 w 21"/>
                <a:gd name="T73" fmla="*/ 3 h 18"/>
                <a:gd name="T74" fmla="*/ 11 w 21"/>
                <a:gd name="T75" fmla="*/ 3 h 18"/>
                <a:gd name="T76" fmla="*/ 9 w 21"/>
                <a:gd name="T77" fmla="*/ 4 h 18"/>
                <a:gd name="T78" fmla="*/ 8 w 21"/>
                <a:gd name="T79" fmla="*/ 5 h 18"/>
                <a:gd name="T80" fmla="*/ 8 w 21"/>
                <a:gd name="T81" fmla="*/ 4 h 18"/>
                <a:gd name="T82" fmla="*/ 5 w 21"/>
                <a:gd name="T83" fmla="*/ 5 h 18"/>
                <a:gd name="T84" fmla="*/ 4 w 21"/>
                <a:gd name="T85" fmla="*/ 6 h 18"/>
                <a:gd name="T86" fmla="*/ 4 w 21"/>
                <a:gd name="T87" fmla="*/ 7 h 18"/>
                <a:gd name="T88" fmla="*/ 2 w 21"/>
                <a:gd name="T89" fmla="*/ 8 h 18"/>
                <a:gd name="T90" fmla="*/ 1 w 21"/>
                <a:gd name="T91" fmla="*/ 8 h 18"/>
                <a:gd name="T92" fmla="*/ 0 w 21"/>
                <a:gd name="T93" fmla="*/ 8 h 18"/>
                <a:gd name="T94" fmla="*/ 2 w 21"/>
                <a:gd name="T95" fmla="*/ 10 h 18"/>
                <a:gd name="T96" fmla="*/ 2 w 21"/>
                <a:gd name="T97" fmla="*/ 11 h 18"/>
                <a:gd name="T98" fmla="*/ 5 w 21"/>
                <a:gd name="T99" fmla="*/ 14 h 18"/>
                <a:gd name="T100" fmla="*/ 7 w 21"/>
                <a:gd name="T101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" h="18"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172"/>
            <p:cNvSpPr>
              <a:spLocks/>
            </p:cNvSpPr>
            <p:nvPr/>
          </p:nvSpPr>
          <p:spPr bwMode="auto">
            <a:xfrm>
              <a:off x="2420973" y="2862031"/>
              <a:ext cx="142816" cy="61758"/>
            </a:xfrm>
            <a:custGeom>
              <a:avLst/>
              <a:gdLst>
                <a:gd name="T0" fmla="*/ 41 w 111"/>
                <a:gd name="T1" fmla="*/ 48 h 48"/>
                <a:gd name="T2" fmla="*/ 48 w 111"/>
                <a:gd name="T3" fmla="*/ 44 h 48"/>
                <a:gd name="T4" fmla="*/ 48 w 111"/>
                <a:gd name="T5" fmla="*/ 40 h 48"/>
                <a:gd name="T6" fmla="*/ 52 w 111"/>
                <a:gd name="T7" fmla="*/ 37 h 48"/>
                <a:gd name="T8" fmla="*/ 63 w 111"/>
                <a:gd name="T9" fmla="*/ 33 h 48"/>
                <a:gd name="T10" fmla="*/ 63 w 111"/>
                <a:gd name="T11" fmla="*/ 37 h 48"/>
                <a:gd name="T12" fmla="*/ 66 w 111"/>
                <a:gd name="T13" fmla="*/ 33 h 48"/>
                <a:gd name="T14" fmla="*/ 74 w 111"/>
                <a:gd name="T15" fmla="*/ 29 h 48"/>
                <a:gd name="T16" fmla="*/ 78 w 111"/>
                <a:gd name="T17" fmla="*/ 29 h 48"/>
                <a:gd name="T18" fmla="*/ 81 w 111"/>
                <a:gd name="T19" fmla="*/ 26 h 48"/>
                <a:gd name="T20" fmla="*/ 85 w 111"/>
                <a:gd name="T21" fmla="*/ 22 h 48"/>
                <a:gd name="T22" fmla="*/ 85 w 111"/>
                <a:gd name="T23" fmla="*/ 26 h 48"/>
                <a:gd name="T24" fmla="*/ 92 w 111"/>
                <a:gd name="T25" fmla="*/ 26 h 48"/>
                <a:gd name="T26" fmla="*/ 96 w 111"/>
                <a:gd name="T27" fmla="*/ 22 h 48"/>
                <a:gd name="T28" fmla="*/ 100 w 111"/>
                <a:gd name="T29" fmla="*/ 18 h 48"/>
                <a:gd name="T30" fmla="*/ 104 w 111"/>
                <a:gd name="T31" fmla="*/ 18 h 48"/>
                <a:gd name="T32" fmla="*/ 104 w 111"/>
                <a:gd name="T33" fmla="*/ 18 h 48"/>
                <a:gd name="T34" fmla="*/ 111 w 111"/>
                <a:gd name="T35" fmla="*/ 18 h 48"/>
                <a:gd name="T36" fmla="*/ 111 w 111"/>
                <a:gd name="T37" fmla="*/ 14 h 48"/>
                <a:gd name="T38" fmla="*/ 104 w 111"/>
                <a:gd name="T39" fmla="*/ 11 h 48"/>
                <a:gd name="T40" fmla="*/ 104 w 111"/>
                <a:gd name="T41" fmla="*/ 14 h 48"/>
                <a:gd name="T42" fmla="*/ 96 w 111"/>
                <a:gd name="T43" fmla="*/ 14 h 48"/>
                <a:gd name="T44" fmla="*/ 89 w 111"/>
                <a:gd name="T45" fmla="*/ 11 h 48"/>
                <a:gd name="T46" fmla="*/ 89 w 111"/>
                <a:gd name="T47" fmla="*/ 11 h 48"/>
                <a:gd name="T48" fmla="*/ 89 w 111"/>
                <a:gd name="T49" fmla="*/ 7 h 48"/>
                <a:gd name="T50" fmla="*/ 96 w 111"/>
                <a:gd name="T51" fmla="*/ 7 h 48"/>
                <a:gd name="T52" fmla="*/ 100 w 111"/>
                <a:gd name="T53" fmla="*/ 11 h 48"/>
                <a:gd name="T54" fmla="*/ 92 w 111"/>
                <a:gd name="T55" fmla="*/ 7 h 48"/>
                <a:gd name="T56" fmla="*/ 89 w 111"/>
                <a:gd name="T57" fmla="*/ 7 h 48"/>
                <a:gd name="T58" fmla="*/ 85 w 111"/>
                <a:gd name="T59" fmla="*/ 7 h 48"/>
                <a:gd name="T60" fmla="*/ 74 w 111"/>
                <a:gd name="T61" fmla="*/ 3 h 48"/>
                <a:gd name="T62" fmla="*/ 63 w 111"/>
                <a:gd name="T63" fmla="*/ 0 h 48"/>
                <a:gd name="T64" fmla="*/ 59 w 111"/>
                <a:gd name="T65" fmla="*/ 3 h 48"/>
                <a:gd name="T66" fmla="*/ 59 w 111"/>
                <a:gd name="T67" fmla="*/ 3 h 48"/>
                <a:gd name="T68" fmla="*/ 55 w 111"/>
                <a:gd name="T69" fmla="*/ 3 h 48"/>
                <a:gd name="T70" fmla="*/ 41 w 111"/>
                <a:gd name="T71" fmla="*/ 3 h 48"/>
                <a:gd name="T72" fmla="*/ 29 w 111"/>
                <a:gd name="T73" fmla="*/ 7 h 48"/>
                <a:gd name="T74" fmla="*/ 26 w 111"/>
                <a:gd name="T75" fmla="*/ 7 h 48"/>
                <a:gd name="T76" fmla="*/ 22 w 111"/>
                <a:gd name="T77" fmla="*/ 11 h 48"/>
                <a:gd name="T78" fmla="*/ 15 w 111"/>
                <a:gd name="T79" fmla="*/ 14 h 48"/>
                <a:gd name="T80" fmla="*/ 7 w 111"/>
                <a:gd name="T81" fmla="*/ 18 h 48"/>
                <a:gd name="T82" fmla="*/ 7 w 111"/>
                <a:gd name="T83" fmla="*/ 26 h 48"/>
                <a:gd name="T84" fmla="*/ 4 w 111"/>
                <a:gd name="T85" fmla="*/ 29 h 48"/>
                <a:gd name="T86" fmla="*/ 4 w 111"/>
                <a:gd name="T87" fmla="*/ 29 h 48"/>
                <a:gd name="T88" fmla="*/ 4 w 111"/>
                <a:gd name="T89" fmla="*/ 40 h 48"/>
                <a:gd name="T90" fmla="*/ 11 w 111"/>
                <a:gd name="T91" fmla="*/ 44 h 48"/>
                <a:gd name="T92" fmla="*/ 15 w 111"/>
                <a:gd name="T93" fmla="*/ 44 h 48"/>
                <a:gd name="T94" fmla="*/ 15 w 111"/>
                <a:gd name="T95" fmla="*/ 44 h 48"/>
                <a:gd name="T96" fmla="*/ 18 w 111"/>
                <a:gd name="T97" fmla="*/ 48 h 48"/>
                <a:gd name="T98" fmla="*/ 29 w 111"/>
                <a:gd name="T99" fmla="*/ 48 h 48"/>
                <a:gd name="T100" fmla="*/ 29 w 111"/>
                <a:gd name="T101" fmla="*/ 44 h 48"/>
                <a:gd name="T102" fmla="*/ 33 w 111"/>
                <a:gd name="T103" fmla="*/ 44 h 48"/>
                <a:gd name="T104" fmla="*/ 37 w 111"/>
                <a:gd name="T105" fmla="*/ 44 h 48"/>
                <a:gd name="T106" fmla="*/ 37 w 111"/>
                <a:gd name="T107" fmla="*/ 44 h 48"/>
                <a:gd name="T108" fmla="*/ 37 w 111"/>
                <a:gd name="T10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48">
                  <a:moveTo>
                    <a:pt x="37" y="48"/>
                  </a:moveTo>
                  <a:lnTo>
                    <a:pt x="41" y="48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37"/>
                  </a:lnTo>
                  <a:lnTo>
                    <a:pt x="52" y="37"/>
                  </a:lnTo>
                  <a:lnTo>
                    <a:pt x="55" y="33"/>
                  </a:lnTo>
                  <a:lnTo>
                    <a:pt x="63" y="33"/>
                  </a:lnTo>
                  <a:lnTo>
                    <a:pt x="63" y="37"/>
                  </a:lnTo>
                  <a:lnTo>
                    <a:pt x="63" y="37"/>
                  </a:lnTo>
                  <a:lnTo>
                    <a:pt x="66" y="37"/>
                  </a:lnTo>
                  <a:lnTo>
                    <a:pt x="66" y="33"/>
                  </a:lnTo>
                  <a:lnTo>
                    <a:pt x="70" y="33"/>
                  </a:lnTo>
                  <a:lnTo>
                    <a:pt x="74" y="29"/>
                  </a:lnTo>
                  <a:lnTo>
                    <a:pt x="78" y="29"/>
                  </a:lnTo>
                  <a:lnTo>
                    <a:pt x="78" y="29"/>
                  </a:lnTo>
                  <a:lnTo>
                    <a:pt x="78" y="26"/>
                  </a:lnTo>
                  <a:lnTo>
                    <a:pt x="81" y="26"/>
                  </a:lnTo>
                  <a:lnTo>
                    <a:pt x="81" y="22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5" y="26"/>
                  </a:lnTo>
                  <a:lnTo>
                    <a:pt x="89" y="22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6" y="22"/>
                  </a:lnTo>
                  <a:lnTo>
                    <a:pt x="100" y="22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7" y="18"/>
                  </a:lnTo>
                  <a:lnTo>
                    <a:pt x="111" y="18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7" y="11"/>
                  </a:lnTo>
                  <a:lnTo>
                    <a:pt x="104" y="11"/>
                  </a:lnTo>
                  <a:lnTo>
                    <a:pt x="100" y="11"/>
                  </a:lnTo>
                  <a:lnTo>
                    <a:pt x="104" y="14"/>
                  </a:lnTo>
                  <a:lnTo>
                    <a:pt x="100" y="14"/>
                  </a:lnTo>
                  <a:lnTo>
                    <a:pt x="96" y="14"/>
                  </a:lnTo>
                  <a:lnTo>
                    <a:pt x="92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92" y="11"/>
                  </a:lnTo>
                  <a:lnTo>
                    <a:pt x="89" y="7"/>
                  </a:lnTo>
                  <a:lnTo>
                    <a:pt x="92" y="7"/>
                  </a:lnTo>
                  <a:lnTo>
                    <a:pt x="96" y="7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96" y="7"/>
                  </a:lnTo>
                  <a:lnTo>
                    <a:pt x="92" y="7"/>
                  </a:lnTo>
                  <a:lnTo>
                    <a:pt x="89" y="3"/>
                  </a:lnTo>
                  <a:lnTo>
                    <a:pt x="89" y="7"/>
                  </a:lnTo>
                  <a:lnTo>
                    <a:pt x="85" y="3"/>
                  </a:lnTo>
                  <a:lnTo>
                    <a:pt x="85" y="7"/>
                  </a:lnTo>
                  <a:lnTo>
                    <a:pt x="81" y="7"/>
                  </a:lnTo>
                  <a:lnTo>
                    <a:pt x="74" y="3"/>
                  </a:lnTo>
                  <a:lnTo>
                    <a:pt x="66" y="3"/>
                  </a:lnTo>
                  <a:lnTo>
                    <a:pt x="63" y="0"/>
                  </a:lnTo>
                  <a:lnTo>
                    <a:pt x="59" y="0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48" y="3"/>
                  </a:lnTo>
                  <a:lnTo>
                    <a:pt x="41" y="3"/>
                  </a:lnTo>
                  <a:lnTo>
                    <a:pt x="33" y="3"/>
                  </a:lnTo>
                  <a:lnTo>
                    <a:pt x="29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2" y="7"/>
                  </a:lnTo>
                  <a:lnTo>
                    <a:pt x="22" y="11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11" y="22"/>
                  </a:lnTo>
                  <a:lnTo>
                    <a:pt x="7" y="26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0" y="37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11" y="44"/>
                  </a:lnTo>
                  <a:lnTo>
                    <a:pt x="15" y="48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9" y="48"/>
                  </a:lnTo>
                  <a:lnTo>
                    <a:pt x="33" y="44"/>
                  </a:lnTo>
                  <a:lnTo>
                    <a:pt x="29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4"/>
                  </a:lnTo>
                  <a:lnTo>
                    <a:pt x="37" y="48"/>
                  </a:lnTo>
                  <a:lnTo>
                    <a:pt x="37" y="48"/>
                  </a:lnTo>
                  <a:lnTo>
                    <a:pt x="37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173"/>
            <p:cNvSpPr>
              <a:spLocks/>
            </p:cNvSpPr>
            <p:nvPr/>
          </p:nvSpPr>
          <p:spPr bwMode="auto">
            <a:xfrm>
              <a:off x="2410678" y="2895484"/>
              <a:ext cx="52752" cy="28306"/>
            </a:xfrm>
            <a:custGeom>
              <a:avLst/>
              <a:gdLst>
                <a:gd name="T0" fmla="*/ 15 w 41"/>
                <a:gd name="T1" fmla="*/ 0 h 22"/>
                <a:gd name="T2" fmla="*/ 19 w 41"/>
                <a:gd name="T3" fmla="*/ 0 h 22"/>
                <a:gd name="T4" fmla="*/ 19 w 41"/>
                <a:gd name="T5" fmla="*/ 3 h 22"/>
                <a:gd name="T6" fmla="*/ 19 w 41"/>
                <a:gd name="T7" fmla="*/ 3 h 22"/>
                <a:gd name="T8" fmla="*/ 23 w 41"/>
                <a:gd name="T9" fmla="*/ 3 h 22"/>
                <a:gd name="T10" fmla="*/ 26 w 41"/>
                <a:gd name="T11" fmla="*/ 3 h 22"/>
                <a:gd name="T12" fmla="*/ 26 w 41"/>
                <a:gd name="T13" fmla="*/ 3 h 22"/>
                <a:gd name="T14" fmla="*/ 30 w 41"/>
                <a:gd name="T15" fmla="*/ 7 h 22"/>
                <a:gd name="T16" fmla="*/ 30 w 41"/>
                <a:gd name="T17" fmla="*/ 7 h 22"/>
                <a:gd name="T18" fmla="*/ 34 w 41"/>
                <a:gd name="T19" fmla="*/ 11 h 22"/>
                <a:gd name="T20" fmla="*/ 34 w 41"/>
                <a:gd name="T21" fmla="*/ 7 h 22"/>
                <a:gd name="T22" fmla="*/ 34 w 41"/>
                <a:gd name="T23" fmla="*/ 7 h 22"/>
                <a:gd name="T24" fmla="*/ 37 w 41"/>
                <a:gd name="T25" fmla="*/ 7 h 22"/>
                <a:gd name="T26" fmla="*/ 37 w 41"/>
                <a:gd name="T27" fmla="*/ 7 h 22"/>
                <a:gd name="T28" fmla="*/ 41 w 41"/>
                <a:gd name="T29" fmla="*/ 7 h 22"/>
                <a:gd name="T30" fmla="*/ 41 w 41"/>
                <a:gd name="T31" fmla="*/ 11 h 22"/>
                <a:gd name="T32" fmla="*/ 41 w 41"/>
                <a:gd name="T33" fmla="*/ 11 h 22"/>
                <a:gd name="T34" fmla="*/ 41 w 41"/>
                <a:gd name="T35" fmla="*/ 14 h 22"/>
                <a:gd name="T36" fmla="*/ 37 w 41"/>
                <a:gd name="T37" fmla="*/ 14 h 22"/>
                <a:gd name="T38" fmla="*/ 41 w 41"/>
                <a:gd name="T39" fmla="*/ 18 h 22"/>
                <a:gd name="T40" fmla="*/ 37 w 41"/>
                <a:gd name="T41" fmla="*/ 18 h 22"/>
                <a:gd name="T42" fmla="*/ 41 w 41"/>
                <a:gd name="T43" fmla="*/ 18 h 22"/>
                <a:gd name="T44" fmla="*/ 37 w 41"/>
                <a:gd name="T45" fmla="*/ 22 h 22"/>
                <a:gd name="T46" fmla="*/ 30 w 41"/>
                <a:gd name="T47" fmla="*/ 22 h 22"/>
                <a:gd name="T48" fmla="*/ 26 w 41"/>
                <a:gd name="T49" fmla="*/ 22 h 22"/>
                <a:gd name="T50" fmla="*/ 26 w 41"/>
                <a:gd name="T51" fmla="*/ 18 h 22"/>
                <a:gd name="T52" fmla="*/ 23 w 41"/>
                <a:gd name="T53" fmla="*/ 18 h 22"/>
                <a:gd name="T54" fmla="*/ 23 w 41"/>
                <a:gd name="T55" fmla="*/ 18 h 22"/>
                <a:gd name="T56" fmla="*/ 23 w 41"/>
                <a:gd name="T57" fmla="*/ 18 h 22"/>
                <a:gd name="T58" fmla="*/ 23 w 41"/>
                <a:gd name="T59" fmla="*/ 22 h 22"/>
                <a:gd name="T60" fmla="*/ 19 w 41"/>
                <a:gd name="T61" fmla="*/ 18 h 22"/>
                <a:gd name="T62" fmla="*/ 12 w 41"/>
                <a:gd name="T63" fmla="*/ 14 h 22"/>
                <a:gd name="T64" fmla="*/ 12 w 41"/>
                <a:gd name="T65" fmla="*/ 14 h 22"/>
                <a:gd name="T66" fmla="*/ 8 w 41"/>
                <a:gd name="T67" fmla="*/ 14 h 22"/>
                <a:gd name="T68" fmla="*/ 4 w 41"/>
                <a:gd name="T69" fmla="*/ 14 h 22"/>
                <a:gd name="T70" fmla="*/ 0 w 41"/>
                <a:gd name="T71" fmla="*/ 14 h 22"/>
                <a:gd name="T72" fmla="*/ 0 w 41"/>
                <a:gd name="T73" fmla="*/ 11 h 22"/>
                <a:gd name="T74" fmla="*/ 0 w 41"/>
                <a:gd name="T75" fmla="*/ 11 h 22"/>
                <a:gd name="T76" fmla="*/ 0 w 41"/>
                <a:gd name="T77" fmla="*/ 11 h 22"/>
                <a:gd name="T78" fmla="*/ 4 w 41"/>
                <a:gd name="T79" fmla="*/ 7 h 22"/>
                <a:gd name="T80" fmla="*/ 8 w 41"/>
                <a:gd name="T81" fmla="*/ 7 h 22"/>
                <a:gd name="T82" fmla="*/ 12 w 41"/>
                <a:gd name="T83" fmla="*/ 3 h 22"/>
                <a:gd name="T84" fmla="*/ 12 w 41"/>
                <a:gd name="T85" fmla="*/ 3 h 22"/>
                <a:gd name="T86" fmla="*/ 15 w 41"/>
                <a:gd name="T8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22">
                  <a:moveTo>
                    <a:pt x="15" y="0"/>
                  </a:moveTo>
                  <a:lnTo>
                    <a:pt x="19" y="0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4" y="11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4"/>
                  </a:lnTo>
                  <a:lnTo>
                    <a:pt x="37" y="14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37" y="22"/>
                  </a:lnTo>
                  <a:lnTo>
                    <a:pt x="30" y="22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9" y="18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7"/>
                  </a:lnTo>
                  <a:lnTo>
                    <a:pt x="8" y="7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174"/>
            <p:cNvSpPr>
              <a:spLocks/>
            </p:cNvSpPr>
            <p:nvPr/>
          </p:nvSpPr>
          <p:spPr bwMode="auto">
            <a:xfrm>
              <a:off x="2435126" y="2818286"/>
              <a:ext cx="23159" cy="47606"/>
            </a:xfrm>
            <a:custGeom>
              <a:avLst/>
              <a:gdLst>
                <a:gd name="T0" fmla="*/ 0 w 18"/>
                <a:gd name="T1" fmla="*/ 8 h 37"/>
                <a:gd name="T2" fmla="*/ 0 w 18"/>
                <a:gd name="T3" fmla="*/ 8 h 37"/>
                <a:gd name="T4" fmla="*/ 0 w 18"/>
                <a:gd name="T5" fmla="*/ 8 h 37"/>
                <a:gd name="T6" fmla="*/ 0 w 18"/>
                <a:gd name="T7" fmla="*/ 4 h 37"/>
                <a:gd name="T8" fmla="*/ 4 w 18"/>
                <a:gd name="T9" fmla="*/ 4 h 37"/>
                <a:gd name="T10" fmla="*/ 4 w 18"/>
                <a:gd name="T11" fmla="*/ 8 h 37"/>
                <a:gd name="T12" fmla="*/ 4 w 18"/>
                <a:gd name="T13" fmla="*/ 8 h 37"/>
                <a:gd name="T14" fmla="*/ 4 w 18"/>
                <a:gd name="T15" fmla="*/ 8 h 37"/>
                <a:gd name="T16" fmla="*/ 7 w 18"/>
                <a:gd name="T17" fmla="*/ 8 h 37"/>
                <a:gd name="T18" fmla="*/ 7 w 18"/>
                <a:gd name="T19" fmla="*/ 4 h 37"/>
                <a:gd name="T20" fmla="*/ 7 w 18"/>
                <a:gd name="T21" fmla="*/ 4 h 37"/>
                <a:gd name="T22" fmla="*/ 11 w 18"/>
                <a:gd name="T23" fmla="*/ 0 h 37"/>
                <a:gd name="T24" fmla="*/ 11 w 18"/>
                <a:gd name="T25" fmla="*/ 0 h 37"/>
                <a:gd name="T26" fmla="*/ 11 w 18"/>
                <a:gd name="T27" fmla="*/ 0 h 37"/>
                <a:gd name="T28" fmla="*/ 15 w 18"/>
                <a:gd name="T29" fmla="*/ 0 h 37"/>
                <a:gd name="T30" fmla="*/ 15 w 18"/>
                <a:gd name="T31" fmla="*/ 0 h 37"/>
                <a:gd name="T32" fmla="*/ 15 w 18"/>
                <a:gd name="T33" fmla="*/ 0 h 37"/>
                <a:gd name="T34" fmla="*/ 18 w 18"/>
                <a:gd name="T35" fmla="*/ 0 h 37"/>
                <a:gd name="T36" fmla="*/ 18 w 18"/>
                <a:gd name="T37" fmla="*/ 0 h 37"/>
                <a:gd name="T38" fmla="*/ 18 w 18"/>
                <a:gd name="T39" fmla="*/ 0 h 37"/>
                <a:gd name="T40" fmla="*/ 18 w 18"/>
                <a:gd name="T41" fmla="*/ 8 h 37"/>
                <a:gd name="T42" fmla="*/ 15 w 18"/>
                <a:gd name="T43" fmla="*/ 11 h 37"/>
                <a:gd name="T44" fmla="*/ 15 w 18"/>
                <a:gd name="T45" fmla="*/ 15 h 37"/>
                <a:gd name="T46" fmla="*/ 15 w 18"/>
                <a:gd name="T47" fmla="*/ 19 h 37"/>
                <a:gd name="T48" fmla="*/ 15 w 18"/>
                <a:gd name="T49" fmla="*/ 22 h 37"/>
                <a:gd name="T50" fmla="*/ 15 w 18"/>
                <a:gd name="T51" fmla="*/ 26 h 37"/>
                <a:gd name="T52" fmla="*/ 11 w 18"/>
                <a:gd name="T53" fmla="*/ 34 h 37"/>
                <a:gd name="T54" fmla="*/ 7 w 18"/>
                <a:gd name="T55" fmla="*/ 30 h 37"/>
                <a:gd name="T56" fmla="*/ 4 w 18"/>
                <a:gd name="T57" fmla="*/ 34 h 37"/>
                <a:gd name="T58" fmla="*/ 4 w 18"/>
                <a:gd name="T59" fmla="*/ 37 h 37"/>
                <a:gd name="T60" fmla="*/ 4 w 18"/>
                <a:gd name="T61" fmla="*/ 37 h 37"/>
                <a:gd name="T62" fmla="*/ 4 w 18"/>
                <a:gd name="T63" fmla="*/ 37 h 37"/>
                <a:gd name="T64" fmla="*/ 0 w 18"/>
                <a:gd name="T65" fmla="*/ 37 h 37"/>
                <a:gd name="T66" fmla="*/ 0 w 18"/>
                <a:gd name="T67" fmla="*/ 37 h 37"/>
                <a:gd name="T68" fmla="*/ 0 w 18"/>
                <a:gd name="T69" fmla="*/ 8 h 37"/>
                <a:gd name="T70" fmla="*/ 0 w 18"/>
                <a:gd name="T71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37">
                  <a:moveTo>
                    <a:pt x="0" y="8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8"/>
                  </a:lnTo>
                  <a:lnTo>
                    <a:pt x="15" y="11"/>
                  </a:lnTo>
                  <a:lnTo>
                    <a:pt x="15" y="15"/>
                  </a:lnTo>
                  <a:lnTo>
                    <a:pt x="15" y="19"/>
                  </a:lnTo>
                  <a:lnTo>
                    <a:pt x="15" y="22"/>
                  </a:lnTo>
                  <a:lnTo>
                    <a:pt x="15" y="26"/>
                  </a:lnTo>
                  <a:lnTo>
                    <a:pt x="11" y="34"/>
                  </a:lnTo>
                  <a:lnTo>
                    <a:pt x="7" y="30"/>
                  </a:lnTo>
                  <a:lnTo>
                    <a:pt x="4" y="34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4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175"/>
            <p:cNvSpPr>
              <a:spLocks/>
            </p:cNvSpPr>
            <p:nvPr/>
          </p:nvSpPr>
          <p:spPr bwMode="auto">
            <a:xfrm>
              <a:off x="2368222" y="2828579"/>
              <a:ext cx="86205" cy="81058"/>
            </a:xfrm>
            <a:custGeom>
              <a:avLst/>
              <a:gdLst>
                <a:gd name="T0" fmla="*/ 33 w 67"/>
                <a:gd name="T1" fmla="*/ 63 h 63"/>
                <a:gd name="T2" fmla="*/ 33 w 67"/>
                <a:gd name="T3" fmla="*/ 63 h 63"/>
                <a:gd name="T4" fmla="*/ 33 w 67"/>
                <a:gd name="T5" fmla="*/ 63 h 63"/>
                <a:gd name="T6" fmla="*/ 37 w 67"/>
                <a:gd name="T7" fmla="*/ 59 h 63"/>
                <a:gd name="T8" fmla="*/ 41 w 67"/>
                <a:gd name="T9" fmla="*/ 59 h 63"/>
                <a:gd name="T10" fmla="*/ 45 w 67"/>
                <a:gd name="T11" fmla="*/ 55 h 63"/>
                <a:gd name="T12" fmla="*/ 45 w 67"/>
                <a:gd name="T13" fmla="*/ 55 h 63"/>
                <a:gd name="T14" fmla="*/ 48 w 67"/>
                <a:gd name="T15" fmla="*/ 52 h 63"/>
                <a:gd name="T16" fmla="*/ 52 w 67"/>
                <a:gd name="T17" fmla="*/ 48 h 63"/>
                <a:gd name="T18" fmla="*/ 48 w 67"/>
                <a:gd name="T19" fmla="*/ 44 h 63"/>
                <a:gd name="T20" fmla="*/ 52 w 67"/>
                <a:gd name="T21" fmla="*/ 44 h 63"/>
                <a:gd name="T22" fmla="*/ 56 w 67"/>
                <a:gd name="T23" fmla="*/ 40 h 63"/>
                <a:gd name="T24" fmla="*/ 59 w 67"/>
                <a:gd name="T25" fmla="*/ 40 h 63"/>
                <a:gd name="T26" fmla="*/ 63 w 67"/>
                <a:gd name="T27" fmla="*/ 37 h 63"/>
                <a:gd name="T28" fmla="*/ 63 w 67"/>
                <a:gd name="T29" fmla="*/ 33 h 63"/>
                <a:gd name="T30" fmla="*/ 67 w 67"/>
                <a:gd name="T31" fmla="*/ 33 h 63"/>
                <a:gd name="T32" fmla="*/ 67 w 67"/>
                <a:gd name="T33" fmla="*/ 33 h 63"/>
                <a:gd name="T34" fmla="*/ 67 w 67"/>
                <a:gd name="T35" fmla="*/ 29 h 63"/>
                <a:gd name="T36" fmla="*/ 63 w 67"/>
                <a:gd name="T37" fmla="*/ 29 h 63"/>
                <a:gd name="T38" fmla="*/ 63 w 67"/>
                <a:gd name="T39" fmla="*/ 33 h 63"/>
                <a:gd name="T40" fmla="*/ 59 w 67"/>
                <a:gd name="T41" fmla="*/ 29 h 63"/>
                <a:gd name="T42" fmla="*/ 56 w 67"/>
                <a:gd name="T43" fmla="*/ 29 h 63"/>
                <a:gd name="T44" fmla="*/ 56 w 67"/>
                <a:gd name="T45" fmla="*/ 29 h 63"/>
                <a:gd name="T46" fmla="*/ 56 w 67"/>
                <a:gd name="T47" fmla="*/ 29 h 63"/>
                <a:gd name="T48" fmla="*/ 52 w 67"/>
                <a:gd name="T49" fmla="*/ 29 h 63"/>
                <a:gd name="T50" fmla="*/ 52 w 67"/>
                <a:gd name="T51" fmla="*/ 29 h 63"/>
                <a:gd name="T52" fmla="*/ 52 w 67"/>
                <a:gd name="T53" fmla="*/ 0 h 63"/>
                <a:gd name="T54" fmla="*/ 52 w 67"/>
                <a:gd name="T55" fmla="*/ 0 h 63"/>
                <a:gd name="T56" fmla="*/ 22 w 67"/>
                <a:gd name="T57" fmla="*/ 0 h 63"/>
                <a:gd name="T58" fmla="*/ 22 w 67"/>
                <a:gd name="T59" fmla="*/ 7 h 63"/>
                <a:gd name="T60" fmla="*/ 15 w 67"/>
                <a:gd name="T61" fmla="*/ 7 h 63"/>
                <a:gd name="T62" fmla="*/ 19 w 67"/>
                <a:gd name="T63" fmla="*/ 11 h 63"/>
                <a:gd name="T64" fmla="*/ 19 w 67"/>
                <a:gd name="T65" fmla="*/ 11 h 63"/>
                <a:gd name="T66" fmla="*/ 22 w 67"/>
                <a:gd name="T67" fmla="*/ 14 h 63"/>
                <a:gd name="T68" fmla="*/ 22 w 67"/>
                <a:gd name="T69" fmla="*/ 14 h 63"/>
                <a:gd name="T70" fmla="*/ 26 w 67"/>
                <a:gd name="T71" fmla="*/ 14 h 63"/>
                <a:gd name="T72" fmla="*/ 26 w 67"/>
                <a:gd name="T73" fmla="*/ 18 h 63"/>
                <a:gd name="T74" fmla="*/ 26 w 67"/>
                <a:gd name="T75" fmla="*/ 22 h 63"/>
                <a:gd name="T76" fmla="*/ 30 w 67"/>
                <a:gd name="T77" fmla="*/ 22 h 63"/>
                <a:gd name="T78" fmla="*/ 30 w 67"/>
                <a:gd name="T79" fmla="*/ 22 h 63"/>
                <a:gd name="T80" fmla="*/ 33 w 67"/>
                <a:gd name="T81" fmla="*/ 22 h 63"/>
                <a:gd name="T82" fmla="*/ 33 w 67"/>
                <a:gd name="T83" fmla="*/ 26 h 63"/>
                <a:gd name="T84" fmla="*/ 30 w 67"/>
                <a:gd name="T85" fmla="*/ 26 h 63"/>
                <a:gd name="T86" fmla="*/ 11 w 67"/>
                <a:gd name="T87" fmla="*/ 26 h 63"/>
                <a:gd name="T88" fmla="*/ 0 w 67"/>
                <a:gd name="T89" fmla="*/ 40 h 63"/>
                <a:gd name="T90" fmla="*/ 0 w 67"/>
                <a:gd name="T91" fmla="*/ 44 h 63"/>
                <a:gd name="T92" fmla="*/ 0 w 67"/>
                <a:gd name="T93" fmla="*/ 44 h 63"/>
                <a:gd name="T94" fmla="*/ 0 w 67"/>
                <a:gd name="T95" fmla="*/ 44 h 63"/>
                <a:gd name="T96" fmla="*/ 0 w 67"/>
                <a:gd name="T97" fmla="*/ 48 h 63"/>
                <a:gd name="T98" fmla="*/ 4 w 67"/>
                <a:gd name="T99" fmla="*/ 48 h 63"/>
                <a:gd name="T100" fmla="*/ 0 w 67"/>
                <a:gd name="T101" fmla="*/ 48 h 63"/>
                <a:gd name="T102" fmla="*/ 0 w 67"/>
                <a:gd name="T103" fmla="*/ 48 h 63"/>
                <a:gd name="T104" fmla="*/ 0 w 67"/>
                <a:gd name="T105" fmla="*/ 52 h 63"/>
                <a:gd name="T106" fmla="*/ 0 w 67"/>
                <a:gd name="T107" fmla="*/ 52 h 63"/>
                <a:gd name="T108" fmla="*/ 0 w 67"/>
                <a:gd name="T109" fmla="*/ 55 h 63"/>
                <a:gd name="T110" fmla="*/ 4 w 67"/>
                <a:gd name="T111" fmla="*/ 55 h 63"/>
                <a:gd name="T112" fmla="*/ 8 w 67"/>
                <a:gd name="T113" fmla="*/ 55 h 63"/>
                <a:gd name="T114" fmla="*/ 8 w 67"/>
                <a:gd name="T115" fmla="*/ 59 h 63"/>
                <a:gd name="T116" fmla="*/ 19 w 67"/>
                <a:gd name="T117" fmla="*/ 63 h 63"/>
                <a:gd name="T118" fmla="*/ 22 w 67"/>
                <a:gd name="T119" fmla="*/ 63 h 63"/>
                <a:gd name="T120" fmla="*/ 26 w 67"/>
                <a:gd name="T121" fmla="*/ 63 h 63"/>
                <a:gd name="T122" fmla="*/ 33 w 67"/>
                <a:gd name="T12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" h="63">
                  <a:moveTo>
                    <a:pt x="33" y="63"/>
                  </a:moveTo>
                  <a:lnTo>
                    <a:pt x="33" y="63"/>
                  </a:lnTo>
                  <a:lnTo>
                    <a:pt x="33" y="63"/>
                  </a:lnTo>
                  <a:lnTo>
                    <a:pt x="37" y="59"/>
                  </a:lnTo>
                  <a:lnTo>
                    <a:pt x="41" y="59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3" y="37"/>
                  </a:lnTo>
                  <a:lnTo>
                    <a:pt x="63" y="33"/>
                  </a:lnTo>
                  <a:lnTo>
                    <a:pt x="67" y="33"/>
                  </a:lnTo>
                  <a:lnTo>
                    <a:pt x="67" y="33"/>
                  </a:lnTo>
                  <a:lnTo>
                    <a:pt x="67" y="29"/>
                  </a:lnTo>
                  <a:lnTo>
                    <a:pt x="63" y="29"/>
                  </a:lnTo>
                  <a:lnTo>
                    <a:pt x="63" y="33"/>
                  </a:lnTo>
                  <a:lnTo>
                    <a:pt x="59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6" y="29"/>
                  </a:lnTo>
                  <a:lnTo>
                    <a:pt x="52" y="29"/>
                  </a:lnTo>
                  <a:lnTo>
                    <a:pt x="52" y="29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2" y="0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3" y="22"/>
                  </a:lnTo>
                  <a:lnTo>
                    <a:pt x="33" y="26"/>
                  </a:lnTo>
                  <a:lnTo>
                    <a:pt x="30" y="26"/>
                  </a:lnTo>
                  <a:lnTo>
                    <a:pt x="11" y="2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4" y="55"/>
                  </a:lnTo>
                  <a:lnTo>
                    <a:pt x="8" y="55"/>
                  </a:lnTo>
                  <a:lnTo>
                    <a:pt x="8" y="59"/>
                  </a:lnTo>
                  <a:lnTo>
                    <a:pt x="19" y="63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33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176"/>
            <p:cNvSpPr>
              <a:spLocks noEditPoints="1"/>
            </p:cNvSpPr>
            <p:nvPr/>
          </p:nvSpPr>
          <p:spPr bwMode="auto">
            <a:xfrm>
              <a:off x="1892168" y="2488908"/>
              <a:ext cx="604717" cy="406575"/>
            </a:xfrm>
            <a:custGeom>
              <a:avLst/>
              <a:gdLst>
                <a:gd name="T0" fmla="*/ 174 w 470"/>
                <a:gd name="T1" fmla="*/ 30 h 316"/>
                <a:gd name="T2" fmla="*/ 189 w 470"/>
                <a:gd name="T3" fmla="*/ 41 h 316"/>
                <a:gd name="T4" fmla="*/ 196 w 470"/>
                <a:gd name="T5" fmla="*/ 60 h 316"/>
                <a:gd name="T6" fmla="*/ 207 w 470"/>
                <a:gd name="T7" fmla="*/ 71 h 316"/>
                <a:gd name="T8" fmla="*/ 222 w 470"/>
                <a:gd name="T9" fmla="*/ 67 h 316"/>
                <a:gd name="T10" fmla="*/ 244 w 470"/>
                <a:gd name="T11" fmla="*/ 60 h 316"/>
                <a:gd name="T12" fmla="*/ 259 w 470"/>
                <a:gd name="T13" fmla="*/ 78 h 316"/>
                <a:gd name="T14" fmla="*/ 274 w 470"/>
                <a:gd name="T15" fmla="*/ 104 h 316"/>
                <a:gd name="T16" fmla="*/ 292 w 470"/>
                <a:gd name="T17" fmla="*/ 126 h 316"/>
                <a:gd name="T18" fmla="*/ 303 w 470"/>
                <a:gd name="T19" fmla="*/ 134 h 316"/>
                <a:gd name="T20" fmla="*/ 296 w 470"/>
                <a:gd name="T21" fmla="*/ 149 h 316"/>
                <a:gd name="T22" fmla="*/ 289 w 470"/>
                <a:gd name="T23" fmla="*/ 186 h 316"/>
                <a:gd name="T24" fmla="*/ 292 w 470"/>
                <a:gd name="T25" fmla="*/ 212 h 316"/>
                <a:gd name="T26" fmla="*/ 318 w 470"/>
                <a:gd name="T27" fmla="*/ 249 h 316"/>
                <a:gd name="T28" fmla="*/ 355 w 470"/>
                <a:gd name="T29" fmla="*/ 252 h 316"/>
                <a:gd name="T30" fmla="*/ 385 w 470"/>
                <a:gd name="T31" fmla="*/ 256 h 316"/>
                <a:gd name="T32" fmla="*/ 400 w 470"/>
                <a:gd name="T33" fmla="*/ 234 h 316"/>
                <a:gd name="T34" fmla="*/ 440 w 470"/>
                <a:gd name="T35" fmla="*/ 204 h 316"/>
                <a:gd name="T36" fmla="*/ 463 w 470"/>
                <a:gd name="T37" fmla="*/ 219 h 316"/>
                <a:gd name="T38" fmla="*/ 452 w 470"/>
                <a:gd name="T39" fmla="*/ 241 h 316"/>
                <a:gd name="T40" fmla="*/ 444 w 470"/>
                <a:gd name="T41" fmla="*/ 249 h 316"/>
                <a:gd name="T42" fmla="*/ 426 w 470"/>
                <a:gd name="T43" fmla="*/ 264 h 316"/>
                <a:gd name="T44" fmla="*/ 389 w 470"/>
                <a:gd name="T45" fmla="*/ 275 h 316"/>
                <a:gd name="T46" fmla="*/ 381 w 470"/>
                <a:gd name="T47" fmla="*/ 290 h 316"/>
                <a:gd name="T48" fmla="*/ 366 w 470"/>
                <a:gd name="T49" fmla="*/ 312 h 316"/>
                <a:gd name="T50" fmla="*/ 333 w 470"/>
                <a:gd name="T51" fmla="*/ 290 h 316"/>
                <a:gd name="T52" fmla="*/ 333 w 470"/>
                <a:gd name="T53" fmla="*/ 290 h 316"/>
                <a:gd name="T54" fmla="*/ 329 w 470"/>
                <a:gd name="T55" fmla="*/ 290 h 316"/>
                <a:gd name="T56" fmla="*/ 274 w 470"/>
                <a:gd name="T57" fmla="*/ 290 h 316"/>
                <a:gd name="T58" fmla="*/ 237 w 470"/>
                <a:gd name="T59" fmla="*/ 275 h 316"/>
                <a:gd name="T60" fmla="*/ 196 w 470"/>
                <a:gd name="T61" fmla="*/ 256 h 316"/>
                <a:gd name="T62" fmla="*/ 170 w 470"/>
                <a:gd name="T63" fmla="*/ 241 h 316"/>
                <a:gd name="T64" fmla="*/ 163 w 470"/>
                <a:gd name="T65" fmla="*/ 219 h 316"/>
                <a:gd name="T66" fmla="*/ 159 w 470"/>
                <a:gd name="T67" fmla="*/ 189 h 316"/>
                <a:gd name="T68" fmla="*/ 126 w 470"/>
                <a:gd name="T69" fmla="*/ 149 h 316"/>
                <a:gd name="T70" fmla="*/ 107 w 470"/>
                <a:gd name="T71" fmla="*/ 130 h 316"/>
                <a:gd name="T72" fmla="*/ 111 w 470"/>
                <a:gd name="T73" fmla="*/ 115 h 316"/>
                <a:gd name="T74" fmla="*/ 92 w 470"/>
                <a:gd name="T75" fmla="*/ 93 h 316"/>
                <a:gd name="T76" fmla="*/ 74 w 470"/>
                <a:gd name="T77" fmla="*/ 78 h 316"/>
                <a:gd name="T78" fmla="*/ 63 w 470"/>
                <a:gd name="T79" fmla="*/ 52 h 316"/>
                <a:gd name="T80" fmla="*/ 52 w 470"/>
                <a:gd name="T81" fmla="*/ 26 h 316"/>
                <a:gd name="T82" fmla="*/ 33 w 470"/>
                <a:gd name="T83" fmla="*/ 30 h 316"/>
                <a:gd name="T84" fmla="*/ 44 w 470"/>
                <a:gd name="T85" fmla="*/ 67 h 316"/>
                <a:gd name="T86" fmla="*/ 63 w 470"/>
                <a:gd name="T87" fmla="*/ 93 h 316"/>
                <a:gd name="T88" fmla="*/ 70 w 470"/>
                <a:gd name="T89" fmla="*/ 108 h 316"/>
                <a:gd name="T90" fmla="*/ 81 w 470"/>
                <a:gd name="T91" fmla="*/ 137 h 316"/>
                <a:gd name="T92" fmla="*/ 89 w 470"/>
                <a:gd name="T93" fmla="*/ 152 h 316"/>
                <a:gd name="T94" fmla="*/ 92 w 470"/>
                <a:gd name="T95" fmla="*/ 178 h 316"/>
                <a:gd name="T96" fmla="*/ 70 w 470"/>
                <a:gd name="T97" fmla="*/ 152 h 316"/>
                <a:gd name="T98" fmla="*/ 59 w 470"/>
                <a:gd name="T99" fmla="*/ 119 h 316"/>
                <a:gd name="T100" fmla="*/ 41 w 470"/>
                <a:gd name="T101" fmla="*/ 104 h 316"/>
                <a:gd name="T102" fmla="*/ 26 w 470"/>
                <a:gd name="T103" fmla="*/ 89 h 316"/>
                <a:gd name="T104" fmla="*/ 37 w 470"/>
                <a:gd name="T105" fmla="*/ 82 h 316"/>
                <a:gd name="T106" fmla="*/ 15 w 470"/>
                <a:gd name="T107" fmla="*/ 56 h 316"/>
                <a:gd name="T108" fmla="*/ 11 w 470"/>
                <a:gd name="T109" fmla="*/ 26 h 316"/>
                <a:gd name="T110" fmla="*/ 85 w 470"/>
                <a:gd name="T111" fmla="*/ 141 h 316"/>
                <a:gd name="T112" fmla="*/ 89 w 470"/>
                <a:gd name="T113" fmla="*/ 149 h 316"/>
                <a:gd name="T114" fmla="*/ 296 w 470"/>
                <a:gd name="T115" fmla="*/ 14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0" h="316">
                  <a:moveTo>
                    <a:pt x="0" y="0"/>
                  </a:moveTo>
                  <a:lnTo>
                    <a:pt x="37" y="0"/>
                  </a:lnTo>
                  <a:lnTo>
                    <a:pt x="41" y="0"/>
                  </a:lnTo>
                  <a:lnTo>
                    <a:pt x="37" y="4"/>
                  </a:lnTo>
                  <a:lnTo>
                    <a:pt x="96" y="26"/>
                  </a:lnTo>
                  <a:lnTo>
                    <a:pt x="141" y="26"/>
                  </a:lnTo>
                  <a:lnTo>
                    <a:pt x="141" y="22"/>
                  </a:lnTo>
                  <a:lnTo>
                    <a:pt x="166" y="22"/>
                  </a:lnTo>
                  <a:lnTo>
                    <a:pt x="170" y="22"/>
                  </a:lnTo>
                  <a:lnTo>
                    <a:pt x="174" y="26"/>
                  </a:lnTo>
                  <a:lnTo>
                    <a:pt x="174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34"/>
                  </a:lnTo>
                  <a:lnTo>
                    <a:pt x="178" y="34"/>
                  </a:lnTo>
                  <a:lnTo>
                    <a:pt x="181" y="34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1" y="37"/>
                  </a:lnTo>
                  <a:lnTo>
                    <a:pt x="185" y="41"/>
                  </a:lnTo>
                  <a:lnTo>
                    <a:pt x="185" y="41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89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192" y="52"/>
                  </a:lnTo>
                  <a:lnTo>
                    <a:pt x="192" y="52"/>
                  </a:lnTo>
                  <a:lnTo>
                    <a:pt x="189" y="52"/>
                  </a:lnTo>
                  <a:lnTo>
                    <a:pt x="189" y="56"/>
                  </a:lnTo>
                  <a:lnTo>
                    <a:pt x="192" y="60"/>
                  </a:lnTo>
                  <a:lnTo>
                    <a:pt x="196" y="60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3"/>
                  </a:lnTo>
                  <a:lnTo>
                    <a:pt x="200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3" y="67"/>
                  </a:lnTo>
                  <a:lnTo>
                    <a:pt x="207" y="71"/>
                  </a:lnTo>
                  <a:lnTo>
                    <a:pt x="207" y="71"/>
                  </a:lnTo>
                  <a:lnTo>
                    <a:pt x="211" y="71"/>
                  </a:lnTo>
                  <a:lnTo>
                    <a:pt x="215" y="74"/>
                  </a:lnTo>
                  <a:lnTo>
                    <a:pt x="215" y="74"/>
                  </a:lnTo>
                  <a:lnTo>
                    <a:pt x="218" y="74"/>
                  </a:lnTo>
                  <a:lnTo>
                    <a:pt x="218" y="74"/>
                  </a:lnTo>
                  <a:lnTo>
                    <a:pt x="218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71"/>
                  </a:lnTo>
                  <a:lnTo>
                    <a:pt x="222" y="67"/>
                  </a:lnTo>
                  <a:lnTo>
                    <a:pt x="226" y="67"/>
                  </a:lnTo>
                  <a:lnTo>
                    <a:pt x="226" y="63"/>
                  </a:lnTo>
                  <a:lnTo>
                    <a:pt x="229" y="60"/>
                  </a:lnTo>
                  <a:lnTo>
                    <a:pt x="229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3" y="60"/>
                  </a:lnTo>
                  <a:lnTo>
                    <a:pt x="237" y="60"/>
                  </a:lnTo>
                  <a:lnTo>
                    <a:pt x="241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8" y="60"/>
                  </a:lnTo>
                  <a:lnTo>
                    <a:pt x="248" y="63"/>
                  </a:lnTo>
                  <a:lnTo>
                    <a:pt x="252" y="63"/>
                  </a:lnTo>
                  <a:lnTo>
                    <a:pt x="255" y="67"/>
                  </a:lnTo>
                  <a:lnTo>
                    <a:pt x="255" y="71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59" y="82"/>
                  </a:lnTo>
                  <a:lnTo>
                    <a:pt x="263" y="82"/>
                  </a:lnTo>
                  <a:lnTo>
                    <a:pt x="263" y="89"/>
                  </a:lnTo>
                  <a:lnTo>
                    <a:pt x="266" y="89"/>
                  </a:lnTo>
                  <a:lnTo>
                    <a:pt x="266" y="89"/>
                  </a:lnTo>
                  <a:lnTo>
                    <a:pt x="270" y="93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4" y="100"/>
                  </a:lnTo>
                  <a:lnTo>
                    <a:pt x="274" y="104"/>
                  </a:lnTo>
                  <a:lnTo>
                    <a:pt x="274" y="104"/>
                  </a:lnTo>
                  <a:lnTo>
                    <a:pt x="274" y="108"/>
                  </a:lnTo>
                  <a:lnTo>
                    <a:pt x="274" y="108"/>
                  </a:lnTo>
                  <a:lnTo>
                    <a:pt x="278" y="115"/>
                  </a:lnTo>
                  <a:lnTo>
                    <a:pt x="278" y="119"/>
                  </a:lnTo>
                  <a:lnTo>
                    <a:pt x="278" y="123"/>
                  </a:lnTo>
                  <a:lnTo>
                    <a:pt x="278" y="123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5" y="123"/>
                  </a:lnTo>
                  <a:lnTo>
                    <a:pt x="285" y="126"/>
                  </a:lnTo>
                  <a:lnTo>
                    <a:pt x="292" y="126"/>
                  </a:lnTo>
                  <a:lnTo>
                    <a:pt x="296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0"/>
                  </a:lnTo>
                  <a:lnTo>
                    <a:pt x="300" y="134"/>
                  </a:lnTo>
                  <a:lnTo>
                    <a:pt x="303" y="130"/>
                  </a:lnTo>
                  <a:lnTo>
                    <a:pt x="303" y="126"/>
                  </a:lnTo>
                  <a:lnTo>
                    <a:pt x="307" y="126"/>
                  </a:lnTo>
                  <a:lnTo>
                    <a:pt x="307" y="126"/>
                  </a:lnTo>
                  <a:lnTo>
                    <a:pt x="303" y="130"/>
                  </a:lnTo>
                  <a:lnTo>
                    <a:pt x="303" y="134"/>
                  </a:lnTo>
                  <a:lnTo>
                    <a:pt x="303" y="137"/>
                  </a:lnTo>
                  <a:lnTo>
                    <a:pt x="300" y="137"/>
                  </a:lnTo>
                  <a:lnTo>
                    <a:pt x="300" y="141"/>
                  </a:lnTo>
                  <a:lnTo>
                    <a:pt x="296" y="141"/>
                  </a:lnTo>
                  <a:lnTo>
                    <a:pt x="300" y="141"/>
                  </a:lnTo>
                  <a:lnTo>
                    <a:pt x="300" y="137"/>
                  </a:lnTo>
                  <a:lnTo>
                    <a:pt x="296" y="137"/>
                  </a:lnTo>
                  <a:lnTo>
                    <a:pt x="296" y="141"/>
                  </a:lnTo>
                  <a:lnTo>
                    <a:pt x="292" y="145"/>
                  </a:lnTo>
                  <a:lnTo>
                    <a:pt x="296" y="145"/>
                  </a:lnTo>
                  <a:lnTo>
                    <a:pt x="296" y="149"/>
                  </a:lnTo>
                  <a:lnTo>
                    <a:pt x="296" y="152"/>
                  </a:lnTo>
                  <a:lnTo>
                    <a:pt x="292" y="152"/>
                  </a:lnTo>
                  <a:lnTo>
                    <a:pt x="292" y="156"/>
                  </a:lnTo>
                  <a:lnTo>
                    <a:pt x="292" y="156"/>
                  </a:lnTo>
                  <a:lnTo>
                    <a:pt x="292" y="160"/>
                  </a:lnTo>
                  <a:lnTo>
                    <a:pt x="292" y="160"/>
                  </a:lnTo>
                  <a:lnTo>
                    <a:pt x="292" y="167"/>
                  </a:lnTo>
                  <a:lnTo>
                    <a:pt x="292" y="175"/>
                  </a:lnTo>
                  <a:lnTo>
                    <a:pt x="292" y="182"/>
                  </a:lnTo>
                  <a:lnTo>
                    <a:pt x="289" y="182"/>
                  </a:lnTo>
                  <a:lnTo>
                    <a:pt x="289" y="186"/>
                  </a:lnTo>
                  <a:lnTo>
                    <a:pt x="289" y="193"/>
                  </a:lnTo>
                  <a:lnTo>
                    <a:pt x="289" y="193"/>
                  </a:lnTo>
                  <a:lnTo>
                    <a:pt x="296" y="201"/>
                  </a:lnTo>
                  <a:lnTo>
                    <a:pt x="296" y="204"/>
                  </a:lnTo>
                  <a:lnTo>
                    <a:pt x="292" y="208"/>
                  </a:lnTo>
                  <a:lnTo>
                    <a:pt x="292" y="201"/>
                  </a:lnTo>
                  <a:lnTo>
                    <a:pt x="289" y="197"/>
                  </a:lnTo>
                  <a:lnTo>
                    <a:pt x="289" y="201"/>
                  </a:lnTo>
                  <a:lnTo>
                    <a:pt x="292" y="201"/>
                  </a:lnTo>
                  <a:lnTo>
                    <a:pt x="292" y="208"/>
                  </a:lnTo>
                  <a:lnTo>
                    <a:pt x="292" y="212"/>
                  </a:lnTo>
                  <a:lnTo>
                    <a:pt x="292" y="212"/>
                  </a:lnTo>
                  <a:lnTo>
                    <a:pt x="296" y="215"/>
                  </a:lnTo>
                  <a:lnTo>
                    <a:pt x="296" y="219"/>
                  </a:lnTo>
                  <a:lnTo>
                    <a:pt x="303" y="226"/>
                  </a:lnTo>
                  <a:lnTo>
                    <a:pt x="307" y="230"/>
                  </a:lnTo>
                  <a:lnTo>
                    <a:pt x="307" y="234"/>
                  </a:lnTo>
                  <a:lnTo>
                    <a:pt x="307" y="238"/>
                  </a:lnTo>
                  <a:lnTo>
                    <a:pt x="311" y="238"/>
                  </a:lnTo>
                  <a:lnTo>
                    <a:pt x="315" y="245"/>
                  </a:lnTo>
                  <a:lnTo>
                    <a:pt x="318" y="249"/>
                  </a:lnTo>
                  <a:lnTo>
                    <a:pt x="318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9" y="249"/>
                  </a:lnTo>
                  <a:lnTo>
                    <a:pt x="333" y="256"/>
                  </a:lnTo>
                  <a:lnTo>
                    <a:pt x="337" y="260"/>
                  </a:lnTo>
                  <a:lnTo>
                    <a:pt x="340" y="256"/>
                  </a:lnTo>
                  <a:lnTo>
                    <a:pt x="344" y="256"/>
                  </a:lnTo>
                  <a:lnTo>
                    <a:pt x="348" y="256"/>
                  </a:lnTo>
                  <a:lnTo>
                    <a:pt x="348" y="256"/>
                  </a:lnTo>
                  <a:lnTo>
                    <a:pt x="355" y="252"/>
                  </a:lnTo>
                  <a:lnTo>
                    <a:pt x="355" y="252"/>
                  </a:lnTo>
                  <a:lnTo>
                    <a:pt x="363" y="252"/>
                  </a:lnTo>
                  <a:lnTo>
                    <a:pt x="366" y="252"/>
                  </a:lnTo>
                  <a:lnTo>
                    <a:pt x="370" y="249"/>
                  </a:lnTo>
                  <a:lnTo>
                    <a:pt x="374" y="249"/>
                  </a:lnTo>
                  <a:lnTo>
                    <a:pt x="378" y="252"/>
                  </a:lnTo>
                  <a:lnTo>
                    <a:pt x="378" y="249"/>
                  </a:lnTo>
                  <a:lnTo>
                    <a:pt x="381" y="249"/>
                  </a:lnTo>
                  <a:lnTo>
                    <a:pt x="378" y="252"/>
                  </a:lnTo>
                  <a:lnTo>
                    <a:pt x="378" y="252"/>
                  </a:lnTo>
                  <a:lnTo>
                    <a:pt x="381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5" y="256"/>
                  </a:lnTo>
                  <a:lnTo>
                    <a:pt x="389" y="252"/>
                  </a:lnTo>
                  <a:lnTo>
                    <a:pt x="389" y="249"/>
                  </a:lnTo>
                  <a:lnTo>
                    <a:pt x="392" y="245"/>
                  </a:lnTo>
                  <a:lnTo>
                    <a:pt x="389" y="249"/>
                  </a:lnTo>
                  <a:lnTo>
                    <a:pt x="389" y="245"/>
                  </a:lnTo>
                  <a:lnTo>
                    <a:pt x="396" y="241"/>
                  </a:lnTo>
                  <a:lnTo>
                    <a:pt x="396" y="241"/>
                  </a:lnTo>
                  <a:lnTo>
                    <a:pt x="400" y="238"/>
                  </a:lnTo>
                  <a:lnTo>
                    <a:pt x="400" y="234"/>
                  </a:lnTo>
                  <a:lnTo>
                    <a:pt x="407" y="226"/>
                  </a:lnTo>
                  <a:lnTo>
                    <a:pt x="407" y="226"/>
                  </a:lnTo>
                  <a:lnTo>
                    <a:pt x="407" y="219"/>
                  </a:lnTo>
                  <a:lnTo>
                    <a:pt x="411" y="212"/>
                  </a:lnTo>
                  <a:lnTo>
                    <a:pt x="411" y="212"/>
                  </a:lnTo>
                  <a:lnTo>
                    <a:pt x="411" y="208"/>
                  </a:lnTo>
                  <a:lnTo>
                    <a:pt x="422" y="208"/>
                  </a:lnTo>
                  <a:lnTo>
                    <a:pt x="433" y="208"/>
                  </a:lnTo>
                  <a:lnTo>
                    <a:pt x="437" y="204"/>
                  </a:lnTo>
                  <a:lnTo>
                    <a:pt x="440" y="204"/>
                  </a:lnTo>
                  <a:lnTo>
                    <a:pt x="440" y="204"/>
                  </a:lnTo>
                  <a:lnTo>
                    <a:pt x="444" y="204"/>
                  </a:lnTo>
                  <a:lnTo>
                    <a:pt x="444" y="201"/>
                  </a:lnTo>
                  <a:lnTo>
                    <a:pt x="452" y="201"/>
                  </a:lnTo>
                  <a:lnTo>
                    <a:pt x="459" y="204"/>
                  </a:lnTo>
                  <a:lnTo>
                    <a:pt x="463" y="204"/>
                  </a:lnTo>
                  <a:lnTo>
                    <a:pt x="463" y="201"/>
                  </a:lnTo>
                  <a:lnTo>
                    <a:pt x="463" y="201"/>
                  </a:lnTo>
                  <a:lnTo>
                    <a:pt x="470" y="204"/>
                  </a:lnTo>
                  <a:lnTo>
                    <a:pt x="470" y="208"/>
                  </a:lnTo>
                  <a:lnTo>
                    <a:pt x="466" y="212"/>
                  </a:lnTo>
                  <a:lnTo>
                    <a:pt x="463" y="219"/>
                  </a:lnTo>
                  <a:lnTo>
                    <a:pt x="455" y="223"/>
                  </a:lnTo>
                  <a:lnTo>
                    <a:pt x="455" y="226"/>
                  </a:lnTo>
                  <a:lnTo>
                    <a:pt x="455" y="230"/>
                  </a:lnTo>
                  <a:lnTo>
                    <a:pt x="452" y="234"/>
                  </a:lnTo>
                  <a:lnTo>
                    <a:pt x="448" y="234"/>
                  </a:lnTo>
                  <a:lnTo>
                    <a:pt x="452" y="234"/>
                  </a:lnTo>
                  <a:lnTo>
                    <a:pt x="455" y="234"/>
                  </a:lnTo>
                  <a:lnTo>
                    <a:pt x="455" y="238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2" y="241"/>
                  </a:lnTo>
                  <a:lnTo>
                    <a:pt x="455" y="241"/>
                  </a:lnTo>
                  <a:lnTo>
                    <a:pt x="452" y="245"/>
                  </a:lnTo>
                  <a:lnTo>
                    <a:pt x="452" y="252"/>
                  </a:lnTo>
                  <a:lnTo>
                    <a:pt x="448" y="256"/>
                  </a:lnTo>
                  <a:lnTo>
                    <a:pt x="448" y="260"/>
                  </a:lnTo>
                  <a:lnTo>
                    <a:pt x="444" y="256"/>
                  </a:lnTo>
                  <a:lnTo>
                    <a:pt x="440" y="252"/>
                  </a:lnTo>
                  <a:lnTo>
                    <a:pt x="440" y="252"/>
                  </a:lnTo>
                  <a:lnTo>
                    <a:pt x="444" y="252"/>
                  </a:lnTo>
                  <a:lnTo>
                    <a:pt x="444" y="249"/>
                  </a:lnTo>
                  <a:lnTo>
                    <a:pt x="440" y="249"/>
                  </a:lnTo>
                  <a:lnTo>
                    <a:pt x="437" y="252"/>
                  </a:lnTo>
                  <a:lnTo>
                    <a:pt x="437" y="256"/>
                  </a:lnTo>
                  <a:lnTo>
                    <a:pt x="437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33" y="256"/>
                  </a:lnTo>
                  <a:lnTo>
                    <a:pt x="429" y="260"/>
                  </a:lnTo>
                  <a:lnTo>
                    <a:pt x="429" y="260"/>
                  </a:lnTo>
                  <a:lnTo>
                    <a:pt x="429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6" y="260"/>
                  </a:lnTo>
                  <a:lnTo>
                    <a:pt x="422" y="260"/>
                  </a:lnTo>
                  <a:lnTo>
                    <a:pt x="422" y="264"/>
                  </a:lnTo>
                  <a:lnTo>
                    <a:pt x="422" y="264"/>
                  </a:lnTo>
                  <a:lnTo>
                    <a:pt x="392" y="264"/>
                  </a:lnTo>
                  <a:lnTo>
                    <a:pt x="392" y="271"/>
                  </a:lnTo>
                  <a:lnTo>
                    <a:pt x="385" y="271"/>
                  </a:lnTo>
                  <a:lnTo>
                    <a:pt x="389" y="275"/>
                  </a:lnTo>
                  <a:lnTo>
                    <a:pt x="389" y="275"/>
                  </a:lnTo>
                  <a:lnTo>
                    <a:pt x="392" y="278"/>
                  </a:lnTo>
                  <a:lnTo>
                    <a:pt x="392" y="278"/>
                  </a:lnTo>
                  <a:lnTo>
                    <a:pt x="396" y="278"/>
                  </a:lnTo>
                  <a:lnTo>
                    <a:pt x="396" y="282"/>
                  </a:lnTo>
                  <a:lnTo>
                    <a:pt x="396" y="286"/>
                  </a:lnTo>
                  <a:lnTo>
                    <a:pt x="400" y="286"/>
                  </a:lnTo>
                  <a:lnTo>
                    <a:pt x="400" y="286"/>
                  </a:lnTo>
                  <a:lnTo>
                    <a:pt x="403" y="286"/>
                  </a:lnTo>
                  <a:lnTo>
                    <a:pt x="403" y="290"/>
                  </a:lnTo>
                  <a:lnTo>
                    <a:pt x="400" y="290"/>
                  </a:lnTo>
                  <a:lnTo>
                    <a:pt x="381" y="290"/>
                  </a:lnTo>
                  <a:lnTo>
                    <a:pt x="370" y="304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08"/>
                  </a:lnTo>
                  <a:lnTo>
                    <a:pt x="370" y="312"/>
                  </a:lnTo>
                  <a:lnTo>
                    <a:pt x="374" y="312"/>
                  </a:lnTo>
                  <a:lnTo>
                    <a:pt x="370" y="312"/>
                  </a:lnTo>
                  <a:lnTo>
                    <a:pt x="370" y="312"/>
                  </a:lnTo>
                  <a:lnTo>
                    <a:pt x="370" y="316"/>
                  </a:lnTo>
                  <a:lnTo>
                    <a:pt x="370" y="316"/>
                  </a:lnTo>
                  <a:lnTo>
                    <a:pt x="366" y="312"/>
                  </a:lnTo>
                  <a:lnTo>
                    <a:pt x="363" y="308"/>
                  </a:lnTo>
                  <a:lnTo>
                    <a:pt x="363" y="308"/>
                  </a:lnTo>
                  <a:lnTo>
                    <a:pt x="359" y="304"/>
                  </a:lnTo>
                  <a:lnTo>
                    <a:pt x="348" y="297"/>
                  </a:lnTo>
                  <a:lnTo>
                    <a:pt x="344" y="297"/>
                  </a:lnTo>
                  <a:lnTo>
                    <a:pt x="344" y="293"/>
                  </a:lnTo>
                  <a:lnTo>
                    <a:pt x="344" y="290"/>
                  </a:lnTo>
                  <a:lnTo>
                    <a:pt x="340" y="290"/>
                  </a:lnTo>
                  <a:lnTo>
                    <a:pt x="337" y="290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40" y="290"/>
                  </a:lnTo>
                  <a:lnTo>
                    <a:pt x="344" y="293"/>
                  </a:lnTo>
                  <a:lnTo>
                    <a:pt x="344" y="297"/>
                  </a:lnTo>
                  <a:lnTo>
                    <a:pt x="340" y="293"/>
                  </a:lnTo>
                  <a:lnTo>
                    <a:pt x="337" y="290"/>
                  </a:lnTo>
                  <a:lnTo>
                    <a:pt x="333" y="290"/>
                  </a:lnTo>
                  <a:lnTo>
                    <a:pt x="333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33" y="290"/>
                  </a:lnTo>
                  <a:lnTo>
                    <a:pt x="333" y="286"/>
                  </a:lnTo>
                  <a:lnTo>
                    <a:pt x="329" y="286"/>
                  </a:lnTo>
                  <a:lnTo>
                    <a:pt x="329" y="290"/>
                  </a:lnTo>
                  <a:lnTo>
                    <a:pt x="329" y="286"/>
                  </a:lnTo>
                  <a:lnTo>
                    <a:pt x="326" y="286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26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9" y="290"/>
                  </a:lnTo>
                  <a:lnTo>
                    <a:pt x="322" y="290"/>
                  </a:lnTo>
                  <a:lnTo>
                    <a:pt x="322" y="290"/>
                  </a:lnTo>
                  <a:lnTo>
                    <a:pt x="315" y="293"/>
                  </a:lnTo>
                  <a:lnTo>
                    <a:pt x="311" y="293"/>
                  </a:lnTo>
                  <a:lnTo>
                    <a:pt x="303" y="297"/>
                  </a:lnTo>
                  <a:lnTo>
                    <a:pt x="300" y="297"/>
                  </a:lnTo>
                  <a:lnTo>
                    <a:pt x="292" y="293"/>
                  </a:lnTo>
                  <a:lnTo>
                    <a:pt x="289" y="293"/>
                  </a:lnTo>
                  <a:lnTo>
                    <a:pt x="281" y="293"/>
                  </a:lnTo>
                  <a:lnTo>
                    <a:pt x="278" y="290"/>
                  </a:lnTo>
                  <a:lnTo>
                    <a:pt x="274" y="290"/>
                  </a:lnTo>
                  <a:lnTo>
                    <a:pt x="270" y="290"/>
                  </a:lnTo>
                  <a:lnTo>
                    <a:pt x="270" y="290"/>
                  </a:lnTo>
                  <a:lnTo>
                    <a:pt x="266" y="286"/>
                  </a:lnTo>
                  <a:lnTo>
                    <a:pt x="263" y="286"/>
                  </a:lnTo>
                  <a:lnTo>
                    <a:pt x="263" y="282"/>
                  </a:lnTo>
                  <a:lnTo>
                    <a:pt x="259" y="286"/>
                  </a:lnTo>
                  <a:lnTo>
                    <a:pt x="255" y="282"/>
                  </a:lnTo>
                  <a:lnTo>
                    <a:pt x="252" y="282"/>
                  </a:lnTo>
                  <a:lnTo>
                    <a:pt x="248" y="278"/>
                  </a:lnTo>
                  <a:lnTo>
                    <a:pt x="244" y="278"/>
                  </a:lnTo>
                  <a:lnTo>
                    <a:pt x="237" y="275"/>
                  </a:lnTo>
                  <a:lnTo>
                    <a:pt x="229" y="275"/>
                  </a:lnTo>
                  <a:lnTo>
                    <a:pt x="226" y="271"/>
                  </a:lnTo>
                  <a:lnTo>
                    <a:pt x="222" y="267"/>
                  </a:lnTo>
                  <a:lnTo>
                    <a:pt x="215" y="264"/>
                  </a:lnTo>
                  <a:lnTo>
                    <a:pt x="215" y="260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07" y="260"/>
                  </a:lnTo>
                  <a:lnTo>
                    <a:pt x="200" y="260"/>
                  </a:lnTo>
                  <a:lnTo>
                    <a:pt x="200" y="260"/>
                  </a:lnTo>
                  <a:lnTo>
                    <a:pt x="196" y="256"/>
                  </a:lnTo>
                  <a:lnTo>
                    <a:pt x="196" y="260"/>
                  </a:lnTo>
                  <a:lnTo>
                    <a:pt x="192" y="256"/>
                  </a:lnTo>
                  <a:lnTo>
                    <a:pt x="189" y="252"/>
                  </a:lnTo>
                  <a:lnTo>
                    <a:pt x="185" y="249"/>
                  </a:lnTo>
                  <a:lnTo>
                    <a:pt x="181" y="245"/>
                  </a:lnTo>
                  <a:lnTo>
                    <a:pt x="178" y="245"/>
                  </a:lnTo>
                  <a:lnTo>
                    <a:pt x="178" y="245"/>
                  </a:lnTo>
                  <a:lnTo>
                    <a:pt x="181" y="241"/>
                  </a:lnTo>
                  <a:lnTo>
                    <a:pt x="178" y="241"/>
                  </a:lnTo>
                  <a:lnTo>
                    <a:pt x="174" y="241"/>
                  </a:lnTo>
                  <a:lnTo>
                    <a:pt x="170" y="241"/>
                  </a:lnTo>
                  <a:lnTo>
                    <a:pt x="166" y="238"/>
                  </a:lnTo>
                  <a:lnTo>
                    <a:pt x="166" y="238"/>
                  </a:lnTo>
                  <a:lnTo>
                    <a:pt x="163" y="238"/>
                  </a:lnTo>
                  <a:lnTo>
                    <a:pt x="163" y="234"/>
                  </a:lnTo>
                  <a:lnTo>
                    <a:pt x="159" y="230"/>
                  </a:lnTo>
                  <a:lnTo>
                    <a:pt x="159" y="230"/>
                  </a:lnTo>
                  <a:lnTo>
                    <a:pt x="159" y="226"/>
                  </a:lnTo>
                  <a:lnTo>
                    <a:pt x="155" y="223"/>
                  </a:lnTo>
                  <a:lnTo>
                    <a:pt x="155" y="219"/>
                  </a:lnTo>
                  <a:lnTo>
                    <a:pt x="159" y="219"/>
                  </a:lnTo>
                  <a:lnTo>
                    <a:pt x="163" y="219"/>
                  </a:lnTo>
                  <a:lnTo>
                    <a:pt x="163" y="21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12"/>
                  </a:lnTo>
                  <a:lnTo>
                    <a:pt x="166" y="208"/>
                  </a:lnTo>
                  <a:lnTo>
                    <a:pt x="166" y="204"/>
                  </a:lnTo>
                  <a:lnTo>
                    <a:pt x="163" y="197"/>
                  </a:lnTo>
                  <a:lnTo>
                    <a:pt x="159" y="193"/>
                  </a:lnTo>
                  <a:lnTo>
                    <a:pt x="159" y="189"/>
                  </a:lnTo>
                  <a:lnTo>
                    <a:pt x="159" y="189"/>
                  </a:lnTo>
                  <a:lnTo>
                    <a:pt x="159" y="186"/>
                  </a:lnTo>
                  <a:lnTo>
                    <a:pt x="152" y="178"/>
                  </a:lnTo>
                  <a:lnTo>
                    <a:pt x="152" y="175"/>
                  </a:lnTo>
                  <a:lnTo>
                    <a:pt x="148" y="171"/>
                  </a:lnTo>
                  <a:lnTo>
                    <a:pt x="144" y="163"/>
                  </a:lnTo>
                  <a:lnTo>
                    <a:pt x="141" y="160"/>
                  </a:lnTo>
                  <a:lnTo>
                    <a:pt x="133" y="156"/>
                  </a:lnTo>
                  <a:lnTo>
                    <a:pt x="133" y="152"/>
                  </a:lnTo>
                  <a:lnTo>
                    <a:pt x="133" y="152"/>
                  </a:lnTo>
                  <a:lnTo>
                    <a:pt x="129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6" y="149"/>
                  </a:lnTo>
                  <a:lnTo>
                    <a:pt x="129" y="145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37"/>
                  </a:lnTo>
                  <a:lnTo>
                    <a:pt x="122" y="137"/>
                  </a:lnTo>
                  <a:lnTo>
                    <a:pt x="118" y="137"/>
                  </a:lnTo>
                  <a:lnTo>
                    <a:pt x="111" y="134"/>
                  </a:lnTo>
                  <a:lnTo>
                    <a:pt x="111" y="130"/>
                  </a:lnTo>
                  <a:lnTo>
                    <a:pt x="107" y="130"/>
                  </a:lnTo>
                  <a:lnTo>
                    <a:pt x="104" y="130"/>
                  </a:lnTo>
                  <a:lnTo>
                    <a:pt x="104" y="126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11" y="119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5" y="115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4" y="111"/>
                  </a:lnTo>
                  <a:lnTo>
                    <a:pt x="100" y="111"/>
                  </a:lnTo>
                  <a:lnTo>
                    <a:pt x="100" y="108"/>
                  </a:lnTo>
                  <a:lnTo>
                    <a:pt x="100" y="104"/>
                  </a:lnTo>
                  <a:lnTo>
                    <a:pt x="100" y="104"/>
                  </a:lnTo>
                  <a:lnTo>
                    <a:pt x="96" y="104"/>
                  </a:lnTo>
                  <a:lnTo>
                    <a:pt x="89" y="100"/>
                  </a:lnTo>
                  <a:lnTo>
                    <a:pt x="89" y="97"/>
                  </a:lnTo>
                  <a:lnTo>
                    <a:pt x="92" y="93"/>
                  </a:lnTo>
                  <a:lnTo>
                    <a:pt x="92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5" y="89"/>
                  </a:lnTo>
                  <a:lnTo>
                    <a:pt x="81" y="89"/>
                  </a:lnTo>
                  <a:lnTo>
                    <a:pt x="81" y="86"/>
                  </a:lnTo>
                  <a:lnTo>
                    <a:pt x="81" y="82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4" y="78"/>
                  </a:lnTo>
                  <a:lnTo>
                    <a:pt x="74" y="74"/>
                  </a:lnTo>
                  <a:lnTo>
                    <a:pt x="74" y="71"/>
                  </a:lnTo>
                  <a:lnTo>
                    <a:pt x="70" y="71"/>
                  </a:lnTo>
                  <a:lnTo>
                    <a:pt x="70" y="67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0"/>
                  </a:lnTo>
                  <a:lnTo>
                    <a:pt x="63" y="56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59" y="45"/>
                  </a:lnTo>
                  <a:lnTo>
                    <a:pt x="59" y="41"/>
                  </a:lnTo>
                  <a:lnTo>
                    <a:pt x="59" y="37"/>
                  </a:lnTo>
                  <a:lnTo>
                    <a:pt x="59" y="34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52" y="26"/>
                  </a:lnTo>
                  <a:lnTo>
                    <a:pt x="52" y="22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22"/>
                  </a:lnTo>
                  <a:lnTo>
                    <a:pt x="41" y="19"/>
                  </a:lnTo>
                  <a:lnTo>
                    <a:pt x="37" y="19"/>
                  </a:lnTo>
                  <a:lnTo>
                    <a:pt x="33" y="15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3" y="26"/>
                  </a:lnTo>
                  <a:lnTo>
                    <a:pt x="33" y="30"/>
                  </a:lnTo>
                  <a:lnTo>
                    <a:pt x="33" y="34"/>
                  </a:lnTo>
                  <a:lnTo>
                    <a:pt x="33" y="45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7" y="52"/>
                  </a:lnTo>
                  <a:lnTo>
                    <a:pt x="37" y="56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4" y="63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71"/>
                  </a:lnTo>
                  <a:lnTo>
                    <a:pt x="48" y="71"/>
                  </a:lnTo>
                  <a:lnTo>
                    <a:pt x="52" y="74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5" y="78"/>
                  </a:lnTo>
                  <a:lnTo>
                    <a:pt x="59" y="82"/>
                  </a:lnTo>
                  <a:lnTo>
                    <a:pt x="55" y="86"/>
                  </a:lnTo>
                  <a:lnTo>
                    <a:pt x="55" y="89"/>
                  </a:lnTo>
                  <a:lnTo>
                    <a:pt x="59" y="93"/>
                  </a:lnTo>
                  <a:lnTo>
                    <a:pt x="63" y="93"/>
                  </a:lnTo>
                  <a:lnTo>
                    <a:pt x="63" y="97"/>
                  </a:lnTo>
                  <a:lnTo>
                    <a:pt x="66" y="100"/>
                  </a:lnTo>
                  <a:lnTo>
                    <a:pt x="66" y="100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8"/>
                  </a:lnTo>
                  <a:lnTo>
                    <a:pt x="70" y="111"/>
                  </a:lnTo>
                  <a:lnTo>
                    <a:pt x="70" y="111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4" y="111"/>
                  </a:lnTo>
                  <a:lnTo>
                    <a:pt x="74" y="111"/>
                  </a:lnTo>
                  <a:lnTo>
                    <a:pt x="78" y="119"/>
                  </a:lnTo>
                  <a:lnTo>
                    <a:pt x="74" y="123"/>
                  </a:lnTo>
                  <a:lnTo>
                    <a:pt x="74" y="126"/>
                  </a:lnTo>
                  <a:lnTo>
                    <a:pt x="78" y="126"/>
                  </a:lnTo>
                  <a:lnTo>
                    <a:pt x="78" y="130"/>
                  </a:lnTo>
                  <a:lnTo>
                    <a:pt x="78" y="130"/>
                  </a:lnTo>
                  <a:lnTo>
                    <a:pt x="78" y="134"/>
                  </a:lnTo>
                  <a:lnTo>
                    <a:pt x="81" y="134"/>
                  </a:lnTo>
                  <a:lnTo>
                    <a:pt x="81" y="137"/>
                  </a:lnTo>
                  <a:lnTo>
                    <a:pt x="78" y="137"/>
                  </a:lnTo>
                  <a:lnTo>
                    <a:pt x="81" y="141"/>
                  </a:lnTo>
                  <a:lnTo>
                    <a:pt x="81" y="145"/>
                  </a:lnTo>
                  <a:lnTo>
                    <a:pt x="81" y="149"/>
                  </a:lnTo>
                  <a:lnTo>
                    <a:pt x="81" y="149"/>
                  </a:lnTo>
                  <a:lnTo>
                    <a:pt x="85" y="152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9" y="156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96" y="160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100" y="167"/>
                  </a:lnTo>
                  <a:lnTo>
                    <a:pt x="100" y="167"/>
                  </a:lnTo>
                  <a:lnTo>
                    <a:pt x="100" y="171"/>
                  </a:lnTo>
                  <a:lnTo>
                    <a:pt x="96" y="175"/>
                  </a:lnTo>
                  <a:lnTo>
                    <a:pt x="92" y="178"/>
                  </a:lnTo>
                  <a:lnTo>
                    <a:pt x="89" y="175"/>
                  </a:lnTo>
                  <a:lnTo>
                    <a:pt x="89" y="175"/>
                  </a:lnTo>
                  <a:lnTo>
                    <a:pt x="89" y="171"/>
                  </a:lnTo>
                  <a:lnTo>
                    <a:pt x="89" y="171"/>
                  </a:lnTo>
                  <a:lnTo>
                    <a:pt x="85" y="167"/>
                  </a:lnTo>
                  <a:lnTo>
                    <a:pt x="85" y="163"/>
                  </a:lnTo>
                  <a:lnTo>
                    <a:pt x="81" y="163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4" y="156"/>
                  </a:lnTo>
                  <a:lnTo>
                    <a:pt x="70" y="152"/>
                  </a:lnTo>
                  <a:lnTo>
                    <a:pt x="66" y="149"/>
                  </a:lnTo>
                  <a:lnTo>
                    <a:pt x="63" y="149"/>
                  </a:lnTo>
                  <a:lnTo>
                    <a:pt x="63" y="145"/>
                  </a:lnTo>
                  <a:lnTo>
                    <a:pt x="63" y="145"/>
                  </a:lnTo>
                  <a:lnTo>
                    <a:pt x="59" y="145"/>
                  </a:lnTo>
                  <a:lnTo>
                    <a:pt x="59" y="141"/>
                  </a:lnTo>
                  <a:lnTo>
                    <a:pt x="59" y="137"/>
                  </a:lnTo>
                  <a:lnTo>
                    <a:pt x="63" y="130"/>
                  </a:lnTo>
                  <a:lnTo>
                    <a:pt x="63" y="126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5" y="119"/>
                  </a:lnTo>
                  <a:lnTo>
                    <a:pt x="55" y="119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8"/>
                  </a:lnTo>
                  <a:lnTo>
                    <a:pt x="41" y="108"/>
                  </a:lnTo>
                  <a:lnTo>
                    <a:pt x="41" y="108"/>
                  </a:lnTo>
                  <a:lnTo>
                    <a:pt x="37" y="108"/>
                  </a:lnTo>
                  <a:lnTo>
                    <a:pt x="41" y="104"/>
                  </a:lnTo>
                  <a:lnTo>
                    <a:pt x="37" y="104"/>
                  </a:lnTo>
                  <a:lnTo>
                    <a:pt x="33" y="104"/>
                  </a:lnTo>
                  <a:lnTo>
                    <a:pt x="33" y="104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26" y="97"/>
                  </a:lnTo>
                  <a:lnTo>
                    <a:pt x="26" y="97"/>
                  </a:lnTo>
                  <a:lnTo>
                    <a:pt x="22" y="93"/>
                  </a:lnTo>
                  <a:lnTo>
                    <a:pt x="18" y="89"/>
                  </a:lnTo>
                  <a:lnTo>
                    <a:pt x="22" y="89"/>
                  </a:lnTo>
                  <a:lnTo>
                    <a:pt x="26" y="89"/>
                  </a:lnTo>
                  <a:lnTo>
                    <a:pt x="26" y="89"/>
                  </a:lnTo>
                  <a:lnTo>
                    <a:pt x="33" y="89"/>
                  </a:lnTo>
                  <a:lnTo>
                    <a:pt x="33" y="93"/>
                  </a:lnTo>
                  <a:lnTo>
                    <a:pt x="33" y="89"/>
                  </a:lnTo>
                  <a:lnTo>
                    <a:pt x="37" y="89"/>
                  </a:lnTo>
                  <a:lnTo>
                    <a:pt x="33" y="89"/>
                  </a:lnTo>
                  <a:lnTo>
                    <a:pt x="33" y="86"/>
                  </a:lnTo>
                  <a:lnTo>
                    <a:pt x="33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7" y="78"/>
                  </a:lnTo>
                  <a:lnTo>
                    <a:pt x="37" y="74"/>
                  </a:lnTo>
                  <a:lnTo>
                    <a:pt x="33" y="74"/>
                  </a:lnTo>
                  <a:lnTo>
                    <a:pt x="33" y="71"/>
                  </a:lnTo>
                  <a:lnTo>
                    <a:pt x="29" y="67"/>
                  </a:lnTo>
                  <a:lnTo>
                    <a:pt x="29" y="63"/>
                  </a:lnTo>
                  <a:lnTo>
                    <a:pt x="26" y="60"/>
                  </a:lnTo>
                  <a:lnTo>
                    <a:pt x="22" y="56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5" y="52"/>
                  </a:lnTo>
                  <a:lnTo>
                    <a:pt x="15" y="45"/>
                  </a:lnTo>
                  <a:lnTo>
                    <a:pt x="15" y="45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4" y="22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5" y="145"/>
                  </a:moveTo>
                  <a:lnTo>
                    <a:pt x="85" y="141"/>
                  </a:lnTo>
                  <a:lnTo>
                    <a:pt x="85" y="141"/>
                  </a:lnTo>
                  <a:lnTo>
                    <a:pt x="85" y="137"/>
                  </a:lnTo>
                  <a:lnTo>
                    <a:pt x="81" y="137"/>
                  </a:lnTo>
                  <a:lnTo>
                    <a:pt x="85" y="141"/>
                  </a:lnTo>
                  <a:lnTo>
                    <a:pt x="85" y="145"/>
                  </a:lnTo>
                  <a:lnTo>
                    <a:pt x="85" y="145"/>
                  </a:lnTo>
                  <a:close/>
                  <a:moveTo>
                    <a:pt x="89" y="149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49"/>
                  </a:lnTo>
                  <a:lnTo>
                    <a:pt x="89" y="149"/>
                  </a:lnTo>
                  <a:lnTo>
                    <a:pt x="89" y="149"/>
                  </a:lnTo>
                  <a:close/>
                  <a:moveTo>
                    <a:pt x="296" y="145"/>
                  </a:moveTo>
                  <a:lnTo>
                    <a:pt x="300" y="145"/>
                  </a:lnTo>
                  <a:lnTo>
                    <a:pt x="300" y="145"/>
                  </a:lnTo>
                  <a:lnTo>
                    <a:pt x="296" y="145"/>
                  </a:lnTo>
                  <a:lnTo>
                    <a:pt x="296" y="145"/>
                  </a:lnTo>
                  <a:lnTo>
                    <a:pt x="296" y="145"/>
                  </a:lnTo>
                  <a:close/>
                  <a:moveTo>
                    <a:pt x="296" y="149"/>
                  </a:move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lnTo>
                    <a:pt x="296" y="149"/>
                  </a:lnTo>
                  <a:close/>
                  <a:moveTo>
                    <a:pt x="296" y="156"/>
                  </a:moveTo>
                  <a:lnTo>
                    <a:pt x="296" y="152"/>
                  </a:lnTo>
                  <a:lnTo>
                    <a:pt x="296" y="152"/>
                  </a:lnTo>
                  <a:lnTo>
                    <a:pt x="296" y="1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177"/>
            <p:cNvSpPr>
              <a:spLocks noEditPoints="1"/>
            </p:cNvSpPr>
            <p:nvPr/>
          </p:nvSpPr>
          <p:spPr bwMode="auto">
            <a:xfrm>
              <a:off x="2749063" y="3075611"/>
              <a:ext cx="829877" cy="788705"/>
            </a:xfrm>
            <a:custGeom>
              <a:avLst/>
              <a:gdLst>
                <a:gd name="T0" fmla="*/ 103 w 174"/>
                <a:gd name="T1" fmla="*/ 22 h 165"/>
                <a:gd name="T2" fmla="*/ 105 w 174"/>
                <a:gd name="T3" fmla="*/ 21 h 165"/>
                <a:gd name="T4" fmla="*/ 106 w 174"/>
                <a:gd name="T5" fmla="*/ 21 h 165"/>
                <a:gd name="T6" fmla="*/ 109 w 174"/>
                <a:gd name="T7" fmla="*/ 22 h 165"/>
                <a:gd name="T8" fmla="*/ 100 w 174"/>
                <a:gd name="T9" fmla="*/ 5 h 165"/>
                <a:gd name="T10" fmla="*/ 94 w 174"/>
                <a:gd name="T11" fmla="*/ 12 h 165"/>
                <a:gd name="T12" fmla="*/ 88 w 174"/>
                <a:gd name="T13" fmla="*/ 13 h 165"/>
                <a:gd name="T14" fmla="*/ 79 w 174"/>
                <a:gd name="T15" fmla="*/ 12 h 165"/>
                <a:gd name="T16" fmla="*/ 75 w 174"/>
                <a:gd name="T17" fmla="*/ 13 h 165"/>
                <a:gd name="T18" fmla="*/ 64 w 174"/>
                <a:gd name="T19" fmla="*/ 15 h 165"/>
                <a:gd name="T20" fmla="*/ 64 w 174"/>
                <a:gd name="T21" fmla="*/ 5 h 165"/>
                <a:gd name="T22" fmla="*/ 59 w 174"/>
                <a:gd name="T23" fmla="*/ 0 h 165"/>
                <a:gd name="T24" fmla="*/ 44 w 174"/>
                <a:gd name="T25" fmla="*/ 6 h 165"/>
                <a:gd name="T26" fmla="*/ 47 w 174"/>
                <a:gd name="T27" fmla="*/ 12 h 165"/>
                <a:gd name="T28" fmla="*/ 30 w 174"/>
                <a:gd name="T29" fmla="*/ 17 h 165"/>
                <a:gd name="T30" fmla="*/ 18 w 174"/>
                <a:gd name="T31" fmla="*/ 16 h 165"/>
                <a:gd name="T32" fmla="*/ 20 w 174"/>
                <a:gd name="T33" fmla="*/ 28 h 165"/>
                <a:gd name="T34" fmla="*/ 10 w 174"/>
                <a:gd name="T35" fmla="*/ 40 h 165"/>
                <a:gd name="T36" fmla="*/ 3 w 174"/>
                <a:gd name="T37" fmla="*/ 49 h 165"/>
                <a:gd name="T38" fmla="*/ 5 w 174"/>
                <a:gd name="T39" fmla="*/ 60 h 165"/>
                <a:gd name="T40" fmla="*/ 16 w 174"/>
                <a:gd name="T41" fmla="*/ 67 h 165"/>
                <a:gd name="T42" fmla="*/ 27 w 174"/>
                <a:gd name="T43" fmla="*/ 66 h 165"/>
                <a:gd name="T44" fmla="*/ 38 w 174"/>
                <a:gd name="T45" fmla="*/ 65 h 165"/>
                <a:gd name="T46" fmla="*/ 50 w 174"/>
                <a:gd name="T47" fmla="*/ 75 h 165"/>
                <a:gd name="T48" fmla="*/ 62 w 174"/>
                <a:gd name="T49" fmla="*/ 86 h 165"/>
                <a:gd name="T50" fmla="*/ 74 w 174"/>
                <a:gd name="T51" fmla="*/ 106 h 165"/>
                <a:gd name="T52" fmla="*/ 84 w 174"/>
                <a:gd name="T53" fmla="*/ 114 h 165"/>
                <a:gd name="T54" fmla="*/ 90 w 174"/>
                <a:gd name="T55" fmla="*/ 127 h 165"/>
                <a:gd name="T56" fmla="*/ 92 w 174"/>
                <a:gd name="T57" fmla="*/ 136 h 165"/>
                <a:gd name="T58" fmla="*/ 83 w 174"/>
                <a:gd name="T59" fmla="*/ 143 h 165"/>
                <a:gd name="T60" fmla="*/ 84 w 174"/>
                <a:gd name="T61" fmla="*/ 150 h 165"/>
                <a:gd name="T62" fmla="*/ 95 w 174"/>
                <a:gd name="T63" fmla="*/ 157 h 165"/>
                <a:gd name="T64" fmla="*/ 102 w 174"/>
                <a:gd name="T65" fmla="*/ 159 h 165"/>
                <a:gd name="T66" fmla="*/ 105 w 174"/>
                <a:gd name="T67" fmla="*/ 152 h 165"/>
                <a:gd name="T68" fmla="*/ 108 w 174"/>
                <a:gd name="T69" fmla="*/ 149 h 165"/>
                <a:gd name="T70" fmla="*/ 104 w 174"/>
                <a:gd name="T71" fmla="*/ 156 h 165"/>
                <a:gd name="T72" fmla="*/ 116 w 174"/>
                <a:gd name="T73" fmla="*/ 140 h 165"/>
                <a:gd name="T74" fmla="*/ 116 w 174"/>
                <a:gd name="T75" fmla="*/ 133 h 165"/>
                <a:gd name="T76" fmla="*/ 119 w 174"/>
                <a:gd name="T77" fmla="*/ 126 h 165"/>
                <a:gd name="T78" fmla="*/ 131 w 174"/>
                <a:gd name="T79" fmla="*/ 119 h 165"/>
                <a:gd name="T80" fmla="*/ 136 w 174"/>
                <a:gd name="T81" fmla="*/ 115 h 165"/>
                <a:gd name="T82" fmla="*/ 141 w 174"/>
                <a:gd name="T83" fmla="*/ 116 h 165"/>
                <a:gd name="T84" fmla="*/ 149 w 174"/>
                <a:gd name="T85" fmla="*/ 109 h 165"/>
                <a:gd name="T86" fmla="*/ 154 w 174"/>
                <a:gd name="T87" fmla="*/ 96 h 165"/>
                <a:gd name="T88" fmla="*/ 156 w 174"/>
                <a:gd name="T89" fmla="*/ 78 h 165"/>
                <a:gd name="T90" fmla="*/ 155 w 174"/>
                <a:gd name="T91" fmla="*/ 73 h 165"/>
                <a:gd name="T92" fmla="*/ 161 w 174"/>
                <a:gd name="T93" fmla="*/ 71 h 165"/>
                <a:gd name="T94" fmla="*/ 173 w 174"/>
                <a:gd name="T95" fmla="*/ 56 h 165"/>
                <a:gd name="T96" fmla="*/ 168 w 174"/>
                <a:gd name="T97" fmla="*/ 42 h 165"/>
                <a:gd name="T98" fmla="*/ 151 w 174"/>
                <a:gd name="T99" fmla="*/ 33 h 165"/>
                <a:gd name="T100" fmla="*/ 142 w 174"/>
                <a:gd name="T101" fmla="*/ 33 h 165"/>
                <a:gd name="T102" fmla="*/ 134 w 174"/>
                <a:gd name="T103" fmla="*/ 32 h 165"/>
                <a:gd name="T104" fmla="*/ 130 w 174"/>
                <a:gd name="T105" fmla="*/ 35 h 165"/>
                <a:gd name="T106" fmla="*/ 126 w 174"/>
                <a:gd name="T107" fmla="*/ 29 h 165"/>
                <a:gd name="T108" fmla="*/ 120 w 174"/>
                <a:gd name="T109" fmla="*/ 25 h 165"/>
                <a:gd name="T110" fmla="*/ 113 w 174"/>
                <a:gd name="T111" fmla="*/ 27 h 165"/>
                <a:gd name="T112" fmla="*/ 107 w 174"/>
                <a:gd name="T113" fmla="*/ 33 h 165"/>
                <a:gd name="T114" fmla="*/ 105 w 174"/>
                <a:gd name="T115" fmla="*/ 29 h 165"/>
                <a:gd name="T116" fmla="*/ 113 w 174"/>
                <a:gd name="T117" fmla="*/ 24 h 165"/>
                <a:gd name="T118" fmla="*/ 104 w 174"/>
                <a:gd name="T119" fmla="*/ 25 h 165"/>
                <a:gd name="T120" fmla="*/ 99 w 174"/>
                <a:gd name="T121" fmla="*/ 25 h 165"/>
                <a:gd name="T122" fmla="*/ 106 w 174"/>
                <a:gd name="T123" fmla="*/ 17 h 165"/>
                <a:gd name="T124" fmla="*/ 102 w 174"/>
                <a:gd name="T125" fmla="*/ 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165">
                  <a:moveTo>
                    <a:pt x="102" y="24"/>
                  </a:moveTo>
                  <a:cubicBezTo>
                    <a:pt x="102" y="24"/>
                    <a:pt x="102" y="24"/>
                    <a:pt x="102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2" y="24"/>
                    <a:pt x="102" y="24"/>
                    <a:pt x="102" y="24"/>
                  </a:cubicBezTo>
                  <a:close/>
                  <a:moveTo>
                    <a:pt x="101" y="24"/>
                  </a:moveTo>
                  <a:cubicBezTo>
                    <a:pt x="101" y="24"/>
                    <a:pt x="101" y="24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4"/>
                    <a:pt x="101" y="24"/>
                    <a:pt x="101" y="24"/>
                  </a:cubicBezTo>
                  <a:close/>
                  <a:moveTo>
                    <a:pt x="105" y="21"/>
                  </a:move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4" y="20"/>
                    <a:pt x="104" y="20"/>
                    <a:pt x="104" y="20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5" y="21"/>
                  </a:moveTo>
                  <a:cubicBezTo>
                    <a:pt x="105" y="21"/>
                    <a:pt x="105" y="21"/>
                    <a:pt x="105" y="21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7" y="20"/>
                    <a:pt x="107" y="20"/>
                    <a:pt x="107" y="20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21"/>
                    <a:pt x="105" y="21"/>
                    <a:pt x="105" y="21"/>
                  </a:cubicBezTo>
                  <a:close/>
                  <a:moveTo>
                    <a:pt x="107" y="22"/>
                  </a:moveTo>
                  <a:cubicBezTo>
                    <a:pt x="108" y="22"/>
                    <a:pt x="108" y="22"/>
                    <a:pt x="108" y="22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lose/>
                  <a:moveTo>
                    <a:pt x="105" y="14"/>
                  </a:moveTo>
                  <a:cubicBezTo>
                    <a:pt x="104" y="13"/>
                    <a:pt x="104" y="13"/>
                    <a:pt x="104" y="13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105" y="13"/>
                    <a:pt x="105" y="13"/>
                    <a:pt x="105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lose/>
                  <a:moveTo>
                    <a:pt x="101" y="6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4"/>
                    <a:pt x="89" y="14"/>
                    <a:pt x="89" y="14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1" y="75"/>
                    <a:pt x="51" y="75"/>
                    <a:pt x="51" y="75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73" y="103"/>
                    <a:pt x="73" y="103"/>
                    <a:pt x="73" y="103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4"/>
                    <a:pt x="77" y="114"/>
                    <a:pt x="77" y="114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6" y="121"/>
                    <a:pt x="86" y="121"/>
                    <a:pt x="86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9" y="120"/>
                    <a:pt x="89" y="120"/>
                    <a:pt x="89" y="120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94" y="133"/>
                    <a:pt x="94" y="133"/>
                    <a:pt x="94" y="133"/>
                  </a:cubicBezTo>
                  <a:cubicBezTo>
                    <a:pt x="94" y="134"/>
                    <a:pt x="94" y="134"/>
                    <a:pt x="94" y="134"/>
                  </a:cubicBezTo>
                  <a:cubicBezTo>
                    <a:pt x="94" y="135"/>
                    <a:pt x="94" y="135"/>
                    <a:pt x="94" y="135"/>
                  </a:cubicBezTo>
                  <a:cubicBezTo>
                    <a:pt x="93" y="135"/>
                    <a:pt x="93" y="135"/>
                    <a:pt x="93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91" y="136"/>
                    <a:pt x="91" y="136"/>
                    <a:pt x="91" y="136"/>
                  </a:cubicBezTo>
                  <a:cubicBezTo>
                    <a:pt x="89" y="137"/>
                    <a:pt x="89" y="137"/>
                    <a:pt x="89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39"/>
                    <a:pt x="86" y="139"/>
                    <a:pt x="86" y="139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3"/>
                    <a:pt x="83" y="143"/>
                    <a:pt x="83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0" y="146"/>
                    <a:pt x="80" y="146"/>
                    <a:pt x="80" y="146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48"/>
                    <a:pt x="80" y="148"/>
                    <a:pt x="80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6" y="151"/>
                    <a:pt x="86" y="151"/>
                    <a:pt x="86" y="151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8" y="152"/>
                    <a:pt x="88" y="152"/>
                    <a:pt x="88" y="15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92" y="154"/>
                    <a:pt x="92" y="154"/>
                    <a:pt x="92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3" y="156"/>
                    <a:pt x="93" y="156"/>
                    <a:pt x="93" y="156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5" y="157"/>
                    <a:pt x="95" y="157"/>
                    <a:pt x="95" y="15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7" y="159"/>
                    <a:pt x="97" y="159"/>
                    <a:pt x="97" y="159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99" y="165"/>
                    <a:pt x="99" y="165"/>
                    <a:pt x="99" y="165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62"/>
                    <a:pt x="101" y="162"/>
                    <a:pt x="101" y="162"/>
                  </a:cubicBezTo>
                  <a:cubicBezTo>
                    <a:pt x="102" y="159"/>
                    <a:pt x="102" y="159"/>
                    <a:pt x="102" y="159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2" y="157"/>
                    <a:pt x="102" y="157"/>
                    <a:pt x="102" y="157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5"/>
                    <a:pt x="102" y="155"/>
                    <a:pt x="102" y="155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3" y="154"/>
                    <a:pt x="103" y="154"/>
                    <a:pt x="103" y="154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4" y="153"/>
                    <a:pt x="104" y="153"/>
                    <a:pt x="104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3"/>
                    <a:pt x="105" y="153"/>
                    <a:pt x="105" y="153"/>
                  </a:cubicBezTo>
                  <a:cubicBezTo>
                    <a:pt x="105" y="152"/>
                    <a:pt x="105" y="152"/>
                    <a:pt x="105" y="152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1"/>
                    <a:pt x="106" y="151"/>
                    <a:pt x="106" y="151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49"/>
                    <a:pt x="109" y="149"/>
                    <a:pt x="109" y="149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3" y="156"/>
                    <a:pt x="103" y="156"/>
                    <a:pt x="103" y="156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7" y="155"/>
                    <a:pt x="107" y="155"/>
                    <a:pt x="107" y="155"/>
                  </a:cubicBezTo>
                  <a:cubicBezTo>
                    <a:pt x="108" y="153"/>
                    <a:pt x="108" y="153"/>
                    <a:pt x="108" y="153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12" y="146"/>
                    <a:pt x="112" y="146"/>
                    <a:pt x="112" y="146"/>
                  </a:cubicBezTo>
                  <a:cubicBezTo>
                    <a:pt x="114" y="143"/>
                    <a:pt x="114" y="143"/>
                    <a:pt x="114" y="143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6" y="139"/>
                    <a:pt x="116" y="139"/>
                    <a:pt x="116" y="139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7"/>
                    <a:pt x="117" y="137"/>
                    <a:pt x="117" y="13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5"/>
                    <a:pt x="117" y="135"/>
                    <a:pt x="117" y="135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116" y="130"/>
                    <a:pt x="116" y="130"/>
                    <a:pt x="116" y="130"/>
                  </a:cubicBezTo>
                  <a:cubicBezTo>
                    <a:pt x="117" y="130"/>
                    <a:pt x="117" y="130"/>
                    <a:pt x="117" y="130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6" y="129"/>
                    <a:pt x="116" y="129"/>
                    <a:pt x="116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8"/>
                    <a:pt x="117" y="128"/>
                    <a:pt x="117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7" y="127"/>
                    <a:pt x="117" y="127"/>
                    <a:pt x="117" y="127"/>
                  </a:cubicBezTo>
                  <a:cubicBezTo>
                    <a:pt x="118" y="127"/>
                    <a:pt x="118" y="127"/>
                    <a:pt x="118" y="127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6" y="121"/>
                    <a:pt x="126" y="121"/>
                    <a:pt x="126" y="121"/>
                  </a:cubicBezTo>
                  <a:cubicBezTo>
                    <a:pt x="127" y="120"/>
                    <a:pt x="127" y="120"/>
                    <a:pt x="127" y="120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6"/>
                    <a:pt x="139" y="116"/>
                  </a:cubicBezTo>
                  <a:cubicBezTo>
                    <a:pt x="139" y="116"/>
                    <a:pt x="140" y="116"/>
                    <a:pt x="140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4" y="116"/>
                    <a:pt x="144" y="116"/>
                    <a:pt x="144" y="116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15"/>
                    <a:pt x="144" y="115"/>
                    <a:pt x="144" y="115"/>
                  </a:cubicBezTo>
                  <a:cubicBezTo>
                    <a:pt x="144" y="114"/>
                    <a:pt x="144" y="114"/>
                    <a:pt x="144" y="114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9" y="111"/>
                    <a:pt x="149" y="111"/>
                    <a:pt x="149" y="111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1" y="105"/>
                    <a:pt x="151" y="105"/>
                    <a:pt x="151" y="105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6"/>
                    <a:pt x="153" y="96"/>
                    <a:pt x="153" y="96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4" y="95"/>
                    <a:pt x="154" y="95"/>
                    <a:pt x="154" y="95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4"/>
                    <a:pt x="155" y="94"/>
                    <a:pt x="155" y="94"/>
                  </a:cubicBezTo>
                  <a:cubicBezTo>
                    <a:pt x="155" y="92"/>
                    <a:pt x="155" y="92"/>
                    <a:pt x="155" y="92"/>
                  </a:cubicBezTo>
                  <a:cubicBezTo>
                    <a:pt x="156" y="91"/>
                    <a:pt x="156" y="91"/>
                    <a:pt x="156" y="91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8"/>
                    <a:pt x="156" y="88"/>
                    <a:pt x="156" y="88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6" y="79"/>
                    <a:pt x="156" y="79"/>
                    <a:pt x="156" y="79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6" y="77"/>
                    <a:pt x="156" y="77"/>
                    <a:pt x="156" y="77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6" y="73"/>
                    <a:pt x="156" y="73"/>
                    <a:pt x="156" y="73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7" y="72"/>
                    <a:pt x="157" y="72"/>
                    <a:pt x="157" y="72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3"/>
                    <a:pt x="158" y="73"/>
                    <a:pt x="158" y="73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62" y="69"/>
                    <a:pt x="162" y="69"/>
                    <a:pt x="162" y="69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6" y="64"/>
                    <a:pt x="166" y="64"/>
                    <a:pt x="166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69" y="61"/>
                    <a:pt x="169" y="61"/>
                    <a:pt x="169" y="61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3" y="55"/>
                    <a:pt x="173" y="55"/>
                    <a:pt x="173" y="55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4" y="54"/>
                    <a:pt x="174" y="54"/>
                    <a:pt x="174" y="54"/>
                  </a:cubicBezTo>
                  <a:cubicBezTo>
                    <a:pt x="173" y="53"/>
                    <a:pt x="173" y="53"/>
                    <a:pt x="173" y="53"/>
                  </a:cubicBezTo>
                  <a:cubicBezTo>
                    <a:pt x="173" y="52"/>
                    <a:pt x="173" y="52"/>
                    <a:pt x="173" y="52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74" y="50"/>
                    <a:pt x="174" y="50"/>
                    <a:pt x="174" y="50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4" y="42"/>
                    <a:pt x="164" y="42"/>
                    <a:pt x="164" y="42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61" y="40"/>
                    <a:pt x="161" y="40"/>
                    <a:pt x="161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8" y="38"/>
                    <a:pt x="158" y="38"/>
                    <a:pt x="158" y="38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4" y="35"/>
                    <a:pt x="154" y="35"/>
                    <a:pt x="154" y="35"/>
                  </a:cubicBezTo>
                  <a:cubicBezTo>
                    <a:pt x="151" y="33"/>
                    <a:pt x="151" y="33"/>
                    <a:pt x="151" y="33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9" y="33"/>
                    <a:pt x="149" y="33"/>
                    <a:pt x="149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7" y="33"/>
                    <a:pt x="147" y="33"/>
                    <a:pt x="147" y="33"/>
                  </a:cubicBezTo>
                  <a:cubicBezTo>
                    <a:pt x="146" y="33"/>
                    <a:pt x="146" y="33"/>
                    <a:pt x="146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3" y="32"/>
                    <a:pt x="143" y="32"/>
                    <a:pt x="143" y="32"/>
                  </a:cubicBezTo>
                  <a:cubicBezTo>
                    <a:pt x="143" y="33"/>
                    <a:pt x="143" y="33"/>
                    <a:pt x="143" y="33"/>
                  </a:cubicBezTo>
                  <a:cubicBezTo>
                    <a:pt x="142" y="32"/>
                    <a:pt x="142" y="32"/>
                    <a:pt x="142" y="32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2"/>
                    <a:pt x="141" y="32"/>
                    <a:pt x="141" y="32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38" y="32"/>
                    <a:pt x="138" y="32"/>
                    <a:pt x="138" y="32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1"/>
                    <a:pt x="134" y="31"/>
                    <a:pt x="134" y="31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4" y="32"/>
                    <a:pt x="134" y="32"/>
                    <a:pt x="134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3"/>
                    <a:pt x="132" y="33"/>
                    <a:pt x="132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30" y="33"/>
                    <a:pt x="130" y="33"/>
                    <a:pt x="130" y="33"/>
                  </a:cubicBezTo>
                  <a:cubicBezTo>
                    <a:pt x="131" y="32"/>
                    <a:pt x="131" y="32"/>
                    <a:pt x="131" y="32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1" y="31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6" y="29"/>
                    <a:pt x="126" y="29"/>
                    <a:pt x="126" y="29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26"/>
                    <a:pt x="123" y="26"/>
                    <a:pt x="123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25"/>
                    <a:pt x="118" y="25"/>
                    <a:pt x="118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4" y="26"/>
                    <a:pt x="114" y="26"/>
                    <a:pt x="114" y="26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2" y="27"/>
                    <a:pt x="112" y="27"/>
                    <a:pt x="112" y="27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4"/>
                    <a:pt x="106" y="14"/>
                    <a:pt x="106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lnTo>
                    <a:pt x="101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178"/>
            <p:cNvSpPr>
              <a:spLocks/>
            </p:cNvSpPr>
            <p:nvPr/>
          </p:nvSpPr>
          <p:spPr bwMode="auto">
            <a:xfrm>
              <a:off x="3159498" y="3066605"/>
              <a:ext cx="61758" cy="81058"/>
            </a:xfrm>
            <a:custGeom>
              <a:avLst/>
              <a:gdLst>
                <a:gd name="T0" fmla="*/ 3 w 48"/>
                <a:gd name="T1" fmla="*/ 48 h 63"/>
                <a:gd name="T2" fmla="*/ 3 w 48"/>
                <a:gd name="T3" fmla="*/ 52 h 63"/>
                <a:gd name="T4" fmla="*/ 3 w 48"/>
                <a:gd name="T5" fmla="*/ 52 h 63"/>
                <a:gd name="T6" fmla="*/ 3 w 48"/>
                <a:gd name="T7" fmla="*/ 52 h 63"/>
                <a:gd name="T8" fmla="*/ 3 w 48"/>
                <a:gd name="T9" fmla="*/ 56 h 63"/>
                <a:gd name="T10" fmla="*/ 7 w 48"/>
                <a:gd name="T11" fmla="*/ 56 h 63"/>
                <a:gd name="T12" fmla="*/ 11 w 48"/>
                <a:gd name="T13" fmla="*/ 59 h 63"/>
                <a:gd name="T14" fmla="*/ 11 w 48"/>
                <a:gd name="T15" fmla="*/ 56 h 63"/>
                <a:gd name="T16" fmla="*/ 15 w 48"/>
                <a:gd name="T17" fmla="*/ 56 h 63"/>
                <a:gd name="T18" fmla="*/ 15 w 48"/>
                <a:gd name="T19" fmla="*/ 56 h 63"/>
                <a:gd name="T20" fmla="*/ 15 w 48"/>
                <a:gd name="T21" fmla="*/ 56 h 63"/>
                <a:gd name="T22" fmla="*/ 18 w 48"/>
                <a:gd name="T23" fmla="*/ 56 h 63"/>
                <a:gd name="T24" fmla="*/ 18 w 48"/>
                <a:gd name="T25" fmla="*/ 59 h 63"/>
                <a:gd name="T26" fmla="*/ 18 w 48"/>
                <a:gd name="T27" fmla="*/ 63 h 63"/>
                <a:gd name="T28" fmla="*/ 22 w 48"/>
                <a:gd name="T29" fmla="*/ 59 h 63"/>
                <a:gd name="T30" fmla="*/ 22 w 48"/>
                <a:gd name="T31" fmla="*/ 56 h 63"/>
                <a:gd name="T32" fmla="*/ 26 w 48"/>
                <a:gd name="T33" fmla="*/ 56 h 63"/>
                <a:gd name="T34" fmla="*/ 26 w 48"/>
                <a:gd name="T35" fmla="*/ 56 h 63"/>
                <a:gd name="T36" fmla="*/ 29 w 48"/>
                <a:gd name="T37" fmla="*/ 52 h 63"/>
                <a:gd name="T38" fmla="*/ 33 w 48"/>
                <a:gd name="T39" fmla="*/ 48 h 63"/>
                <a:gd name="T40" fmla="*/ 37 w 48"/>
                <a:gd name="T41" fmla="*/ 41 h 63"/>
                <a:gd name="T42" fmla="*/ 37 w 48"/>
                <a:gd name="T43" fmla="*/ 41 h 63"/>
                <a:gd name="T44" fmla="*/ 40 w 48"/>
                <a:gd name="T45" fmla="*/ 33 h 63"/>
                <a:gd name="T46" fmla="*/ 44 w 48"/>
                <a:gd name="T47" fmla="*/ 30 h 63"/>
                <a:gd name="T48" fmla="*/ 44 w 48"/>
                <a:gd name="T49" fmla="*/ 30 h 63"/>
                <a:gd name="T50" fmla="*/ 44 w 48"/>
                <a:gd name="T51" fmla="*/ 30 h 63"/>
                <a:gd name="T52" fmla="*/ 48 w 48"/>
                <a:gd name="T53" fmla="*/ 26 h 63"/>
                <a:gd name="T54" fmla="*/ 48 w 48"/>
                <a:gd name="T55" fmla="*/ 22 h 63"/>
                <a:gd name="T56" fmla="*/ 44 w 48"/>
                <a:gd name="T57" fmla="*/ 19 h 63"/>
                <a:gd name="T58" fmla="*/ 44 w 48"/>
                <a:gd name="T59" fmla="*/ 19 h 63"/>
                <a:gd name="T60" fmla="*/ 40 w 48"/>
                <a:gd name="T61" fmla="*/ 19 h 63"/>
                <a:gd name="T62" fmla="*/ 40 w 48"/>
                <a:gd name="T63" fmla="*/ 15 h 63"/>
                <a:gd name="T64" fmla="*/ 33 w 48"/>
                <a:gd name="T65" fmla="*/ 11 h 63"/>
                <a:gd name="T66" fmla="*/ 33 w 48"/>
                <a:gd name="T67" fmla="*/ 7 h 63"/>
                <a:gd name="T68" fmla="*/ 29 w 48"/>
                <a:gd name="T69" fmla="*/ 7 h 63"/>
                <a:gd name="T70" fmla="*/ 22 w 48"/>
                <a:gd name="T71" fmla="*/ 4 h 63"/>
                <a:gd name="T72" fmla="*/ 15 w 48"/>
                <a:gd name="T73" fmla="*/ 0 h 63"/>
                <a:gd name="T74" fmla="*/ 11 w 48"/>
                <a:gd name="T75" fmla="*/ 0 h 63"/>
                <a:gd name="T76" fmla="*/ 7 w 48"/>
                <a:gd name="T77" fmla="*/ 4 h 63"/>
                <a:gd name="T78" fmla="*/ 7 w 48"/>
                <a:gd name="T79" fmla="*/ 4 h 63"/>
                <a:gd name="T80" fmla="*/ 7 w 48"/>
                <a:gd name="T81" fmla="*/ 4 h 63"/>
                <a:gd name="T82" fmla="*/ 3 w 48"/>
                <a:gd name="T83" fmla="*/ 4 h 63"/>
                <a:gd name="T84" fmla="*/ 3 w 48"/>
                <a:gd name="T85" fmla="*/ 7 h 63"/>
                <a:gd name="T86" fmla="*/ 0 w 48"/>
                <a:gd name="T87" fmla="*/ 7 h 63"/>
                <a:gd name="T88" fmla="*/ 3 w 48"/>
                <a:gd name="T89" fmla="*/ 15 h 63"/>
                <a:gd name="T90" fmla="*/ 3 w 48"/>
                <a:gd name="T91" fmla="*/ 15 h 63"/>
                <a:gd name="T92" fmla="*/ 3 w 48"/>
                <a:gd name="T93" fmla="*/ 19 h 63"/>
                <a:gd name="T94" fmla="*/ 3 w 48"/>
                <a:gd name="T95" fmla="*/ 22 h 63"/>
                <a:gd name="T96" fmla="*/ 7 w 48"/>
                <a:gd name="T97" fmla="*/ 22 h 63"/>
                <a:gd name="T98" fmla="*/ 7 w 48"/>
                <a:gd name="T99" fmla="*/ 26 h 63"/>
                <a:gd name="T100" fmla="*/ 7 w 48"/>
                <a:gd name="T101" fmla="*/ 30 h 63"/>
                <a:gd name="T102" fmla="*/ 11 w 48"/>
                <a:gd name="T103" fmla="*/ 33 h 63"/>
                <a:gd name="T104" fmla="*/ 11 w 48"/>
                <a:gd name="T105" fmla="*/ 33 h 63"/>
                <a:gd name="T106" fmla="*/ 11 w 48"/>
                <a:gd name="T107" fmla="*/ 37 h 63"/>
                <a:gd name="T108" fmla="*/ 7 w 48"/>
                <a:gd name="T109" fmla="*/ 37 h 63"/>
                <a:gd name="T110" fmla="*/ 7 w 48"/>
                <a:gd name="T111" fmla="*/ 41 h 63"/>
                <a:gd name="T112" fmla="*/ 7 w 48"/>
                <a:gd name="T113" fmla="*/ 45 h 63"/>
                <a:gd name="T114" fmla="*/ 7 w 48"/>
                <a:gd name="T115" fmla="*/ 48 h 63"/>
                <a:gd name="T116" fmla="*/ 3 w 48"/>
                <a:gd name="T117" fmla="*/ 48 h 63"/>
                <a:gd name="T118" fmla="*/ 3 w 48"/>
                <a:gd name="T11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" h="63">
                  <a:moveTo>
                    <a:pt x="3" y="48"/>
                  </a:moveTo>
                  <a:lnTo>
                    <a:pt x="3" y="52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56"/>
                  </a:lnTo>
                  <a:lnTo>
                    <a:pt x="7" y="56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22" y="59"/>
                  </a:lnTo>
                  <a:lnTo>
                    <a:pt x="22" y="56"/>
                  </a:lnTo>
                  <a:lnTo>
                    <a:pt x="26" y="56"/>
                  </a:lnTo>
                  <a:lnTo>
                    <a:pt x="26" y="56"/>
                  </a:lnTo>
                  <a:lnTo>
                    <a:pt x="29" y="52"/>
                  </a:lnTo>
                  <a:lnTo>
                    <a:pt x="33" y="48"/>
                  </a:lnTo>
                  <a:lnTo>
                    <a:pt x="37" y="41"/>
                  </a:lnTo>
                  <a:lnTo>
                    <a:pt x="37" y="41"/>
                  </a:lnTo>
                  <a:lnTo>
                    <a:pt x="40" y="33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8" y="26"/>
                  </a:lnTo>
                  <a:lnTo>
                    <a:pt x="48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40" y="15"/>
                  </a:lnTo>
                  <a:lnTo>
                    <a:pt x="33" y="11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2" y="4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7" y="26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7"/>
                  </a:lnTo>
                  <a:lnTo>
                    <a:pt x="7" y="37"/>
                  </a:lnTo>
                  <a:lnTo>
                    <a:pt x="7" y="41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3" y="48"/>
                  </a:lnTo>
                  <a:lnTo>
                    <a:pt x="3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179"/>
            <p:cNvSpPr>
              <a:spLocks/>
            </p:cNvSpPr>
            <p:nvPr/>
          </p:nvSpPr>
          <p:spPr bwMode="auto">
            <a:xfrm>
              <a:off x="3087448" y="3061459"/>
              <a:ext cx="86205" cy="81058"/>
            </a:xfrm>
            <a:custGeom>
              <a:avLst/>
              <a:gdLst>
                <a:gd name="T0" fmla="*/ 26 w 67"/>
                <a:gd name="T1" fmla="*/ 63 h 63"/>
                <a:gd name="T2" fmla="*/ 30 w 67"/>
                <a:gd name="T3" fmla="*/ 63 h 63"/>
                <a:gd name="T4" fmla="*/ 37 w 67"/>
                <a:gd name="T5" fmla="*/ 63 h 63"/>
                <a:gd name="T6" fmla="*/ 34 w 67"/>
                <a:gd name="T7" fmla="*/ 60 h 63"/>
                <a:gd name="T8" fmla="*/ 30 w 67"/>
                <a:gd name="T9" fmla="*/ 56 h 63"/>
                <a:gd name="T10" fmla="*/ 34 w 67"/>
                <a:gd name="T11" fmla="*/ 52 h 63"/>
                <a:gd name="T12" fmla="*/ 45 w 67"/>
                <a:gd name="T13" fmla="*/ 52 h 63"/>
                <a:gd name="T14" fmla="*/ 52 w 67"/>
                <a:gd name="T15" fmla="*/ 49 h 63"/>
                <a:gd name="T16" fmla="*/ 59 w 67"/>
                <a:gd name="T17" fmla="*/ 52 h 63"/>
                <a:gd name="T18" fmla="*/ 63 w 67"/>
                <a:gd name="T19" fmla="*/ 49 h 63"/>
                <a:gd name="T20" fmla="*/ 63 w 67"/>
                <a:gd name="T21" fmla="*/ 41 h 63"/>
                <a:gd name="T22" fmla="*/ 67 w 67"/>
                <a:gd name="T23" fmla="*/ 37 h 63"/>
                <a:gd name="T24" fmla="*/ 63 w 67"/>
                <a:gd name="T25" fmla="*/ 34 h 63"/>
                <a:gd name="T26" fmla="*/ 63 w 67"/>
                <a:gd name="T27" fmla="*/ 26 h 63"/>
                <a:gd name="T28" fmla="*/ 59 w 67"/>
                <a:gd name="T29" fmla="*/ 23 h 63"/>
                <a:gd name="T30" fmla="*/ 59 w 67"/>
                <a:gd name="T31" fmla="*/ 19 h 63"/>
                <a:gd name="T32" fmla="*/ 59 w 67"/>
                <a:gd name="T33" fmla="*/ 11 h 63"/>
                <a:gd name="T34" fmla="*/ 63 w 67"/>
                <a:gd name="T35" fmla="*/ 8 h 63"/>
                <a:gd name="T36" fmla="*/ 63 w 67"/>
                <a:gd name="T37" fmla="*/ 4 h 63"/>
                <a:gd name="T38" fmla="*/ 56 w 67"/>
                <a:gd name="T39" fmla="*/ 0 h 63"/>
                <a:gd name="T40" fmla="*/ 48 w 67"/>
                <a:gd name="T41" fmla="*/ 0 h 63"/>
                <a:gd name="T42" fmla="*/ 37 w 67"/>
                <a:gd name="T43" fmla="*/ 0 h 63"/>
                <a:gd name="T44" fmla="*/ 26 w 67"/>
                <a:gd name="T45" fmla="*/ 0 h 63"/>
                <a:gd name="T46" fmla="*/ 15 w 67"/>
                <a:gd name="T47" fmla="*/ 0 h 63"/>
                <a:gd name="T48" fmla="*/ 15 w 67"/>
                <a:gd name="T49" fmla="*/ 4 h 63"/>
                <a:gd name="T50" fmla="*/ 15 w 67"/>
                <a:gd name="T51" fmla="*/ 8 h 63"/>
                <a:gd name="T52" fmla="*/ 8 w 67"/>
                <a:gd name="T53" fmla="*/ 15 h 63"/>
                <a:gd name="T54" fmla="*/ 4 w 67"/>
                <a:gd name="T55" fmla="*/ 19 h 63"/>
                <a:gd name="T56" fmla="*/ 0 w 67"/>
                <a:gd name="T57" fmla="*/ 26 h 63"/>
                <a:gd name="T58" fmla="*/ 4 w 67"/>
                <a:gd name="T59" fmla="*/ 30 h 63"/>
                <a:gd name="T60" fmla="*/ 4 w 67"/>
                <a:gd name="T61" fmla="*/ 34 h 63"/>
                <a:gd name="T62" fmla="*/ 8 w 67"/>
                <a:gd name="T63" fmla="*/ 37 h 63"/>
                <a:gd name="T64" fmla="*/ 11 w 67"/>
                <a:gd name="T65" fmla="*/ 37 h 63"/>
                <a:gd name="T66" fmla="*/ 15 w 67"/>
                <a:gd name="T67" fmla="*/ 41 h 63"/>
                <a:gd name="T68" fmla="*/ 15 w 67"/>
                <a:gd name="T69" fmla="*/ 49 h 63"/>
                <a:gd name="T70" fmla="*/ 19 w 67"/>
                <a:gd name="T71" fmla="*/ 52 h 63"/>
                <a:gd name="T72" fmla="*/ 22 w 67"/>
                <a:gd name="T73" fmla="*/ 56 h 63"/>
                <a:gd name="T74" fmla="*/ 22 w 67"/>
                <a:gd name="T75" fmla="*/ 6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63">
                  <a:moveTo>
                    <a:pt x="26" y="63"/>
                  </a:moveTo>
                  <a:lnTo>
                    <a:pt x="26" y="63"/>
                  </a:lnTo>
                  <a:lnTo>
                    <a:pt x="26" y="63"/>
                  </a:lnTo>
                  <a:lnTo>
                    <a:pt x="30" y="63"/>
                  </a:lnTo>
                  <a:lnTo>
                    <a:pt x="34" y="63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0" y="56"/>
                  </a:lnTo>
                  <a:lnTo>
                    <a:pt x="30" y="52"/>
                  </a:lnTo>
                  <a:lnTo>
                    <a:pt x="34" y="52"/>
                  </a:lnTo>
                  <a:lnTo>
                    <a:pt x="37" y="52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2" y="49"/>
                  </a:lnTo>
                  <a:lnTo>
                    <a:pt x="56" y="52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3" y="49"/>
                  </a:lnTo>
                  <a:lnTo>
                    <a:pt x="63" y="45"/>
                  </a:lnTo>
                  <a:lnTo>
                    <a:pt x="63" y="41"/>
                  </a:lnTo>
                  <a:lnTo>
                    <a:pt x="67" y="41"/>
                  </a:lnTo>
                  <a:lnTo>
                    <a:pt x="67" y="37"/>
                  </a:lnTo>
                  <a:lnTo>
                    <a:pt x="67" y="37"/>
                  </a:lnTo>
                  <a:lnTo>
                    <a:pt x="63" y="34"/>
                  </a:lnTo>
                  <a:lnTo>
                    <a:pt x="63" y="30"/>
                  </a:lnTo>
                  <a:lnTo>
                    <a:pt x="63" y="26"/>
                  </a:lnTo>
                  <a:lnTo>
                    <a:pt x="59" y="26"/>
                  </a:lnTo>
                  <a:lnTo>
                    <a:pt x="59" y="23"/>
                  </a:lnTo>
                  <a:lnTo>
                    <a:pt x="59" y="19"/>
                  </a:lnTo>
                  <a:lnTo>
                    <a:pt x="59" y="19"/>
                  </a:lnTo>
                  <a:lnTo>
                    <a:pt x="56" y="11"/>
                  </a:lnTo>
                  <a:lnTo>
                    <a:pt x="59" y="11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1" y="11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1" y="37"/>
                  </a:lnTo>
                  <a:lnTo>
                    <a:pt x="11" y="41"/>
                  </a:lnTo>
                  <a:lnTo>
                    <a:pt x="15" y="41"/>
                  </a:lnTo>
                  <a:lnTo>
                    <a:pt x="15" y="49"/>
                  </a:lnTo>
                  <a:lnTo>
                    <a:pt x="15" y="49"/>
                  </a:lnTo>
                  <a:lnTo>
                    <a:pt x="15" y="52"/>
                  </a:lnTo>
                  <a:lnTo>
                    <a:pt x="19" y="52"/>
                  </a:lnTo>
                  <a:lnTo>
                    <a:pt x="19" y="56"/>
                  </a:lnTo>
                  <a:lnTo>
                    <a:pt x="22" y="56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180"/>
            <p:cNvSpPr>
              <a:spLocks/>
            </p:cNvSpPr>
            <p:nvPr/>
          </p:nvSpPr>
          <p:spPr bwMode="auto">
            <a:xfrm>
              <a:off x="3016682" y="3013854"/>
              <a:ext cx="104218" cy="144103"/>
            </a:xfrm>
            <a:custGeom>
              <a:avLst/>
              <a:gdLst>
                <a:gd name="T0" fmla="*/ 11 w 81"/>
                <a:gd name="T1" fmla="*/ 48 h 112"/>
                <a:gd name="T2" fmla="*/ 14 w 81"/>
                <a:gd name="T3" fmla="*/ 48 h 112"/>
                <a:gd name="T4" fmla="*/ 22 w 81"/>
                <a:gd name="T5" fmla="*/ 52 h 112"/>
                <a:gd name="T6" fmla="*/ 18 w 81"/>
                <a:gd name="T7" fmla="*/ 60 h 112"/>
                <a:gd name="T8" fmla="*/ 22 w 81"/>
                <a:gd name="T9" fmla="*/ 63 h 112"/>
                <a:gd name="T10" fmla="*/ 26 w 81"/>
                <a:gd name="T11" fmla="*/ 63 h 112"/>
                <a:gd name="T12" fmla="*/ 29 w 81"/>
                <a:gd name="T13" fmla="*/ 67 h 112"/>
                <a:gd name="T14" fmla="*/ 26 w 81"/>
                <a:gd name="T15" fmla="*/ 71 h 112"/>
                <a:gd name="T16" fmla="*/ 22 w 81"/>
                <a:gd name="T17" fmla="*/ 82 h 112"/>
                <a:gd name="T18" fmla="*/ 22 w 81"/>
                <a:gd name="T19" fmla="*/ 86 h 112"/>
                <a:gd name="T20" fmla="*/ 22 w 81"/>
                <a:gd name="T21" fmla="*/ 89 h 112"/>
                <a:gd name="T22" fmla="*/ 22 w 81"/>
                <a:gd name="T23" fmla="*/ 93 h 112"/>
                <a:gd name="T24" fmla="*/ 29 w 81"/>
                <a:gd name="T25" fmla="*/ 100 h 112"/>
                <a:gd name="T26" fmla="*/ 29 w 81"/>
                <a:gd name="T27" fmla="*/ 104 h 112"/>
                <a:gd name="T28" fmla="*/ 40 w 81"/>
                <a:gd name="T29" fmla="*/ 112 h 112"/>
                <a:gd name="T30" fmla="*/ 44 w 81"/>
                <a:gd name="T31" fmla="*/ 108 h 112"/>
                <a:gd name="T32" fmla="*/ 48 w 81"/>
                <a:gd name="T33" fmla="*/ 108 h 112"/>
                <a:gd name="T34" fmla="*/ 52 w 81"/>
                <a:gd name="T35" fmla="*/ 104 h 112"/>
                <a:gd name="T36" fmla="*/ 63 w 81"/>
                <a:gd name="T37" fmla="*/ 104 h 112"/>
                <a:gd name="T38" fmla="*/ 66 w 81"/>
                <a:gd name="T39" fmla="*/ 100 h 112"/>
                <a:gd name="T40" fmla="*/ 74 w 81"/>
                <a:gd name="T41" fmla="*/ 100 h 112"/>
                <a:gd name="T42" fmla="*/ 81 w 81"/>
                <a:gd name="T43" fmla="*/ 100 h 112"/>
                <a:gd name="T44" fmla="*/ 77 w 81"/>
                <a:gd name="T45" fmla="*/ 97 h 112"/>
                <a:gd name="T46" fmla="*/ 74 w 81"/>
                <a:gd name="T47" fmla="*/ 93 h 112"/>
                <a:gd name="T48" fmla="*/ 70 w 81"/>
                <a:gd name="T49" fmla="*/ 89 h 112"/>
                <a:gd name="T50" fmla="*/ 70 w 81"/>
                <a:gd name="T51" fmla="*/ 86 h 112"/>
                <a:gd name="T52" fmla="*/ 66 w 81"/>
                <a:gd name="T53" fmla="*/ 78 h 112"/>
                <a:gd name="T54" fmla="*/ 63 w 81"/>
                <a:gd name="T55" fmla="*/ 74 h 112"/>
                <a:gd name="T56" fmla="*/ 63 w 81"/>
                <a:gd name="T57" fmla="*/ 74 h 112"/>
                <a:gd name="T58" fmla="*/ 59 w 81"/>
                <a:gd name="T59" fmla="*/ 67 h 112"/>
                <a:gd name="T60" fmla="*/ 55 w 81"/>
                <a:gd name="T61" fmla="*/ 67 h 112"/>
                <a:gd name="T62" fmla="*/ 59 w 81"/>
                <a:gd name="T63" fmla="*/ 56 h 112"/>
                <a:gd name="T64" fmla="*/ 59 w 81"/>
                <a:gd name="T65" fmla="*/ 52 h 112"/>
                <a:gd name="T66" fmla="*/ 66 w 81"/>
                <a:gd name="T67" fmla="*/ 48 h 112"/>
                <a:gd name="T68" fmla="*/ 70 w 81"/>
                <a:gd name="T69" fmla="*/ 45 h 112"/>
                <a:gd name="T70" fmla="*/ 70 w 81"/>
                <a:gd name="T71" fmla="*/ 41 h 112"/>
                <a:gd name="T72" fmla="*/ 70 w 81"/>
                <a:gd name="T73" fmla="*/ 37 h 112"/>
                <a:gd name="T74" fmla="*/ 66 w 81"/>
                <a:gd name="T75" fmla="*/ 34 h 112"/>
                <a:gd name="T76" fmla="*/ 55 w 81"/>
                <a:gd name="T77" fmla="*/ 26 h 112"/>
                <a:gd name="T78" fmla="*/ 52 w 81"/>
                <a:gd name="T79" fmla="*/ 26 h 112"/>
                <a:gd name="T80" fmla="*/ 44 w 81"/>
                <a:gd name="T81" fmla="*/ 26 h 112"/>
                <a:gd name="T82" fmla="*/ 44 w 81"/>
                <a:gd name="T83" fmla="*/ 26 h 112"/>
                <a:gd name="T84" fmla="*/ 48 w 81"/>
                <a:gd name="T85" fmla="*/ 19 h 112"/>
                <a:gd name="T86" fmla="*/ 40 w 81"/>
                <a:gd name="T87" fmla="*/ 11 h 112"/>
                <a:gd name="T88" fmla="*/ 33 w 81"/>
                <a:gd name="T89" fmla="*/ 4 h 112"/>
                <a:gd name="T90" fmla="*/ 29 w 81"/>
                <a:gd name="T91" fmla="*/ 0 h 112"/>
                <a:gd name="T92" fmla="*/ 22 w 81"/>
                <a:gd name="T93" fmla="*/ 0 h 112"/>
                <a:gd name="T94" fmla="*/ 18 w 81"/>
                <a:gd name="T95" fmla="*/ 4 h 112"/>
                <a:gd name="T96" fmla="*/ 11 w 81"/>
                <a:gd name="T97" fmla="*/ 8 h 112"/>
                <a:gd name="T98" fmla="*/ 11 w 81"/>
                <a:gd name="T99" fmla="*/ 15 h 112"/>
                <a:gd name="T100" fmla="*/ 14 w 81"/>
                <a:gd name="T101" fmla="*/ 19 h 112"/>
                <a:gd name="T102" fmla="*/ 18 w 81"/>
                <a:gd name="T103" fmla="*/ 23 h 112"/>
                <a:gd name="T104" fmla="*/ 11 w 81"/>
                <a:gd name="T105" fmla="*/ 26 h 112"/>
                <a:gd name="T106" fmla="*/ 3 w 81"/>
                <a:gd name="T107" fmla="*/ 26 h 112"/>
                <a:gd name="T108" fmla="*/ 3 w 81"/>
                <a:gd name="T109" fmla="*/ 30 h 112"/>
                <a:gd name="T110" fmla="*/ 0 w 81"/>
                <a:gd name="T111" fmla="*/ 37 h 112"/>
                <a:gd name="T112" fmla="*/ 11 w 81"/>
                <a:gd name="T11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12">
                  <a:moveTo>
                    <a:pt x="11" y="48"/>
                  </a:moveTo>
                  <a:lnTo>
                    <a:pt x="11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8" y="48"/>
                  </a:lnTo>
                  <a:lnTo>
                    <a:pt x="22" y="52"/>
                  </a:lnTo>
                  <a:lnTo>
                    <a:pt x="22" y="56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2" y="63"/>
                  </a:lnTo>
                  <a:lnTo>
                    <a:pt x="26" y="63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9" y="67"/>
                  </a:lnTo>
                  <a:lnTo>
                    <a:pt x="29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22" y="93"/>
                  </a:lnTo>
                  <a:lnTo>
                    <a:pt x="22" y="93"/>
                  </a:lnTo>
                  <a:lnTo>
                    <a:pt x="26" y="97"/>
                  </a:lnTo>
                  <a:lnTo>
                    <a:pt x="29" y="100"/>
                  </a:lnTo>
                  <a:lnTo>
                    <a:pt x="29" y="104"/>
                  </a:lnTo>
                  <a:lnTo>
                    <a:pt x="29" y="104"/>
                  </a:lnTo>
                  <a:lnTo>
                    <a:pt x="37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5" y="104"/>
                  </a:lnTo>
                  <a:lnTo>
                    <a:pt x="63" y="104"/>
                  </a:lnTo>
                  <a:lnTo>
                    <a:pt x="63" y="100"/>
                  </a:lnTo>
                  <a:lnTo>
                    <a:pt x="66" y="100"/>
                  </a:lnTo>
                  <a:lnTo>
                    <a:pt x="70" y="97"/>
                  </a:lnTo>
                  <a:lnTo>
                    <a:pt x="74" y="100"/>
                  </a:lnTo>
                  <a:lnTo>
                    <a:pt x="77" y="100"/>
                  </a:lnTo>
                  <a:lnTo>
                    <a:pt x="81" y="10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3"/>
                  </a:lnTo>
                  <a:lnTo>
                    <a:pt x="74" y="93"/>
                  </a:lnTo>
                  <a:lnTo>
                    <a:pt x="74" y="89"/>
                  </a:lnTo>
                  <a:lnTo>
                    <a:pt x="70" y="89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70" y="78"/>
                  </a:lnTo>
                  <a:lnTo>
                    <a:pt x="66" y="78"/>
                  </a:lnTo>
                  <a:lnTo>
                    <a:pt x="66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63" y="74"/>
                  </a:lnTo>
                  <a:lnTo>
                    <a:pt x="59" y="71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5" y="67"/>
                  </a:lnTo>
                  <a:lnTo>
                    <a:pt x="55" y="63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6" y="48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4"/>
                  </a:lnTo>
                  <a:lnTo>
                    <a:pt x="66" y="34"/>
                  </a:lnTo>
                  <a:lnTo>
                    <a:pt x="63" y="30"/>
                  </a:lnTo>
                  <a:lnTo>
                    <a:pt x="55" y="26"/>
                  </a:lnTo>
                  <a:lnTo>
                    <a:pt x="52" y="23"/>
                  </a:lnTo>
                  <a:lnTo>
                    <a:pt x="52" y="26"/>
                  </a:lnTo>
                  <a:lnTo>
                    <a:pt x="48" y="26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8" y="19"/>
                  </a:lnTo>
                  <a:lnTo>
                    <a:pt x="44" y="15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1" y="8"/>
                  </a:lnTo>
                  <a:lnTo>
                    <a:pt x="7" y="11"/>
                  </a:lnTo>
                  <a:lnTo>
                    <a:pt x="11" y="15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8" y="19"/>
                  </a:lnTo>
                  <a:lnTo>
                    <a:pt x="18" y="23"/>
                  </a:lnTo>
                  <a:lnTo>
                    <a:pt x="11" y="26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3" y="45"/>
                  </a:lnTo>
                  <a:lnTo>
                    <a:pt x="11" y="48"/>
                  </a:lnTo>
                  <a:lnTo>
                    <a:pt x="11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181"/>
            <p:cNvSpPr>
              <a:spLocks noEditPoints="1"/>
            </p:cNvSpPr>
            <p:nvPr/>
          </p:nvSpPr>
          <p:spPr bwMode="auto">
            <a:xfrm>
              <a:off x="2763217" y="2932796"/>
              <a:ext cx="281773" cy="234167"/>
            </a:xfrm>
            <a:custGeom>
              <a:avLst/>
              <a:gdLst>
                <a:gd name="T0" fmla="*/ 34 w 59"/>
                <a:gd name="T1" fmla="*/ 49 h 49"/>
                <a:gd name="T2" fmla="*/ 40 w 59"/>
                <a:gd name="T3" fmla="*/ 44 h 49"/>
                <a:gd name="T4" fmla="*/ 42 w 59"/>
                <a:gd name="T5" fmla="*/ 41 h 49"/>
                <a:gd name="T6" fmla="*/ 40 w 59"/>
                <a:gd name="T7" fmla="*/ 37 h 49"/>
                <a:gd name="T8" fmla="*/ 38 w 59"/>
                <a:gd name="T9" fmla="*/ 35 h 49"/>
                <a:gd name="T10" fmla="*/ 45 w 59"/>
                <a:gd name="T11" fmla="*/ 35 h 49"/>
                <a:gd name="T12" fmla="*/ 52 w 59"/>
                <a:gd name="T13" fmla="*/ 33 h 49"/>
                <a:gd name="T14" fmla="*/ 54 w 59"/>
                <a:gd name="T15" fmla="*/ 29 h 49"/>
                <a:gd name="T16" fmla="*/ 54 w 59"/>
                <a:gd name="T17" fmla="*/ 24 h 49"/>
                <a:gd name="T18" fmla="*/ 58 w 59"/>
                <a:gd name="T19" fmla="*/ 22 h 49"/>
                <a:gd name="T20" fmla="*/ 56 w 59"/>
                <a:gd name="T21" fmla="*/ 19 h 49"/>
                <a:gd name="T22" fmla="*/ 59 w 59"/>
                <a:gd name="T23" fmla="*/ 17 h 49"/>
                <a:gd name="T24" fmla="*/ 55 w 59"/>
                <a:gd name="T25" fmla="*/ 16 h 49"/>
                <a:gd name="T26" fmla="*/ 52 w 59"/>
                <a:gd name="T27" fmla="*/ 16 h 49"/>
                <a:gd name="T28" fmla="*/ 55 w 59"/>
                <a:gd name="T29" fmla="*/ 14 h 49"/>
                <a:gd name="T30" fmla="*/ 51 w 59"/>
                <a:gd name="T31" fmla="*/ 12 h 49"/>
                <a:gd name="T32" fmla="*/ 48 w 59"/>
                <a:gd name="T33" fmla="*/ 10 h 49"/>
                <a:gd name="T34" fmla="*/ 46 w 59"/>
                <a:gd name="T35" fmla="*/ 9 h 49"/>
                <a:gd name="T36" fmla="*/ 50 w 59"/>
                <a:gd name="T37" fmla="*/ 8 h 49"/>
                <a:gd name="T38" fmla="*/ 45 w 59"/>
                <a:gd name="T39" fmla="*/ 7 h 49"/>
                <a:gd name="T40" fmla="*/ 39 w 59"/>
                <a:gd name="T41" fmla="*/ 9 h 49"/>
                <a:gd name="T42" fmla="*/ 35 w 59"/>
                <a:gd name="T43" fmla="*/ 10 h 49"/>
                <a:gd name="T44" fmla="*/ 26 w 59"/>
                <a:gd name="T45" fmla="*/ 9 h 49"/>
                <a:gd name="T46" fmla="*/ 23 w 59"/>
                <a:gd name="T47" fmla="*/ 7 h 49"/>
                <a:gd name="T48" fmla="*/ 18 w 59"/>
                <a:gd name="T49" fmla="*/ 5 h 49"/>
                <a:gd name="T50" fmla="*/ 16 w 59"/>
                <a:gd name="T51" fmla="*/ 1 h 49"/>
                <a:gd name="T52" fmla="*/ 14 w 59"/>
                <a:gd name="T53" fmla="*/ 4 h 49"/>
                <a:gd name="T54" fmla="*/ 15 w 59"/>
                <a:gd name="T55" fmla="*/ 5 h 49"/>
                <a:gd name="T56" fmla="*/ 13 w 59"/>
                <a:gd name="T57" fmla="*/ 6 h 49"/>
                <a:gd name="T58" fmla="*/ 9 w 59"/>
                <a:gd name="T59" fmla="*/ 9 h 49"/>
                <a:gd name="T60" fmla="*/ 7 w 59"/>
                <a:gd name="T61" fmla="*/ 14 h 49"/>
                <a:gd name="T62" fmla="*/ 6 w 59"/>
                <a:gd name="T63" fmla="*/ 11 h 49"/>
                <a:gd name="T64" fmla="*/ 7 w 59"/>
                <a:gd name="T65" fmla="*/ 6 h 49"/>
                <a:gd name="T66" fmla="*/ 8 w 59"/>
                <a:gd name="T67" fmla="*/ 4 h 49"/>
                <a:gd name="T68" fmla="*/ 7 w 59"/>
                <a:gd name="T69" fmla="*/ 4 h 49"/>
                <a:gd name="T70" fmla="*/ 3 w 59"/>
                <a:gd name="T71" fmla="*/ 8 h 49"/>
                <a:gd name="T72" fmla="*/ 0 w 59"/>
                <a:gd name="T73" fmla="*/ 13 h 49"/>
                <a:gd name="T74" fmla="*/ 4 w 59"/>
                <a:gd name="T75" fmla="*/ 18 h 49"/>
                <a:gd name="T76" fmla="*/ 4 w 59"/>
                <a:gd name="T77" fmla="*/ 21 h 49"/>
                <a:gd name="T78" fmla="*/ 8 w 59"/>
                <a:gd name="T79" fmla="*/ 22 h 49"/>
                <a:gd name="T80" fmla="*/ 14 w 59"/>
                <a:gd name="T81" fmla="*/ 23 h 49"/>
                <a:gd name="T82" fmla="*/ 20 w 59"/>
                <a:gd name="T83" fmla="*/ 26 h 49"/>
                <a:gd name="T84" fmla="*/ 24 w 59"/>
                <a:gd name="T85" fmla="*/ 26 h 49"/>
                <a:gd name="T86" fmla="*/ 26 w 59"/>
                <a:gd name="T87" fmla="*/ 28 h 49"/>
                <a:gd name="T88" fmla="*/ 24 w 59"/>
                <a:gd name="T89" fmla="*/ 32 h 49"/>
                <a:gd name="T90" fmla="*/ 24 w 59"/>
                <a:gd name="T91" fmla="*/ 36 h 49"/>
                <a:gd name="T92" fmla="*/ 25 w 59"/>
                <a:gd name="T93" fmla="*/ 41 h 49"/>
                <a:gd name="T94" fmla="*/ 26 w 59"/>
                <a:gd name="T95" fmla="*/ 43 h 49"/>
                <a:gd name="T96" fmla="*/ 22 w 59"/>
                <a:gd name="T97" fmla="*/ 1 h 49"/>
                <a:gd name="T98" fmla="*/ 22 w 59"/>
                <a:gd name="T99" fmla="*/ 2 h 49"/>
                <a:gd name="T100" fmla="*/ 20 w 59"/>
                <a:gd name="T101" fmla="*/ 2 h 49"/>
                <a:gd name="T102" fmla="*/ 15 w 59"/>
                <a:gd name="T103" fmla="*/ 0 h 49"/>
                <a:gd name="T104" fmla="*/ 40 w 59"/>
                <a:gd name="T105" fmla="*/ 6 h 49"/>
                <a:gd name="T106" fmla="*/ 41 w 59"/>
                <a:gd name="T10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49">
                  <a:moveTo>
                    <a:pt x="27" y="47"/>
                  </a:moveTo>
                  <a:cubicBezTo>
                    <a:pt x="29" y="48"/>
                    <a:pt x="29" y="48"/>
                    <a:pt x="29" y="48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7" y="47"/>
                    <a:pt x="27" y="47"/>
                    <a:pt x="27" y="47"/>
                  </a:cubicBezTo>
                  <a:close/>
                  <a:moveTo>
                    <a:pt x="22" y="1"/>
                  </a:moveTo>
                  <a:cubicBezTo>
                    <a:pt x="22" y="1"/>
                    <a:pt x="22" y="1"/>
                    <a:pt x="22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2" y="1"/>
                    <a:pt x="22" y="1"/>
                  </a:cubicBezTo>
                  <a:close/>
                  <a:moveTo>
                    <a:pt x="19" y="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lose/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39" y="7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9" y="7"/>
                    <a:pt x="3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182"/>
            <p:cNvSpPr>
              <a:spLocks/>
            </p:cNvSpPr>
            <p:nvPr/>
          </p:nvSpPr>
          <p:spPr bwMode="auto">
            <a:xfrm>
              <a:off x="2639699" y="2932795"/>
              <a:ext cx="257326" cy="329377"/>
            </a:xfrm>
            <a:custGeom>
              <a:avLst/>
              <a:gdLst>
                <a:gd name="T0" fmla="*/ 163 w 200"/>
                <a:gd name="T1" fmla="*/ 208 h 256"/>
                <a:gd name="T2" fmla="*/ 159 w 200"/>
                <a:gd name="T3" fmla="*/ 186 h 256"/>
                <a:gd name="T4" fmla="*/ 159 w 200"/>
                <a:gd name="T5" fmla="*/ 175 h 256"/>
                <a:gd name="T6" fmla="*/ 174 w 200"/>
                <a:gd name="T7" fmla="*/ 163 h 256"/>
                <a:gd name="T8" fmla="*/ 189 w 200"/>
                <a:gd name="T9" fmla="*/ 160 h 256"/>
                <a:gd name="T10" fmla="*/ 200 w 200"/>
                <a:gd name="T11" fmla="*/ 175 h 256"/>
                <a:gd name="T12" fmla="*/ 193 w 200"/>
                <a:gd name="T13" fmla="*/ 156 h 256"/>
                <a:gd name="T14" fmla="*/ 185 w 200"/>
                <a:gd name="T15" fmla="*/ 152 h 256"/>
                <a:gd name="T16" fmla="*/ 185 w 200"/>
                <a:gd name="T17" fmla="*/ 126 h 256"/>
                <a:gd name="T18" fmla="*/ 185 w 200"/>
                <a:gd name="T19" fmla="*/ 111 h 256"/>
                <a:gd name="T20" fmla="*/ 193 w 200"/>
                <a:gd name="T21" fmla="*/ 97 h 256"/>
                <a:gd name="T22" fmla="*/ 178 w 200"/>
                <a:gd name="T23" fmla="*/ 97 h 256"/>
                <a:gd name="T24" fmla="*/ 167 w 200"/>
                <a:gd name="T25" fmla="*/ 97 h 256"/>
                <a:gd name="T26" fmla="*/ 137 w 200"/>
                <a:gd name="T27" fmla="*/ 86 h 256"/>
                <a:gd name="T28" fmla="*/ 122 w 200"/>
                <a:gd name="T29" fmla="*/ 82 h 256"/>
                <a:gd name="T30" fmla="*/ 111 w 200"/>
                <a:gd name="T31" fmla="*/ 74 h 256"/>
                <a:gd name="T32" fmla="*/ 104 w 200"/>
                <a:gd name="T33" fmla="*/ 52 h 256"/>
                <a:gd name="T34" fmla="*/ 100 w 200"/>
                <a:gd name="T35" fmla="*/ 41 h 256"/>
                <a:gd name="T36" fmla="*/ 111 w 200"/>
                <a:gd name="T37" fmla="*/ 22 h 256"/>
                <a:gd name="T38" fmla="*/ 130 w 200"/>
                <a:gd name="T39" fmla="*/ 11 h 256"/>
                <a:gd name="T40" fmla="*/ 133 w 200"/>
                <a:gd name="T41" fmla="*/ 4 h 256"/>
                <a:gd name="T42" fmla="*/ 122 w 200"/>
                <a:gd name="T43" fmla="*/ 4 h 256"/>
                <a:gd name="T44" fmla="*/ 115 w 200"/>
                <a:gd name="T45" fmla="*/ 8 h 256"/>
                <a:gd name="T46" fmla="*/ 96 w 200"/>
                <a:gd name="T47" fmla="*/ 19 h 256"/>
                <a:gd name="T48" fmla="*/ 82 w 200"/>
                <a:gd name="T49" fmla="*/ 22 h 256"/>
                <a:gd name="T50" fmla="*/ 78 w 200"/>
                <a:gd name="T51" fmla="*/ 26 h 256"/>
                <a:gd name="T52" fmla="*/ 67 w 200"/>
                <a:gd name="T53" fmla="*/ 26 h 256"/>
                <a:gd name="T54" fmla="*/ 59 w 200"/>
                <a:gd name="T55" fmla="*/ 41 h 256"/>
                <a:gd name="T56" fmla="*/ 52 w 200"/>
                <a:gd name="T57" fmla="*/ 48 h 256"/>
                <a:gd name="T58" fmla="*/ 41 w 200"/>
                <a:gd name="T59" fmla="*/ 60 h 256"/>
                <a:gd name="T60" fmla="*/ 37 w 200"/>
                <a:gd name="T61" fmla="*/ 71 h 256"/>
                <a:gd name="T62" fmla="*/ 33 w 200"/>
                <a:gd name="T63" fmla="*/ 63 h 256"/>
                <a:gd name="T64" fmla="*/ 30 w 200"/>
                <a:gd name="T65" fmla="*/ 67 h 256"/>
                <a:gd name="T66" fmla="*/ 19 w 200"/>
                <a:gd name="T67" fmla="*/ 82 h 256"/>
                <a:gd name="T68" fmla="*/ 26 w 200"/>
                <a:gd name="T69" fmla="*/ 93 h 256"/>
                <a:gd name="T70" fmla="*/ 26 w 200"/>
                <a:gd name="T71" fmla="*/ 100 h 256"/>
                <a:gd name="T72" fmla="*/ 26 w 200"/>
                <a:gd name="T73" fmla="*/ 108 h 256"/>
                <a:gd name="T74" fmla="*/ 26 w 200"/>
                <a:gd name="T75" fmla="*/ 126 h 256"/>
                <a:gd name="T76" fmla="*/ 33 w 200"/>
                <a:gd name="T77" fmla="*/ 134 h 256"/>
                <a:gd name="T78" fmla="*/ 22 w 200"/>
                <a:gd name="T79" fmla="*/ 149 h 256"/>
                <a:gd name="T80" fmla="*/ 4 w 200"/>
                <a:gd name="T81" fmla="*/ 167 h 256"/>
                <a:gd name="T82" fmla="*/ 22 w 200"/>
                <a:gd name="T83" fmla="*/ 178 h 256"/>
                <a:gd name="T84" fmla="*/ 37 w 200"/>
                <a:gd name="T85" fmla="*/ 189 h 256"/>
                <a:gd name="T86" fmla="*/ 48 w 200"/>
                <a:gd name="T87" fmla="*/ 186 h 256"/>
                <a:gd name="T88" fmla="*/ 59 w 200"/>
                <a:gd name="T89" fmla="*/ 193 h 256"/>
                <a:gd name="T90" fmla="*/ 74 w 200"/>
                <a:gd name="T91" fmla="*/ 197 h 256"/>
                <a:gd name="T92" fmla="*/ 82 w 200"/>
                <a:gd name="T93" fmla="*/ 208 h 256"/>
                <a:gd name="T94" fmla="*/ 96 w 200"/>
                <a:gd name="T95" fmla="*/ 223 h 256"/>
                <a:gd name="T96" fmla="*/ 104 w 200"/>
                <a:gd name="T97" fmla="*/ 230 h 256"/>
                <a:gd name="T98" fmla="*/ 122 w 200"/>
                <a:gd name="T99" fmla="*/ 226 h 256"/>
                <a:gd name="T100" fmla="*/ 141 w 200"/>
                <a:gd name="T101" fmla="*/ 226 h 256"/>
                <a:gd name="T102" fmla="*/ 137 w 200"/>
                <a:gd name="T103" fmla="*/ 249 h 256"/>
                <a:gd name="T104" fmla="*/ 148 w 200"/>
                <a:gd name="T10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0" h="256">
                  <a:moveTo>
                    <a:pt x="148" y="256"/>
                  </a:moveTo>
                  <a:lnTo>
                    <a:pt x="152" y="249"/>
                  </a:lnTo>
                  <a:lnTo>
                    <a:pt x="159" y="215"/>
                  </a:lnTo>
                  <a:lnTo>
                    <a:pt x="159" y="215"/>
                  </a:lnTo>
                  <a:lnTo>
                    <a:pt x="163" y="208"/>
                  </a:lnTo>
                  <a:lnTo>
                    <a:pt x="156" y="204"/>
                  </a:lnTo>
                  <a:lnTo>
                    <a:pt x="152" y="201"/>
                  </a:lnTo>
                  <a:lnTo>
                    <a:pt x="148" y="197"/>
                  </a:lnTo>
                  <a:lnTo>
                    <a:pt x="148" y="186"/>
                  </a:lnTo>
                  <a:lnTo>
                    <a:pt x="159" y="186"/>
                  </a:lnTo>
                  <a:lnTo>
                    <a:pt x="163" y="186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59" y="175"/>
                  </a:lnTo>
                  <a:lnTo>
                    <a:pt x="156" y="175"/>
                  </a:lnTo>
                  <a:lnTo>
                    <a:pt x="152" y="171"/>
                  </a:lnTo>
                  <a:lnTo>
                    <a:pt x="156" y="167"/>
                  </a:lnTo>
                  <a:lnTo>
                    <a:pt x="174" y="167"/>
                  </a:lnTo>
                  <a:lnTo>
                    <a:pt x="174" y="163"/>
                  </a:lnTo>
                  <a:lnTo>
                    <a:pt x="178" y="163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5" y="163"/>
                  </a:lnTo>
                  <a:lnTo>
                    <a:pt x="189" y="160"/>
                  </a:lnTo>
                  <a:lnTo>
                    <a:pt x="189" y="163"/>
                  </a:lnTo>
                  <a:lnTo>
                    <a:pt x="193" y="167"/>
                  </a:lnTo>
                  <a:lnTo>
                    <a:pt x="193" y="171"/>
                  </a:lnTo>
                  <a:lnTo>
                    <a:pt x="193" y="175"/>
                  </a:lnTo>
                  <a:lnTo>
                    <a:pt x="200" y="175"/>
                  </a:lnTo>
                  <a:lnTo>
                    <a:pt x="196" y="171"/>
                  </a:lnTo>
                  <a:lnTo>
                    <a:pt x="196" y="163"/>
                  </a:lnTo>
                  <a:lnTo>
                    <a:pt x="193" y="160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9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9" y="141"/>
                  </a:lnTo>
                  <a:lnTo>
                    <a:pt x="185" y="134"/>
                  </a:lnTo>
                  <a:lnTo>
                    <a:pt x="185" y="130"/>
                  </a:lnTo>
                  <a:lnTo>
                    <a:pt x="185" y="126"/>
                  </a:lnTo>
                  <a:lnTo>
                    <a:pt x="185" y="123"/>
                  </a:lnTo>
                  <a:lnTo>
                    <a:pt x="185" y="119"/>
                  </a:lnTo>
                  <a:lnTo>
                    <a:pt x="185" y="119"/>
                  </a:lnTo>
                  <a:lnTo>
                    <a:pt x="185" y="111"/>
                  </a:lnTo>
                  <a:lnTo>
                    <a:pt x="185" y="111"/>
                  </a:lnTo>
                  <a:lnTo>
                    <a:pt x="189" y="108"/>
                  </a:lnTo>
                  <a:lnTo>
                    <a:pt x="193" y="108"/>
                  </a:lnTo>
                  <a:lnTo>
                    <a:pt x="193" y="104"/>
                  </a:lnTo>
                  <a:lnTo>
                    <a:pt x="193" y="104"/>
                  </a:lnTo>
                  <a:lnTo>
                    <a:pt x="193" y="97"/>
                  </a:lnTo>
                  <a:lnTo>
                    <a:pt x="189" y="97"/>
                  </a:lnTo>
                  <a:lnTo>
                    <a:pt x="185" y="97"/>
                  </a:lnTo>
                  <a:lnTo>
                    <a:pt x="185" y="97"/>
                  </a:lnTo>
                  <a:lnTo>
                    <a:pt x="182" y="97"/>
                  </a:lnTo>
                  <a:lnTo>
                    <a:pt x="178" y="97"/>
                  </a:lnTo>
                  <a:lnTo>
                    <a:pt x="174" y="97"/>
                  </a:lnTo>
                  <a:lnTo>
                    <a:pt x="174" y="97"/>
                  </a:lnTo>
                  <a:lnTo>
                    <a:pt x="170" y="97"/>
                  </a:lnTo>
                  <a:lnTo>
                    <a:pt x="167" y="97"/>
                  </a:lnTo>
                  <a:lnTo>
                    <a:pt x="167" y="97"/>
                  </a:lnTo>
                  <a:lnTo>
                    <a:pt x="163" y="97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1" y="82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3" y="82"/>
                  </a:lnTo>
                  <a:lnTo>
                    <a:pt x="126" y="82"/>
                  </a:lnTo>
                  <a:lnTo>
                    <a:pt x="126" y="86"/>
                  </a:lnTo>
                  <a:lnTo>
                    <a:pt x="122" y="82"/>
                  </a:lnTo>
                  <a:lnTo>
                    <a:pt x="119" y="82"/>
                  </a:lnTo>
                  <a:lnTo>
                    <a:pt x="115" y="82"/>
                  </a:lnTo>
                  <a:lnTo>
                    <a:pt x="111" y="78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1" y="67"/>
                  </a:lnTo>
                  <a:lnTo>
                    <a:pt x="108" y="63"/>
                  </a:lnTo>
                  <a:lnTo>
                    <a:pt x="104" y="52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100" y="45"/>
                  </a:lnTo>
                  <a:lnTo>
                    <a:pt x="100" y="41"/>
                  </a:lnTo>
                  <a:lnTo>
                    <a:pt x="100" y="37"/>
                  </a:lnTo>
                  <a:lnTo>
                    <a:pt x="100" y="34"/>
                  </a:lnTo>
                  <a:lnTo>
                    <a:pt x="108" y="30"/>
                  </a:lnTo>
                  <a:lnTo>
                    <a:pt x="108" y="26"/>
                  </a:lnTo>
                  <a:lnTo>
                    <a:pt x="111" y="22"/>
                  </a:lnTo>
                  <a:lnTo>
                    <a:pt x="115" y="22"/>
                  </a:lnTo>
                  <a:lnTo>
                    <a:pt x="115" y="19"/>
                  </a:lnTo>
                  <a:lnTo>
                    <a:pt x="122" y="15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3" y="11"/>
                  </a:lnTo>
                  <a:lnTo>
                    <a:pt x="133" y="8"/>
                  </a:lnTo>
                  <a:lnTo>
                    <a:pt x="133" y="8"/>
                  </a:lnTo>
                  <a:lnTo>
                    <a:pt x="133" y="4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19" y="4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5" y="8"/>
                  </a:lnTo>
                  <a:lnTo>
                    <a:pt x="115" y="8"/>
                  </a:lnTo>
                  <a:lnTo>
                    <a:pt x="115" y="11"/>
                  </a:lnTo>
                  <a:lnTo>
                    <a:pt x="108" y="11"/>
                  </a:lnTo>
                  <a:lnTo>
                    <a:pt x="104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89" y="19"/>
                  </a:lnTo>
                  <a:lnTo>
                    <a:pt x="85" y="19"/>
                  </a:lnTo>
                  <a:lnTo>
                    <a:pt x="82" y="19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82" y="22"/>
                  </a:lnTo>
                  <a:lnTo>
                    <a:pt x="78" y="22"/>
                  </a:lnTo>
                  <a:lnTo>
                    <a:pt x="74" y="22"/>
                  </a:lnTo>
                  <a:lnTo>
                    <a:pt x="71" y="22"/>
                  </a:lnTo>
                  <a:lnTo>
                    <a:pt x="67" y="26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56" y="37"/>
                  </a:lnTo>
                  <a:lnTo>
                    <a:pt x="56" y="41"/>
                  </a:lnTo>
                  <a:lnTo>
                    <a:pt x="59" y="41"/>
                  </a:lnTo>
                  <a:lnTo>
                    <a:pt x="59" y="41"/>
                  </a:lnTo>
                  <a:lnTo>
                    <a:pt x="59" y="45"/>
                  </a:lnTo>
                  <a:lnTo>
                    <a:pt x="59" y="45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41" y="63"/>
                  </a:lnTo>
                  <a:lnTo>
                    <a:pt x="41" y="67"/>
                  </a:lnTo>
                  <a:lnTo>
                    <a:pt x="37" y="71"/>
                  </a:lnTo>
                  <a:lnTo>
                    <a:pt x="37" y="71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7" y="67"/>
                  </a:lnTo>
                  <a:lnTo>
                    <a:pt x="33" y="63"/>
                  </a:lnTo>
                  <a:lnTo>
                    <a:pt x="33" y="63"/>
                  </a:lnTo>
                  <a:lnTo>
                    <a:pt x="30" y="60"/>
                  </a:lnTo>
                  <a:lnTo>
                    <a:pt x="26" y="60"/>
                  </a:lnTo>
                  <a:lnTo>
                    <a:pt x="30" y="63"/>
                  </a:lnTo>
                  <a:lnTo>
                    <a:pt x="30" y="67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19" y="82"/>
                  </a:lnTo>
                  <a:lnTo>
                    <a:pt x="22" y="82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6" y="93"/>
                  </a:lnTo>
                  <a:lnTo>
                    <a:pt x="26" y="93"/>
                  </a:lnTo>
                  <a:lnTo>
                    <a:pt x="30" y="89"/>
                  </a:lnTo>
                  <a:lnTo>
                    <a:pt x="30" y="93"/>
                  </a:lnTo>
                  <a:lnTo>
                    <a:pt x="30" y="97"/>
                  </a:lnTo>
                  <a:lnTo>
                    <a:pt x="26" y="97"/>
                  </a:lnTo>
                  <a:lnTo>
                    <a:pt x="26" y="100"/>
                  </a:lnTo>
                  <a:lnTo>
                    <a:pt x="30" y="100"/>
                  </a:lnTo>
                  <a:lnTo>
                    <a:pt x="30" y="104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0" y="123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4"/>
                  </a:lnTo>
                  <a:lnTo>
                    <a:pt x="33" y="137"/>
                  </a:lnTo>
                  <a:lnTo>
                    <a:pt x="30" y="141"/>
                  </a:lnTo>
                  <a:lnTo>
                    <a:pt x="26" y="145"/>
                  </a:lnTo>
                  <a:lnTo>
                    <a:pt x="22" y="149"/>
                  </a:lnTo>
                  <a:lnTo>
                    <a:pt x="19" y="152"/>
                  </a:lnTo>
                  <a:lnTo>
                    <a:pt x="11" y="152"/>
                  </a:lnTo>
                  <a:lnTo>
                    <a:pt x="8" y="156"/>
                  </a:lnTo>
                  <a:lnTo>
                    <a:pt x="4" y="163"/>
                  </a:lnTo>
                  <a:lnTo>
                    <a:pt x="4" y="167"/>
                  </a:lnTo>
                  <a:lnTo>
                    <a:pt x="0" y="171"/>
                  </a:lnTo>
                  <a:lnTo>
                    <a:pt x="8" y="171"/>
                  </a:lnTo>
                  <a:lnTo>
                    <a:pt x="11" y="175"/>
                  </a:lnTo>
                  <a:lnTo>
                    <a:pt x="19" y="178"/>
                  </a:lnTo>
                  <a:lnTo>
                    <a:pt x="22" y="178"/>
                  </a:lnTo>
                  <a:lnTo>
                    <a:pt x="26" y="182"/>
                  </a:lnTo>
                  <a:lnTo>
                    <a:pt x="26" y="186"/>
                  </a:lnTo>
                  <a:lnTo>
                    <a:pt x="26" y="189"/>
                  </a:lnTo>
                  <a:lnTo>
                    <a:pt x="30" y="189"/>
                  </a:lnTo>
                  <a:lnTo>
                    <a:pt x="37" y="189"/>
                  </a:lnTo>
                  <a:lnTo>
                    <a:pt x="37" y="193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5" y="189"/>
                  </a:lnTo>
                  <a:lnTo>
                    <a:pt x="48" y="186"/>
                  </a:lnTo>
                  <a:lnTo>
                    <a:pt x="48" y="186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6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59" y="193"/>
                  </a:lnTo>
                  <a:lnTo>
                    <a:pt x="63" y="193"/>
                  </a:lnTo>
                  <a:lnTo>
                    <a:pt x="71" y="197"/>
                  </a:lnTo>
                  <a:lnTo>
                    <a:pt x="74" y="197"/>
                  </a:lnTo>
                  <a:lnTo>
                    <a:pt x="74" y="197"/>
                  </a:lnTo>
                  <a:lnTo>
                    <a:pt x="78" y="201"/>
                  </a:lnTo>
                  <a:lnTo>
                    <a:pt x="78" y="204"/>
                  </a:lnTo>
                  <a:lnTo>
                    <a:pt x="82" y="208"/>
                  </a:lnTo>
                  <a:lnTo>
                    <a:pt x="82" y="208"/>
                  </a:lnTo>
                  <a:lnTo>
                    <a:pt x="89" y="212"/>
                  </a:lnTo>
                  <a:lnTo>
                    <a:pt x="93" y="215"/>
                  </a:lnTo>
                  <a:lnTo>
                    <a:pt x="93" y="219"/>
                  </a:lnTo>
                  <a:lnTo>
                    <a:pt x="96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96" y="226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11" y="230"/>
                  </a:lnTo>
                  <a:lnTo>
                    <a:pt x="115" y="230"/>
                  </a:lnTo>
                  <a:lnTo>
                    <a:pt x="119" y="226"/>
                  </a:lnTo>
                  <a:lnTo>
                    <a:pt x="122" y="226"/>
                  </a:lnTo>
                  <a:lnTo>
                    <a:pt x="126" y="230"/>
                  </a:lnTo>
                  <a:lnTo>
                    <a:pt x="133" y="226"/>
                  </a:lnTo>
                  <a:lnTo>
                    <a:pt x="137" y="226"/>
                  </a:lnTo>
                  <a:lnTo>
                    <a:pt x="137" y="226"/>
                  </a:lnTo>
                  <a:lnTo>
                    <a:pt x="141" y="226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48" y="230"/>
                  </a:lnTo>
                  <a:lnTo>
                    <a:pt x="148" y="234"/>
                  </a:lnTo>
                  <a:lnTo>
                    <a:pt x="137" y="249"/>
                  </a:lnTo>
                  <a:lnTo>
                    <a:pt x="137" y="252"/>
                  </a:lnTo>
                  <a:lnTo>
                    <a:pt x="141" y="252"/>
                  </a:lnTo>
                  <a:lnTo>
                    <a:pt x="145" y="249"/>
                  </a:lnTo>
                  <a:lnTo>
                    <a:pt x="148" y="252"/>
                  </a:lnTo>
                  <a:lnTo>
                    <a:pt x="148" y="2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183"/>
            <p:cNvSpPr>
              <a:spLocks noEditPoints="1"/>
            </p:cNvSpPr>
            <p:nvPr/>
          </p:nvSpPr>
          <p:spPr bwMode="auto">
            <a:xfrm>
              <a:off x="2597240" y="3152809"/>
              <a:ext cx="123517" cy="123517"/>
            </a:xfrm>
            <a:custGeom>
              <a:avLst/>
              <a:gdLst>
                <a:gd name="T0" fmla="*/ 92 w 96"/>
                <a:gd name="T1" fmla="*/ 22 h 96"/>
                <a:gd name="T2" fmla="*/ 89 w 96"/>
                <a:gd name="T3" fmla="*/ 18 h 96"/>
                <a:gd name="T4" fmla="*/ 81 w 96"/>
                <a:gd name="T5" fmla="*/ 15 h 96"/>
                <a:gd name="T6" fmla="*/ 78 w 96"/>
                <a:gd name="T7" fmla="*/ 18 h 96"/>
                <a:gd name="T8" fmla="*/ 78 w 96"/>
                <a:gd name="T9" fmla="*/ 22 h 96"/>
                <a:gd name="T10" fmla="*/ 70 w 96"/>
                <a:gd name="T11" fmla="*/ 18 h 96"/>
                <a:gd name="T12" fmla="*/ 59 w 96"/>
                <a:gd name="T13" fmla="*/ 18 h 96"/>
                <a:gd name="T14" fmla="*/ 59 w 96"/>
                <a:gd name="T15" fmla="*/ 11 h 96"/>
                <a:gd name="T16" fmla="*/ 52 w 96"/>
                <a:gd name="T17" fmla="*/ 7 h 96"/>
                <a:gd name="T18" fmla="*/ 41 w 96"/>
                <a:gd name="T19" fmla="*/ 0 h 96"/>
                <a:gd name="T20" fmla="*/ 33 w 96"/>
                <a:gd name="T21" fmla="*/ 4 h 96"/>
                <a:gd name="T22" fmla="*/ 22 w 96"/>
                <a:gd name="T23" fmla="*/ 7 h 96"/>
                <a:gd name="T24" fmla="*/ 11 w 96"/>
                <a:gd name="T25" fmla="*/ 11 h 96"/>
                <a:gd name="T26" fmla="*/ 15 w 96"/>
                <a:gd name="T27" fmla="*/ 15 h 96"/>
                <a:gd name="T28" fmla="*/ 15 w 96"/>
                <a:gd name="T29" fmla="*/ 22 h 96"/>
                <a:gd name="T30" fmla="*/ 7 w 96"/>
                <a:gd name="T31" fmla="*/ 30 h 96"/>
                <a:gd name="T32" fmla="*/ 7 w 96"/>
                <a:gd name="T33" fmla="*/ 37 h 96"/>
                <a:gd name="T34" fmla="*/ 0 w 96"/>
                <a:gd name="T35" fmla="*/ 41 h 96"/>
                <a:gd name="T36" fmla="*/ 4 w 96"/>
                <a:gd name="T37" fmla="*/ 44 h 96"/>
                <a:gd name="T38" fmla="*/ 4 w 96"/>
                <a:gd name="T39" fmla="*/ 52 h 96"/>
                <a:gd name="T40" fmla="*/ 0 w 96"/>
                <a:gd name="T41" fmla="*/ 55 h 96"/>
                <a:gd name="T42" fmla="*/ 7 w 96"/>
                <a:gd name="T43" fmla="*/ 59 h 96"/>
                <a:gd name="T44" fmla="*/ 11 w 96"/>
                <a:gd name="T45" fmla="*/ 67 h 96"/>
                <a:gd name="T46" fmla="*/ 15 w 96"/>
                <a:gd name="T47" fmla="*/ 59 h 96"/>
                <a:gd name="T48" fmla="*/ 18 w 96"/>
                <a:gd name="T49" fmla="*/ 55 h 96"/>
                <a:gd name="T50" fmla="*/ 18 w 96"/>
                <a:gd name="T51" fmla="*/ 63 h 96"/>
                <a:gd name="T52" fmla="*/ 18 w 96"/>
                <a:gd name="T53" fmla="*/ 59 h 96"/>
                <a:gd name="T54" fmla="*/ 22 w 96"/>
                <a:gd name="T55" fmla="*/ 63 h 96"/>
                <a:gd name="T56" fmla="*/ 22 w 96"/>
                <a:gd name="T57" fmla="*/ 70 h 96"/>
                <a:gd name="T58" fmla="*/ 15 w 96"/>
                <a:gd name="T59" fmla="*/ 74 h 96"/>
                <a:gd name="T60" fmla="*/ 18 w 96"/>
                <a:gd name="T61" fmla="*/ 81 h 96"/>
                <a:gd name="T62" fmla="*/ 11 w 96"/>
                <a:gd name="T63" fmla="*/ 85 h 96"/>
                <a:gd name="T64" fmla="*/ 15 w 96"/>
                <a:gd name="T65" fmla="*/ 89 h 96"/>
                <a:gd name="T66" fmla="*/ 18 w 96"/>
                <a:gd name="T67" fmla="*/ 89 h 96"/>
                <a:gd name="T68" fmla="*/ 29 w 96"/>
                <a:gd name="T69" fmla="*/ 89 h 96"/>
                <a:gd name="T70" fmla="*/ 33 w 96"/>
                <a:gd name="T71" fmla="*/ 96 h 96"/>
                <a:gd name="T72" fmla="*/ 52 w 96"/>
                <a:gd name="T73" fmla="*/ 70 h 96"/>
                <a:gd name="T74" fmla="*/ 70 w 96"/>
                <a:gd name="T75" fmla="*/ 63 h 96"/>
                <a:gd name="T76" fmla="*/ 89 w 96"/>
                <a:gd name="T77" fmla="*/ 48 h 96"/>
                <a:gd name="T78" fmla="*/ 96 w 96"/>
                <a:gd name="T79" fmla="*/ 41 h 96"/>
                <a:gd name="T80" fmla="*/ 96 w 96"/>
                <a:gd name="T81" fmla="*/ 33 h 96"/>
                <a:gd name="T82" fmla="*/ 92 w 96"/>
                <a:gd name="T83" fmla="*/ 26 h 96"/>
                <a:gd name="T84" fmla="*/ 92 w 96"/>
                <a:gd name="T85" fmla="*/ 22 h 96"/>
                <a:gd name="T86" fmla="*/ 92 w 96"/>
                <a:gd name="T87" fmla="*/ 22 h 96"/>
                <a:gd name="T88" fmla="*/ 11 w 96"/>
                <a:gd name="T89" fmla="*/ 70 h 96"/>
                <a:gd name="T90" fmla="*/ 15 w 96"/>
                <a:gd name="T91" fmla="*/ 63 h 96"/>
                <a:gd name="T92" fmla="*/ 15 w 96"/>
                <a:gd name="T93" fmla="*/ 67 h 96"/>
                <a:gd name="T94" fmla="*/ 15 w 96"/>
                <a:gd name="T95" fmla="*/ 70 h 96"/>
                <a:gd name="T96" fmla="*/ 11 w 96"/>
                <a:gd name="T97" fmla="*/ 7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" h="96">
                  <a:moveTo>
                    <a:pt x="92" y="22"/>
                  </a:moveTo>
                  <a:lnTo>
                    <a:pt x="92" y="22"/>
                  </a:lnTo>
                  <a:lnTo>
                    <a:pt x="89" y="22"/>
                  </a:lnTo>
                  <a:lnTo>
                    <a:pt x="89" y="18"/>
                  </a:lnTo>
                  <a:lnTo>
                    <a:pt x="89" y="18"/>
                  </a:lnTo>
                  <a:lnTo>
                    <a:pt x="81" y="15"/>
                  </a:lnTo>
                  <a:lnTo>
                    <a:pt x="81" y="15"/>
                  </a:lnTo>
                  <a:lnTo>
                    <a:pt x="78" y="1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0" y="22"/>
                  </a:lnTo>
                  <a:lnTo>
                    <a:pt x="70" y="18"/>
                  </a:lnTo>
                  <a:lnTo>
                    <a:pt x="63" y="18"/>
                  </a:lnTo>
                  <a:lnTo>
                    <a:pt x="59" y="18"/>
                  </a:lnTo>
                  <a:lnTo>
                    <a:pt x="59" y="15"/>
                  </a:lnTo>
                  <a:lnTo>
                    <a:pt x="59" y="11"/>
                  </a:lnTo>
                  <a:lnTo>
                    <a:pt x="55" y="7"/>
                  </a:lnTo>
                  <a:lnTo>
                    <a:pt x="52" y="7"/>
                  </a:lnTo>
                  <a:lnTo>
                    <a:pt x="44" y="4"/>
                  </a:lnTo>
                  <a:lnTo>
                    <a:pt x="41" y="0"/>
                  </a:lnTo>
                  <a:lnTo>
                    <a:pt x="33" y="0"/>
                  </a:lnTo>
                  <a:lnTo>
                    <a:pt x="33" y="4"/>
                  </a:lnTo>
                  <a:lnTo>
                    <a:pt x="29" y="4"/>
                  </a:lnTo>
                  <a:lnTo>
                    <a:pt x="22" y="7"/>
                  </a:lnTo>
                  <a:lnTo>
                    <a:pt x="18" y="7"/>
                  </a:lnTo>
                  <a:lnTo>
                    <a:pt x="11" y="11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8"/>
                  </a:lnTo>
                  <a:lnTo>
                    <a:pt x="15" y="22"/>
                  </a:lnTo>
                  <a:lnTo>
                    <a:pt x="11" y="30"/>
                  </a:lnTo>
                  <a:lnTo>
                    <a:pt x="7" y="30"/>
                  </a:lnTo>
                  <a:lnTo>
                    <a:pt x="11" y="33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0" y="41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4" y="59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11" y="67"/>
                  </a:lnTo>
                  <a:lnTo>
                    <a:pt x="11" y="63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8" y="55"/>
                  </a:lnTo>
                  <a:lnTo>
                    <a:pt x="18" y="59"/>
                  </a:lnTo>
                  <a:lnTo>
                    <a:pt x="18" y="63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22" y="63"/>
                  </a:lnTo>
                  <a:lnTo>
                    <a:pt x="18" y="67"/>
                  </a:lnTo>
                  <a:lnTo>
                    <a:pt x="22" y="70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15" y="78"/>
                  </a:lnTo>
                  <a:lnTo>
                    <a:pt x="18" y="81"/>
                  </a:lnTo>
                  <a:lnTo>
                    <a:pt x="15" y="81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5" y="89"/>
                  </a:lnTo>
                  <a:lnTo>
                    <a:pt x="18" y="85"/>
                  </a:lnTo>
                  <a:lnTo>
                    <a:pt x="18" y="89"/>
                  </a:lnTo>
                  <a:lnTo>
                    <a:pt x="26" y="89"/>
                  </a:lnTo>
                  <a:lnTo>
                    <a:pt x="29" y="89"/>
                  </a:lnTo>
                  <a:lnTo>
                    <a:pt x="33" y="96"/>
                  </a:lnTo>
                  <a:lnTo>
                    <a:pt x="33" y="96"/>
                  </a:lnTo>
                  <a:lnTo>
                    <a:pt x="37" y="93"/>
                  </a:lnTo>
                  <a:lnTo>
                    <a:pt x="52" y="70"/>
                  </a:lnTo>
                  <a:lnTo>
                    <a:pt x="52" y="67"/>
                  </a:lnTo>
                  <a:lnTo>
                    <a:pt x="70" y="63"/>
                  </a:lnTo>
                  <a:lnTo>
                    <a:pt x="78" y="59"/>
                  </a:lnTo>
                  <a:lnTo>
                    <a:pt x="89" y="48"/>
                  </a:lnTo>
                  <a:lnTo>
                    <a:pt x="92" y="41"/>
                  </a:lnTo>
                  <a:lnTo>
                    <a:pt x="96" y="41"/>
                  </a:lnTo>
                  <a:lnTo>
                    <a:pt x="96" y="37"/>
                  </a:lnTo>
                  <a:lnTo>
                    <a:pt x="96" y="33"/>
                  </a:lnTo>
                  <a:lnTo>
                    <a:pt x="96" y="30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lnTo>
                    <a:pt x="92" y="22"/>
                  </a:lnTo>
                  <a:close/>
                  <a:moveTo>
                    <a:pt x="11" y="70"/>
                  </a:moveTo>
                  <a:lnTo>
                    <a:pt x="11" y="70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5" y="63"/>
                  </a:lnTo>
                  <a:lnTo>
                    <a:pt x="15" y="67"/>
                  </a:lnTo>
                  <a:lnTo>
                    <a:pt x="15" y="67"/>
                  </a:lnTo>
                  <a:lnTo>
                    <a:pt x="15" y="70"/>
                  </a:lnTo>
                  <a:lnTo>
                    <a:pt x="11" y="70"/>
                  </a:lnTo>
                  <a:lnTo>
                    <a:pt x="11" y="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184"/>
            <p:cNvSpPr>
              <a:spLocks/>
            </p:cNvSpPr>
            <p:nvPr/>
          </p:nvSpPr>
          <p:spPr bwMode="auto">
            <a:xfrm>
              <a:off x="2592095" y="3181115"/>
              <a:ext cx="271480" cy="362830"/>
            </a:xfrm>
            <a:custGeom>
              <a:avLst/>
              <a:gdLst>
                <a:gd name="T0" fmla="*/ 193 w 211"/>
                <a:gd name="T1" fmla="*/ 167 h 282"/>
                <a:gd name="T2" fmla="*/ 182 w 211"/>
                <a:gd name="T3" fmla="*/ 167 h 282"/>
                <a:gd name="T4" fmla="*/ 182 w 211"/>
                <a:gd name="T5" fmla="*/ 148 h 282"/>
                <a:gd name="T6" fmla="*/ 167 w 211"/>
                <a:gd name="T7" fmla="*/ 152 h 282"/>
                <a:gd name="T8" fmla="*/ 148 w 211"/>
                <a:gd name="T9" fmla="*/ 141 h 282"/>
                <a:gd name="T10" fmla="*/ 126 w 211"/>
                <a:gd name="T11" fmla="*/ 126 h 282"/>
                <a:gd name="T12" fmla="*/ 122 w 211"/>
                <a:gd name="T13" fmla="*/ 115 h 282"/>
                <a:gd name="T14" fmla="*/ 126 w 211"/>
                <a:gd name="T15" fmla="*/ 104 h 282"/>
                <a:gd name="T16" fmla="*/ 133 w 211"/>
                <a:gd name="T17" fmla="*/ 97 h 282"/>
                <a:gd name="T18" fmla="*/ 137 w 211"/>
                <a:gd name="T19" fmla="*/ 82 h 282"/>
                <a:gd name="T20" fmla="*/ 148 w 211"/>
                <a:gd name="T21" fmla="*/ 71 h 282"/>
                <a:gd name="T22" fmla="*/ 170 w 211"/>
                <a:gd name="T23" fmla="*/ 63 h 282"/>
                <a:gd name="T24" fmla="*/ 178 w 211"/>
                <a:gd name="T25" fmla="*/ 63 h 282"/>
                <a:gd name="T26" fmla="*/ 185 w 211"/>
                <a:gd name="T27" fmla="*/ 63 h 282"/>
                <a:gd name="T28" fmla="*/ 174 w 211"/>
                <a:gd name="T29" fmla="*/ 59 h 282"/>
                <a:gd name="T30" fmla="*/ 182 w 211"/>
                <a:gd name="T31" fmla="*/ 37 h 282"/>
                <a:gd name="T32" fmla="*/ 174 w 211"/>
                <a:gd name="T33" fmla="*/ 33 h 282"/>
                <a:gd name="T34" fmla="*/ 156 w 211"/>
                <a:gd name="T35" fmla="*/ 33 h 282"/>
                <a:gd name="T36" fmla="*/ 141 w 211"/>
                <a:gd name="T37" fmla="*/ 37 h 282"/>
                <a:gd name="T38" fmla="*/ 137 w 211"/>
                <a:gd name="T39" fmla="*/ 33 h 282"/>
                <a:gd name="T40" fmla="*/ 130 w 211"/>
                <a:gd name="T41" fmla="*/ 22 h 282"/>
                <a:gd name="T42" fmla="*/ 115 w 211"/>
                <a:gd name="T43" fmla="*/ 11 h 282"/>
                <a:gd name="T44" fmla="*/ 108 w 211"/>
                <a:gd name="T45" fmla="*/ 4 h 282"/>
                <a:gd name="T46" fmla="*/ 96 w 211"/>
                <a:gd name="T47" fmla="*/ 0 h 282"/>
                <a:gd name="T48" fmla="*/ 100 w 211"/>
                <a:gd name="T49" fmla="*/ 15 h 282"/>
                <a:gd name="T50" fmla="*/ 82 w 211"/>
                <a:gd name="T51" fmla="*/ 37 h 282"/>
                <a:gd name="T52" fmla="*/ 41 w 211"/>
                <a:gd name="T53" fmla="*/ 71 h 282"/>
                <a:gd name="T54" fmla="*/ 30 w 211"/>
                <a:gd name="T55" fmla="*/ 67 h 282"/>
                <a:gd name="T56" fmla="*/ 15 w 211"/>
                <a:gd name="T57" fmla="*/ 67 h 282"/>
                <a:gd name="T58" fmla="*/ 19 w 211"/>
                <a:gd name="T59" fmla="*/ 56 h 282"/>
                <a:gd name="T60" fmla="*/ 8 w 211"/>
                <a:gd name="T61" fmla="*/ 59 h 282"/>
                <a:gd name="T62" fmla="*/ 0 w 211"/>
                <a:gd name="T63" fmla="*/ 71 h 282"/>
                <a:gd name="T64" fmla="*/ 0 w 211"/>
                <a:gd name="T65" fmla="*/ 78 h 282"/>
                <a:gd name="T66" fmla="*/ 4 w 211"/>
                <a:gd name="T67" fmla="*/ 89 h 282"/>
                <a:gd name="T68" fmla="*/ 4 w 211"/>
                <a:gd name="T69" fmla="*/ 97 h 282"/>
                <a:gd name="T70" fmla="*/ 26 w 211"/>
                <a:gd name="T71" fmla="*/ 104 h 282"/>
                <a:gd name="T72" fmla="*/ 33 w 211"/>
                <a:gd name="T73" fmla="*/ 119 h 282"/>
                <a:gd name="T74" fmla="*/ 45 w 211"/>
                <a:gd name="T75" fmla="*/ 134 h 282"/>
                <a:gd name="T76" fmla="*/ 52 w 211"/>
                <a:gd name="T77" fmla="*/ 148 h 282"/>
                <a:gd name="T78" fmla="*/ 59 w 211"/>
                <a:gd name="T79" fmla="*/ 163 h 282"/>
                <a:gd name="T80" fmla="*/ 63 w 211"/>
                <a:gd name="T81" fmla="*/ 171 h 282"/>
                <a:gd name="T82" fmla="*/ 74 w 211"/>
                <a:gd name="T83" fmla="*/ 186 h 282"/>
                <a:gd name="T84" fmla="*/ 85 w 211"/>
                <a:gd name="T85" fmla="*/ 200 h 282"/>
                <a:gd name="T86" fmla="*/ 85 w 211"/>
                <a:gd name="T87" fmla="*/ 212 h 282"/>
                <a:gd name="T88" fmla="*/ 89 w 211"/>
                <a:gd name="T89" fmla="*/ 215 h 282"/>
                <a:gd name="T90" fmla="*/ 96 w 211"/>
                <a:gd name="T91" fmla="*/ 223 h 282"/>
                <a:gd name="T92" fmla="*/ 108 w 211"/>
                <a:gd name="T93" fmla="*/ 230 h 282"/>
                <a:gd name="T94" fmla="*/ 119 w 211"/>
                <a:gd name="T95" fmla="*/ 237 h 282"/>
                <a:gd name="T96" fmla="*/ 126 w 211"/>
                <a:gd name="T97" fmla="*/ 241 h 282"/>
                <a:gd name="T98" fmla="*/ 133 w 211"/>
                <a:gd name="T99" fmla="*/ 249 h 282"/>
                <a:gd name="T100" fmla="*/ 148 w 211"/>
                <a:gd name="T101" fmla="*/ 256 h 282"/>
                <a:gd name="T102" fmla="*/ 159 w 211"/>
                <a:gd name="T103" fmla="*/ 260 h 282"/>
                <a:gd name="T104" fmla="*/ 170 w 211"/>
                <a:gd name="T105" fmla="*/ 267 h 282"/>
                <a:gd name="T106" fmla="*/ 178 w 211"/>
                <a:gd name="T107" fmla="*/ 275 h 282"/>
                <a:gd name="T108" fmla="*/ 189 w 211"/>
                <a:gd name="T109" fmla="*/ 282 h 282"/>
                <a:gd name="T110" fmla="*/ 200 w 211"/>
                <a:gd name="T111" fmla="*/ 278 h 282"/>
                <a:gd name="T112" fmla="*/ 204 w 211"/>
                <a:gd name="T113" fmla="*/ 267 h 282"/>
                <a:gd name="T114" fmla="*/ 200 w 211"/>
                <a:gd name="T115" fmla="*/ 263 h 282"/>
                <a:gd name="T116" fmla="*/ 211 w 211"/>
                <a:gd name="T117" fmla="*/ 249 h 282"/>
                <a:gd name="T118" fmla="*/ 207 w 211"/>
                <a:gd name="T119" fmla="*/ 230 h 282"/>
                <a:gd name="T120" fmla="*/ 207 w 211"/>
                <a:gd name="T121" fmla="*/ 212 h 282"/>
                <a:gd name="T122" fmla="*/ 211 w 211"/>
                <a:gd name="T123" fmla="*/ 18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1" h="282">
                  <a:moveTo>
                    <a:pt x="196" y="167"/>
                  </a:moveTo>
                  <a:lnTo>
                    <a:pt x="196" y="167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89" y="167"/>
                  </a:lnTo>
                  <a:lnTo>
                    <a:pt x="185" y="167"/>
                  </a:lnTo>
                  <a:lnTo>
                    <a:pt x="182" y="167"/>
                  </a:lnTo>
                  <a:lnTo>
                    <a:pt x="182" y="167"/>
                  </a:lnTo>
                  <a:lnTo>
                    <a:pt x="182" y="163"/>
                  </a:lnTo>
                  <a:lnTo>
                    <a:pt x="178" y="152"/>
                  </a:lnTo>
                  <a:lnTo>
                    <a:pt x="178" y="148"/>
                  </a:lnTo>
                  <a:lnTo>
                    <a:pt x="182" y="148"/>
                  </a:lnTo>
                  <a:lnTo>
                    <a:pt x="182" y="145"/>
                  </a:lnTo>
                  <a:lnTo>
                    <a:pt x="178" y="141"/>
                  </a:lnTo>
                  <a:lnTo>
                    <a:pt x="174" y="145"/>
                  </a:lnTo>
                  <a:lnTo>
                    <a:pt x="167" y="152"/>
                  </a:lnTo>
                  <a:lnTo>
                    <a:pt x="159" y="152"/>
                  </a:lnTo>
                  <a:lnTo>
                    <a:pt x="152" y="152"/>
                  </a:lnTo>
                  <a:lnTo>
                    <a:pt x="152" y="145"/>
                  </a:lnTo>
                  <a:lnTo>
                    <a:pt x="148" y="141"/>
                  </a:lnTo>
                  <a:lnTo>
                    <a:pt x="141" y="141"/>
                  </a:lnTo>
                  <a:lnTo>
                    <a:pt x="130" y="141"/>
                  </a:lnTo>
                  <a:lnTo>
                    <a:pt x="137" y="137"/>
                  </a:lnTo>
                  <a:lnTo>
                    <a:pt x="126" y="126"/>
                  </a:lnTo>
                  <a:lnTo>
                    <a:pt x="122" y="123"/>
                  </a:lnTo>
                  <a:lnTo>
                    <a:pt x="122" y="119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6" y="111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26" y="104"/>
                  </a:lnTo>
                  <a:lnTo>
                    <a:pt x="130" y="100"/>
                  </a:lnTo>
                  <a:lnTo>
                    <a:pt x="133" y="100"/>
                  </a:lnTo>
                  <a:lnTo>
                    <a:pt x="133" y="100"/>
                  </a:lnTo>
                  <a:lnTo>
                    <a:pt x="133" y="97"/>
                  </a:lnTo>
                  <a:lnTo>
                    <a:pt x="133" y="93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2"/>
                  </a:lnTo>
                  <a:lnTo>
                    <a:pt x="137" y="78"/>
                  </a:lnTo>
                  <a:lnTo>
                    <a:pt x="141" y="78"/>
                  </a:lnTo>
                  <a:lnTo>
                    <a:pt x="145" y="74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52" y="71"/>
                  </a:lnTo>
                  <a:lnTo>
                    <a:pt x="159" y="67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4" y="63"/>
                  </a:lnTo>
                  <a:lnTo>
                    <a:pt x="178" y="63"/>
                  </a:lnTo>
                  <a:lnTo>
                    <a:pt x="178" y="63"/>
                  </a:lnTo>
                  <a:lnTo>
                    <a:pt x="182" y="63"/>
                  </a:lnTo>
                  <a:lnTo>
                    <a:pt x="182" y="67"/>
                  </a:lnTo>
                  <a:lnTo>
                    <a:pt x="185" y="67"/>
                  </a:lnTo>
                  <a:lnTo>
                    <a:pt x="185" y="63"/>
                  </a:lnTo>
                  <a:lnTo>
                    <a:pt x="185" y="59"/>
                  </a:lnTo>
                  <a:lnTo>
                    <a:pt x="182" y="56"/>
                  </a:lnTo>
                  <a:lnTo>
                    <a:pt x="178" y="59"/>
                  </a:lnTo>
                  <a:lnTo>
                    <a:pt x="174" y="59"/>
                  </a:lnTo>
                  <a:lnTo>
                    <a:pt x="174" y="56"/>
                  </a:lnTo>
                  <a:lnTo>
                    <a:pt x="185" y="41"/>
                  </a:lnTo>
                  <a:lnTo>
                    <a:pt x="185" y="37"/>
                  </a:lnTo>
                  <a:lnTo>
                    <a:pt x="182" y="37"/>
                  </a:lnTo>
                  <a:lnTo>
                    <a:pt x="182" y="37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74" y="33"/>
                  </a:lnTo>
                  <a:lnTo>
                    <a:pt x="170" y="33"/>
                  </a:lnTo>
                  <a:lnTo>
                    <a:pt x="163" y="37"/>
                  </a:lnTo>
                  <a:lnTo>
                    <a:pt x="159" y="33"/>
                  </a:lnTo>
                  <a:lnTo>
                    <a:pt x="156" y="33"/>
                  </a:lnTo>
                  <a:lnTo>
                    <a:pt x="152" y="37"/>
                  </a:lnTo>
                  <a:lnTo>
                    <a:pt x="148" y="37"/>
                  </a:lnTo>
                  <a:lnTo>
                    <a:pt x="145" y="37"/>
                  </a:lnTo>
                  <a:lnTo>
                    <a:pt x="141" y="37"/>
                  </a:lnTo>
                  <a:lnTo>
                    <a:pt x="137" y="37"/>
                  </a:lnTo>
                  <a:lnTo>
                    <a:pt x="137" y="37"/>
                  </a:lnTo>
                  <a:lnTo>
                    <a:pt x="133" y="33"/>
                  </a:lnTo>
                  <a:lnTo>
                    <a:pt x="137" y="33"/>
                  </a:lnTo>
                  <a:lnTo>
                    <a:pt x="133" y="30"/>
                  </a:lnTo>
                  <a:lnTo>
                    <a:pt x="133" y="26"/>
                  </a:lnTo>
                  <a:lnTo>
                    <a:pt x="130" y="26"/>
                  </a:lnTo>
                  <a:lnTo>
                    <a:pt x="130" y="22"/>
                  </a:lnTo>
                  <a:lnTo>
                    <a:pt x="126" y="19"/>
                  </a:lnTo>
                  <a:lnTo>
                    <a:pt x="119" y="15"/>
                  </a:lnTo>
                  <a:lnTo>
                    <a:pt x="119" y="15"/>
                  </a:lnTo>
                  <a:lnTo>
                    <a:pt x="115" y="11"/>
                  </a:lnTo>
                  <a:lnTo>
                    <a:pt x="115" y="8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108" y="4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19"/>
                  </a:lnTo>
                  <a:lnTo>
                    <a:pt x="96" y="19"/>
                  </a:lnTo>
                  <a:lnTo>
                    <a:pt x="93" y="26"/>
                  </a:lnTo>
                  <a:lnTo>
                    <a:pt x="82" y="37"/>
                  </a:lnTo>
                  <a:lnTo>
                    <a:pt x="74" y="41"/>
                  </a:lnTo>
                  <a:lnTo>
                    <a:pt x="56" y="45"/>
                  </a:lnTo>
                  <a:lnTo>
                    <a:pt x="56" y="48"/>
                  </a:lnTo>
                  <a:lnTo>
                    <a:pt x="41" y="71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3" y="67"/>
                  </a:lnTo>
                  <a:lnTo>
                    <a:pt x="30" y="67"/>
                  </a:lnTo>
                  <a:lnTo>
                    <a:pt x="22" y="67"/>
                  </a:lnTo>
                  <a:lnTo>
                    <a:pt x="22" y="63"/>
                  </a:lnTo>
                  <a:lnTo>
                    <a:pt x="19" y="67"/>
                  </a:lnTo>
                  <a:lnTo>
                    <a:pt x="15" y="67"/>
                  </a:lnTo>
                  <a:lnTo>
                    <a:pt x="15" y="63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1" y="56"/>
                  </a:lnTo>
                  <a:lnTo>
                    <a:pt x="8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4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" y="82"/>
                  </a:lnTo>
                  <a:lnTo>
                    <a:pt x="8" y="85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4" y="97"/>
                  </a:lnTo>
                  <a:lnTo>
                    <a:pt x="4" y="97"/>
                  </a:lnTo>
                  <a:lnTo>
                    <a:pt x="11" y="100"/>
                  </a:lnTo>
                  <a:lnTo>
                    <a:pt x="15" y="100"/>
                  </a:lnTo>
                  <a:lnTo>
                    <a:pt x="22" y="104"/>
                  </a:lnTo>
                  <a:lnTo>
                    <a:pt x="26" y="104"/>
                  </a:lnTo>
                  <a:lnTo>
                    <a:pt x="26" y="108"/>
                  </a:lnTo>
                  <a:lnTo>
                    <a:pt x="30" y="111"/>
                  </a:lnTo>
                  <a:lnTo>
                    <a:pt x="30" y="115"/>
                  </a:lnTo>
                  <a:lnTo>
                    <a:pt x="33" y="119"/>
                  </a:lnTo>
                  <a:lnTo>
                    <a:pt x="37" y="123"/>
                  </a:lnTo>
                  <a:lnTo>
                    <a:pt x="41" y="126"/>
                  </a:lnTo>
                  <a:lnTo>
                    <a:pt x="41" y="130"/>
                  </a:lnTo>
                  <a:lnTo>
                    <a:pt x="45" y="134"/>
                  </a:lnTo>
                  <a:lnTo>
                    <a:pt x="45" y="137"/>
                  </a:lnTo>
                  <a:lnTo>
                    <a:pt x="48" y="141"/>
                  </a:lnTo>
                  <a:lnTo>
                    <a:pt x="48" y="145"/>
                  </a:lnTo>
                  <a:lnTo>
                    <a:pt x="52" y="148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56" y="160"/>
                  </a:lnTo>
                  <a:lnTo>
                    <a:pt x="59" y="163"/>
                  </a:lnTo>
                  <a:lnTo>
                    <a:pt x="63" y="167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63" y="171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0" y="182"/>
                  </a:lnTo>
                  <a:lnTo>
                    <a:pt x="74" y="186"/>
                  </a:lnTo>
                  <a:lnTo>
                    <a:pt x="78" y="186"/>
                  </a:lnTo>
                  <a:lnTo>
                    <a:pt x="78" y="189"/>
                  </a:lnTo>
                  <a:lnTo>
                    <a:pt x="82" y="197"/>
                  </a:lnTo>
                  <a:lnTo>
                    <a:pt x="85" y="200"/>
                  </a:lnTo>
                  <a:lnTo>
                    <a:pt x="89" y="208"/>
                  </a:lnTo>
                  <a:lnTo>
                    <a:pt x="89" y="212"/>
                  </a:lnTo>
                  <a:lnTo>
                    <a:pt x="89" y="212"/>
                  </a:lnTo>
                  <a:lnTo>
                    <a:pt x="85" y="212"/>
                  </a:lnTo>
                  <a:lnTo>
                    <a:pt x="85" y="212"/>
                  </a:lnTo>
                  <a:lnTo>
                    <a:pt x="85" y="215"/>
                  </a:lnTo>
                  <a:lnTo>
                    <a:pt x="85" y="215"/>
                  </a:lnTo>
                  <a:lnTo>
                    <a:pt x="89" y="215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6" y="223"/>
                  </a:lnTo>
                  <a:lnTo>
                    <a:pt x="100" y="226"/>
                  </a:lnTo>
                  <a:lnTo>
                    <a:pt x="100" y="230"/>
                  </a:lnTo>
                  <a:lnTo>
                    <a:pt x="104" y="230"/>
                  </a:lnTo>
                  <a:lnTo>
                    <a:pt x="108" y="230"/>
                  </a:lnTo>
                  <a:lnTo>
                    <a:pt x="108" y="234"/>
                  </a:lnTo>
                  <a:lnTo>
                    <a:pt x="111" y="234"/>
                  </a:lnTo>
                  <a:lnTo>
                    <a:pt x="111" y="237"/>
                  </a:lnTo>
                  <a:lnTo>
                    <a:pt x="119" y="237"/>
                  </a:lnTo>
                  <a:lnTo>
                    <a:pt x="119" y="234"/>
                  </a:lnTo>
                  <a:lnTo>
                    <a:pt x="119" y="237"/>
                  </a:lnTo>
                  <a:lnTo>
                    <a:pt x="119" y="241"/>
                  </a:lnTo>
                  <a:lnTo>
                    <a:pt x="126" y="241"/>
                  </a:lnTo>
                  <a:lnTo>
                    <a:pt x="130" y="245"/>
                  </a:lnTo>
                  <a:lnTo>
                    <a:pt x="130" y="249"/>
                  </a:lnTo>
                  <a:lnTo>
                    <a:pt x="130" y="249"/>
                  </a:lnTo>
                  <a:lnTo>
                    <a:pt x="133" y="249"/>
                  </a:lnTo>
                  <a:lnTo>
                    <a:pt x="137" y="249"/>
                  </a:lnTo>
                  <a:lnTo>
                    <a:pt x="141" y="249"/>
                  </a:lnTo>
                  <a:lnTo>
                    <a:pt x="145" y="252"/>
                  </a:lnTo>
                  <a:lnTo>
                    <a:pt x="148" y="256"/>
                  </a:lnTo>
                  <a:lnTo>
                    <a:pt x="152" y="256"/>
                  </a:lnTo>
                  <a:lnTo>
                    <a:pt x="156" y="256"/>
                  </a:lnTo>
                  <a:lnTo>
                    <a:pt x="156" y="256"/>
                  </a:lnTo>
                  <a:lnTo>
                    <a:pt x="159" y="260"/>
                  </a:lnTo>
                  <a:lnTo>
                    <a:pt x="163" y="263"/>
                  </a:lnTo>
                  <a:lnTo>
                    <a:pt x="167" y="263"/>
                  </a:lnTo>
                  <a:lnTo>
                    <a:pt x="167" y="267"/>
                  </a:lnTo>
                  <a:lnTo>
                    <a:pt x="170" y="267"/>
                  </a:lnTo>
                  <a:lnTo>
                    <a:pt x="170" y="271"/>
                  </a:lnTo>
                  <a:lnTo>
                    <a:pt x="170" y="271"/>
                  </a:lnTo>
                  <a:lnTo>
                    <a:pt x="174" y="271"/>
                  </a:lnTo>
                  <a:lnTo>
                    <a:pt x="178" y="275"/>
                  </a:lnTo>
                  <a:lnTo>
                    <a:pt x="182" y="278"/>
                  </a:lnTo>
                  <a:lnTo>
                    <a:pt x="185" y="282"/>
                  </a:lnTo>
                  <a:lnTo>
                    <a:pt x="189" y="282"/>
                  </a:lnTo>
                  <a:lnTo>
                    <a:pt x="189" y="282"/>
                  </a:lnTo>
                  <a:lnTo>
                    <a:pt x="193" y="282"/>
                  </a:lnTo>
                  <a:lnTo>
                    <a:pt x="196" y="278"/>
                  </a:lnTo>
                  <a:lnTo>
                    <a:pt x="196" y="278"/>
                  </a:lnTo>
                  <a:lnTo>
                    <a:pt x="200" y="278"/>
                  </a:lnTo>
                  <a:lnTo>
                    <a:pt x="204" y="275"/>
                  </a:lnTo>
                  <a:lnTo>
                    <a:pt x="200" y="271"/>
                  </a:lnTo>
                  <a:lnTo>
                    <a:pt x="200" y="271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4" y="267"/>
                  </a:lnTo>
                  <a:lnTo>
                    <a:pt x="200" y="263"/>
                  </a:lnTo>
                  <a:lnTo>
                    <a:pt x="204" y="260"/>
                  </a:lnTo>
                  <a:lnTo>
                    <a:pt x="207" y="256"/>
                  </a:lnTo>
                  <a:lnTo>
                    <a:pt x="211" y="252"/>
                  </a:lnTo>
                  <a:lnTo>
                    <a:pt x="211" y="249"/>
                  </a:lnTo>
                  <a:lnTo>
                    <a:pt x="207" y="241"/>
                  </a:lnTo>
                  <a:lnTo>
                    <a:pt x="207" y="237"/>
                  </a:lnTo>
                  <a:lnTo>
                    <a:pt x="207" y="234"/>
                  </a:lnTo>
                  <a:lnTo>
                    <a:pt x="207" y="230"/>
                  </a:lnTo>
                  <a:lnTo>
                    <a:pt x="204" y="230"/>
                  </a:lnTo>
                  <a:lnTo>
                    <a:pt x="207" y="226"/>
                  </a:lnTo>
                  <a:lnTo>
                    <a:pt x="207" y="223"/>
                  </a:lnTo>
                  <a:lnTo>
                    <a:pt x="207" y="212"/>
                  </a:lnTo>
                  <a:lnTo>
                    <a:pt x="207" y="208"/>
                  </a:lnTo>
                  <a:lnTo>
                    <a:pt x="207" y="204"/>
                  </a:lnTo>
                  <a:lnTo>
                    <a:pt x="207" y="193"/>
                  </a:lnTo>
                  <a:lnTo>
                    <a:pt x="211" y="189"/>
                  </a:lnTo>
                  <a:lnTo>
                    <a:pt x="211" y="186"/>
                  </a:lnTo>
                  <a:lnTo>
                    <a:pt x="196" y="1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185"/>
            <p:cNvSpPr>
              <a:spLocks/>
            </p:cNvSpPr>
            <p:nvPr/>
          </p:nvSpPr>
          <p:spPr bwMode="auto">
            <a:xfrm>
              <a:off x="2844273" y="3367677"/>
              <a:ext cx="262473" cy="266333"/>
            </a:xfrm>
            <a:custGeom>
              <a:avLst/>
              <a:gdLst>
                <a:gd name="T0" fmla="*/ 197 w 204"/>
                <a:gd name="T1" fmla="*/ 152 h 207"/>
                <a:gd name="T2" fmla="*/ 197 w 204"/>
                <a:gd name="T3" fmla="*/ 118 h 207"/>
                <a:gd name="T4" fmla="*/ 186 w 204"/>
                <a:gd name="T5" fmla="*/ 100 h 207"/>
                <a:gd name="T6" fmla="*/ 152 w 204"/>
                <a:gd name="T7" fmla="*/ 85 h 207"/>
                <a:gd name="T8" fmla="*/ 152 w 204"/>
                <a:gd name="T9" fmla="*/ 67 h 207"/>
                <a:gd name="T10" fmla="*/ 134 w 204"/>
                <a:gd name="T11" fmla="*/ 63 h 207"/>
                <a:gd name="T12" fmla="*/ 126 w 204"/>
                <a:gd name="T13" fmla="*/ 55 h 207"/>
                <a:gd name="T14" fmla="*/ 111 w 204"/>
                <a:gd name="T15" fmla="*/ 52 h 207"/>
                <a:gd name="T16" fmla="*/ 97 w 204"/>
                <a:gd name="T17" fmla="*/ 41 h 207"/>
                <a:gd name="T18" fmla="*/ 86 w 204"/>
                <a:gd name="T19" fmla="*/ 41 h 207"/>
                <a:gd name="T20" fmla="*/ 74 w 204"/>
                <a:gd name="T21" fmla="*/ 33 h 207"/>
                <a:gd name="T22" fmla="*/ 71 w 204"/>
                <a:gd name="T23" fmla="*/ 22 h 207"/>
                <a:gd name="T24" fmla="*/ 67 w 204"/>
                <a:gd name="T25" fmla="*/ 7 h 207"/>
                <a:gd name="T26" fmla="*/ 63 w 204"/>
                <a:gd name="T27" fmla="*/ 3 h 207"/>
                <a:gd name="T28" fmla="*/ 52 w 204"/>
                <a:gd name="T29" fmla="*/ 3 h 207"/>
                <a:gd name="T30" fmla="*/ 34 w 204"/>
                <a:gd name="T31" fmla="*/ 15 h 207"/>
                <a:gd name="T32" fmla="*/ 23 w 204"/>
                <a:gd name="T33" fmla="*/ 18 h 207"/>
                <a:gd name="T34" fmla="*/ 11 w 204"/>
                <a:gd name="T35" fmla="*/ 22 h 207"/>
                <a:gd name="T36" fmla="*/ 15 w 204"/>
                <a:gd name="T37" fmla="*/ 44 h 207"/>
                <a:gd name="T38" fmla="*/ 11 w 204"/>
                <a:gd name="T39" fmla="*/ 63 h 207"/>
                <a:gd name="T40" fmla="*/ 11 w 204"/>
                <a:gd name="T41" fmla="*/ 81 h 207"/>
                <a:gd name="T42" fmla="*/ 11 w 204"/>
                <a:gd name="T43" fmla="*/ 89 h 207"/>
                <a:gd name="T44" fmla="*/ 15 w 204"/>
                <a:gd name="T45" fmla="*/ 104 h 207"/>
                <a:gd name="T46" fmla="*/ 8 w 204"/>
                <a:gd name="T47" fmla="*/ 115 h 207"/>
                <a:gd name="T48" fmla="*/ 8 w 204"/>
                <a:gd name="T49" fmla="*/ 122 h 207"/>
                <a:gd name="T50" fmla="*/ 11 w 204"/>
                <a:gd name="T51" fmla="*/ 126 h 207"/>
                <a:gd name="T52" fmla="*/ 15 w 204"/>
                <a:gd name="T53" fmla="*/ 133 h 207"/>
                <a:gd name="T54" fmla="*/ 15 w 204"/>
                <a:gd name="T55" fmla="*/ 144 h 207"/>
                <a:gd name="T56" fmla="*/ 26 w 204"/>
                <a:gd name="T57" fmla="*/ 156 h 207"/>
                <a:gd name="T58" fmla="*/ 23 w 204"/>
                <a:gd name="T59" fmla="*/ 170 h 207"/>
                <a:gd name="T60" fmla="*/ 45 w 204"/>
                <a:gd name="T61" fmla="*/ 207 h 207"/>
                <a:gd name="T62" fmla="*/ 52 w 204"/>
                <a:gd name="T63" fmla="*/ 207 h 207"/>
                <a:gd name="T64" fmla="*/ 56 w 204"/>
                <a:gd name="T65" fmla="*/ 200 h 207"/>
                <a:gd name="T66" fmla="*/ 71 w 204"/>
                <a:gd name="T67" fmla="*/ 196 h 207"/>
                <a:gd name="T68" fmla="*/ 82 w 204"/>
                <a:gd name="T69" fmla="*/ 193 h 207"/>
                <a:gd name="T70" fmla="*/ 93 w 204"/>
                <a:gd name="T71" fmla="*/ 196 h 207"/>
                <a:gd name="T72" fmla="*/ 97 w 204"/>
                <a:gd name="T73" fmla="*/ 204 h 207"/>
                <a:gd name="T74" fmla="*/ 100 w 204"/>
                <a:gd name="T75" fmla="*/ 196 h 207"/>
                <a:gd name="T76" fmla="*/ 119 w 204"/>
                <a:gd name="T77" fmla="*/ 193 h 207"/>
                <a:gd name="T78" fmla="*/ 130 w 204"/>
                <a:gd name="T79" fmla="*/ 182 h 207"/>
                <a:gd name="T80" fmla="*/ 126 w 204"/>
                <a:gd name="T81" fmla="*/ 170 h 207"/>
                <a:gd name="T82" fmla="*/ 134 w 204"/>
                <a:gd name="T83" fmla="*/ 156 h 207"/>
                <a:gd name="T84" fmla="*/ 178 w 204"/>
                <a:gd name="T85" fmla="*/ 148 h 207"/>
                <a:gd name="T86" fmla="*/ 197 w 204"/>
                <a:gd name="T87" fmla="*/ 15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4" h="207">
                  <a:moveTo>
                    <a:pt x="197" y="159"/>
                  </a:moveTo>
                  <a:lnTo>
                    <a:pt x="197" y="156"/>
                  </a:lnTo>
                  <a:lnTo>
                    <a:pt x="197" y="152"/>
                  </a:lnTo>
                  <a:lnTo>
                    <a:pt x="204" y="137"/>
                  </a:lnTo>
                  <a:lnTo>
                    <a:pt x="204" y="133"/>
                  </a:lnTo>
                  <a:lnTo>
                    <a:pt x="197" y="118"/>
                  </a:lnTo>
                  <a:lnTo>
                    <a:pt x="186" y="115"/>
                  </a:lnTo>
                  <a:lnTo>
                    <a:pt x="189" y="111"/>
                  </a:lnTo>
                  <a:lnTo>
                    <a:pt x="186" y="100"/>
                  </a:lnTo>
                  <a:lnTo>
                    <a:pt x="156" y="100"/>
                  </a:lnTo>
                  <a:lnTo>
                    <a:pt x="156" y="92"/>
                  </a:lnTo>
                  <a:lnTo>
                    <a:pt x="152" y="85"/>
                  </a:lnTo>
                  <a:lnTo>
                    <a:pt x="152" y="81"/>
                  </a:lnTo>
                  <a:lnTo>
                    <a:pt x="152" y="74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45" y="63"/>
                  </a:lnTo>
                  <a:lnTo>
                    <a:pt x="134" y="63"/>
                  </a:lnTo>
                  <a:lnTo>
                    <a:pt x="130" y="59"/>
                  </a:lnTo>
                  <a:lnTo>
                    <a:pt x="126" y="59"/>
                  </a:lnTo>
                  <a:lnTo>
                    <a:pt x="126" y="55"/>
                  </a:lnTo>
                  <a:lnTo>
                    <a:pt x="123" y="55"/>
                  </a:lnTo>
                  <a:lnTo>
                    <a:pt x="115" y="52"/>
                  </a:lnTo>
                  <a:lnTo>
                    <a:pt x="111" y="52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97" y="41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6" y="41"/>
                  </a:lnTo>
                  <a:lnTo>
                    <a:pt x="78" y="41"/>
                  </a:lnTo>
                  <a:lnTo>
                    <a:pt x="74" y="37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7" y="26"/>
                  </a:lnTo>
                  <a:lnTo>
                    <a:pt x="71" y="22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7" y="3"/>
                  </a:lnTo>
                  <a:lnTo>
                    <a:pt x="67" y="0"/>
                  </a:lnTo>
                  <a:lnTo>
                    <a:pt x="63" y="3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3"/>
                  </a:lnTo>
                  <a:lnTo>
                    <a:pt x="45" y="3"/>
                  </a:lnTo>
                  <a:lnTo>
                    <a:pt x="37" y="11"/>
                  </a:lnTo>
                  <a:lnTo>
                    <a:pt x="34" y="15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3" y="18"/>
                  </a:lnTo>
                  <a:lnTo>
                    <a:pt x="19" y="18"/>
                  </a:lnTo>
                  <a:lnTo>
                    <a:pt x="15" y="22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15" y="41"/>
                  </a:lnTo>
                  <a:lnTo>
                    <a:pt x="15" y="44"/>
                  </a:lnTo>
                  <a:lnTo>
                    <a:pt x="11" y="48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67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8" y="85"/>
                  </a:lnTo>
                  <a:lnTo>
                    <a:pt x="11" y="85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5" y="104"/>
                  </a:lnTo>
                  <a:lnTo>
                    <a:pt x="15" y="107"/>
                  </a:lnTo>
                  <a:lnTo>
                    <a:pt x="11" y="111"/>
                  </a:lnTo>
                  <a:lnTo>
                    <a:pt x="8" y="115"/>
                  </a:lnTo>
                  <a:lnTo>
                    <a:pt x="4" y="118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1" y="130"/>
                  </a:lnTo>
                  <a:lnTo>
                    <a:pt x="15" y="130"/>
                  </a:lnTo>
                  <a:lnTo>
                    <a:pt x="15" y="133"/>
                  </a:lnTo>
                  <a:lnTo>
                    <a:pt x="15" y="137"/>
                  </a:lnTo>
                  <a:lnTo>
                    <a:pt x="15" y="137"/>
                  </a:lnTo>
                  <a:lnTo>
                    <a:pt x="15" y="144"/>
                  </a:lnTo>
                  <a:lnTo>
                    <a:pt x="19" y="148"/>
                  </a:lnTo>
                  <a:lnTo>
                    <a:pt x="26" y="152"/>
                  </a:lnTo>
                  <a:lnTo>
                    <a:pt x="26" y="156"/>
                  </a:lnTo>
                  <a:lnTo>
                    <a:pt x="26" y="159"/>
                  </a:lnTo>
                  <a:lnTo>
                    <a:pt x="26" y="163"/>
                  </a:lnTo>
                  <a:lnTo>
                    <a:pt x="23" y="170"/>
                  </a:lnTo>
                  <a:lnTo>
                    <a:pt x="23" y="174"/>
                  </a:lnTo>
                  <a:lnTo>
                    <a:pt x="34" y="178"/>
                  </a:lnTo>
                  <a:lnTo>
                    <a:pt x="45" y="207"/>
                  </a:lnTo>
                  <a:lnTo>
                    <a:pt x="49" y="207"/>
                  </a:lnTo>
                  <a:lnTo>
                    <a:pt x="49" y="207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6" y="204"/>
                  </a:lnTo>
                  <a:lnTo>
                    <a:pt x="56" y="200"/>
                  </a:lnTo>
                  <a:lnTo>
                    <a:pt x="63" y="193"/>
                  </a:lnTo>
                  <a:lnTo>
                    <a:pt x="67" y="193"/>
                  </a:lnTo>
                  <a:lnTo>
                    <a:pt x="71" y="196"/>
                  </a:lnTo>
                  <a:lnTo>
                    <a:pt x="78" y="193"/>
                  </a:lnTo>
                  <a:lnTo>
                    <a:pt x="78" y="193"/>
                  </a:lnTo>
                  <a:lnTo>
                    <a:pt x="82" y="193"/>
                  </a:lnTo>
                  <a:lnTo>
                    <a:pt x="89" y="193"/>
                  </a:lnTo>
                  <a:lnTo>
                    <a:pt x="93" y="193"/>
                  </a:lnTo>
                  <a:lnTo>
                    <a:pt x="93" y="196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4"/>
                  </a:lnTo>
                  <a:lnTo>
                    <a:pt x="97" y="200"/>
                  </a:lnTo>
                  <a:lnTo>
                    <a:pt x="100" y="200"/>
                  </a:lnTo>
                  <a:lnTo>
                    <a:pt x="100" y="196"/>
                  </a:lnTo>
                  <a:lnTo>
                    <a:pt x="104" y="193"/>
                  </a:lnTo>
                  <a:lnTo>
                    <a:pt x="111" y="193"/>
                  </a:lnTo>
                  <a:lnTo>
                    <a:pt x="119" y="193"/>
                  </a:lnTo>
                  <a:lnTo>
                    <a:pt x="123" y="196"/>
                  </a:lnTo>
                  <a:lnTo>
                    <a:pt x="126" y="189"/>
                  </a:lnTo>
                  <a:lnTo>
                    <a:pt x="130" y="182"/>
                  </a:lnTo>
                  <a:lnTo>
                    <a:pt x="130" y="178"/>
                  </a:lnTo>
                  <a:lnTo>
                    <a:pt x="130" y="174"/>
                  </a:lnTo>
                  <a:lnTo>
                    <a:pt x="126" y="170"/>
                  </a:lnTo>
                  <a:lnTo>
                    <a:pt x="134" y="163"/>
                  </a:lnTo>
                  <a:lnTo>
                    <a:pt x="134" y="159"/>
                  </a:lnTo>
                  <a:lnTo>
                    <a:pt x="134" y="156"/>
                  </a:lnTo>
                  <a:lnTo>
                    <a:pt x="137" y="156"/>
                  </a:lnTo>
                  <a:lnTo>
                    <a:pt x="160" y="148"/>
                  </a:lnTo>
                  <a:lnTo>
                    <a:pt x="178" y="148"/>
                  </a:lnTo>
                  <a:lnTo>
                    <a:pt x="189" y="156"/>
                  </a:lnTo>
                  <a:lnTo>
                    <a:pt x="193" y="156"/>
                  </a:lnTo>
                  <a:lnTo>
                    <a:pt x="197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186"/>
            <p:cNvSpPr>
              <a:spLocks/>
            </p:cNvSpPr>
            <p:nvPr/>
          </p:nvSpPr>
          <p:spPr bwMode="auto">
            <a:xfrm>
              <a:off x="3002529" y="3558098"/>
              <a:ext cx="180128" cy="172409"/>
            </a:xfrm>
            <a:custGeom>
              <a:avLst/>
              <a:gdLst>
                <a:gd name="T0" fmla="*/ 3 w 140"/>
                <a:gd name="T1" fmla="*/ 41 h 134"/>
                <a:gd name="T2" fmla="*/ 7 w 140"/>
                <a:gd name="T3" fmla="*/ 30 h 134"/>
                <a:gd name="T4" fmla="*/ 3 w 140"/>
                <a:gd name="T5" fmla="*/ 22 h 134"/>
                <a:gd name="T6" fmla="*/ 11 w 140"/>
                <a:gd name="T7" fmla="*/ 11 h 134"/>
                <a:gd name="T8" fmla="*/ 14 w 140"/>
                <a:gd name="T9" fmla="*/ 8 h 134"/>
                <a:gd name="T10" fmla="*/ 55 w 140"/>
                <a:gd name="T11" fmla="*/ 0 h 134"/>
                <a:gd name="T12" fmla="*/ 70 w 140"/>
                <a:gd name="T13" fmla="*/ 8 h 134"/>
                <a:gd name="T14" fmla="*/ 74 w 140"/>
                <a:gd name="T15" fmla="*/ 15 h 134"/>
                <a:gd name="T16" fmla="*/ 77 w 140"/>
                <a:gd name="T17" fmla="*/ 22 h 134"/>
                <a:gd name="T18" fmla="*/ 77 w 140"/>
                <a:gd name="T19" fmla="*/ 37 h 134"/>
                <a:gd name="T20" fmla="*/ 77 w 140"/>
                <a:gd name="T21" fmla="*/ 41 h 134"/>
                <a:gd name="T22" fmla="*/ 85 w 140"/>
                <a:gd name="T23" fmla="*/ 45 h 134"/>
                <a:gd name="T24" fmla="*/ 96 w 140"/>
                <a:gd name="T25" fmla="*/ 45 h 134"/>
                <a:gd name="T26" fmla="*/ 107 w 140"/>
                <a:gd name="T27" fmla="*/ 45 h 134"/>
                <a:gd name="T28" fmla="*/ 114 w 140"/>
                <a:gd name="T29" fmla="*/ 48 h 134"/>
                <a:gd name="T30" fmla="*/ 122 w 140"/>
                <a:gd name="T31" fmla="*/ 67 h 134"/>
                <a:gd name="T32" fmla="*/ 125 w 140"/>
                <a:gd name="T33" fmla="*/ 74 h 134"/>
                <a:gd name="T34" fmla="*/ 137 w 140"/>
                <a:gd name="T35" fmla="*/ 71 h 134"/>
                <a:gd name="T36" fmla="*/ 140 w 140"/>
                <a:gd name="T37" fmla="*/ 74 h 134"/>
                <a:gd name="T38" fmla="*/ 140 w 140"/>
                <a:gd name="T39" fmla="*/ 93 h 134"/>
                <a:gd name="T40" fmla="*/ 137 w 140"/>
                <a:gd name="T41" fmla="*/ 93 h 134"/>
                <a:gd name="T42" fmla="*/ 137 w 140"/>
                <a:gd name="T43" fmla="*/ 97 h 134"/>
                <a:gd name="T44" fmla="*/ 137 w 140"/>
                <a:gd name="T45" fmla="*/ 100 h 134"/>
                <a:gd name="T46" fmla="*/ 137 w 140"/>
                <a:gd name="T47" fmla="*/ 104 h 134"/>
                <a:gd name="T48" fmla="*/ 133 w 140"/>
                <a:gd name="T49" fmla="*/ 111 h 134"/>
                <a:gd name="T50" fmla="*/ 129 w 140"/>
                <a:gd name="T51" fmla="*/ 119 h 134"/>
                <a:gd name="T52" fmla="*/ 122 w 140"/>
                <a:gd name="T53" fmla="*/ 126 h 134"/>
                <a:gd name="T54" fmla="*/ 114 w 140"/>
                <a:gd name="T55" fmla="*/ 130 h 134"/>
                <a:gd name="T56" fmla="*/ 111 w 140"/>
                <a:gd name="T57" fmla="*/ 134 h 134"/>
                <a:gd name="T58" fmla="*/ 107 w 140"/>
                <a:gd name="T59" fmla="*/ 134 h 134"/>
                <a:gd name="T60" fmla="*/ 96 w 140"/>
                <a:gd name="T61" fmla="*/ 130 h 134"/>
                <a:gd name="T62" fmla="*/ 74 w 140"/>
                <a:gd name="T63" fmla="*/ 130 h 134"/>
                <a:gd name="T64" fmla="*/ 74 w 140"/>
                <a:gd name="T65" fmla="*/ 126 h 134"/>
                <a:gd name="T66" fmla="*/ 81 w 140"/>
                <a:gd name="T67" fmla="*/ 115 h 134"/>
                <a:gd name="T68" fmla="*/ 81 w 140"/>
                <a:gd name="T69" fmla="*/ 111 h 134"/>
                <a:gd name="T70" fmla="*/ 85 w 140"/>
                <a:gd name="T71" fmla="*/ 104 h 134"/>
                <a:gd name="T72" fmla="*/ 85 w 140"/>
                <a:gd name="T73" fmla="*/ 97 h 134"/>
                <a:gd name="T74" fmla="*/ 77 w 140"/>
                <a:gd name="T75" fmla="*/ 89 h 134"/>
                <a:gd name="T76" fmla="*/ 59 w 140"/>
                <a:gd name="T77" fmla="*/ 85 h 134"/>
                <a:gd name="T78" fmla="*/ 48 w 140"/>
                <a:gd name="T79" fmla="*/ 82 h 134"/>
                <a:gd name="T80" fmla="*/ 33 w 140"/>
                <a:gd name="T81" fmla="*/ 74 h 134"/>
                <a:gd name="T82" fmla="*/ 25 w 140"/>
                <a:gd name="T83" fmla="*/ 67 h 134"/>
                <a:gd name="T84" fmla="*/ 11 w 140"/>
                <a:gd name="T85" fmla="*/ 59 h 134"/>
                <a:gd name="T86" fmla="*/ 3 w 140"/>
                <a:gd name="T87" fmla="*/ 52 h 134"/>
                <a:gd name="T88" fmla="*/ 0 w 140"/>
                <a:gd name="T89" fmla="*/ 4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134">
                  <a:moveTo>
                    <a:pt x="0" y="48"/>
                  </a:moveTo>
                  <a:lnTo>
                    <a:pt x="3" y="41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3" y="22"/>
                  </a:lnTo>
                  <a:lnTo>
                    <a:pt x="11" y="15"/>
                  </a:lnTo>
                  <a:lnTo>
                    <a:pt x="11" y="11"/>
                  </a:lnTo>
                  <a:lnTo>
                    <a:pt x="11" y="8"/>
                  </a:lnTo>
                  <a:lnTo>
                    <a:pt x="14" y="8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4" y="11"/>
                  </a:lnTo>
                  <a:lnTo>
                    <a:pt x="74" y="15"/>
                  </a:lnTo>
                  <a:lnTo>
                    <a:pt x="77" y="19"/>
                  </a:lnTo>
                  <a:lnTo>
                    <a:pt x="77" y="22"/>
                  </a:lnTo>
                  <a:lnTo>
                    <a:pt x="81" y="26"/>
                  </a:lnTo>
                  <a:lnTo>
                    <a:pt x="77" y="37"/>
                  </a:lnTo>
                  <a:lnTo>
                    <a:pt x="81" y="41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5" y="45"/>
                  </a:lnTo>
                  <a:lnTo>
                    <a:pt x="88" y="48"/>
                  </a:lnTo>
                  <a:lnTo>
                    <a:pt x="96" y="45"/>
                  </a:lnTo>
                  <a:lnTo>
                    <a:pt x="100" y="48"/>
                  </a:lnTo>
                  <a:lnTo>
                    <a:pt x="107" y="45"/>
                  </a:lnTo>
                  <a:lnTo>
                    <a:pt x="111" y="48"/>
                  </a:lnTo>
                  <a:lnTo>
                    <a:pt x="114" y="48"/>
                  </a:lnTo>
                  <a:lnTo>
                    <a:pt x="114" y="52"/>
                  </a:lnTo>
                  <a:lnTo>
                    <a:pt x="122" y="67"/>
                  </a:lnTo>
                  <a:lnTo>
                    <a:pt x="122" y="74"/>
                  </a:lnTo>
                  <a:lnTo>
                    <a:pt x="125" y="74"/>
                  </a:lnTo>
                  <a:lnTo>
                    <a:pt x="133" y="71"/>
                  </a:lnTo>
                  <a:lnTo>
                    <a:pt x="137" y="71"/>
                  </a:lnTo>
                  <a:lnTo>
                    <a:pt x="140" y="74"/>
                  </a:lnTo>
                  <a:lnTo>
                    <a:pt x="140" y="74"/>
                  </a:lnTo>
                  <a:lnTo>
                    <a:pt x="140" y="78"/>
                  </a:lnTo>
                  <a:lnTo>
                    <a:pt x="140" y="93"/>
                  </a:lnTo>
                  <a:lnTo>
                    <a:pt x="140" y="93"/>
                  </a:lnTo>
                  <a:lnTo>
                    <a:pt x="137" y="93"/>
                  </a:lnTo>
                  <a:lnTo>
                    <a:pt x="137" y="97"/>
                  </a:lnTo>
                  <a:lnTo>
                    <a:pt x="137" y="97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7" y="104"/>
                  </a:lnTo>
                  <a:lnTo>
                    <a:pt x="137" y="104"/>
                  </a:lnTo>
                  <a:lnTo>
                    <a:pt x="137" y="111"/>
                  </a:lnTo>
                  <a:lnTo>
                    <a:pt x="133" y="111"/>
                  </a:lnTo>
                  <a:lnTo>
                    <a:pt x="133" y="115"/>
                  </a:lnTo>
                  <a:lnTo>
                    <a:pt x="129" y="119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18" y="130"/>
                  </a:lnTo>
                  <a:lnTo>
                    <a:pt x="114" y="130"/>
                  </a:lnTo>
                  <a:lnTo>
                    <a:pt x="114" y="130"/>
                  </a:lnTo>
                  <a:lnTo>
                    <a:pt x="111" y="134"/>
                  </a:lnTo>
                  <a:lnTo>
                    <a:pt x="107" y="134"/>
                  </a:lnTo>
                  <a:lnTo>
                    <a:pt x="107" y="134"/>
                  </a:lnTo>
                  <a:lnTo>
                    <a:pt x="103" y="134"/>
                  </a:lnTo>
                  <a:lnTo>
                    <a:pt x="96" y="130"/>
                  </a:lnTo>
                  <a:lnTo>
                    <a:pt x="85" y="130"/>
                  </a:lnTo>
                  <a:lnTo>
                    <a:pt x="74" y="130"/>
                  </a:lnTo>
                  <a:lnTo>
                    <a:pt x="70" y="130"/>
                  </a:lnTo>
                  <a:lnTo>
                    <a:pt x="74" y="126"/>
                  </a:lnTo>
                  <a:lnTo>
                    <a:pt x="77" y="123"/>
                  </a:lnTo>
                  <a:lnTo>
                    <a:pt x="81" y="115"/>
                  </a:lnTo>
                  <a:lnTo>
                    <a:pt x="77" y="111"/>
                  </a:lnTo>
                  <a:lnTo>
                    <a:pt x="81" y="111"/>
                  </a:lnTo>
                  <a:lnTo>
                    <a:pt x="85" y="108"/>
                  </a:lnTo>
                  <a:lnTo>
                    <a:pt x="85" y="104"/>
                  </a:lnTo>
                  <a:lnTo>
                    <a:pt x="88" y="100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77" y="89"/>
                  </a:lnTo>
                  <a:lnTo>
                    <a:pt x="66" y="89"/>
                  </a:lnTo>
                  <a:lnTo>
                    <a:pt x="59" y="85"/>
                  </a:lnTo>
                  <a:lnTo>
                    <a:pt x="51" y="82"/>
                  </a:lnTo>
                  <a:lnTo>
                    <a:pt x="48" y="82"/>
                  </a:lnTo>
                  <a:lnTo>
                    <a:pt x="44" y="78"/>
                  </a:lnTo>
                  <a:lnTo>
                    <a:pt x="33" y="74"/>
                  </a:lnTo>
                  <a:lnTo>
                    <a:pt x="29" y="71"/>
                  </a:lnTo>
                  <a:lnTo>
                    <a:pt x="25" y="67"/>
                  </a:lnTo>
                  <a:lnTo>
                    <a:pt x="22" y="67"/>
                  </a:lnTo>
                  <a:lnTo>
                    <a:pt x="11" y="59"/>
                  </a:lnTo>
                  <a:lnTo>
                    <a:pt x="7" y="52"/>
                  </a:lnTo>
                  <a:lnTo>
                    <a:pt x="3" y="52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187"/>
            <p:cNvSpPr>
              <a:spLocks/>
            </p:cNvSpPr>
            <p:nvPr/>
          </p:nvSpPr>
          <p:spPr bwMode="auto">
            <a:xfrm>
              <a:off x="3111893" y="3781972"/>
              <a:ext cx="109364" cy="110650"/>
            </a:xfrm>
            <a:custGeom>
              <a:avLst/>
              <a:gdLst>
                <a:gd name="T0" fmla="*/ 11 w 85"/>
                <a:gd name="T1" fmla="*/ 0 h 86"/>
                <a:gd name="T2" fmla="*/ 22 w 85"/>
                <a:gd name="T3" fmla="*/ 0 h 86"/>
                <a:gd name="T4" fmla="*/ 29 w 85"/>
                <a:gd name="T5" fmla="*/ 8 h 86"/>
                <a:gd name="T6" fmla="*/ 37 w 85"/>
                <a:gd name="T7" fmla="*/ 12 h 86"/>
                <a:gd name="T8" fmla="*/ 40 w 85"/>
                <a:gd name="T9" fmla="*/ 19 h 86"/>
                <a:gd name="T10" fmla="*/ 44 w 85"/>
                <a:gd name="T11" fmla="*/ 15 h 86"/>
                <a:gd name="T12" fmla="*/ 55 w 85"/>
                <a:gd name="T13" fmla="*/ 23 h 86"/>
                <a:gd name="T14" fmla="*/ 63 w 85"/>
                <a:gd name="T15" fmla="*/ 26 h 86"/>
                <a:gd name="T16" fmla="*/ 66 w 85"/>
                <a:gd name="T17" fmla="*/ 30 h 86"/>
                <a:gd name="T18" fmla="*/ 74 w 85"/>
                <a:gd name="T19" fmla="*/ 38 h 86"/>
                <a:gd name="T20" fmla="*/ 81 w 85"/>
                <a:gd name="T21" fmla="*/ 45 h 86"/>
                <a:gd name="T22" fmla="*/ 77 w 85"/>
                <a:gd name="T23" fmla="*/ 52 h 86"/>
                <a:gd name="T24" fmla="*/ 81 w 85"/>
                <a:gd name="T25" fmla="*/ 60 h 86"/>
                <a:gd name="T26" fmla="*/ 85 w 85"/>
                <a:gd name="T27" fmla="*/ 64 h 86"/>
                <a:gd name="T28" fmla="*/ 85 w 85"/>
                <a:gd name="T29" fmla="*/ 64 h 86"/>
                <a:gd name="T30" fmla="*/ 81 w 85"/>
                <a:gd name="T31" fmla="*/ 71 h 86"/>
                <a:gd name="T32" fmla="*/ 77 w 85"/>
                <a:gd name="T33" fmla="*/ 75 h 86"/>
                <a:gd name="T34" fmla="*/ 74 w 85"/>
                <a:gd name="T35" fmla="*/ 78 h 86"/>
                <a:gd name="T36" fmla="*/ 66 w 85"/>
                <a:gd name="T37" fmla="*/ 82 h 86"/>
                <a:gd name="T38" fmla="*/ 63 w 85"/>
                <a:gd name="T39" fmla="*/ 82 h 86"/>
                <a:gd name="T40" fmla="*/ 63 w 85"/>
                <a:gd name="T41" fmla="*/ 86 h 86"/>
                <a:gd name="T42" fmla="*/ 55 w 85"/>
                <a:gd name="T43" fmla="*/ 86 h 86"/>
                <a:gd name="T44" fmla="*/ 52 w 85"/>
                <a:gd name="T45" fmla="*/ 86 h 86"/>
                <a:gd name="T46" fmla="*/ 44 w 85"/>
                <a:gd name="T47" fmla="*/ 86 h 86"/>
                <a:gd name="T48" fmla="*/ 37 w 85"/>
                <a:gd name="T49" fmla="*/ 86 h 86"/>
                <a:gd name="T50" fmla="*/ 37 w 85"/>
                <a:gd name="T51" fmla="*/ 82 h 86"/>
                <a:gd name="T52" fmla="*/ 33 w 85"/>
                <a:gd name="T53" fmla="*/ 82 h 86"/>
                <a:gd name="T54" fmla="*/ 29 w 85"/>
                <a:gd name="T55" fmla="*/ 78 h 86"/>
                <a:gd name="T56" fmla="*/ 18 w 85"/>
                <a:gd name="T57" fmla="*/ 78 h 86"/>
                <a:gd name="T58" fmla="*/ 11 w 85"/>
                <a:gd name="T59" fmla="*/ 75 h 86"/>
                <a:gd name="T60" fmla="*/ 3 w 85"/>
                <a:gd name="T61" fmla="*/ 67 h 86"/>
                <a:gd name="T62" fmla="*/ 0 w 85"/>
                <a:gd name="T63" fmla="*/ 56 h 86"/>
                <a:gd name="T64" fmla="*/ 3 w 85"/>
                <a:gd name="T65" fmla="*/ 56 h 86"/>
                <a:gd name="T66" fmla="*/ 3 w 85"/>
                <a:gd name="T67" fmla="*/ 52 h 86"/>
                <a:gd name="T68" fmla="*/ 3 w 85"/>
                <a:gd name="T69" fmla="*/ 41 h 86"/>
                <a:gd name="T70" fmla="*/ 3 w 85"/>
                <a:gd name="T71" fmla="*/ 34 h 86"/>
                <a:gd name="T72" fmla="*/ 3 w 85"/>
                <a:gd name="T73" fmla="*/ 26 h 86"/>
                <a:gd name="T74" fmla="*/ 7 w 85"/>
                <a:gd name="T75" fmla="*/ 19 h 86"/>
                <a:gd name="T76" fmla="*/ 7 w 85"/>
                <a:gd name="T77" fmla="*/ 15 h 86"/>
                <a:gd name="T78" fmla="*/ 7 w 85"/>
                <a:gd name="T79" fmla="*/ 8 h 86"/>
                <a:gd name="T80" fmla="*/ 11 w 85"/>
                <a:gd name="T8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" h="86">
                  <a:moveTo>
                    <a:pt x="11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6" y="4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7" y="12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4" y="15"/>
                  </a:lnTo>
                  <a:lnTo>
                    <a:pt x="44" y="15"/>
                  </a:lnTo>
                  <a:lnTo>
                    <a:pt x="48" y="23"/>
                  </a:lnTo>
                  <a:lnTo>
                    <a:pt x="55" y="23"/>
                  </a:lnTo>
                  <a:lnTo>
                    <a:pt x="59" y="23"/>
                  </a:lnTo>
                  <a:lnTo>
                    <a:pt x="63" y="26"/>
                  </a:lnTo>
                  <a:lnTo>
                    <a:pt x="63" y="30"/>
                  </a:lnTo>
                  <a:lnTo>
                    <a:pt x="66" y="30"/>
                  </a:lnTo>
                  <a:lnTo>
                    <a:pt x="70" y="34"/>
                  </a:lnTo>
                  <a:lnTo>
                    <a:pt x="74" y="38"/>
                  </a:lnTo>
                  <a:lnTo>
                    <a:pt x="77" y="41"/>
                  </a:lnTo>
                  <a:lnTo>
                    <a:pt x="81" y="45"/>
                  </a:lnTo>
                  <a:lnTo>
                    <a:pt x="81" y="49"/>
                  </a:lnTo>
                  <a:lnTo>
                    <a:pt x="77" y="52"/>
                  </a:lnTo>
                  <a:lnTo>
                    <a:pt x="81" y="56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5" y="64"/>
                  </a:lnTo>
                  <a:lnTo>
                    <a:pt x="81" y="67"/>
                  </a:lnTo>
                  <a:lnTo>
                    <a:pt x="81" y="71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7" y="75"/>
                  </a:lnTo>
                  <a:lnTo>
                    <a:pt x="74" y="78"/>
                  </a:lnTo>
                  <a:lnTo>
                    <a:pt x="70" y="82"/>
                  </a:lnTo>
                  <a:lnTo>
                    <a:pt x="66" y="82"/>
                  </a:lnTo>
                  <a:lnTo>
                    <a:pt x="63" y="82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55" y="86"/>
                  </a:lnTo>
                  <a:lnTo>
                    <a:pt x="55" y="86"/>
                  </a:lnTo>
                  <a:lnTo>
                    <a:pt x="52" y="86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7" y="86"/>
                  </a:lnTo>
                  <a:lnTo>
                    <a:pt x="37" y="82"/>
                  </a:lnTo>
                  <a:lnTo>
                    <a:pt x="37" y="82"/>
                  </a:lnTo>
                  <a:lnTo>
                    <a:pt x="33" y="82"/>
                  </a:lnTo>
                  <a:lnTo>
                    <a:pt x="33" y="82"/>
                  </a:lnTo>
                  <a:lnTo>
                    <a:pt x="29" y="78"/>
                  </a:lnTo>
                  <a:lnTo>
                    <a:pt x="26" y="78"/>
                  </a:lnTo>
                  <a:lnTo>
                    <a:pt x="18" y="78"/>
                  </a:lnTo>
                  <a:lnTo>
                    <a:pt x="15" y="78"/>
                  </a:lnTo>
                  <a:lnTo>
                    <a:pt x="11" y="75"/>
                  </a:lnTo>
                  <a:lnTo>
                    <a:pt x="7" y="75"/>
                  </a:lnTo>
                  <a:lnTo>
                    <a:pt x="3" y="67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3" y="52"/>
                  </a:lnTo>
                  <a:lnTo>
                    <a:pt x="3" y="52"/>
                  </a:lnTo>
                  <a:lnTo>
                    <a:pt x="3" y="45"/>
                  </a:lnTo>
                  <a:lnTo>
                    <a:pt x="3" y="41"/>
                  </a:lnTo>
                  <a:lnTo>
                    <a:pt x="3" y="38"/>
                  </a:lnTo>
                  <a:lnTo>
                    <a:pt x="3" y="34"/>
                  </a:lnTo>
                  <a:lnTo>
                    <a:pt x="3" y="30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7" y="19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3" y="8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188"/>
            <p:cNvSpPr>
              <a:spLocks noEditPoints="1"/>
            </p:cNvSpPr>
            <p:nvPr/>
          </p:nvSpPr>
          <p:spPr bwMode="auto">
            <a:xfrm>
              <a:off x="2858428" y="3615997"/>
              <a:ext cx="338384" cy="791278"/>
            </a:xfrm>
            <a:custGeom>
              <a:avLst/>
              <a:gdLst>
                <a:gd name="T0" fmla="*/ 67 w 263"/>
                <a:gd name="T1" fmla="*/ 0 h 615"/>
                <a:gd name="T2" fmla="*/ 86 w 263"/>
                <a:gd name="T3" fmla="*/ 7 h 615"/>
                <a:gd name="T4" fmla="*/ 119 w 263"/>
                <a:gd name="T5" fmla="*/ 7 h 615"/>
                <a:gd name="T6" fmla="*/ 163 w 263"/>
                <a:gd name="T7" fmla="*/ 37 h 615"/>
                <a:gd name="T8" fmla="*/ 197 w 263"/>
                <a:gd name="T9" fmla="*/ 63 h 615"/>
                <a:gd name="T10" fmla="*/ 197 w 263"/>
                <a:gd name="T11" fmla="*/ 85 h 615"/>
                <a:gd name="T12" fmla="*/ 230 w 263"/>
                <a:gd name="T13" fmla="*/ 85 h 615"/>
                <a:gd name="T14" fmla="*/ 249 w 263"/>
                <a:gd name="T15" fmla="*/ 59 h 615"/>
                <a:gd name="T16" fmla="*/ 263 w 263"/>
                <a:gd name="T17" fmla="*/ 78 h 615"/>
                <a:gd name="T18" fmla="*/ 245 w 263"/>
                <a:gd name="T19" fmla="*/ 92 h 615"/>
                <a:gd name="T20" fmla="*/ 223 w 263"/>
                <a:gd name="T21" fmla="*/ 107 h 615"/>
                <a:gd name="T22" fmla="*/ 208 w 263"/>
                <a:gd name="T23" fmla="*/ 129 h 615"/>
                <a:gd name="T24" fmla="*/ 200 w 263"/>
                <a:gd name="T25" fmla="*/ 155 h 615"/>
                <a:gd name="T26" fmla="*/ 200 w 263"/>
                <a:gd name="T27" fmla="*/ 185 h 615"/>
                <a:gd name="T28" fmla="*/ 200 w 263"/>
                <a:gd name="T29" fmla="*/ 204 h 615"/>
                <a:gd name="T30" fmla="*/ 219 w 263"/>
                <a:gd name="T31" fmla="*/ 233 h 615"/>
                <a:gd name="T32" fmla="*/ 234 w 263"/>
                <a:gd name="T33" fmla="*/ 248 h 615"/>
                <a:gd name="T34" fmla="*/ 226 w 263"/>
                <a:gd name="T35" fmla="*/ 270 h 615"/>
                <a:gd name="T36" fmla="*/ 178 w 263"/>
                <a:gd name="T37" fmla="*/ 285 h 615"/>
                <a:gd name="T38" fmla="*/ 152 w 263"/>
                <a:gd name="T39" fmla="*/ 282 h 615"/>
                <a:gd name="T40" fmla="*/ 156 w 263"/>
                <a:gd name="T41" fmla="*/ 300 h 615"/>
                <a:gd name="T42" fmla="*/ 156 w 263"/>
                <a:gd name="T43" fmla="*/ 315 h 615"/>
                <a:gd name="T44" fmla="*/ 137 w 263"/>
                <a:gd name="T45" fmla="*/ 330 h 615"/>
                <a:gd name="T46" fmla="*/ 112 w 263"/>
                <a:gd name="T47" fmla="*/ 326 h 615"/>
                <a:gd name="T48" fmla="*/ 126 w 263"/>
                <a:gd name="T49" fmla="*/ 348 h 615"/>
                <a:gd name="T50" fmla="*/ 130 w 263"/>
                <a:gd name="T51" fmla="*/ 348 h 615"/>
                <a:gd name="T52" fmla="*/ 141 w 263"/>
                <a:gd name="T53" fmla="*/ 359 h 615"/>
                <a:gd name="T54" fmla="*/ 123 w 263"/>
                <a:gd name="T55" fmla="*/ 356 h 615"/>
                <a:gd name="T56" fmla="*/ 119 w 263"/>
                <a:gd name="T57" fmla="*/ 371 h 615"/>
                <a:gd name="T58" fmla="*/ 119 w 263"/>
                <a:gd name="T59" fmla="*/ 389 h 615"/>
                <a:gd name="T60" fmla="*/ 119 w 263"/>
                <a:gd name="T61" fmla="*/ 404 h 615"/>
                <a:gd name="T62" fmla="*/ 97 w 263"/>
                <a:gd name="T63" fmla="*/ 415 h 615"/>
                <a:gd name="T64" fmla="*/ 93 w 263"/>
                <a:gd name="T65" fmla="*/ 434 h 615"/>
                <a:gd name="T66" fmla="*/ 123 w 263"/>
                <a:gd name="T67" fmla="*/ 449 h 615"/>
                <a:gd name="T68" fmla="*/ 126 w 263"/>
                <a:gd name="T69" fmla="*/ 463 h 615"/>
                <a:gd name="T70" fmla="*/ 115 w 263"/>
                <a:gd name="T71" fmla="*/ 478 h 615"/>
                <a:gd name="T72" fmla="*/ 104 w 263"/>
                <a:gd name="T73" fmla="*/ 493 h 615"/>
                <a:gd name="T74" fmla="*/ 93 w 263"/>
                <a:gd name="T75" fmla="*/ 504 h 615"/>
                <a:gd name="T76" fmla="*/ 89 w 263"/>
                <a:gd name="T77" fmla="*/ 526 h 615"/>
                <a:gd name="T78" fmla="*/ 97 w 263"/>
                <a:gd name="T79" fmla="*/ 545 h 615"/>
                <a:gd name="T80" fmla="*/ 97 w 263"/>
                <a:gd name="T81" fmla="*/ 552 h 615"/>
                <a:gd name="T82" fmla="*/ 45 w 263"/>
                <a:gd name="T83" fmla="*/ 538 h 615"/>
                <a:gd name="T84" fmla="*/ 19 w 263"/>
                <a:gd name="T85" fmla="*/ 515 h 615"/>
                <a:gd name="T86" fmla="*/ 30 w 263"/>
                <a:gd name="T87" fmla="*/ 460 h 615"/>
                <a:gd name="T88" fmla="*/ 26 w 263"/>
                <a:gd name="T89" fmla="*/ 423 h 615"/>
                <a:gd name="T90" fmla="*/ 15 w 263"/>
                <a:gd name="T91" fmla="*/ 400 h 615"/>
                <a:gd name="T92" fmla="*/ 15 w 263"/>
                <a:gd name="T93" fmla="*/ 382 h 615"/>
                <a:gd name="T94" fmla="*/ 12 w 263"/>
                <a:gd name="T95" fmla="*/ 345 h 615"/>
                <a:gd name="T96" fmla="*/ 12 w 263"/>
                <a:gd name="T97" fmla="*/ 293 h 615"/>
                <a:gd name="T98" fmla="*/ 15 w 263"/>
                <a:gd name="T99" fmla="*/ 241 h 615"/>
                <a:gd name="T100" fmla="*/ 19 w 263"/>
                <a:gd name="T101" fmla="*/ 204 h 615"/>
                <a:gd name="T102" fmla="*/ 0 w 263"/>
                <a:gd name="T103" fmla="*/ 155 h 615"/>
                <a:gd name="T104" fmla="*/ 8 w 263"/>
                <a:gd name="T105" fmla="*/ 115 h 615"/>
                <a:gd name="T106" fmla="*/ 26 w 263"/>
                <a:gd name="T107" fmla="*/ 78 h 615"/>
                <a:gd name="T108" fmla="*/ 23 w 263"/>
                <a:gd name="T109" fmla="*/ 52 h 615"/>
                <a:gd name="T110" fmla="*/ 178 w 263"/>
                <a:gd name="T111" fmla="*/ 608 h 615"/>
                <a:gd name="T112" fmla="*/ 178 w 263"/>
                <a:gd name="T113" fmla="*/ 608 h 615"/>
                <a:gd name="T114" fmla="*/ 108 w 263"/>
                <a:gd name="T115" fmla="*/ 575 h 615"/>
                <a:gd name="T116" fmla="*/ 119 w 263"/>
                <a:gd name="T117" fmla="*/ 586 h 615"/>
                <a:gd name="T118" fmla="*/ 156 w 263"/>
                <a:gd name="T119" fmla="*/ 604 h 615"/>
                <a:gd name="T120" fmla="*/ 156 w 263"/>
                <a:gd name="T121" fmla="*/ 612 h 615"/>
                <a:gd name="T122" fmla="*/ 119 w 263"/>
                <a:gd name="T123" fmla="*/ 612 h 615"/>
                <a:gd name="T124" fmla="*/ 123 w 263"/>
                <a:gd name="T125" fmla="*/ 604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615">
                  <a:moveTo>
                    <a:pt x="41" y="14"/>
                  </a:moveTo>
                  <a:lnTo>
                    <a:pt x="45" y="11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2" y="3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11"/>
                  </a:lnTo>
                  <a:lnTo>
                    <a:pt x="86" y="7"/>
                  </a:lnTo>
                  <a:lnTo>
                    <a:pt x="89" y="7"/>
                  </a:lnTo>
                  <a:lnTo>
                    <a:pt x="89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8" y="0"/>
                  </a:lnTo>
                  <a:lnTo>
                    <a:pt x="112" y="3"/>
                  </a:lnTo>
                  <a:lnTo>
                    <a:pt x="115" y="7"/>
                  </a:lnTo>
                  <a:lnTo>
                    <a:pt x="119" y="7"/>
                  </a:lnTo>
                  <a:lnTo>
                    <a:pt x="123" y="14"/>
                  </a:lnTo>
                  <a:lnTo>
                    <a:pt x="134" y="22"/>
                  </a:lnTo>
                  <a:lnTo>
                    <a:pt x="137" y="22"/>
                  </a:lnTo>
                  <a:lnTo>
                    <a:pt x="141" y="26"/>
                  </a:lnTo>
                  <a:lnTo>
                    <a:pt x="145" y="29"/>
                  </a:lnTo>
                  <a:lnTo>
                    <a:pt x="156" y="33"/>
                  </a:lnTo>
                  <a:lnTo>
                    <a:pt x="160" y="37"/>
                  </a:lnTo>
                  <a:lnTo>
                    <a:pt x="163" y="37"/>
                  </a:lnTo>
                  <a:lnTo>
                    <a:pt x="171" y="40"/>
                  </a:lnTo>
                  <a:lnTo>
                    <a:pt x="178" y="44"/>
                  </a:lnTo>
                  <a:lnTo>
                    <a:pt x="189" y="44"/>
                  </a:lnTo>
                  <a:lnTo>
                    <a:pt x="193" y="52"/>
                  </a:lnTo>
                  <a:lnTo>
                    <a:pt x="197" y="52"/>
                  </a:lnTo>
                  <a:lnTo>
                    <a:pt x="200" y="55"/>
                  </a:lnTo>
                  <a:lnTo>
                    <a:pt x="197" y="59"/>
                  </a:lnTo>
                  <a:lnTo>
                    <a:pt x="197" y="63"/>
                  </a:lnTo>
                  <a:lnTo>
                    <a:pt x="193" y="66"/>
                  </a:lnTo>
                  <a:lnTo>
                    <a:pt x="189" y="66"/>
                  </a:lnTo>
                  <a:lnTo>
                    <a:pt x="193" y="70"/>
                  </a:lnTo>
                  <a:lnTo>
                    <a:pt x="189" y="78"/>
                  </a:lnTo>
                  <a:lnTo>
                    <a:pt x="186" y="81"/>
                  </a:lnTo>
                  <a:lnTo>
                    <a:pt x="182" y="85"/>
                  </a:lnTo>
                  <a:lnTo>
                    <a:pt x="186" y="85"/>
                  </a:lnTo>
                  <a:lnTo>
                    <a:pt x="197" y="85"/>
                  </a:lnTo>
                  <a:lnTo>
                    <a:pt x="208" y="85"/>
                  </a:lnTo>
                  <a:lnTo>
                    <a:pt x="215" y="89"/>
                  </a:lnTo>
                  <a:lnTo>
                    <a:pt x="219" y="89"/>
                  </a:lnTo>
                  <a:lnTo>
                    <a:pt x="219" y="89"/>
                  </a:lnTo>
                  <a:lnTo>
                    <a:pt x="223" y="89"/>
                  </a:lnTo>
                  <a:lnTo>
                    <a:pt x="226" y="85"/>
                  </a:lnTo>
                  <a:lnTo>
                    <a:pt x="226" y="85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41" y="74"/>
                  </a:lnTo>
                  <a:lnTo>
                    <a:pt x="245" y="70"/>
                  </a:lnTo>
                  <a:lnTo>
                    <a:pt x="245" y="66"/>
                  </a:lnTo>
                  <a:lnTo>
                    <a:pt x="249" y="66"/>
                  </a:lnTo>
                  <a:lnTo>
                    <a:pt x="249" y="59"/>
                  </a:lnTo>
                  <a:lnTo>
                    <a:pt x="249" y="59"/>
                  </a:lnTo>
                  <a:lnTo>
                    <a:pt x="249" y="55"/>
                  </a:lnTo>
                  <a:lnTo>
                    <a:pt x="252" y="52"/>
                  </a:lnTo>
                  <a:lnTo>
                    <a:pt x="260" y="52"/>
                  </a:lnTo>
                  <a:lnTo>
                    <a:pt x="260" y="55"/>
                  </a:lnTo>
                  <a:lnTo>
                    <a:pt x="263" y="63"/>
                  </a:lnTo>
                  <a:lnTo>
                    <a:pt x="263" y="66"/>
                  </a:lnTo>
                  <a:lnTo>
                    <a:pt x="263" y="74"/>
                  </a:lnTo>
                  <a:lnTo>
                    <a:pt x="263" y="78"/>
                  </a:lnTo>
                  <a:lnTo>
                    <a:pt x="263" y="81"/>
                  </a:lnTo>
                  <a:lnTo>
                    <a:pt x="260" y="81"/>
                  </a:lnTo>
                  <a:lnTo>
                    <a:pt x="256" y="81"/>
                  </a:lnTo>
                  <a:lnTo>
                    <a:pt x="256" y="85"/>
                  </a:lnTo>
                  <a:lnTo>
                    <a:pt x="252" y="85"/>
                  </a:lnTo>
                  <a:lnTo>
                    <a:pt x="252" y="85"/>
                  </a:lnTo>
                  <a:lnTo>
                    <a:pt x="245" y="89"/>
                  </a:lnTo>
                  <a:lnTo>
                    <a:pt x="245" y="92"/>
                  </a:lnTo>
                  <a:lnTo>
                    <a:pt x="241" y="92"/>
                  </a:lnTo>
                  <a:lnTo>
                    <a:pt x="234" y="96"/>
                  </a:lnTo>
                  <a:lnTo>
                    <a:pt x="234" y="96"/>
                  </a:lnTo>
                  <a:lnTo>
                    <a:pt x="234" y="100"/>
                  </a:lnTo>
                  <a:lnTo>
                    <a:pt x="230" y="100"/>
                  </a:lnTo>
                  <a:lnTo>
                    <a:pt x="230" y="100"/>
                  </a:lnTo>
                  <a:lnTo>
                    <a:pt x="223" y="107"/>
                  </a:lnTo>
                  <a:lnTo>
                    <a:pt x="223" y="107"/>
                  </a:lnTo>
                  <a:lnTo>
                    <a:pt x="223" y="111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8"/>
                  </a:lnTo>
                  <a:lnTo>
                    <a:pt x="212" y="122"/>
                  </a:lnTo>
                  <a:lnTo>
                    <a:pt x="212" y="126"/>
                  </a:lnTo>
                  <a:lnTo>
                    <a:pt x="212" y="129"/>
                  </a:lnTo>
                  <a:lnTo>
                    <a:pt x="208" y="129"/>
                  </a:lnTo>
                  <a:lnTo>
                    <a:pt x="208" y="133"/>
                  </a:lnTo>
                  <a:lnTo>
                    <a:pt x="204" y="137"/>
                  </a:lnTo>
                  <a:lnTo>
                    <a:pt x="200" y="137"/>
                  </a:lnTo>
                  <a:lnTo>
                    <a:pt x="204" y="144"/>
                  </a:lnTo>
                  <a:lnTo>
                    <a:pt x="200" y="144"/>
                  </a:lnTo>
                  <a:lnTo>
                    <a:pt x="204" y="148"/>
                  </a:lnTo>
                  <a:lnTo>
                    <a:pt x="204" y="155"/>
                  </a:lnTo>
                  <a:lnTo>
                    <a:pt x="200" y="155"/>
                  </a:lnTo>
                  <a:lnTo>
                    <a:pt x="200" y="159"/>
                  </a:lnTo>
                  <a:lnTo>
                    <a:pt x="200" y="163"/>
                  </a:lnTo>
                  <a:lnTo>
                    <a:pt x="200" y="167"/>
                  </a:lnTo>
                  <a:lnTo>
                    <a:pt x="200" y="170"/>
                  </a:lnTo>
                  <a:lnTo>
                    <a:pt x="200" y="174"/>
                  </a:lnTo>
                  <a:lnTo>
                    <a:pt x="200" y="181"/>
                  </a:lnTo>
                  <a:lnTo>
                    <a:pt x="200" y="181"/>
                  </a:lnTo>
                  <a:lnTo>
                    <a:pt x="200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85"/>
                  </a:lnTo>
                  <a:lnTo>
                    <a:pt x="197" y="193"/>
                  </a:lnTo>
                  <a:lnTo>
                    <a:pt x="197" y="196"/>
                  </a:lnTo>
                  <a:lnTo>
                    <a:pt x="197" y="200"/>
                  </a:lnTo>
                  <a:lnTo>
                    <a:pt x="200" y="200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200" y="207"/>
                  </a:lnTo>
                  <a:lnTo>
                    <a:pt x="208" y="211"/>
                  </a:lnTo>
                  <a:lnTo>
                    <a:pt x="215" y="215"/>
                  </a:lnTo>
                  <a:lnTo>
                    <a:pt x="223" y="219"/>
                  </a:lnTo>
                  <a:lnTo>
                    <a:pt x="226" y="222"/>
                  </a:lnTo>
                  <a:lnTo>
                    <a:pt x="226" y="226"/>
                  </a:lnTo>
                  <a:lnTo>
                    <a:pt x="219" y="233"/>
                  </a:lnTo>
                  <a:lnTo>
                    <a:pt x="219" y="233"/>
                  </a:lnTo>
                  <a:lnTo>
                    <a:pt x="223" y="241"/>
                  </a:lnTo>
                  <a:lnTo>
                    <a:pt x="226" y="241"/>
                  </a:lnTo>
                  <a:lnTo>
                    <a:pt x="230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1"/>
                  </a:lnTo>
                  <a:lnTo>
                    <a:pt x="234" y="248"/>
                  </a:lnTo>
                  <a:lnTo>
                    <a:pt x="234" y="252"/>
                  </a:lnTo>
                  <a:lnTo>
                    <a:pt x="230" y="256"/>
                  </a:lnTo>
                  <a:lnTo>
                    <a:pt x="230" y="259"/>
                  </a:lnTo>
                  <a:lnTo>
                    <a:pt x="226" y="263"/>
                  </a:lnTo>
                  <a:lnTo>
                    <a:pt x="226" y="259"/>
                  </a:lnTo>
                  <a:lnTo>
                    <a:pt x="226" y="263"/>
                  </a:lnTo>
                  <a:lnTo>
                    <a:pt x="226" y="267"/>
                  </a:lnTo>
                  <a:lnTo>
                    <a:pt x="226" y="270"/>
                  </a:lnTo>
                  <a:lnTo>
                    <a:pt x="223" y="274"/>
                  </a:lnTo>
                  <a:lnTo>
                    <a:pt x="215" y="278"/>
                  </a:lnTo>
                  <a:lnTo>
                    <a:pt x="208" y="282"/>
                  </a:lnTo>
                  <a:lnTo>
                    <a:pt x="208" y="278"/>
                  </a:lnTo>
                  <a:lnTo>
                    <a:pt x="208" y="282"/>
                  </a:lnTo>
                  <a:lnTo>
                    <a:pt x="197" y="285"/>
                  </a:lnTo>
                  <a:lnTo>
                    <a:pt x="186" y="285"/>
                  </a:lnTo>
                  <a:lnTo>
                    <a:pt x="178" y="285"/>
                  </a:lnTo>
                  <a:lnTo>
                    <a:pt x="175" y="285"/>
                  </a:lnTo>
                  <a:lnTo>
                    <a:pt x="167" y="289"/>
                  </a:lnTo>
                  <a:lnTo>
                    <a:pt x="163" y="289"/>
                  </a:lnTo>
                  <a:lnTo>
                    <a:pt x="160" y="285"/>
                  </a:lnTo>
                  <a:lnTo>
                    <a:pt x="156" y="285"/>
                  </a:lnTo>
                  <a:lnTo>
                    <a:pt x="152" y="285"/>
                  </a:lnTo>
                  <a:lnTo>
                    <a:pt x="152" y="282"/>
                  </a:lnTo>
                  <a:lnTo>
                    <a:pt x="152" y="282"/>
                  </a:lnTo>
                  <a:lnTo>
                    <a:pt x="152" y="285"/>
                  </a:lnTo>
                  <a:lnTo>
                    <a:pt x="152" y="285"/>
                  </a:lnTo>
                  <a:lnTo>
                    <a:pt x="152" y="293"/>
                  </a:lnTo>
                  <a:lnTo>
                    <a:pt x="152" y="293"/>
                  </a:lnTo>
                  <a:lnTo>
                    <a:pt x="152" y="296"/>
                  </a:lnTo>
                  <a:lnTo>
                    <a:pt x="156" y="296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2" y="304"/>
                  </a:lnTo>
                  <a:lnTo>
                    <a:pt x="152" y="308"/>
                  </a:lnTo>
                  <a:lnTo>
                    <a:pt x="152" y="308"/>
                  </a:lnTo>
                  <a:lnTo>
                    <a:pt x="152" y="311"/>
                  </a:lnTo>
                  <a:lnTo>
                    <a:pt x="152" y="315"/>
                  </a:lnTo>
                  <a:lnTo>
                    <a:pt x="156" y="315"/>
                  </a:lnTo>
                  <a:lnTo>
                    <a:pt x="156" y="319"/>
                  </a:lnTo>
                  <a:lnTo>
                    <a:pt x="156" y="319"/>
                  </a:lnTo>
                  <a:lnTo>
                    <a:pt x="156" y="322"/>
                  </a:lnTo>
                  <a:lnTo>
                    <a:pt x="156" y="322"/>
                  </a:lnTo>
                  <a:lnTo>
                    <a:pt x="152" y="326"/>
                  </a:lnTo>
                  <a:lnTo>
                    <a:pt x="152" y="326"/>
                  </a:lnTo>
                  <a:lnTo>
                    <a:pt x="145" y="330"/>
                  </a:lnTo>
                  <a:lnTo>
                    <a:pt x="137" y="330"/>
                  </a:lnTo>
                  <a:lnTo>
                    <a:pt x="130" y="330"/>
                  </a:lnTo>
                  <a:lnTo>
                    <a:pt x="126" y="326"/>
                  </a:lnTo>
                  <a:lnTo>
                    <a:pt x="119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5" y="322"/>
                  </a:lnTo>
                  <a:lnTo>
                    <a:pt x="112" y="326"/>
                  </a:lnTo>
                  <a:lnTo>
                    <a:pt x="112" y="330"/>
                  </a:lnTo>
                  <a:lnTo>
                    <a:pt x="115" y="334"/>
                  </a:lnTo>
                  <a:lnTo>
                    <a:pt x="115" y="337"/>
                  </a:lnTo>
                  <a:lnTo>
                    <a:pt x="115" y="345"/>
                  </a:lnTo>
                  <a:lnTo>
                    <a:pt x="115" y="348"/>
                  </a:lnTo>
                  <a:lnTo>
                    <a:pt x="119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52"/>
                  </a:lnTo>
                  <a:lnTo>
                    <a:pt x="123" y="352"/>
                  </a:lnTo>
                  <a:lnTo>
                    <a:pt x="126" y="352"/>
                  </a:lnTo>
                  <a:lnTo>
                    <a:pt x="130" y="352"/>
                  </a:lnTo>
                  <a:lnTo>
                    <a:pt x="130" y="352"/>
                  </a:lnTo>
                  <a:lnTo>
                    <a:pt x="130" y="348"/>
                  </a:lnTo>
                  <a:lnTo>
                    <a:pt x="126" y="348"/>
                  </a:lnTo>
                  <a:lnTo>
                    <a:pt x="130" y="348"/>
                  </a:lnTo>
                  <a:lnTo>
                    <a:pt x="130" y="348"/>
                  </a:lnTo>
                  <a:lnTo>
                    <a:pt x="134" y="345"/>
                  </a:lnTo>
                  <a:lnTo>
                    <a:pt x="137" y="345"/>
                  </a:lnTo>
                  <a:lnTo>
                    <a:pt x="141" y="348"/>
                  </a:lnTo>
                  <a:lnTo>
                    <a:pt x="137" y="352"/>
                  </a:lnTo>
                  <a:lnTo>
                    <a:pt x="137" y="352"/>
                  </a:lnTo>
                  <a:lnTo>
                    <a:pt x="141" y="356"/>
                  </a:lnTo>
                  <a:lnTo>
                    <a:pt x="141" y="359"/>
                  </a:lnTo>
                  <a:lnTo>
                    <a:pt x="141" y="359"/>
                  </a:lnTo>
                  <a:lnTo>
                    <a:pt x="134" y="363"/>
                  </a:lnTo>
                  <a:lnTo>
                    <a:pt x="130" y="363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30" y="359"/>
                  </a:lnTo>
                  <a:lnTo>
                    <a:pt x="126" y="356"/>
                  </a:lnTo>
                  <a:lnTo>
                    <a:pt x="123" y="356"/>
                  </a:lnTo>
                  <a:lnTo>
                    <a:pt x="119" y="359"/>
                  </a:lnTo>
                  <a:lnTo>
                    <a:pt x="119" y="359"/>
                  </a:lnTo>
                  <a:lnTo>
                    <a:pt x="119" y="363"/>
                  </a:lnTo>
                  <a:lnTo>
                    <a:pt x="123" y="363"/>
                  </a:lnTo>
                  <a:lnTo>
                    <a:pt x="130" y="363"/>
                  </a:lnTo>
                  <a:lnTo>
                    <a:pt x="130" y="367"/>
                  </a:lnTo>
                  <a:lnTo>
                    <a:pt x="126" y="371"/>
                  </a:lnTo>
                  <a:lnTo>
                    <a:pt x="119" y="371"/>
                  </a:lnTo>
                  <a:lnTo>
                    <a:pt x="119" y="374"/>
                  </a:lnTo>
                  <a:lnTo>
                    <a:pt x="119" y="374"/>
                  </a:lnTo>
                  <a:lnTo>
                    <a:pt x="119" y="378"/>
                  </a:lnTo>
                  <a:lnTo>
                    <a:pt x="115" y="378"/>
                  </a:lnTo>
                  <a:lnTo>
                    <a:pt x="115" y="382"/>
                  </a:lnTo>
                  <a:lnTo>
                    <a:pt x="119" y="385"/>
                  </a:lnTo>
                  <a:lnTo>
                    <a:pt x="119" y="385"/>
                  </a:lnTo>
                  <a:lnTo>
                    <a:pt x="119" y="389"/>
                  </a:lnTo>
                  <a:lnTo>
                    <a:pt x="123" y="393"/>
                  </a:lnTo>
                  <a:lnTo>
                    <a:pt x="123" y="393"/>
                  </a:lnTo>
                  <a:lnTo>
                    <a:pt x="119" y="397"/>
                  </a:lnTo>
                  <a:lnTo>
                    <a:pt x="119" y="397"/>
                  </a:lnTo>
                  <a:lnTo>
                    <a:pt x="115" y="400"/>
                  </a:lnTo>
                  <a:lnTo>
                    <a:pt x="115" y="400"/>
                  </a:lnTo>
                  <a:lnTo>
                    <a:pt x="115" y="404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119" y="408"/>
                  </a:lnTo>
                  <a:lnTo>
                    <a:pt x="115" y="408"/>
                  </a:lnTo>
                  <a:lnTo>
                    <a:pt x="112" y="408"/>
                  </a:lnTo>
                  <a:lnTo>
                    <a:pt x="108" y="408"/>
                  </a:lnTo>
                  <a:lnTo>
                    <a:pt x="104" y="411"/>
                  </a:lnTo>
                  <a:lnTo>
                    <a:pt x="100" y="411"/>
                  </a:lnTo>
                  <a:lnTo>
                    <a:pt x="97" y="415"/>
                  </a:lnTo>
                  <a:lnTo>
                    <a:pt x="93" y="415"/>
                  </a:lnTo>
                  <a:lnTo>
                    <a:pt x="93" y="419"/>
                  </a:lnTo>
                  <a:lnTo>
                    <a:pt x="93" y="419"/>
                  </a:lnTo>
                  <a:lnTo>
                    <a:pt x="89" y="423"/>
                  </a:lnTo>
                  <a:lnTo>
                    <a:pt x="89" y="426"/>
                  </a:lnTo>
                  <a:lnTo>
                    <a:pt x="89" y="426"/>
                  </a:lnTo>
                  <a:lnTo>
                    <a:pt x="89" y="430"/>
                  </a:lnTo>
                  <a:lnTo>
                    <a:pt x="93" y="434"/>
                  </a:lnTo>
                  <a:lnTo>
                    <a:pt x="97" y="437"/>
                  </a:lnTo>
                  <a:lnTo>
                    <a:pt x="100" y="437"/>
                  </a:lnTo>
                  <a:lnTo>
                    <a:pt x="104" y="441"/>
                  </a:lnTo>
                  <a:lnTo>
                    <a:pt x="112" y="449"/>
                  </a:lnTo>
                  <a:lnTo>
                    <a:pt x="115" y="449"/>
                  </a:lnTo>
                  <a:lnTo>
                    <a:pt x="119" y="449"/>
                  </a:lnTo>
                  <a:lnTo>
                    <a:pt x="119" y="445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49"/>
                  </a:lnTo>
                  <a:lnTo>
                    <a:pt x="123" y="452"/>
                  </a:lnTo>
                  <a:lnTo>
                    <a:pt x="123" y="456"/>
                  </a:lnTo>
                  <a:lnTo>
                    <a:pt x="123" y="456"/>
                  </a:lnTo>
                  <a:lnTo>
                    <a:pt x="123" y="460"/>
                  </a:lnTo>
                  <a:lnTo>
                    <a:pt x="123" y="460"/>
                  </a:lnTo>
                  <a:lnTo>
                    <a:pt x="126" y="463"/>
                  </a:lnTo>
                  <a:lnTo>
                    <a:pt x="123" y="463"/>
                  </a:lnTo>
                  <a:lnTo>
                    <a:pt x="123" y="467"/>
                  </a:lnTo>
                  <a:lnTo>
                    <a:pt x="126" y="467"/>
                  </a:lnTo>
                  <a:lnTo>
                    <a:pt x="123" y="471"/>
                  </a:lnTo>
                  <a:lnTo>
                    <a:pt x="119" y="471"/>
                  </a:lnTo>
                  <a:lnTo>
                    <a:pt x="119" y="474"/>
                  </a:lnTo>
                  <a:lnTo>
                    <a:pt x="119" y="474"/>
                  </a:lnTo>
                  <a:lnTo>
                    <a:pt x="115" y="478"/>
                  </a:lnTo>
                  <a:lnTo>
                    <a:pt x="115" y="478"/>
                  </a:lnTo>
                  <a:lnTo>
                    <a:pt x="112" y="482"/>
                  </a:lnTo>
                  <a:lnTo>
                    <a:pt x="108" y="482"/>
                  </a:lnTo>
                  <a:lnTo>
                    <a:pt x="108" y="486"/>
                  </a:lnTo>
                  <a:lnTo>
                    <a:pt x="104" y="489"/>
                  </a:lnTo>
                  <a:lnTo>
                    <a:pt x="100" y="493"/>
                  </a:lnTo>
                  <a:lnTo>
                    <a:pt x="100" y="493"/>
                  </a:lnTo>
                  <a:lnTo>
                    <a:pt x="104" y="493"/>
                  </a:lnTo>
                  <a:lnTo>
                    <a:pt x="104" y="493"/>
                  </a:lnTo>
                  <a:lnTo>
                    <a:pt x="108" y="497"/>
                  </a:lnTo>
                  <a:lnTo>
                    <a:pt x="104" y="500"/>
                  </a:lnTo>
                  <a:lnTo>
                    <a:pt x="104" y="504"/>
                  </a:lnTo>
                  <a:lnTo>
                    <a:pt x="100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3" y="504"/>
                  </a:lnTo>
                  <a:lnTo>
                    <a:pt x="93" y="504"/>
                  </a:lnTo>
                  <a:lnTo>
                    <a:pt x="93" y="508"/>
                  </a:lnTo>
                  <a:lnTo>
                    <a:pt x="93" y="508"/>
                  </a:lnTo>
                  <a:lnTo>
                    <a:pt x="93" y="512"/>
                  </a:lnTo>
                  <a:lnTo>
                    <a:pt x="93" y="512"/>
                  </a:lnTo>
                  <a:lnTo>
                    <a:pt x="89" y="515"/>
                  </a:lnTo>
                  <a:lnTo>
                    <a:pt x="86" y="519"/>
                  </a:lnTo>
                  <a:lnTo>
                    <a:pt x="89" y="526"/>
                  </a:lnTo>
                  <a:lnTo>
                    <a:pt x="89" y="530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38"/>
                  </a:lnTo>
                  <a:lnTo>
                    <a:pt x="93" y="541"/>
                  </a:lnTo>
                  <a:lnTo>
                    <a:pt x="93" y="541"/>
                  </a:lnTo>
                  <a:lnTo>
                    <a:pt x="93" y="545"/>
                  </a:lnTo>
                  <a:lnTo>
                    <a:pt x="97" y="545"/>
                  </a:lnTo>
                  <a:lnTo>
                    <a:pt x="97" y="545"/>
                  </a:lnTo>
                  <a:lnTo>
                    <a:pt x="100" y="549"/>
                  </a:lnTo>
                  <a:lnTo>
                    <a:pt x="104" y="552"/>
                  </a:lnTo>
                  <a:lnTo>
                    <a:pt x="108" y="552"/>
                  </a:lnTo>
                  <a:lnTo>
                    <a:pt x="108" y="556"/>
                  </a:lnTo>
                  <a:lnTo>
                    <a:pt x="108" y="556"/>
                  </a:lnTo>
                  <a:lnTo>
                    <a:pt x="104" y="556"/>
                  </a:lnTo>
                  <a:lnTo>
                    <a:pt x="97" y="552"/>
                  </a:lnTo>
                  <a:lnTo>
                    <a:pt x="93" y="552"/>
                  </a:lnTo>
                  <a:lnTo>
                    <a:pt x="93" y="549"/>
                  </a:lnTo>
                  <a:lnTo>
                    <a:pt x="71" y="549"/>
                  </a:lnTo>
                  <a:lnTo>
                    <a:pt x="60" y="552"/>
                  </a:lnTo>
                  <a:lnTo>
                    <a:pt x="56" y="549"/>
                  </a:lnTo>
                  <a:lnTo>
                    <a:pt x="49" y="549"/>
                  </a:lnTo>
                  <a:lnTo>
                    <a:pt x="49" y="545"/>
                  </a:lnTo>
                  <a:lnTo>
                    <a:pt x="45" y="538"/>
                  </a:lnTo>
                  <a:lnTo>
                    <a:pt x="41" y="534"/>
                  </a:lnTo>
                  <a:lnTo>
                    <a:pt x="41" y="526"/>
                  </a:lnTo>
                  <a:lnTo>
                    <a:pt x="41" y="523"/>
                  </a:lnTo>
                  <a:lnTo>
                    <a:pt x="38" y="523"/>
                  </a:lnTo>
                  <a:lnTo>
                    <a:pt x="34" y="526"/>
                  </a:lnTo>
                  <a:lnTo>
                    <a:pt x="30" y="526"/>
                  </a:lnTo>
                  <a:lnTo>
                    <a:pt x="26" y="526"/>
                  </a:lnTo>
                  <a:lnTo>
                    <a:pt x="19" y="515"/>
                  </a:lnTo>
                  <a:lnTo>
                    <a:pt x="19" y="512"/>
                  </a:lnTo>
                  <a:lnTo>
                    <a:pt x="19" y="497"/>
                  </a:lnTo>
                  <a:lnTo>
                    <a:pt x="23" y="493"/>
                  </a:lnTo>
                  <a:lnTo>
                    <a:pt x="30" y="486"/>
                  </a:lnTo>
                  <a:lnTo>
                    <a:pt x="30" y="478"/>
                  </a:lnTo>
                  <a:lnTo>
                    <a:pt x="30" y="471"/>
                  </a:lnTo>
                  <a:lnTo>
                    <a:pt x="26" y="467"/>
                  </a:lnTo>
                  <a:lnTo>
                    <a:pt x="30" y="460"/>
                  </a:lnTo>
                  <a:lnTo>
                    <a:pt x="30" y="456"/>
                  </a:lnTo>
                  <a:lnTo>
                    <a:pt x="30" y="449"/>
                  </a:lnTo>
                  <a:lnTo>
                    <a:pt x="30" y="445"/>
                  </a:lnTo>
                  <a:lnTo>
                    <a:pt x="30" y="441"/>
                  </a:lnTo>
                  <a:lnTo>
                    <a:pt x="30" y="437"/>
                  </a:lnTo>
                  <a:lnTo>
                    <a:pt x="30" y="426"/>
                  </a:lnTo>
                  <a:lnTo>
                    <a:pt x="26" y="423"/>
                  </a:lnTo>
                  <a:lnTo>
                    <a:pt x="26" y="423"/>
                  </a:lnTo>
                  <a:lnTo>
                    <a:pt x="30" y="419"/>
                  </a:lnTo>
                  <a:lnTo>
                    <a:pt x="30" y="415"/>
                  </a:lnTo>
                  <a:lnTo>
                    <a:pt x="26" y="408"/>
                  </a:lnTo>
                  <a:lnTo>
                    <a:pt x="23" y="404"/>
                  </a:lnTo>
                  <a:lnTo>
                    <a:pt x="19" y="404"/>
                  </a:lnTo>
                  <a:lnTo>
                    <a:pt x="19" y="408"/>
                  </a:lnTo>
                  <a:lnTo>
                    <a:pt x="15" y="404"/>
                  </a:lnTo>
                  <a:lnTo>
                    <a:pt x="15" y="400"/>
                  </a:lnTo>
                  <a:lnTo>
                    <a:pt x="23" y="400"/>
                  </a:lnTo>
                  <a:lnTo>
                    <a:pt x="26" y="397"/>
                  </a:lnTo>
                  <a:lnTo>
                    <a:pt x="26" y="393"/>
                  </a:lnTo>
                  <a:lnTo>
                    <a:pt x="26" y="393"/>
                  </a:lnTo>
                  <a:lnTo>
                    <a:pt x="23" y="397"/>
                  </a:lnTo>
                  <a:lnTo>
                    <a:pt x="19" y="397"/>
                  </a:lnTo>
                  <a:lnTo>
                    <a:pt x="19" y="389"/>
                  </a:lnTo>
                  <a:lnTo>
                    <a:pt x="15" y="382"/>
                  </a:lnTo>
                  <a:lnTo>
                    <a:pt x="15" y="378"/>
                  </a:lnTo>
                  <a:lnTo>
                    <a:pt x="15" y="374"/>
                  </a:lnTo>
                  <a:lnTo>
                    <a:pt x="12" y="371"/>
                  </a:lnTo>
                  <a:lnTo>
                    <a:pt x="8" y="367"/>
                  </a:lnTo>
                  <a:lnTo>
                    <a:pt x="8" y="356"/>
                  </a:lnTo>
                  <a:lnTo>
                    <a:pt x="12" y="352"/>
                  </a:lnTo>
                  <a:lnTo>
                    <a:pt x="12" y="348"/>
                  </a:lnTo>
                  <a:lnTo>
                    <a:pt x="12" y="345"/>
                  </a:lnTo>
                  <a:lnTo>
                    <a:pt x="8" y="345"/>
                  </a:lnTo>
                  <a:lnTo>
                    <a:pt x="8" y="337"/>
                  </a:lnTo>
                  <a:lnTo>
                    <a:pt x="4" y="330"/>
                  </a:lnTo>
                  <a:lnTo>
                    <a:pt x="8" y="319"/>
                  </a:lnTo>
                  <a:lnTo>
                    <a:pt x="4" y="311"/>
                  </a:lnTo>
                  <a:lnTo>
                    <a:pt x="4" y="308"/>
                  </a:lnTo>
                  <a:lnTo>
                    <a:pt x="8" y="300"/>
                  </a:lnTo>
                  <a:lnTo>
                    <a:pt x="12" y="293"/>
                  </a:lnTo>
                  <a:lnTo>
                    <a:pt x="15" y="289"/>
                  </a:lnTo>
                  <a:lnTo>
                    <a:pt x="15" y="289"/>
                  </a:lnTo>
                  <a:lnTo>
                    <a:pt x="8" y="270"/>
                  </a:lnTo>
                  <a:lnTo>
                    <a:pt x="8" y="263"/>
                  </a:lnTo>
                  <a:lnTo>
                    <a:pt x="8" y="259"/>
                  </a:lnTo>
                  <a:lnTo>
                    <a:pt x="8" y="248"/>
                  </a:lnTo>
                  <a:lnTo>
                    <a:pt x="12" y="244"/>
                  </a:lnTo>
                  <a:lnTo>
                    <a:pt x="15" y="241"/>
                  </a:lnTo>
                  <a:lnTo>
                    <a:pt x="15" y="233"/>
                  </a:lnTo>
                  <a:lnTo>
                    <a:pt x="12" y="230"/>
                  </a:lnTo>
                  <a:lnTo>
                    <a:pt x="8" y="226"/>
                  </a:lnTo>
                  <a:lnTo>
                    <a:pt x="12" y="222"/>
                  </a:lnTo>
                  <a:lnTo>
                    <a:pt x="12" y="219"/>
                  </a:lnTo>
                  <a:lnTo>
                    <a:pt x="15" y="211"/>
                  </a:lnTo>
                  <a:lnTo>
                    <a:pt x="19" y="211"/>
                  </a:lnTo>
                  <a:lnTo>
                    <a:pt x="19" y="204"/>
                  </a:lnTo>
                  <a:lnTo>
                    <a:pt x="15" y="193"/>
                  </a:lnTo>
                  <a:lnTo>
                    <a:pt x="15" y="189"/>
                  </a:lnTo>
                  <a:lnTo>
                    <a:pt x="12" y="181"/>
                  </a:lnTo>
                  <a:lnTo>
                    <a:pt x="12" y="178"/>
                  </a:lnTo>
                  <a:lnTo>
                    <a:pt x="8" y="170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0" y="155"/>
                  </a:lnTo>
                  <a:lnTo>
                    <a:pt x="0" y="152"/>
                  </a:lnTo>
                  <a:lnTo>
                    <a:pt x="8" y="148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8" y="133"/>
                  </a:lnTo>
                  <a:lnTo>
                    <a:pt x="8" y="126"/>
                  </a:lnTo>
                  <a:lnTo>
                    <a:pt x="4" y="118"/>
                  </a:lnTo>
                  <a:lnTo>
                    <a:pt x="8" y="115"/>
                  </a:lnTo>
                  <a:lnTo>
                    <a:pt x="8" y="104"/>
                  </a:lnTo>
                  <a:lnTo>
                    <a:pt x="12" y="100"/>
                  </a:lnTo>
                  <a:lnTo>
                    <a:pt x="15" y="92"/>
                  </a:lnTo>
                  <a:lnTo>
                    <a:pt x="23" y="89"/>
                  </a:lnTo>
                  <a:lnTo>
                    <a:pt x="23" y="85"/>
                  </a:lnTo>
                  <a:lnTo>
                    <a:pt x="26" y="81"/>
                  </a:lnTo>
                  <a:lnTo>
                    <a:pt x="26" y="81"/>
                  </a:lnTo>
                  <a:lnTo>
                    <a:pt x="26" y="78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0"/>
                  </a:lnTo>
                  <a:lnTo>
                    <a:pt x="26" y="70"/>
                  </a:lnTo>
                  <a:lnTo>
                    <a:pt x="26" y="66"/>
                  </a:lnTo>
                  <a:lnTo>
                    <a:pt x="23" y="63"/>
                  </a:lnTo>
                  <a:lnTo>
                    <a:pt x="23" y="55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41" y="33"/>
                  </a:lnTo>
                  <a:lnTo>
                    <a:pt x="45" y="18"/>
                  </a:lnTo>
                  <a:lnTo>
                    <a:pt x="41" y="14"/>
                  </a:lnTo>
                  <a:lnTo>
                    <a:pt x="41" y="14"/>
                  </a:lnTo>
                  <a:close/>
                  <a:moveTo>
                    <a:pt x="178" y="608"/>
                  </a:moveTo>
                  <a:lnTo>
                    <a:pt x="178" y="608"/>
                  </a:lnTo>
                  <a:lnTo>
                    <a:pt x="182" y="608"/>
                  </a:lnTo>
                  <a:lnTo>
                    <a:pt x="186" y="608"/>
                  </a:lnTo>
                  <a:lnTo>
                    <a:pt x="189" y="604"/>
                  </a:lnTo>
                  <a:lnTo>
                    <a:pt x="186" y="604"/>
                  </a:lnTo>
                  <a:lnTo>
                    <a:pt x="182" y="604"/>
                  </a:lnTo>
                  <a:lnTo>
                    <a:pt x="178" y="608"/>
                  </a:lnTo>
                  <a:lnTo>
                    <a:pt x="178" y="608"/>
                  </a:lnTo>
                  <a:lnTo>
                    <a:pt x="178" y="608"/>
                  </a:lnTo>
                  <a:close/>
                  <a:moveTo>
                    <a:pt x="104" y="560"/>
                  </a:moveTo>
                  <a:lnTo>
                    <a:pt x="104" y="560"/>
                  </a:lnTo>
                  <a:lnTo>
                    <a:pt x="108" y="564"/>
                  </a:lnTo>
                  <a:lnTo>
                    <a:pt x="112" y="567"/>
                  </a:lnTo>
                  <a:lnTo>
                    <a:pt x="112" y="575"/>
                  </a:lnTo>
                  <a:lnTo>
                    <a:pt x="112" y="575"/>
                  </a:lnTo>
                  <a:lnTo>
                    <a:pt x="108" y="575"/>
                  </a:lnTo>
                  <a:lnTo>
                    <a:pt x="108" y="578"/>
                  </a:lnTo>
                  <a:lnTo>
                    <a:pt x="104" y="560"/>
                  </a:lnTo>
                  <a:lnTo>
                    <a:pt x="104" y="560"/>
                  </a:lnTo>
                  <a:close/>
                  <a:moveTo>
                    <a:pt x="108" y="578"/>
                  </a:moveTo>
                  <a:lnTo>
                    <a:pt x="112" y="578"/>
                  </a:lnTo>
                  <a:lnTo>
                    <a:pt x="115" y="578"/>
                  </a:lnTo>
                  <a:lnTo>
                    <a:pt x="119" y="582"/>
                  </a:lnTo>
                  <a:lnTo>
                    <a:pt x="119" y="586"/>
                  </a:lnTo>
                  <a:lnTo>
                    <a:pt x="123" y="586"/>
                  </a:lnTo>
                  <a:lnTo>
                    <a:pt x="126" y="589"/>
                  </a:lnTo>
                  <a:lnTo>
                    <a:pt x="126" y="593"/>
                  </a:lnTo>
                  <a:lnTo>
                    <a:pt x="130" y="593"/>
                  </a:lnTo>
                  <a:lnTo>
                    <a:pt x="145" y="597"/>
                  </a:lnTo>
                  <a:lnTo>
                    <a:pt x="145" y="601"/>
                  </a:lnTo>
                  <a:lnTo>
                    <a:pt x="149" y="601"/>
                  </a:lnTo>
                  <a:lnTo>
                    <a:pt x="156" y="604"/>
                  </a:lnTo>
                  <a:lnTo>
                    <a:pt x="160" y="604"/>
                  </a:lnTo>
                  <a:lnTo>
                    <a:pt x="163" y="604"/>
                  </a:lnTo>
                  <a:lnTo>
                    <a:pt x="167" y="604"/>
                  </a:lnTo>
                  <a:lnTo>
                    <a:pt x="167" y="608"/>
                  </a:lnTo>
                  <a:lnTo>
                    <a:pt x="163" y="608"/>
                  </a:lnTo>
                  <a:lnTo>
                    <a:pt x="163" y="608"/>
                  </a:lnTo>
                  <a:lnTo>
                    <a:pt x="160" y="608"/>
                  </a:lnTo>
                  <a:lnTo>
                    <a:pt x="156" y="612"/>
                  </a:lnTo>
                  <a:lnTo>
                    <a:pt x="156" y="615"/>
                  </a:lnTo>
                  <a:lnTo>
                    <a:pt x="152" y="615"/>
                  </a:lnTo>
                  <a:lnTo>
                    <a:pt x="149" y="615"/>
                  </a:lnTo>
                  <a:lnTo>
                    <a:pt x="145" y="612"/>
                  </a:lnTo>
                  <a:lnTo>
                    <a:pt x="137" y="612"/>
                  </a:lnTo>
                  <a:lnTo>
                    <a:pt x="130" y="612"/>
                  </a:lnTo>
                  <a:lnTo>
                    <a:pt x="126" y="612"/>
                  </a:lnTo>
                  <a:lnTo>
                    <a:pt x="119" y="612"/>
                  </a:lnTo>
                  <a:lnTo>
                    <a:pt x="119" y="612"/>
                  </a:lnTo>
                  <a:lnTo>
                    <a:pt x="115" y="608"/>
                  </a:lnTo>
                  <a:lnTo>
                    <a:pt x="123" y="608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26" y="604"/>
                  </a:lnTo>
                  <a:lnTo>
                    <a:pt x="123" y="604"/>
                  </a:lnTo>
                  <a:lnTo>
                    <a:pt x="115" y="604"/>
                  </a:lnTo>
                  <a:lnTo>
                    <a:pt x="115" y="604"/>
                  </a:lnTo>
                  <a:lnTo>
                    <a:pt x="108" y="5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189"/>
            <p:cNvSpPr>
              <a:spLocks noEditPoints="1"/>
            </p:cNvSpPr>
            <p:nvPr/>
          </p:nvSpPr>
          <p:spPr bwMode="auto">
            <a:xfrm>
              <a:off x="2810821" y="3524646"/>
              <a:ext cx="234167" cy="907075"/>
            </a:xfrm>
            <a:custGeom>
              <a:avLst/>
              <a:gdLst>
                <a:gd name="T0" fmla="*/ 33 w 49"/>
                <a:gd name="T1" fmla="*/ 183 h 190"/>
                <a:gd name="T2" fmla="*/ 33 w 49"/>
                <a:gd name="T3" fmla="*/ 185 h 190"/>
                <a:gd name="T4" fmla="*/ 40 w 49"/>
                <a:gd name="T5" fmla="*/ 185 h 190"/>
                <a:gd name="T6" fmla="*/ 33 w 49"/>
                <a:gd name="T7" fmla="*/ 177 h 190"/>
                <a:gd name="T8" fmla="*/ 39 w 49"/>
                <a:gd name="T9" fmla="*/ 175 h 190"/>
                <a:gd name="T10" fmla="*/ 15 w 49"/>
                <a:gd name="T11" fmla="*/ 157 h 190"/>
                <a:gd name="T12" fmla="*/ 15 w 49"/>
                <a:gd name="T13" fmla="*/ 129 h 190"/>
                <a:gd name="T14" fmla="*/ 11 w 49"/>
                <a:gd name="T15" fmla="*/ 108 h 190"/>
                <a:gd name="T16" fmla="*/ 15 w 49"/>
                <a:gd name="T17" fmla="*/ 74 h 190"/>
                <a:gd name="T18" fmla="*/ 16 w 49"/>
                <a:gd name="T19" fmla="*/ 42 h 190"/>
                <a:gd name="T20" fmla="*/ 16 w 49"/>
                <a:gd name="T21" fmla="*/ 15 h 190"/>
                <a:gd name="T22" fmla="*/ 7 w 49"/>
                <a:gd name="T23" fmla="*/ 3 h 190"/>
                <a:gd name="T24" fmla="*/ 5 w 49"/>
                <a:gd name="T25" fmla="*/ 25 h 190"/>
                <a:gd name="T26" fmla="*/ 5 w 49"/>
                <a:gd name="T27" fmla="*/ 47 h 190"/>
                <a:gd name="T28" fmla="*/ 6 w 49"/>
                <a:gd name="T29" fmla="*/ 67 h 190"/>
                <a:gd name="T30" fmla="*/ 4 w 49"/>
                <a:gd name="T31" fmla="*/ 82 h 190"/>
                <a:gd name="T32" fmla="*/ 2 w 49"/>
                <a:gd name="T33" fmla="*/ 94 h 190"/>
                <a:gd name="T34" fmla="*/ 3 w 49"/>
                <a:gd name="T35" fmla="*/ 109 h 190"/>
                <a:gd name="T36" fmla="*/ 10 w 49"/>
                <a:gd name="T37" fmla="*/ 116 h 190"/>
                <a:gd name="T38" fmla="*/ 9 w 49"/>
                <a:gd name="T39" fmla="*/ 125 h 190"/>
                <a:gd name="T40" fmla="*/ 9 w 49"/>
                <a:gd name="T41" fmla="*/ 138 h 190"/>
                <a:gd name="T42" fmla="*/ 3 w 49"/>
                <a:gd name="T43" fmla="*/ 135 h 190"/>
                <a:gd name="T44" fmla="*/ 6 w 49"/>
                <a:gd name="T45" fmla="*/ 139 h 190"/>
                <a:gd name="T46" fmla="*/ 10 w 49"/>
                <a:gd name="T47" fmla="*/ 144 h 190"/>
                <a:gd name="T48" fmla="*/ 10 w 49"/>
                <a:gd name="T49" fmla="*/ 150 h 190"/>
                <a:gd name="T50" fmla="*/ 11 w 49"/>
                <a:gd name="T51" fmla="*/ 157 h 190"/>
                <a:gd name="T52" fmla="*/ 15 w 49"/>
                <a:gd name="T53" fmla="*/ 165 h 190"/>
                <a:gd name="T54" fmla="*/ 20 w 49"/>
                <a:gd name="T55" fmla="*/ 167 h 190"/>
                <a:gd name="T56" fmla="*/ 21 w 49"/>
                <a:gd name="T57" fmla="*/ 170 h 190"/>
                <a:gd name="T58" fmla="*/ 19 w 49"/>
                <a:gd name="T59" fmla="*/ 172 h 190"/>
                <a:gd name="T60" fmla="*/ 23 w 49"/>
                <a:gd name="T61" fmla="*/ 171 h 190"/>
                <a:gd name="T62" fmla="*/ 21 w 49"/>
                <a:gd name="T63" fmla="*/ 175 h 190"/>
                <a:gd name="T64" fmla="*/ 28 w 49"/>
                <a:gd name="T65" fmla="*/ 173 h 190"/>
                <a:gd name="T66" fmla="*/ 29 w 49"/>
                <a:gd name="T67" fmla="*/ 179 h 190"/>
                <a:gd name="T68" fmla="*/ 38 w 49"/>
                <a:gd name="T69" fmla="*/ 169 h 190"/>
                <a:gd name="T70" fmla="*/ 3 w 49"/>
                <a:gd name="T71" fmla="*/ 117 h 190"/>
                <a:gd name="T72" fmla="*/ 8 w 49"/>
                <a:gd name="T73" fmla="*/ 115 h 190"/>
                <a:gd name="T74" fmla="*/ 7 w 49"/>
                <a:gd name="T75" fmla="*/ 124 h 190"/>
                <a:gd name="T76" fmla="*/ 3 w 49"/>
                <a:gd name="T77" fmla="*/ 128 h 190"/>
                <a:gd name="T78" fmla="*/ 4 w 49"/>
                <a:gd name="T79" fmla="*/ 128 h 190"/>
                <a:gd name="T80" fmla="*/ 9 w 49"/>
                <a:gd name="T81" fmla="*/ 126 h 190"/>
                <a:gd name="T82" fmla="*/ 5 w 49"/>
                <a:gd name="T83" fmla="*/ 130 h 190"/>
                <a:gd name="T84" fmla="*/ 7 w 49"/>
                <a:gd name="T85" fmla="*/ 148 h 190"/>
                <a:gd name="T86" fmla="*/ 6 w 49"/>
                <a:gd name="T87" fmla="*/ 148 h 190"/>
                <a:gd name="T88" fmla="*/ 5 w 49"/>
                <a:gd name="T89" fmla="*/ 152 h 190"/>
                <a:gd name="T90" fmla="*/ 6 w 49"/>
                <a:gd name="T91" fmla="*/ 154 h 190"/>
                <a:gd name="T92" fmla="*/ 9 w 49"/>
                <a:gd name="T93" fmla="*/ 156 h 190"/>
                <a:gd name="T94" fmla="*/ 10 w 49"/>
                <a:gd name="T95" fmla="*/ 162 h 190"/>
                <a:gd name="T96" fmla="*/ 10 w 49"/>
                <a:gd name="T97" fmla="*/ 161 h 190"/>
                <a:gd name="T98" fmla="*/ 11 w 49"/>
                <a:gd name="T99" fmla="*/ 167 h 190"/>
                <a:gd name="T100" fmla="*/ 14 w 49"/>
                <a:gd name="T101" fmla="*/ 169 h 190"/>
                <a:gd name="T102" fmla="*/ 15 w 49"/>
                <a:gd name="T103" fmla="*/ 169 h 190"/>
                <a:gd name="T104" fmla="*/ 17 w 49"/>
                <a:gd name="T105" fmla="*/ 172 h 190"/>
                <a:gd name="T106" fmla="*/ 21 w 49"/>
                <a:gd name="T107" fmla="*/ 177 h 190"/>
                <a:gd name="T108" fmla="*/ 22 w 49"/>
                <a:gd name="T109" fmla="*/ 180 h 190"/>
                <a:gd name="T110" fmla="*/ 26 w 49"/>
                <a:gd name="T111" fmla="*/ 180 h 190"/>
                <a:gd name="T112" fmla="*/ 27 w 49"/>
                <a:gd name="T113" fmla="*/ 181 h 190"/>
                <a:gd name="T114" fmla="*/ 31 w 49"/>
                <a:gd name="T115" fmla="*/ 179 h 190"/>
                <a:gd name="T116" fmla="*/ 48 w 49"/>
                <a:gd name="T117" fmla="*/ 188 h 190"/>
                <a:gd name="T118" fmla="*/ 45 w 49"/>
                <a:gd name="T119" fmla="*/ 186 h 190"/>
                <a:gd name="T120" fmla="*/ 41 w 49"/>
                <a:gd name="T121" fmla="*/ 18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" h="190">
                  <a:moveTo>
                    <a:pt x="42" y="184"/>
                  </a:moveTo>
                  <a:cubicBezTo>
                    <a:pt x="41" y="183"/>
                    <a:pt x="41" y="183"/>
                    <a:pt x="41" y="183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2"/>
                    <a:pt x="33" y="182"/>
                    <a:pt x="33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1" y="183"/>
                    <a:pt x="31" y="183"/>
                    <a:pt x="31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9" y="184"/>
                    <a:pt x="29" y="184"/>
                    <a:pt x="29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0" y="184"/>
                    <a:pt x="30" y="184"/>
                    <a:pt x="30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33" y="184"/>
                    <a:pt x="33" y="184"/>
                    <a:pt x="33" y="184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2" y="186"/>
                    <a:pt x="32" y="186"/>
                    <a:pt x="32" y="186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3" y="187"/>
                    <a:pt x="33" y="187"/>
                    <a:pt x="33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6"/>
                    <a:pt x="35" y="186"/>
                    <a:pt x="35" y="186"/>
                  </a:cubicBezTo>
                  <a:cubicBezTo>
                    <a:pt x="35" y="185"/>
                    <a:pt x="35" y="185"/>
                    <a:pt x="35" y="185"/>
                  </a:cubicBezTo>
                  <a:cubicBezTo>
                    <a:pt x="34" y="185"/>
                    <a:pt x="34" y="185"/>
                    <a:pt x="34" y="185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1" y="185"/>
                    <a:pt x="41" y="185"/>
                    <a:pt x="41" y="185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2" y="184"/>
                    <a:pt x="42" y="184"/>
                    <a:pt x="42" y="184"/>
                  </a:cubicBezTo>
                  <a:close/>
                  <a:moveTo>
                    <a:pt x="41" y="182"/>
                  </a:moveTo>
                  <a:cubicBezTo>
                    <a:pt x="40" y="182"/>
                    <a:pt x="40" y="182"/>
                    <a:pt x="40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5" y="180"/>
                    <a:pt x="35" y="180"/>
                    <a:pt x="35" y="180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9"/>
                    <a:pt x="34" y="179"/>
                    <a:pt x="34" y="179"/>
                  </a:cubicBezTo>
                  <a:cubicBezTo>
                    <a:pt x="34" y="178"/>
                    <a:pt x="34" y="178"/>
                    <a:pt x="34" y="178"/>
                  </a:cubicBezTo>
                  <a:cubicBezTo>
                    <a:pt x="35" y="178"/>
                    <a:pt x="35" y="178"/>
                    <a:pt x="35" y="178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6" y="176"/>
                    <a:pt x="36" y="176"/>
                    <a:pt x="36" y="176"/>
                  </a:cubicBezTo>
                  <a:cubicBezTo>
                    <a:pt x="34" y="176"/>
                    <a:pt x="34" y="176"/>
                    <a:pt x="34" y="176"/>
                  </a:cubicBezTo>
                  <a:cubicBezTo>
                    <a:pt x="34" y="177"/>
                    <a:pt x="34" y="177"/>
                    <a:pt x="34" y="177"/>
                  </a:cubicBezTo>
                  <a:cubicBezTo>
                    <a:pt x="33" y="177"/>
                    <a:pt x="33" y="177"/>
                    <a:pt x="33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5"/>
                    <a:pt x="32" y="175"/>
                    <a:pt x="32" y="175"/>
                  </a:cubicBezTo>
                  <a:cubicBezTo>
                    <a:pt x="32" y="174"/>
                    <a:pt x="32" y="174"/>
                    <a:pt x="32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32" y="172"/>
                    <a:pt x="32" y="172"/>
                    <a:pt x="32" y="172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4" y="173"/>
                    <a:pt x="34" y="173"/>
                    <a:pt x="34" y="173"/>
                  </a:cubicBezTo>
                  <a:cubicBezTo>
                    <a:pt x="35" y="172"/>
                    <a:pt x="35" y="172"/>
                    <a:pt x="35" y="172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5" y="170"/>
                    <a:pt x="35" y="170"/>
                    <a:pt x="35" y="170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8" y="170"/>
                    <a:pt x="38" y="170"/>
                    <a:pt x="38" y="170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39" y="175"/>
                    <a:pt x="39" y="175"/>
                    <a:pt x="39" y="175"/>
                  </a:cubicBezTo>
                  <a:cubicBezTo>
                    <a:pt x="41" y="182"/>
                    <a:pt x="41" y="182"/>
                    <a:pt x="41" y="182"/>
                  </a:cubicBezTo>
                  <a:close/>
                  <a:moveTo>
                    <a:pt x="38" y="169"/>
                  </a:moveTo>
                  <a:cubicBezTo>
                    <a:pt x="36" y="168"/>
                    <a:pt x="36" y="168"/>
                    <a:pt x="36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3" y="167"/>
                    <a:pt x="23" y="167"/>
                    <a:pt x="23" y="167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1" y="163"/>
                    <a:pt x="21" y="163"/>
                    <a:pt x="21" y="163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1" y="160"/>
                    <a:pt x="21" y="160"/>
                    <a:pt x="21" y="160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15" y="158"/>
                    <a:pt x="15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18" y="146"/>
                    <a:pt x="18" y="146"/>
                    <a:pt x="18" y="146"/>
                  </a:cubicBezTo>
                  <a:cubicBezTo>
                    <a:pt x="17" y="145"/>
                    <a:pt x="17" y="145"/>
                    <a:pt x="17" y="145"/>
                  </a:cubicBezTo>
                  <a:cubicBezTo>
                    <a:pt x="18" y="143"/>
                    <a:pt x="18" y="143"/>
                    <a:pt x="18" y="143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18" y="131"/>
                    <a:pt x="18" y="131"/>
                    <a:pt x="18" y="131"/>
                  </a:cubicBezTo>
                  <a:cubicBezTo>
                    <a:pt x="17" y="129"/>
                    <a:pt x="17" y="129"/>
                    <a:pt x="17" y="129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7" y="125"/>
                    <a:pt x="17" y="125"/>
                    <a:pt x="17" y="125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2" y="118"/>
                    <a:pt x="12" y="118"/>
                    <a:pt x="12" y="118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05"/>
                    <a:pt x="12" y="105"/>
                    <a:pt x="12" y="105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4" y="84"/>
                    <a:pt x="14" y="84"/>
                    <a:pt x="14" y="84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99"/>
                    <a:pt x="4" y="99"/>
                    <a:pt x="4" y="99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6"/>
                    <a:pt x="10" y="116"/>
                    <a:pt x="10" y="116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10" y="117"/>
                    <a:pt x="10" y="117"/>
                    <a:pt x="10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0" y="119"/>
                    <a:pt x="10" y="119"/>
                    <a:pt x="10" y="119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9" y="122"/>
                    <a:pt x="9" y="122"/>
                    <a:pt x="9" y="122"/>
                  </a:cubicBezTo>
                  <a:cubicBezTo>
                    <a:pt x="10" y="122"/>
                    <a:pt x="10" y="122"/>
                    <a:pt x="10" y="122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6"/>
                    <a:pt x="11" y="126"/>
                    <a:pt x="11" y="126"/>
                  </a:cubicBezTo>
                  <a:cubicBezTo>
                    <a:pt x="11" y="127"/>
                    <a:pt x="11" y="127"/>
                    <a:pt x="11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1"/>
                    <a:pt x="9" y="131"/>
                    <a:pt x="9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8"/>
                    <a:pt x="8" y="138"/>
                    <a:pt x="8" y="138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3" y="136"/>
                    <a:pt x="3" y="136"/>
                    <a:pt x="3" y="136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37"/>
                    <a:pt x="2" y="137"/>
                    <a:pt x="2" y="137"/>
                  </a:cubicBezTo>
                  <a:cubicBezTo>
                    <a:pt x="2" y="138"/>
                    <a:pt x="2" y="138"/>
                    <a:pt x="2" y="138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6" y="139"/>
                    <a:pt x="6" y="139"/>
                    <a:pt x="6" y="139"/>
                  </a:cubicBezTo>
                  <a:cubicBezTo>
                    <a:pt x="7" y="139"/>
                    <a:pt x="7" y="139"/>
                    <a:pt x="7" y="139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7" y="144"/>
                    <a:pt x="7" y="144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2" y="145"/>
                    <a:pt x="12" y="145"/>
                    <a:pt x="12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1" y="145"/>
                    <a:pt x="11" y="145"/>
                    <a:pt x="11" y="145"/>
                  </a:cubicBezTo>
                  <a:cubicBezTo>
                    <a:pt x="10" y="146"/>
                    <a:pt x="10" y="146"/>
                    <a:pt x="10" y="146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10" y="152"/>
                    <a:pt x="10" y="152"/>
                    <a:pt x="10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1" y="155"/>
                    <a:pt x="11" y="155"/>
                    <a:pt x="11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4"/>
                    <a:pt x="13" y="154"/>
                    <a:pt x="13" y="154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2" y="155"/>
                    <a:pt x="12" y="155"/>
                    <a:pt x="12" y="155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1" y="156"/>
                    <a:pt x="11" y="156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8"/>
                    <a:pt x="11" y="158"/>
                    <a:pt x="11" y="158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4" y="160"/>
                    <a:pt x="14" y="160"/>
                    <a:pt x="14" y="160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5" y="161"/>
                    <a:pt x="15" y="161"/>
                    <a:pt x="15" y="161"/>
                  </a:cubicBezTo>
                  <a:cubicBezTo>
                    <a:pt x="15" y="162"/>
                    <a:pt x="15" y="162"/>
                    <a:pt x="15" y="162"/>
                  </a:cubicBezTo>
                  <a:cubicBezTo>
                    <a:pt x="14" y="162"/>
                    <a:pt x="14" y="162"/>
                    <a:pt x="14" y="162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3" y="163"/>
                    <a:pt x="13" y="163"/>
                    <a:pt x="13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6" y="164"/>
                    <a:pt x="16" y="164"/>
                    <a:pt x="16" y="164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7"/>
                    <a:pt x="20" y="167"/>
                    <a:pt x="20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8" y="165"/>
                    <a:pt x="18" y="165"/>
                    <a:pt x="18" y="165"/>
                  </a:cubicBezTo>
                  <a:cubicBezTo>
                    <a:pt x="19" y="165"/>
                    <a:pt x="19" y="165"/>
                    <a:pt x="19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2" y="166"/>
                    <a:pt x="22" y="166"/>
                    <a:pt x="22" y="16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1" y="168"/>
                    <a:pt x="21" y="168"/>
                    <a:pt x="21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8"/>
                    <a:pt x="20" y="168"/>
                    <a:pt x="20" y="168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69"/>
                    <a:pt x="20" y="169"/>
                    <a:pt x="20" y="169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20" y="170"/>
                    <a:pt x="20" y="170"/>
                    <a:pt x="20" y="170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9" y="169"/>
                    <a:pt x="19" y="169"/>
                    <a:pt x="19" y="169"/>
                  </a:cubicBezTo>
                  <a:cubicBezTo>
                    <a:pt x="18" y="169"/>
                    <a:pt x="18" y="169"/>
                    <a:pt x="18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7" y="170"/>
                    <a:pt x="17" y="170"/>
                    <a:pt x="17" y="170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2"/>
                    <a:pt x="18" y="172"/>
                    <a:pt x="18" y="172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20" y="173"/>
                    <a:pt x="20" y="173"/>
                    <a:pt x="20" y="17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0" y="172"/>
                    <a:pt x="20" y="172"/>
                    <a:pt x="20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3" y="171"/>
                    <a:pt x="23" y="171"/>
                    <a:pt x="23" y="171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3" y="172"/>
                    <a:pt x="23" y="172"/>
                    <a:pt x="23" y="172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5" y="171"/>
                    <a:pt x="25" y="171"/>
                    <a:pt x="25" y="171"/>
                  </a:cubicBezTo>
                  <a:cubicBezTo>
                    <a:pt x="26" y="171"/>
                    <a:pt x="26" y="171"/>
                    <a:pt x="26" y="171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5" y="172"/>
                    <a:pt x="25" y="172"/>
                    <a:pt x="25" y="172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2" y="173"/>
                    <a:pt x="22" y="173"/>
                    <a:pt x="22" y="173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4"/>
                    <a:pt x="22" y="174"/>
                    <a:pt x="22" y="174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22" y="175"/>
                    <a:pt x="22" y="175"/>
                    <a:pt x="22" y="175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3" y="177"/>
                    <a:pt x="23" y="177"/>
                    <a:pt x="23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24" y="176"/>
                    <a:pt x="24" y="176"/>
                    <a:pt x="24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5" y="175"/>
                    <a:pt x="25" y="175"/>
                    <a:pt x="25" y="175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6" y="174"/>
                    <a:pt x="26" y="174"/>
                    <a:pt x="26" y="174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8" y="173"/>
                    <a:pt x="28" y="173"/>
                    <a:pt x="28" y="173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6"/>
                    <a:pt x="25" y="176"/>
                    <a:pt x="25" y="17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28" y="179"/>
                    <a:pt x="28" y="179"/>
                    <a:pt x="28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29" y="179"/>
                    <a:pt x="29" y="179"/>
                    <a:pt x="29" y="179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79"/>
                    <a:pt x="30" y="179"/>
                    <a:pt x="30" y="179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0" y="177"/>
                    <a:pt x="30" y="177"/>
                    <a:pt x="30" y="177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74"/>
                    <a:pt x="30" y="174"/>
                    <a:pt x="30" y="174"/>
                  </a:cubicBezTo>
                  <a:cubicBezTo>
                    <a:pt x="30" y="173"/>
                    <a:pt x="30" y="173"/>
                    <a:pt x="30" y="173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31" y="172"/>
                    <a:pt x="31" y="172"/>
                    <a:pt x="31" y="172"/>
                  </a:cubicBezTo>
                  <a:cubicBezTo>
                    <a:pt x="33" y="171"/>
                    <a:pt x="33" y="171"/>
                    <a:pt x="33" y="171"/>
                  </a:cubicBezTo>
                  <a:cubicBezTo>
                    <a:pt x="33" y="170"/>
                    <a:pt x="33" y="170"/>
                    <a:pt x="33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70"/>
                    <a:pt x="34" y="170"/>
                    <a:pt x="34" y="170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7" y="169"/>
                    <a:pt x="37" y="169"/>
                    <a:pt x="37" y="169"/>
                  </a:cubicBezTo>
                  <a:cubicBezTo>
                    <a:pt x="38" y="169"/>
                    <a:pt x="38" y="169"/>
                    <a:pt x="38" y="169"/>
                  </a:cubicBezTo>
                  <a:close/>
                  <a:moveTo>
                    <a:pt x="46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7" y="190"/>
                    <a:pt x="47" y="190"/>
                  </a:cubicBezTo>
                  <a:cubicBezTo>
                    <a:pt x="47" y="190"/>
                    <a:pt x="46" y="190"/>
                    <a:pt x="46" y="190"/>
                  </a:cubicBezTo>
                  <a:close/>
                  <a:moveTo>
                    <a:pt x="6" y="117"/>
                  </a:move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20"/>
                    <a:pt x="6" y="120"/>
                    <a:pt x="6" y="120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lose/>
                  <a:moveTo>
                    <a:pt x="7" y="115"/>
                  </a:moveTo>
                  <a:cubicBezTo>
                    <a:pt x="8" y="115"/>
                    <a:pt x="8" y="115"/>
                    <a:pt x="8" y="115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7" y="115"/>
                    <a:pt x="7" y="115"/>
                    <a:pt x="7" y="115"/>
                  </a:cubicBezTo>
                  <a:close/>
                  <a:moveTo>
                    <a:pt x="2" y="123"/>
                  </a:moveTo>
                  <a:cubicBezTo>
                    <a:pt x="2" y="123"/>
                    <a:pt x="2" y="123"/>
                    <a:pt x="2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123"/>
                    <a:pt x="2" y="123"/>
                    <a:pt x="2" y="123"/>
                  </a:cubicBezTo>
                  <a:close/>
                  <a:moveTo>
                    <a:pt x="8" y="124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24"/>
                    <a:pt x="8" y="124"/>
                    <a:pt x="8" y="124"/>
                  </a:cubicBezTo>
                  <a:close/>
                  <a:moveTo>
                    <a:pt x="7" y="124"/>
                  </a:moveTo>
                  <a:cubicBezTo>
                    <a:pt x="7" y="124"/>
                    <a:pt x="7" y="124"/>
                    <a:pt x="7" y="12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7" y="124"/>
                    <a:pt x="7" y="124"/>
                    <a:pt x="7" y="124"/>
                  </a:cubicBezTo>
                  <a:close/>
                  <a:moveTo>
                    <a:pt x="5" y="123"/>
                  </a:moveTo>
                  <a:cubicBezTo>
                    <a:pt x="5" y="123"/>
                    <a:pt x="5" y="123"/>
                    <a:pt x="5" y="123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5" y="124"/>
                    <a:pt x="5" y="124"/>
                    <a:pt x="5" y="124"/>
                  </a:cubicBezTo>
                  <a:cubicBezTo>
                    <a:pt x="5" y="123"/>
                    <a:pt x="5" y="123"/>
                    <a:pt x="5" y="123"/>
                  </a:cubicBezTo>
                  <a:close/>
                  <a:moveTo>
                    <a:pt x="5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5"/>
                    <a:pt x="5" y="125"/>
                    <a:pt x="5" y="125"/>
                  </a:cubicBezTo>
                  <a:close/>
                  <a:moveTo>
                    <a:pt x="4" y="126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4" y="126"/>
                    <a:pt x="4" y="126"/>
                  </a:cubicBezTo>
                  <a:close/>
                  <a:moveTo>
                    <a:pt x="3" y="127"/>
                  </a:move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7"/>
                    <a:pt x="3" y="127"/>
                    <a:pt x="3" y="127"/>
                  </a:cubicBezTo>
                  <a:close/>
                  <a:moveTo>
                    <a:pt x="7" y="127"/>
                  </a:moveTo>
                  <a:cubicBezTo>
                    <a:pt x="7" y="128"/>
                    <a:pt x="7" y="128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7" y="127"/>
                    <a:pt x="7" y="127"/>
                    <a:pt x="7" y="127"/>
                  </a:cubicBezTo>
                  <a:close/>
                  <a:moveTo>
                    <a:pt x="6" y="127"/>
                  </a:moveTo>
                  <a:cubicBezTo>
                    <a:pt x="7" y="126"/>
                    <a:pt x="7" y="126"/>
                    <a:pt x="7" y="126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lose/>
                  <a:moveTo>
                    <a:pt x="4" y="133"/>
                  </a:moveTo>
                  <a:cubicBezTo>
                    <a:pt x="4" y="133"/>
                    <a:pt x="4" y="133"/>
                    <a:pt x="4" y="133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4"/>
                    <a:pt x="4" y="134"/>
                    <a:pt x="4" y="134"/>
                  </a:cubicBezTo>
                  <a:cubicBezTo>
                    <a:pt x="4" y="133"/>
                    <a:pt x="4" y="133"/>
                    <a:pt x="4" y="133"/>
                  </a:cubicBezTo>
                  <a:close/>
                  <a:moveTo>
                    <a:pt x="4" y="128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27"/>
                    <a:pt x="4" y="127"/>
                    <a:pt x="4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4" y="128"/>
                    <a:pt x="4" y="128"/>
                    <a:pt x="4" y="128"/>
                  </a:cubicBezTo>
                  <a:close/>
                  <a:moveTo>
                    <a:pt x="2" y="129"/>
                  </a:moveTo>
                  <a:cubicBezTo>
                    <a:pt x="1" y="129"/>
                    <a:pt x="1" y="129"/>
                    <a:pt x="1" y="129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8"/>
                    <a:pt x="2" y="128"/>
                    <a:pt x="2" y="12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29"/>
                    <a:pt x="2" y="129"/>
                    <a:pt x="2" y="129"/>
                  </a:cubicBezTo>
                  <a:close/>
                  <a:moveTo>
                    <a:pt x="5" y="132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5" y="132"/>
                    <a:pt x="5" y="132"/>
                    <a:pt x="5" y="132"/>
                  </a:cubicBezTo>
                  <a:close/>
                  <a:moveTo>
                    <a:pt x="6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6" y="133"/>
                    <a:pt x="6" y="133"/>
                    <a:pt x="6" y="133"/>
                  </a:cubicBezTo>
                  <a:close/>
                  <a:moveTo>
                    <a:pt x="8" y="126"/>
                  </a:moveTo>
                  <a:cubicBezTo>
                    <a:pt x="8" y="125"/>
                    <a:pt x="8" y="125"/>
                    <a:pt x="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6"/>
                    <a:pt x="8" y="126"/>
                    <a:pt x="8" y="126"/>
                  </a:cubicBezTo>
                  <a:close/>
                  <a:moveTo>
                    <a:pt x="9" y="126"/>
                  </a:moveTo>
                  <a:cubicBezTo>
                    <a:pt x="10" y="126"/>
                    <a:pt x="10" y="126"/>
                    <a:pt x="10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9" y="129"/>
                    <a:pt x="9" y="129"/>
                    <a:pt x="9" y="12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ubicBezTo>
                    <a:pt x="9" y="127"/>
                    <a:pt x="9" y="127"/>
                    <a:pt x="9" y="127"/>
                  </a:cubicBezTo>
                  <a:cubicBezTo>
                    <a:pt x="9" y="126"/>
                    <a:pt x="9" y="126"/>
                    <a:pt x="9" y="126"/>
                  </a:cubicBezTo>
                  <a:close/>
                  <a:moveTo>
                    <a:pt x="4" y="129"/>
                  </a:moveTo>
                  <a:cubicBezTo>
                    <a:pt x="5" y="128"/>
                    <a:pt x="5" y="128"/>
                    <a:pt x="5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5" y="129"/>
                    <a:pt x="4" y="129"/>
                    <a:pt x="4" y="129"/>
                  </a:cubicBezTo>
                  <a:close/>
                  <a:moveTo>
                    <a:pt x="5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5" y="130"/>
                    <a:pt x="5" y="130"/>
                    <a:pt x="5" y="130"/>
                  </a:cubicBezTo>
                  <a:close/>
                  <a:moveTo>
                    <a:pt x="6" y="131"/>
                  </a:moveTo>
                  <a:cubicBezTo>
                    <a:pt x="7" y="130"/>
                    <a:pt x="7" y="130"/>
                    <a:pt x="7" y="130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6" y="131"/>
                    <a:pt x="6" y="131"/>
                    <a:pt x="6" y="131"/>
                  </a:cubicBezTo>
                  <a:close/>
                  <a:moveTo>
                    <a:pt x="5" y="133"/>
                  </a:moveTo>
                  <a:cubicBezTo>
                    <a:pt x="5" y="132"/>
                    <a:pt x="5" y="132"/>
                    <a:pt x="5" y="132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5" y="134"/>
                    <a:pt x="5" y="134"/>
                    <a:pt x="5" y="134"/>
                  </a:cubicBezTo>
                  <a:cubicBezTo>
                    <a:pt x="5" y="133"/>
                    <a:pt x="5" y="133"/>
                    <a:pt x="5" y="133"/>
                  </a:cubicBezTo>
                  <a:close/>
                  <a:moveTo>
                    <a:pt x="7" y="148"/>
                  </a:move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7" y="148"/>
                    <a:pt x="7" y="148"/>
                    <a:pt x="7" y="148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5"/>
                    <a:pt x="5" y="145"/>
                    <a:pt x="5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8" y="149"/>
                    <a:pt x="8" y="149"/>
                    <a:pt x="8" y="149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48"/>
                    <a:pt x="7" y="148"/>
                    <a:pt x="7" y="148"/>
                  </a:cubicBezTo>
                  <a:close/>
                  <a:moveTo>
                    <a:pt x="4" y="147"/>
                  </a:moveTo>
                  <a:cubicBezTo>
                    <a:pt x="4" y="146"/>
                    <a:pt x="4" y="146"/>
                    <a:pt x="4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7" y="149"/>
                    <a:pt x="7" y="149"/>
                    <a:pt x="7" y="149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6" y="150"/>
                    <a:pt x="6" y="150"/>
                    <a:pt x="6" y="150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7"/>
                    <a:pt x="4" y="147"/>
                    <a:pt x="4" y="147"/>
                  </a:cubicBezTo>
                  <a:close/>
                  <a:moveTo>
                    <a:pt x="4" y="148"/>
                  </a:moveTo>
                  <a:cubicBezTo>
                    <a:pt x="4" y="148"/>
                    <a:pt x="4" y="148"/>
                    <a:pt x="4" y="148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49"/>
                    <a:pt x="5" y="149"/>
                    <a:pt x="5" y="149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49"/>
                    <a:pt x="4" y="149"/>
                    <a:pt x="4" y="149"/>
                  </a:cubicBezTo>
                  <a:cubicBezTo>
                    <a:pt x="4" y="148"/>
                    <a:pt x="4" y="148"/>
                    <a:pt x="4" y="148"/>
                  </a:cubicBezTo>
                  <a:close/>
                  <a:moveTo>
                    <a:pt x="5" y="153"/>
                  </a:moveTo>
                  <a:cubicBezTo>
                    <a:pt x="5" y="153"/>
                    <a:pt x="5" y="153"/>
                    <a:pt x="5" y="153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5" y="153"/>
                    <a:pt x="5" y="153"/>
                    <a:pt x="5" y="153"/>
                  </a:cubicBezTo>
                  <a:close/>
                  <a:moveTo>
                    <a:pt x="7" y="156"/>
                  </a:move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5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7" y="156"/>
                    <a:pt x="7" y="156"/>
                    <a:pt x="7" y="156"/>
                  </a:cubicBezTo>
                  <a:close/>
                  <a:moveTo>
                    <a:pt x="9" y="156"/>
                  </a:moveTo>
                  <a:cubicBezTo>
                    <a:pt x="9" y="157"/>
                    <a:pt x="9" y="157"/>
                    <a:pt x="9" y="157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7" y="155"/>
                    <a:pt x="7" y="155"/>
                    <a:pt x="7" y="155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2"/>
                    <a:pt x="7" y="152"/>
                    <a:pt x="7" y="152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7" y="150"/>
                    <a:pt x="7" y="150"/>
                    <a:pt x="7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9" y="150"/>
                    <a:pt x="9" y="150"/>
                    <a:pt x="9" y="150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10" y="155"/>
                    <a:pt x="10" y="155"/>
                    <a:pt x="10" y="155"/>
                  </a:cubicBezTo>
                  <a:cubicBezTo>
                    <a:pt x="10" y="156"/>
                    <a:pt x="10" y="156"/>
                    <a:pt x="10" y="156"/>
                  </a:cubicBezTo>
                  <a:cubicBezTo>
                    <a:pt x="10" y="157"/>
                    <a:pt x="10" y="157"/>
                    <a:pt x="10" y="157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9" y="156"/>
                    <a:pt x="9" y="156"/>
                    <a:pt x="9" y="156"/>
                  </a:cubicBezTo>
                  <a:close/>
                  <a:moveTo>
                    <a:pt x="8" y="160"/>
                  </a:moveTo>
                  <a:cubicBezTo>
                    <a:pt x="8" y="159"/>
                    <a:pt x="8" y="159"/>
                    <a:pt x="8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0"/>
                    <a:pt x="8" y="160"/>
                    <a:pt x="8" y="160"/>
                  </a:cubicBezTo>
                  <a:close/>
                  <a:moveTo>
                    <a:pt x="8" y="161"/>
                  </a:moveTo>
                  <a:cubicBezTo>
                    <a:pt x="8" y="160"/>
                    <a:pt x="8" y="160"/>
                    <a:pt x="8" y="160"/>
                  </a:cubicBezTo>
                  <a:cubicBezTo>
                    <a:pt x="9" y="160"/>
                    <a:pt x="9" y="160"/>
                    <a:pt x="9" y="160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lose/>
                  <a:moveTo>
                    <a:pt x="9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1"/>
                    <a:pt x="9" y="161"/>
                  </a:cubicBezTo>
                  <a:close/>
                  <a:moveTo>
                    <a:pt x="10" y="160"/>
                  </a:moveTo>
                  <a:cubicBezTo>
                    <a:pt x="10" y="160"/>
                    <a:pt x="10" y="160"/>
                    <a:pt x="10" y="160"/>
                  </a:cubicBezTo>
                  <a:cubicBezTo>
                    <a:pt x="10" y="160"/>
                    <a:pt x="10" y="160"/>
                    <a:pt x="10" y="160"/>
                  </a:cubicBezTo>
                  <a:cubicBezTo>
                    <a:pt x="11" y="160"/>
                    <a:pt x="11" y="160"/>
                    <a:pt x="11" y="160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3" y="162"/>
                    <a:pt x="13" y="162"/>
                    <a:pt x="13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1" y="161"/>
                    <a:pt x="11" y="161"/>
                    <a:pt x="11" y="161"/>
                  </a:cubicBezTo>
                  <a:cubicBezTo>
                    <a:pt x="10" y="160"/>
                    <a:pt x="10" y="160"/>
                    <a:pt x="10" y="160"/>
                  </a:cubicBezTo>
                  <a:close/>
                  <a:moveTo>
                    <a:pt x="10" y="161"/>
                  </a:moveTo>
                  <a:cubicBezTo>
                    <a:pt x="10" y="161"/>
                    <a:pt x="10" y="161"/>
                    <a:pt x="10" y="161"/>
                  </a:cubicBezTo>
                  <a:cubicBezTo>
                    <a:pt x="11" y="162"/>
                    <a:pt x="11" y="162"/>
                    <a:pt x="11" y="162"/>
                  </a:cubicBezTo>
                  <a:cubicBezTo>
                    <a:pt x="12" y="163"/>
                    <a:pt x="12" y="163"/>
                    <a:pt x="12" y="163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0" y="162"/>
                    <a:pt x="10" y="162"/>
                    <a:pt x="10" y="162"/>
                  </a:cubicBezTo>
                  <a:cubicBezTo>
                    <a:pt x="10" y="161"/>
                    <a:pt x="10" y="161"/>
                    <a:pt x="10" y="161"/>
                  </a:cubicBezTo>
                  <a:close/>
                  <a:moveTo>
                    <a:pt x="11" y="165"/>
                  </a:moveTo>
                  <a:cubicBezTo>
                    <a:pt x="10" y="166"/>
                    <a:pt x="10" y="166"/>
                    <a:pt x="10" y="166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1" y="164"/>
                    <a:pt x="11" y="164"/>
                    <a:pt x="11" y="164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2" y="165"/>
                    <a:pt x="12" y="165"/>
                    <a:pt x="12" y="165"/>
                  </a:cubicBezTo>
                  <a:cubicBezTo>
                    <a:pt x="11" y="165"/>
                    <a:pt x="11" y="165"/>
                    <a:pt x="11" y="165"/>
                  </a:cubicBezTo>
                  <a:close/>
                  <a:moveTo>
                    <a:pt x="12" y="169"/>
                  </a:moveTo>
                  <a:cubicBezTo>
                    <a:pt x="11" y="169"/>
                    <a:pt x="11" y="169"/>
                    <a:pt x="11" y="169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2" y="169"/>
                    <a:pt x="12" y="169"/>
                    <a:pt x="12" y="169"/>
                  </a:cubicBezTo>
                  <a:close/>
                  <a:moveTo>
                    <a:pt x="12" y="167"/>
                  </a:moveTo>
                  <a:cubicBezTo>
                    <a:pt x="12" y="167"/>
                    <a:pt x="12" y="167"/>
                    <a:pt x="12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7"/>
                    <a:pt x="13" y="167"/>
                    <a:pt x="13" y="167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8"/>
                    <a:pt x="13" y="168"/>
                    <a:pt x="13" y="168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8"/>
                    <a:pt x="12" y="168"/>
                    <a:pt x="12" y="168"/>
                  </a:cubicBezTo>
                  <a:cubicBezTo>
                    <a:pt x="12" y="167"/>
                    <a:pt x="12" y="167"/>
                    <a:pt x="12" y="167"/>
                  </a:cubicBezTo>
                  <a:close/>
                  <a:moveTo>
                    <a:pt x="14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lose/>
                  <a:moveTo>
                    <a:pt x="13" y="171"/>
                  </a:moveTo>
                  <a:cubicBezTo>
                    <a:pt x="13" y="171"/>
                    <a:pt x="13" y="171"/>
                    <a:pt x="13" y="171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4" y="170"/>
                    <a:pt x="14" y="170"/>
                    <a:pt x="14" y="170"/>
                  </a:cubicBezTo>
                  <a:cubicBezTo>
                    <a:pt x="13" y="171"/>
                    <a:pt x="13" y="171"/>
                    <a:pt x="13" y="171"/>
                  </a:cubicBezTo>
                  <a:close/>
                  <a:moveTo>
                    <a:pt x="16" y="168"/>
                  </a:moveTo>
                  <a:cubicBezTo>
                    <a:pt x="15" y="168"/>
                    <a:pt x="15" y="168"/>
                    <a:pt x="15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6"/>
                    <a:pt x="15" y="166"/>
                    <a:pt x="15" y="166"/>
                  </a:cubicBezTo>
                  <a:cubicBezTo>
                    <a:pt x="15" y="167"/>
                    <a:pt x="15" y="167"/>
                    <a:pt x="15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6" y="168"/>
                    <a:pt x="16" y="168"/>
                  </a:cubicBezTo>
                  <a:close/>
                  <a:moveTo>
                    <a:pt x="16" y="170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lose/>
                  <a:moveTo>
                    <a:pt x="16" y="171"/>
                  </a:moveTo>
                  <a:cubicBezTo>
                    <a:pt x="15" y="170"/>
                    <a:pt x="15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1"/>
                    <a:pt x="16" y="171"/>
                    <a:pt x="16" y="171"/>
                  </a:cubicBezTo>
                  <a:cubicBezTo>
                    <a:pt x="16" y="171"/>
                    <a:pt x="16" y="171"/>
                    <a:pt x="16" y="171"/>
                  </a:cubicBezTo>
                  <a:close/>
                  <a:moveTo>
                    <a:pt x="17" y="173"/>
                  </a:moveTo>
                  <a:cubicBezTo>
                    <a:pt x="17" y="173"/>
                    <a:pt x="17" y="173"/>
                    <a:pt x="17" y="173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17" y="173"/>
                    <a:pt x="17" y="173"/>
                    <a:pt x="17" y="173"/>
                  </a:cubicBezTo>
                  <a:close/>
                  <a:moveTo>
                    <a:pt x="20" y="177"/>
                  </a:moveTo>
                  <a:cubicBezTo>
                    <a:pt x="19" y="177"/>
                    <a:pt x="19" y="177"/>
                    <a:pt x="19" y="177"/>
                  </a:cubicBezTo>
                  <a:cubicBezTo>
                    <a:pt x="18" y="177"/>
                    <a:pt x="18" y="177"/>
                    <a:pt x="18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7" y="176"/>
                    <a:pt x="17" y="176"/>
                    <a:pt x="17" y="176"/>
                  </a:cubicBezTo>
                  <a:cubicBezTo>
                    <a:pt x="16" y="176"/>
                    <a:pt x="16" y="176"/>
                    <a:pt x="16" y="176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5" y="174"/>
                    <a:pt x="15" y="174"/>
                    <a:pt x="15" y="174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6" y="175"/>
                    <a:pt x="16" y="175"/>
                    <a:pt x="16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8" y="175"/>
                    <a:pt x="18" y="175"/>
                    <a:pt x="18" y="175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0" y="176"/>
                    <a:pt x="20" y="176"/>
                    <a:pt x="20" y="176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1" y="177"/>
                    <a:pt x="21" y="177"/>
                    <a:pt x="21" y="177"/>
                  </a:cubicBezTo>
                  <a:cubicBezTo>
                    <a:pt x="20" y="177"/>
                    <a:pt x="20" y="177"/>
                    <a:pt x="20" y="177"/>
                  </a:cubicBezTo>
                  <a:close/>
                  <a:moveTo>
                    <a:pt x="17" y="177"/>
                  </a:moveTo>
                  <a:cubicBezTo>
                    <a:pt x="17" y="177"/>
                    <a:pt x="17" y="178"/>
                    <a:pt x="17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7" y="177"/>
                    <a:pt x="17" y="177"/>
                    <a:pt x="17" y="177"/>
                  </a:cubicBezTo>
                  <a:close/>
                  <a:moveTo>
                    <a:pt x="23" y="181"/>
                  </a:moveTo>
                  <a:cubicBezTo>
                    <a:pt x="23" y="181"/>
                    <a:pt x="23" y="181"/>
                    <a:pt x="23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3" y="181"/>
                    <a:pt x="23" y="181"/>
                    <a:pt x="23" y="181"/>
                  </a:cubicBezTo>
                  <a:close/>
                  <a:moveTo>
                    <a:pt x="25" y="181"/>
                  </a:moveTo>
                  <a:cubicBezTo>
                    <a:pt x="25" y="182"/>
                    <a:pt x="25" y="182"/>
                    <a:pt x="25" y="182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8"/>
                    <a:pt x="19" y="178"/>
                    <a:pt x="19" y="178"/>
                  </a:cubicBezTo>
                  <a:cubicBezTo>
                    <a:pt x="19" y="177"/>
                    <a:pt x="19" y="177"/>
                    <a:pt x="19" y="177"/>
                  </a:cubicBezTo>
                  <a:cubicBezTo>
                    <a:pt x="20" y="177"/>
                    <a:pt x="20" y="177"/>
                    <a:pt x="20" y="177"/>
                  </a:cubicBezTo>
                  <a:cubicBezTo>
                    <a:pt x="20" y="178"/>
                    <a:pt x="20" y="178"/>
                    <a:pt x="20" y="178"/>
                  </a:cubicBezTo>
                  <a:cubicBezTo>
                    <a:pt x="21" y="178"/>
                    <a:pt x="21" y="178"/>
                    <a:pt x="21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2" y="178"/>
                    <a:pt x="22" y="178"/>
                    <a:pt x="22" y="178"/>
                  </a:cubicBezTo>
                  <a:cubicBezTo>
                    <a:pt x="24" y="178"/>
                    <a:pt x="24" y="178"/>
                    <a:pt x="24" y="178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5" y="179"/>
                    <a:pt x="25" y="179"/>
                    <a:pt x="25" y="179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0"/>
                    <a:pt x="25" y="180"/>
                    <a:pt x="25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25" y="181"/>
                    <a:pt x="25" y="181"/>
                    <a:pt x="25" y="181"/>
                  </a:cubicBezTo>
                  <a:cubicBezTo>
                    <a:pt x="25" y="181"/>
                    <a:pt x="25" y="181"/>
                    <a:pt x="25" y="181"/>
                  </a:cubicBezTo>
                  <a:close/>
                  <a:moveTo>
                    <a:pt x="26" y="181"/>
                  </a:move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6" y="181"/>
                    <a:pt x="26" y="181"/>
                    <a:pt x="26" y="181"/>
                  </a:cubicBezTo>
                  <a:close/>
                  <a:moveTo>
                    <a:pt x="31" y="180"/>
                  </a:moveTo>
                  <a:cubicBezTo>
                    <a:pt x="31" y="181"/>
                    <a:pt x="31" y="181"/>
                    <a:pt x="31" y="181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9" y="181"/>
                    <a:pt x="29" y="181"/>
                    <a:pt x="29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27" y="180"/>
                    <a:pt x="27" y="180"/>
                    <a:pt x="27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0" y="181"/>
                    <a:pt x="30" y="181"/>
                    <a:pt x="30" y="181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1" y="180"/>
                  </a:cubicBezTo>
                  <a:close/>
                  <a:moveTo>
                    <a:pt x="34" y="180"/>
                  </a:moveTo>
                  <a:cubicBezTo>
                    <a:pt x="33" y="180"/>
                    <a:pt x="33" y="180"/>
                    <a:pt x="33" y="180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9"/>
                    <a:pt x="33" y="179"/>
                    <a:pt x="33" y="179"/>
                  </a:cubicBezTo>
                  <a:cubicBezTo>
                    <a:pt x="33" y="178"/>
                    <a:pt x="33" y="178"/>
                    <a:pt x="33" y="178"/>
                  </a:cubicBezTo>
                  <a:cubicBezTo>
                    <a:pt x="32" y="178"/>
                    <a:pt x="32" y="178"/>
                    <a:pt x="32" y="178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1" y="178"/>
                    <a:pt x="31" y="178"/>
                    <a:pt x="31" y="178"/>
                  </a:cubicBezTo>
                  <a:cubicBezTo>
                    <a:pt x="32" y="179"/>
                    <a:pt x="32" y="179"/>
                    <a:pt x="32" y="179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2" y="180"/>
                    <a:pt x="32" y="180"/>
                    <a:pt x="32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lose/>
                  <a:moveTo>
                    <a:pt x="30" y="186"/>
                  </a:moveTo>
                  <a:cubicBezTo>
                    <a:pt x="31" y="186"/>
                    <a:pt x="31" y="186"/>
                    <a:pt x="31" y="186"/>
                  </a:cubicBezTo>
                  <a:cubicBezTo>
                    <a:pt x="31" y="186"/>
                    <a:pt x="31" y="186"/>
                    <a:pt x="31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6"/>
                    <a:pt x="30" y="186"/>
                    <a:pt x="30" y="186"/>
                  </a:cubicBezTo>
                  <a:close/>
                  <a:moveTo>
                    <a:pt x="31" y="185"/>
                  </a:moveTo>
                  <a:cubicBezTo>
                    <a:pt x="30" y="185"/>
                    <a:pt x="30" y="185"/>
                    <a:pt x="30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ubicBezTo>
                    <a:pt x="31" y="185"/>
                    <a:pt x="31" y="185"/>
                    <a:pt x="31" y="185"/>
                  </a:cubicBezTo>
                  <a:close/>
                  <a:moveTo>
                    <a:pt x="48" y="190"/>
                  </a:moveTo>
                  <a:cubicBezTo>
                    <a:pt x="48" y="189"/>
                    <a:pt x="48" y="189"/>
                    <a:pt x="48" y="189"/>
                  </a:cubicBezTo>
                  <a:cubicBezTo>
                    <a:pt x="48" y="189"/>
                    <a:pt x="48" y="189"/>
                    <a:pt x="48" y="189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90"/>
                    <a:pt x="48" y="190"/>
                    <a:pt x="48" y="190"/>
                  </a:cubicBezTo>
                  <a:close/>
                  <a:moveTo>
                    <a:pt x="37" y="186"/>
                  </a:moveTo>
                  <a:cubicBezTo>
                    <a:pt x="38" y="185"/>
                    <a:pt x="38" y="185"/>
                    <a:pt x="38" y="185"/>
                  </a:cubicBezTo>
                  <a:cubicBezTo>
                    <a:pt x="38" y="185"/>
                    <a:pt x="38" y="185"/>
                    <a:pt x="38" y="185"/>
                  </a:cubicBezTo>
                  <a:cubicBezTo>
                    <a:pt x="39" y="185"/>
                    <a:pt x="39" y="185"/>
                    <a:pt x="39" y="185"/>
                  </a:cubicBezTo>
                  <a:cubicBezTo>
                    <a:pt x="40" y="185"/>
                    <a:pt x="40" y="185"/>
                    <a:pt x="40" y="185"/>
                  </a:cubicBezTo>
                  <a:cubicBezTo>
                    <a:pt x="42" y="185"/>
                    <a:pt x="42" y="185"/>
                    <a:pt x="42" y="185"/>
                  </a:cubicBezTo>
                  <a:cubicBezTo>
                    <a:pt x="43" y="184"/>
                    <a:pt x="43" y="184"/>
                    <a:pt x="43" y="184"/>
                  </a:cubicBezTo>
                  <a:cubicBezTo>
                    <a:pt x="45" y="185"/>
                    <a:pt x="45" y="185"/>
                    <a:pt x="45" y="185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84"/>
                    <a:pt x="47" y="184"/>
                    <a:pt x="47" y="184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7" y="186"/>
                    <a:pt x="47" y="186"/>
                    <a:pt x="47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5" y="186"/>
                    <a:pt x="45" y="186"/>
                    <a:pt x="45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6"/>
                    <a:pt x="44" y="186"/>
                    <a:pt x="44" y="186"/>
                  </a:cubicBezTo>
                  <a:cubicBezTo>
                    <a:pt x="44" y="185"/>
                    <a:pt x="44" y="185"/>
                    <a:pt x="44" y="185"/>
                  </a:cubicBezTo>
                  <a:cubicBezTo>
                    <a:pt x="43" y="185"/>
                    <a:pt x="43" y="185"/>
                    <a:pt x="43" y="185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2" y="186"/>
                    <a:pt x="42" y="186"/>
                    <a:pt x="42" y="186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3" y="187"/>
                    <a:pt x="43" y="187"/>
                    <a:pt x="43" y="187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5" y="189"/>
                    <a:pt x="45" y="189"/>
                    <a:pt x="45" y="189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7"/>
                    <a:pt x="41" y="187"/>
                    <a:pt x="41" y="187"/>
                  </a:cubicBezTo>
                  <a:cubicBezTo>
                    <a:pt x="40" y="187"/>
                    <a:pt x="40" y="187"/>
                    <a:pt x="40" y="187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9" y="188"/>
                    <a:pt x="39" y="188"/>
                    <a:pt x="39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38" y="186"/>
                    <a:pt x="38" y="186"/>
                    <a:pt x="38" y="186"/>
                  </a:cubicBezTo>
                  <a:lnTo>
                    <a:pt x="37" y="18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Rectangle 190"/>
            <p:cNvSpPr>
              <a:spLocks noChangeArrowheads="1"/>
            </p:cNvSpPr>
            <p:nvPr/>
          </p:nvSpPr>
          <p:spPr bwMode="auto">
            <a:xfrm>
              <a:off x="3002529" y="2846591"/>
              <a:ext cx="1287" cy="514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191"/>
            <p:cNvSpPr>
              <a:spLocks noEditPoints="1"/>
            </p:cNvSpPr>
            <p:nvPr/>
          </p:nvSpPr>
          <p:spPr bwMode="auto">
            <a:xfrm>
              <a:off x="3011537" y="2851738"/>
              <a:ext cx="14153" cy="14153"/>
            </a:xfrm>
            <a:custGeom>
              <a:avLst/>
              <a:gdLst>
                <a:gd name="T0" fmla="*/ 11 w 11"/>
                <a:gd name="T1" fmla="*/ 11 h 11"/>
                <a:gd name="T2" fmla="*/ 7 w 11"/>
                <a:gd name="T3" fmla="*/ 11 h 11"/>
                <a:gd name="T4" fmla="*/ 7 w 11"/>
                <a:gd name="T5" fmla="*/ 11 h 11"/>
                <a:gd name="T6" fmla="*/ 11 w 11"/>
                <a:gd name="T7" fmla="*/ 11 h 11"/>
                <a:gd name="T8" fmla="*/ 11 w 11"/>
                <a:gd name="T9" fmla="*/ 11 h 11"/>
                <a:gd name="T10" fmla="*/ 7 w 11"/>
                <a:gd name="T11" fmla="*/ 0 h 11"/>
                <a:gd name="T12" fmla="*/ 4 w 11"/>
                <a:gd name="T13" fmla="*/ 4 h 11"/>
                <a:gd name="T14" fmla="*/ 7 w 11"/>
                <a:gd name="T15" fmla="*/ 4 h 11"/>
                <a:gd name="T16" fmla="*/ 11 w 11"/>
                <a:gd name="T17" fmla="*/ 8 h 11"/>
                <a:gd name="T18" fmla="*/ 7 w 11"/>
                <a:gd name="T19" fmla="*/ 0 h 11"/>
                <a:gd name="T20" fmla="*/ 7 w 11"/>
                <a:gd name="T21" fmla="*/ 0 h 11"/>
                <a:gd name="T22" fmla="*/ 0 w 11"/>
                <a:gd name="T23" fmla="*/ 4 h 11"/>
                <a:gd name="T24" fmla="*/ 4 w 11"/>
                <a:gd name="T25" fmla="*/ 8 h 11"/>
                <a:gd name="T26" fmla="*/ 4 w 11"/>
                <a:gd name="T27" fmla="*/ 11 h 11"/>
                <a:gd name="T28" fmla="*/ 0 w 11"/>
                <a:gd name="T29" fmla="*/ 4 h 11"/>
                <a:gd name="T30" fmla="*/ 0 w 11"/>
                <a:gd name="T31" fmla="*/ 4 h 11"/>
                <a:gd name="T32" fmla="*/ 0 w 11"/>
                <a:gd name="T3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lnTo>
                    <a:pt x="7" y="11"/>
                  </a:lnTo>
                  <a:lnTo>
                    <a:pt x="7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7" y="0"/>
                  </a:moveTo>
                  <a:lnTo>
                    <a:pt x="4" y="4"/>
                  </a:lnTo>
                  <a:lnTo>
                    <a:pt x="7" y="4"/>
                  </a:lnTo>
                  <a:lnTo>
                    <a:pt x="11" y="8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0" y="4"/>
                  </a:moveTo>
                  <a:lnTo>
                    <a:pt x="4" y="8"/>
                  </a:lnTo>
                  <a:lnTo>
                    <a:pt x="4" y="1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192"/>
            <p:cNvSpPr>
              <a:spLocks/>
            </p:cNvSpPr>
            <p:nvPr/>
          </p:nvSpPr>
          <p:spPr bwMode="auto">
            <a:xfrm>
              <a:off x="3016684" y="2871037"/>
              <a:ext cx="3860" cy="900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193"/>
            <p:cNvSpPr>
              <a:spLocks noEditPoints="1"/>
            </p:cNvSpPr>
            <p:nvPr/>
          </p:nvSpPr>
          <p:spPr bwMode="auto">
            <a:xfrm>
              <a:off x="3016683" y="2885191"/>
              <a:ext cx="14153" cy="28306"/>
            </a:xfrm>
            <a:custGeom>
              <a:avLst/>
              <a:gdLst>
                <a:gd name="T0" fmla="*/ 7 w 11"/>
                <a:gd name="T1" fmla="*/ 15 h 22"/>
                <a:gd name="T2" fmla="*/ 3 w 11"/>
                <a:gd name="T3" fmla="*/ 19 h 22"/>
                <a:gd name="T4" fmla="*/ 3 w 11"/>
                <a:gd name="T5" fmla="*/ 22 h 22"/>
                <a:gd name="T6" fmla="*/ 7 w 11"/>
                <a:gd name="T7" fmla="*/ 22 h 22"/>
                <a:gd name="T8" fmla="*/ 11 w 11"/>
                <a:gd name="T9" fmla="*/ 19 h 22"/>
                <a:gd name="T10" fmla="*/ 7 w 11"/>
                <a:gd name="T11" fmla="*/ 15 h 22"/>
                <a:gd name="T12" fmla="*/ 7 w 11"/>
                <a:gd name="T13" fmla="*/ 15 h 22"/>
                <a:gd name="T14" fmla="*/ 0 w 11"/>
                <a:gd name="T15" fmla="*/ 0 h 22"/>
                <a:gd name="T16" fmla="*/ 7 w 11"/>
                <a:gd name="T17" fmla="*/ 4 h 22"/>
                <a:gd name="T18" fmla="*/ 11 w 11"/>
                <a:gd name="T19" fmla="*/ 8 h 22"/>
                <a:gd name="T20" fmla="*/ 11 w 11"/>
                <a:gd name="T21" fmla="*/ 11 h 22"/>
                <a:gd name="T22" fmla="*/ 7 w 11"/>
                <a:gd name="T23" fmla="*/ 8 h 22"/>
                <a:gd name="T24" fmla="*/ 3 w 11"/>
                <a:gd name="T25" fmla="*/ 8 h 22"/>
                <a:gd name="T26" fmla="*/ 3 w 11"/>
                <a:gd name="T27" fmla="*/ 8 h 22"/>
                <a:gd name="T28" fmla="*/ 0 w 11"/>
                <a:gd name="T29" fmla="*/ 4 h 22"/>
                <a:gd name="T30" fmla="*/ 0 w 11"/>
                <a:gd name="T3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22">
                  <a:moveTo>
                    <a:pt x="7" y="15"/>
                  </a:moveTo>
                  <a:lnTo>
                    <a:pt x="3" y="19"/>
                  </a:lnTo>
                  <a:lnTo>
                    <a:pt x="3" y="22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7" y="15"/>
                  </a:lnTo>
                  <a:lnTo>
                    <a:pt x="7" y="15"/>
                  </a:lnTo>
                  <a:close/>
                  <a:moveTo>
                    <a:pt x="0" y="0"/>
                  </a:moveTo>
                  <a:lnTo>
                    <a:pt x="7" y="4"/>
                  </a:lnTo>
                  <a:lnTo>
                    <a:pt x="11" y="8"/>
                  </a:lnTo>
                  <a:lnTo>
                    <a:pt x="11" y="11"/>
                  </a:lnTo>
                  <a:lnTo>
                    <a:pt x="7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194"/>
            <p:cNvSpPr>
              <a:spLocks/>
            </p:cNvSpPr>
            <p:nvPr/>
          </p:nvSpPr>
          <p:spPr bwMode="auto">
            <a:xfrm>
              <a:off x="3053994" y="2918643"/>
              <a:ext cx="5147" cy="5147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0 h 4"/>
                <a:gd name="T4" fmla="*/ 0 w 4"/>
                <a:gd name="T5" fmla="*/ 4 h 4"/>
                <a:gd name="T6" fmla="*/ 4 w 4"/>
                <a:gd name="T7" fmla="*/ 4 h 4"/>
                <a:gd name="T8" fmla="*/ 4 w 4"/>
                <a:gd name="T9" fmla="*/ 0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195"/>
            <p:cNvSpPr>
              <a:spLocks noEditPoints="1"/>
            </p:cNvSpPr>
            <p:nvPr/>
          </p:nvSpPr>
          <p:spPr bwMode="auto">
            <a:xfrm>
              <a:off x="3006390" y="2913497"/>
              <a:ext cx="14153" cy="29593"/>
            </a:xfrm>
            <a:custGeom>
              <a:avLst/>
              <a:gdLst>
                <a:gd name="T0" fmla="*/ 2 w 3"/>
                <a:gd name="T1" fmla="*/ 6 h 6"/>
                <a:gd name="T2" fmla="*/ 2 w 3"/>
                <a:gd name="T3" fmla="*/ 5 h 6"/>
                <a:gd name="T4" fmla="*/ 1 w 3"/>
                <a:gd name="T5" fmla="*/ 5 h 6"/>
                <a:gd name="T6" fmla="*/ 0 w 3"/>
                <a:gd name="T7" fmla="*/ 6 h 6"/>
                <a:gd name="T8" fmla="*/ 1 w 3"/>
                <a:gd name="T9" fmla="*/ 6 h 6"/>
                <a:gd name="T10" fmla="*/ 2 w 3"/>
                <a:gd name="T11" fmla="*/ 6 h 6"/>
                <a:gd name="T12" fmla="*/ 2 w 3"/>
                <a:gd name="T13" fmla="*/ 4 h 6"/>
                <a:gd name="T14" fmla="*/ 3 w 3"/>
                <a:gd name="T15" fmla="*/ 5 h 6"/>
                <a:gd name="T16" fmla="*/ 2 w 3"/>
                <a:gd name="T17" fmla="*/ 5 h 6"/>
                <a:gd name="T18" fmla="*/ 2 w 3"/>
                <a:gd name="T19" fmla="*/ 4 h 6"/>
                <a:gd name="T20" fmla="*/ 3 w 3"/>
                <a:gd name="T21" fmla="*/ 0 h 6"/>
                <a:gd name="T22" fmla="*/ 3 w 3"/>
                <a:gd name="T23" fmla="*/ 1 h 6"/>
                <a:gd name="T24" fmla="*/ 3 w 3"/>
                <a:gd name="T25" fmla="*/ 2 h 6"/>
                <a:gd name="T26" fmla="*/ 3 w 3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6">
                  <a:moveTo>
                    <a:pt x="2" y="6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lose/>
                  <a:moveTo>
                    <a:pt x="2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lose/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196"/>
            <p:cNvSpPr>
              <a:spLocks noEditPoints="1"/>
            </p:cNvSpPr>
            <p:nvPr/>
          </p:nvSpPr>
          <p:spPr bwMode="auto">
            <a:xfrm>
              <a:off x="3002530" y="2961102"/>
              <a:ext cx="28306" cy="24446"/>
            </a:xfrm>
            <a:custGeom>
              <a:avLst/>
              <a:gdLst>
                <a:gd name="T0" fmla="*/ 18 w 22"/>
                <a:gd name="T1" fmla="*/ 0 h 19"/>
                <a:gd name="T2" fmla="*/ 22 w 22"/>
                <a:gd name="T3" fmla="*/ 0 h 19"/>
                <a:gd name="T4" fmla="*/ 22 w 22"/>
                <a:gd name="T5" fmla="*/ 0 h 19"/>
                <a:gd name="T6" fmla="*/ 18 w 22"/>
                <a:gd name="T7" fmla="*/ 0 h 19"/>
                <a:gd name="T8" fmla="*/ 18 w 22"/>
                <a:gd name="T9" fmla="*/ 0 h 19"/>
                <a:gd name="T10" fmla="*/ 18 w 22"/>
                <a:gd name="T11" fmla="*/ 4 h 19"/>
                <a:gd name="T12" fmla="*/ 11 w 22"/>
                <a:gd name="T13" fmla="*/ 4 h 19"/>
                <a:gd name="T14" fmla="*/ 11 w 22"/>
                <a:gd name="T15" fmla="*/ 4 h 19"/>
                <a:gd name="T16" fmla="*/ 7 w 22"/>
                <a:gd name="T17" fmla="*/ 4 h 19"/>
                <a:gd name="T18" fmla="*/ 3 w 22"/>
                <a:gd name="T19" fmla="*/ 8 h 19"/>
                <a:gd name="T20" fmla="*/ 7 w 22"/>
                <a:gd name="T21" fmla="*/ 8 h 19"/>
                <a:gd name="T22" fmla="*/ 7 w 22"/>
                <a:gd name="T23" fmla="*/ 12 h 19"/>
                <a:gd name="T24" fmla="*/ 3 w 22"/>
                <a:gd name="T25" fmla="*/ 15 h 19"/>
                <a:gd name="T26" fmla="*/ 0 w 22"/>
                <a:gd name="T27" fmla="*/ 15 h 19"/>
                <a:gd name="T28" fmla="*/ 7 w 22"/>
                <a:gd name="T29" fmla="*/ 19 h 19"/>
                <a:gd name="T30" fmla="*/ 14 w 22"/>
                <a:gd name="T31" fmla="*/ 15 h 19"/>
                <a:gd name="T32" fmla="*/ 18 w 22"/>
                <a:gd name="T33" fmla="*/ 15 h 19"/>
                <a:gd name="T34" fmla="*/ 18 w 22"/>
                <a:gd name="T35" fmla="*/ 12 h 19"/>
                <a:gd name="T36" fmla="*/ 14 w 22"/>
                <a:gd name="T37" fmla="*/ 8 h 19"/>
                <a:gd name="T38" fmla="*/ 18 w 22"/>
                <a:gd name="T39" fmla="*/ 4 h 19"/>
                <a:gd name="T40" fmla="*/ 18 w 22"/>
                <a:gd name="T4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18" y="4"/>
                  </a:moveTo>
                  <a:lnTo>
                    <a:pt x="11" y="4"/>
                  </a:lnTo>
                  <a:lnTo>
                    <a:pt x="11" y="4"/>
                  </a:lnTo>
                  <a:lnTo>
                    <a:pt x="7" y="4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12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7" y="19"/>
                  </a:lnTo>
                  <a:lnTo>
                    <a:pt x="14" y="15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4" y="8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Rectangle 19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Rectangle 19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Rectangle 19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Rectangle 20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Rectangle 20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Rectangle 20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Rectangle 20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Rectangle 20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Rectangle 20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Rectangle 20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Rectangle 20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Rectangle 20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Rectangle 21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Rectangle 21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Rectangle 21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Rectangle 21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Rectangle 21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Rectangle 21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Rectangle 21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Rectangle 21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Rectangle 21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Rectangle 21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Rectangle 22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Rectangle 22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Rectangle 22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Rectangle 22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Rectangle 22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Rectangle 22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Rectangle 22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Rectangle 22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Rectangle 22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Rectangle 22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Rectangle 23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Rectangle 23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Rectangle 23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Rectangle 23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Rectangle 23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Rectangle 23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Rectangle 23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Rectangle 23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Rectangle 23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Rectangle 23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Rectangle 24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Rectangle 24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Rectangle 24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Rectangle 24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Rectangle 24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Rectangle 24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Rectangle 24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Rectangle 24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Rectangle 24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Rectangle 24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Rectangle 25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Rectangle 25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Rectangle 252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Rectangle 253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Rectangle 254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Rectangle 255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Rectangle 256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Rectangle 257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Rectangle 258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Rectangle 259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Rectangle 260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Rectangle 261"/>
            <p:cNvSpPr>
              <a:spLocks noChangeArrowheads="1"/>
            </p:cNvSpPr>
            <p:nvPr/>
          </p:nvSpPr>
          <p:spPr bwMode="auto">
            <a:xfrm>
              <a:off x="6127755" y="1553527"/>
              <a:ext cx="1287" cy="128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Freeform 168"/>
            <p:cNvSpPr>
              <a:spLocks noEditPoints="1"/>
            </p:cNvSpPr>
            <p:nvPr/>
          </p:nvSpPr>
          <p:spPr bwMode="auto">
            <a:xfrm>
              <a:off x="1786664" y="2036014"/>
              <a:ext cx="1196567" cy="639456"/>
            </a:xfrm>
            <a:custGeom>
              <a:avLst/>
              <a:gdLst>
                <a:gd name="T0" fmla="*/ 146 w 251"/>
                <a:gd name="T1" fmla="*/ 13 h 134"/>
                <a:gd name="T2" fmla="*/ 177 w 251"/>
                <a:gd name="T3" fmla="*/ 26 h 134"/>
                <a:gd name="T4" fmla="*/ 210 w 251"/>
                <a:gd name="T5" fmla="*/ 41 h 134"/>
                <a:gd name="T6" fmla="*/ 236 w 251"/>
                <a:gd name="T7" fmla="*/ 33 h 134"/>
                <a:gd name="T8" fmla="*/ 248 w 251"/>
                <a:gd name="T9" fmla="*/ 27 h 134"/>
                <a:gd name="T10" fmla="*/ 250 w 251"/>
                <a:gd name="T11" fmla="*/ 40 h 134"/>
                <a:gd name="T12" fmla="*/ 242 w 251"/>
                <a:gd name="T13" fmla="*/ 42 h 134"/>
                <a:gd name="T14" fmla="*/ 235 w 251"/>
                <a:gd name="T15" fmla="*/ 45 h 134"/>
                <a:gd name="T16" fmla="*/ 234 w 251"/>
                <a:gd name="T17" fmla="*/ 53 h 134"/>
                <a:gd name="T18" fmla="*/ 228 w 251"/>
                <a:gd name="T19" fmla="*/ 57 h 134"/>
                <a:gd name="T20" fmla="*/ 216 w 251"/>
                <a:gd name="T21" fmla="*/ 61 h 134"/>
                <a:gd name="T22" fmla="*/ 211 w 251"/>
                <a:gd name="T23" fmla="*/ 69 h 134"/>
                <a:gd name="T24" fmla="*/ 210 w 251"/>
                <a:gd name="T25" fmla="*/ 70 h 134"/>
                <a:gd name="T26" fmla="*/ 206 w 251"/>
                <a:gd name="T27" fmla="*/ 75 h 134"/>
                <a:gd name="T28" fmla="*/ 205 w 251"/>
                <a:gd name="T29" fmla="*/ 67 h 134"/>
                <a:gd name="T30" fmla="*/ 203 w 251"/>
                <a:gd name="T31" fmla="*/ 73 h 134"/>
                <a:gd name="T32" fmla="*/ 203 w 251"/>
                <a:gd name="T33" fmla="*/ 76 h 134"/>
                <a:gd name="T34" fmla="*/ 201 w 251"/>
                <a:gd name="T35" fmla="*/ 78 h 134"/>
                <a:gd name="T36" fmla="*/ 202 w 251"/>
                <a:gd name="T37" fmla="*/ 83 h 134"/>
                <a:gd name="T38" fmla="*/ 204 w 251"/>
                <a:gd name="T39" fmla="*/ 86 h 134"/>
                <a:gd name="T40" fmla="*/ 201 w 251"/>
                <a:gd name="T41" fmla="*/ 88 h 134"/>
                <a:gd name="T42" fmla="*/ 193 w 251"/>
                <a:gd name="T43" fmla="*/ 94 h 134"/>
                <a:gd name="T44" fmla="*/ 183 w 251"/>
                <a:gd name="T45" fmla="*/ 100 h 134"/>
                <a:gd name="T46" fmla="*/ 177 w 251"/>
                <a:gd name="T47" fmla="*/ 110 h 134"/>
                <a:gd name="T48" fmla="*/ 180 w 251"/>
                <a:gd name="T49" fmla="*/ 128 h 134"/>
                <a:gd name="T50" fmla="*/ 173 w 251"/>
                <a:gd name="T51" fmla="*/ 131 h 134"/>
                <a:gd name="T52" fmla="*/ 169 w 251"/>
                <a:gd name="T53" fmla="*/ 125 h 134"/>
                <a:gd name="T54" fmla="*/ 168 w 251"/>
                <a:gd name="T55" fmla="*/ 116 h 134"/>
                <a:gd name="T56" fmla="*/ 161 w 251"/>
                <a:gd name="T57" fmla="*/ 113 h 134"/>
                <a:gd name="T58" fmla="*/ 157 w 251"/>
                <a:gd name="T59" fmla="*/ 110 h 134"/>
                <a:gd name="T60" fmla="*/ 149 w 251"/>
                <a:gd name="T61" fmla="*/ 110 h 134"/>
                <a:gd name="T62" fmla="*/ 139 w 251"/>
                <a:gd name="T63" fmla="*/ 112 h 134"/>
                <a:gd name="T64" fmla="*/ 140 w 251"/>
                <a:gd name="T65" fmla="*/ 115 h 134"/>
                <a:gd name="T66" fmla="*/ 132 w 251"/>
                <a:gd name="T67" fmla="*/ 115 h 134"/>
                <a:gd name="T68" fmla="*/ 125 w 251"/>
                <a:gd name="T69" fmla="*/ 113 h 134"/>
                <a:gd name="T70" fmla="*/ 116 w 251"/>
                <a:gd name="T71" fmla="*/ 113 h 134"/>
                <a:gd name="T72" fmla="*/ 108 w 251"/>
                <a:gd name="T73" fmla="*/ 118 h 134"/>
                <a:gd name="T74" fmla="*/ 104 w 251"/>
                <a:gd name="T75" fmla="*/ 129 h 134"/>
                <a:gd name="T76" fmla="*/ 96 w 251"/>
                <a:gd name="T77" fmla="*/ 123 h 134"/>
                <a:gd name="T78" fmla="*/ 91 w 251"/>
                <a:gd name="T79" fmla="*/ 113 h 134"/>
                <a:gd name="T80" fmla="*/ 83 w 251"/>
                <a:gd name="T81" fmla="*/ 113 h 134"/>
                <a:gd name="T82" fmla="*/ 76 w 251"/>
                <a:gd name="T83" fmla="*/ 113 h 134"/>
                <a:gd name="T84" fmla="*/ 73 w 251"/>
                <a:gd name="T85" fmla="*/ 108 h 134"/>
                <a:gd name="T86" fmla="*/ 67 w 251"/>
                <a:gd name="T87" fmla="*/ 101 h 134"/>
                <a:gd name="T88" fmla="*/ 18 w 251"/>
                <a:gd name="T89" fmla="*/ 89 h 134"/>
                <a:gd name="T90" fmla="*/ 9 w 251"/>
                <a:gd name="T91" fmla="*/ 82 h 134"/>
                <a:gd name="T92" fmla="*/ 6 w 251"/>
                <a:gd name="T93" fmla="*/ 72 h 134"/>
                <a:gd name="T94" fmla="*/ 6 w 251"/>
                <a:gd name="T95" fmla="*/ 66 h 134"/>
                <a:gd name="T96" fmla="*/ 4 w 251"/>
                <a:gd name="T97" fmla="*/ 66 h 134"/>
                <a:gd name="T98" fmla="*/ 1 w 251"/>
                <a:gd name="T99" fmla="*/ 52 h 134"/>
                <a:gd name="T100" fmla="*/ 3 w 251"/>
                <a:gd name="T101" fmla="*/ 39 h 134"/>
                <a:gd name="T102" fmla="*/ 11 w 251"/>
                <a:gd name="T103" fmla="*/ 19 h 134"/>
                <a:gd name="T104" fmla="*/ 12 w 251"/>
                <a:gd name="T105" fmla="*/ 16 h 134"/>
                <a:gd name="T106" fmla="*/ 13 w 251"/>
                <a:gd name="T107" fmla="*/ 7 h 134"/>
                <a:gd name="T108" fmla="*/ 19 w 251"/>
                <a:gd name="T109" fmla="*/ 8 h 134"/>
                <a:gd name="T110" fmla="*/ 19 w 251"/>
                <a:gd name="T111" fmla="*/ 12 h 134"/>
                <a:gd name="T112" fmla="*/ 23 w 251"/>
                <a:gd name="T113" fmla="*/ 3 h 134"/>
                <a:gd name="T114" fmla="*/ 218 w 251"/>
                <a:gd name="T115" fmla="*/ 60 h 134"/>
                <a:gd name="T116" fmla="*/ 223 w 251"/>
                <a:gd name="T117" fmla="*/ 59 h 134"/>
                <a:gd name="T118" fmla="*/ 22 w 251"/>
                <a:gd name="T119" fmla="*/ 4 h 134"/>
                <a:gd name="T120" fmla="*/ 105 w 251"/>
                <a:gd name="T12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134">
                  <a:moveTo>
                    <a:pt x="22" y="0"/>
                  </a:moveTo>
                  <a:cubicBezTo>
                    <a:pt x="137" y="10"/>
                    <a:pt x="137" y="10"/>
                    <a:pt x="137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50" y="15"/>
                    <a:pt x="150" y="15"/>
                    <a:pt x="150" y="15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9" y="18"/>
                    <a:pt x="159" y="18"/>
                    <a:pt x="159" y="18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8" y="27"/>
                    <a:pt x="178" y="27"/>
                    <a:pt x="178" y="27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4" y="41"/>
                    <a:pt x="184" y="41"/>
                    <a:pt x="184" y="41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3" y="47"/>
                    <a:pt x="183" y="47"/>
                    <a:pt x="183" y="47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82" y="49"/>
                    <a:pt x="182" y="49"/>
                    <a:pt x="182" y="49"/>
                  </a:cubicBezTo>
                  <a:cubicBezTo>
                    <a:pt x="180" y="50"/>
                    <a:pt x="180" y="50"/>
                    <a:pt x="180" y="50"/>
                  </a:cubicBezTo>
                  <a:cubicBezTo>
                    <a:pt x="179" y="51"/>
                    <a:pt x="179" y="51"/>
                    <a:pt x="179" y="51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95" y="48"/>
                    <a:pt x="195" y="48"/>
                    <a:pt x="195" y="48"/>
                  </a:cubicBezTo>
                  <a:cubicBezTo>
                    <a:pt x="197" y="48"/>
                    <a:pt x="197" y="48"/>
                    <a:pt x="197" y="48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1" y="40"/>
                    <a:pt x="211" y="40"/>
                    <a:pt x="211" y="40"/>
                  </a:cubicBezTo>
                  <a:cubicBezTo>
                    <a:pt x="213" y="39"/>
                    <a:pt x="213" y="39"/>
                    <a:pt x="213" y="39"/>
                  </a:cubicBezTo>
                  <a:cubicBezTo>
                    <a:pt x="214" y="38"/>
                    <a:pt x="214" y="38"/>
                    <a:pt x="214" y="38"/>
                  </a:cubicBezTo>
                  <a:cubicBezTo>
                    <a:pt x="215" y="38"/>
                    <a:pt x="215" y="38"/>
                    <a:pt x="215" y="38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2" y="36"/>
                    <a:pt x="232" y="36"/>
                    <a:pt x="232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6"/>
                    <a:pt x="234" y="36"/>
                    <a:pt x="234" y="3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6" y="34"/>
                    <a:pt x="236" y="34"/>
                    <a:pt x="236" y="34"/>
                  </a:cubicBezTo>
                  <a:cubicBezTo>
                    <a:pt x="236" y="33"/>
                    <a:pt x="236" y="33"/>
                    <a:pt x="236" y="33"/>
                  </a:cubicBezTo>
                  <a:cubicBezTo>
                    <a:pt x="238" y="32"/>
                    <a:pt x="238" y="32"/>
                    <a:pt x="238" y="32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0"/>
                    <a:pt x="238" y="30"/>
                    <a:pt x="238" y="30"/>
                  </a:cubicBezTo>
                  <a:cubicBezTo>
                    <a:pt x="239" y="30"/>
                    <a:pt x="239" y="30"/>
                    <a:pt x="239" y="30"/>
                  </a:cubicBezTo>
                  <a:cubicBezTo>
                    <a:pt x="239" y="29"/>
                    <a:pt x="239" y="29"/>
                    <a:pt x="239" y="29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41" y="27"/>
                    <a:pt x="241" y="27"/>
                    <a:pt x="241" y="27"/>
                  </a:cubicBezTo>
                  <a:cubicBezTo>
                    <a:pt x="242" y="26"/>
                    <a:pt x="242" y="26"/>
                    <a:pt x="242" y="26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6"/>
                    <a:pt x="243" y="26"/>
                    <a:pt x="24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45" y="26"/>
                    <a:pt x="245" y="26"/>
                    <a:pt x="245" y="26"/>
                  </a:cubicBezTo>
                  <a:cubicBezTo>
                    <a:pt x="246" y="26"/>
                    <a:pt x="246" y="26"/>
                    <a:pt x="246" y="26"/>
                  </a:cubicBezTo>
                  <a:cubicBezTo>
                    <a:pt x="247" y="26"/>
                    <a:pt x="247" y="26"/>
                    <a:pt x="247" y="26"/>
                  </a:cubicBezTo>
                  <a:cubicBezTo>
                    <a:pt x="248" y="27"/>
                    <a:pt x="248" y="27"/>
                    <a:pt x="248" y="27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7" y="34"/>
                    <a:pt x="247" y="34"/>
                    <a:pt x="247" y="34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5"/>
                    <a:pt x="248" y="35"/>
                    <a:pt x="248" y="35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6"/>
                    <a:pt x="248" y="36"/>
                    <a:pt x="248" y="36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48" y="37"/>
                    <a:pt x="248" y="37"/>
                    <a:pt x="248" y="37"/>
                  </a:cubicBezTo>
                  <a:cubicBezTo>
                    <a:pt x="250" y="38"/>
                    <a:pt x="250" y="38"/>
                    <a:pt x="250" y="38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9"/>
                    <a:pt x="250" y="39"/>
                    <a:pt x="250" y="39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1" y="40"/>
                    <a:pt x="251" y="40"/>
                    <a:pt x="251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49" y="41"/>
                    <a:pt x="249" y="41"/>
                    <a:pt x="249" y="41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6" y="41"/>
                    <a:pt x="246" y="41"/>
                    <a:pt x="246" y="41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5" y="42"/>
                    <a:pt x="245" y="42"/>
                    <a:pt x="245" y="42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43" y="41"/>
                    <a:pt x="243" y="41"/>
                    <a:pt x="243" y="41"/>
                  </a:cubicBezTo>
                  <a:cubicBezTo>
                    <a:pt x="243" y="42"/>
                    <a:pt x="243" y="42"/>
                    <a:pt x="243" y="42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2" y="41"/>
                    <a:pt x="242" y="41"/>
                    <a:pt x="242" y="41"/>
                  </a:cubicBezTo>
                  <a:cubicBezTo>
                    <a:pt x="242" y="40"/>
                    <a:pt x="242" y="40"/>
                    <a:pt x="242" y="40"/>
                  </a:cubicBezTo>
                  <a:cubicBezTo>
                    <a:pt x="241" y="42"/>
                    <a:pt x="241" y="42"/>
                    <a:pt x="241" y="42"/>
                  </a:cubicBezTo>
                  <a:cubicBezTo>
                    <a:pt x="240" y="43"/>
                    <a:pt x="240" y="43"/>
                    <a:pt x="240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39" y="44"/>
                    <a:pt x="239" y="44"/>
                    <a:pt x="239" y="44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3"/>
                    <a:pt x="238" y="43"/>
                    <a:pt x="238" y="43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7" y="44"/>
                    <a:pt x="237" y="44"/>
                    <a:pt x="237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3" y="46"/>
                    <a:pt x="233" y="46"/>
                    <a:pt x="233" y="46"/>
                  </a:cubicBezTo>
                  <a:cubicBezTo>
                    <a:pt x="233" y="48"/>
                    <a:pt x="233" y="48"/>
                    <a:pt x="233" y="48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2" y="49"/>
                    <a:pt x="232" y="49"/>
                    <a:pt x="232" y="49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1" y="50"/>
                    <a:pt x="231" y="50"/>
                    <a:pt x="231" y="50"/>
                  </a:cubicBezTo>
                  <a:cubicBezTo>
                    <a:pt x="232" y="50"/>
                    <a:pt x="232" y="50"/>
                    <a:pt x="232" y="50"/>
                  </a:cubicBezTo>
                  <a:cubicBezTo>
                    <a:pt x="232" y="51"/>
                    <a:pt x="232" y="51"/>
                    <a:pt x="232" y="51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0" y="52"/>
                    <a:pt x="230" y="52"/>
                    <a:pt x="230" y="52"/>
                  </a:cubicBezTo>
                  <a:cubicBezTo>
                    <a:pt x="232" y="53"/>
                    <a:pt x="232" y="53"/>
                    <a:pt x="232" y="53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2" y="55"/>
                    <a:pt x="232" y="55"/>
                    <a:pt x="232" y="55"/>
                  </a:cubicBezTo>
                  <a:cubicBezTo>
                    <a:pt x="233" y="55"/>
                    <a:pt x="233" y="55"/>
                    <a:pt x="233" y="55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6"/>
                    <a:pt x="231" y="56"/>
                    <a:pt x="231" y="56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1" y="55"/>
                    <a:pt x="231" y="55"/>
                    <a:pt x="231" y="55"/>
                  </a:cubicBezTo>
                  <a:cubicBezTo>
                    <a:pt x="230" y="56"/>
                    <a:pt x="230" y="56"/>
                    <a:pt x="230" y="56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29" y="56"/>
                    <a:pt x="229" y="56"/>
                    <a:pt x="229" y="56"/>
                  </a:cubicBezTo>
                  <a:cubicBezTo>
                    <a:pt x="229" y="55"/>
                    <a:pt x="229" y="55"/>
                    <a:pt x="229" y="55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5"/>
                    <a:pt x="228" y="55"/>
                    <a:pt x="228" y="55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26" y="57"/>
                    <a:pt x="226" y="57"/>
                    <a:pt x="226" y="57"/>
                  </a:cubicBezTo>
                  <a:cubicBezTo>
                    <a:pt x="225" y="57"/>
                    <a:pt x="225" y="57"/>
                    <a:pt x="225" y="57"/>
                  </a:cubicBezTo>
                  <a:cubicBezTo>
                    <a:pt x="224" y="57"/>
                    <a:pt x="224" y="57"/>
                    <a:pt x="224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21" y="57"/>
                    <a:pt x="221" y="57"/>
                    <a:pt x="221" y="57"/>
                  </a:cubicBezTo>
                  <a:cubicBezTo>
                    <a:pt x="220" y="58"/>
                    <a:pt x="220" y="58"/>
                    <a:pt x="220" y="58"/>
                  </a:cubicBezTo>
                  <a:cubicBezTo>
                    <a:pt x="219" y="58"/>
                    <a:pt x="219" y="58"/>
                    <a:pt x="219" y="58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59"/>
                    <a:pt x="216" y="59"/>
                    <a:pt x="216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5" y="61"/>
                    <a:pt x="215" y="61"/>
                    <a:pt x="215" y="61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4" y="66"/>
                    <a:pt x="214" y="66"/>
                    <a:pt x="214" y="66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2" y="68"/>
                    <a:pt x="212" y="68"/>
                    <a:pt x="212" y="68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0" y="69"/>
                    <a:pt x="210" y="69"/>
                    <a:pt x="210" y="69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1" y="68"/>
                    <a:pt x="211" y="68"/>
                    <a:pt x="211" y="68"/>
                  </a:cubicBezTo>
                  <a:cubicBezTo>
                    <a:pt x="210" y="68"/>
                    <a:pt x="210" y="68"/>
                    <a:pt x="210" y="68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10" y="64"/>
                    <a:pt x="210" y="64"/>
                    <a:pt x="210" y="64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8" y="66"/>
                    <a:pt x="208" y="66"/>
                    <a:pt x="208" y="66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09" y="68"/>
                    <a:pt x="209" y="68"/>
                    <a:pt x="209" y="68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10" y="70"/>
                    <a:pt x="210" y="70"/>
                    <a:pt x="210" y="70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08" y="73"/>
                    <a:pt x="208" y="73"/>
                    <a:pt x="208" y="73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7" y="76"/>
                    <a:pt x="207" y="76"/>
                    <a:pt x="207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8"/>
                    <a:pt x="205" y="78"/>
                    <a:pt x="205" y="7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6" y="73"/>
                    <a:pt x="206" y="73"/>
                    <a:pt x="206" y="73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5" y="73"/>
                    <a:pt x="205" y="73"/>
                    <a:pt x="205" y="7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04" y="71"/>
                    <a:pt x="204" y="71"/>
                    <a:pt x="204" y="71"/>
                  </a:cubicBezTo>
                  <a:cubicBezTo>
                    <a:pt x="205" y="70"/>
                    <a:pt x="205" y="70"/>
                    <a:pt x="205" y="70"/>
                  </a:cubicBezTo>
                  <a:cubicBezTo>
                    <a:pt x="205" y="69"/>
                    <a:pt x="205" y="69"/>
                    <a:pt x="205" y="6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5" y="67"/>
                    <a:pt x="205" y="67"/>
                    <a:pt x="205" y="6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3" y="68"/>
                    <a:pt x="203" y="68"/>
                    <a:pt x="203" y="68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1"/>
                    <a:pt x="203" y="71"/>
                    <a:pt x="203" y="71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2" y="72"/>
                    <a:pt x="202" y="72"/>
                    <a:pt x="202" y="72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0"/>
                    <a:pt x="200" y="70"/>
                    <a:pt x="200" y="70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0" y="71"/>
                    <a:pt x="200" y="71"/>
                    <a:pt x="200" y="71"/>
                  </a:cubicBezTo>
                  <a:cubicBezTo>
                    <a:pt x="201" y="72"/>
                    <a:pt x="201" y="72"/>
                    <a:pt x="201" y="72"/>
                  </a:cubicBezTo>
                  <a:cubicBezTo>
                    <a:pt x="202" y="73"/>
                    <a:pt x="202" y="73"/>
                    <a:pt x="202" y="73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3" y="75"/>
                    <a:pt x="203" y="75"/>
                    <a:pt x="203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5"/>
                    <a:pt x="202" y="75"/>
                    <a:pt x="202" y="75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6"/>
                    <a:pt x="203" y="76"/>
                    <a:pt x="203" y="76"/>
                  </a:cubicBezTo>
                  <a:cubicBezTo>
                    <a:pt x="204" y="77"/>
                    <a:pt x="204" y="77"/>
                    <a:pt x="204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3" y="77"/>
                    <a:pt x="203" y="77"/>
                    <a:pt x="203" y="77"/>
                  </a:cubicBezTo>
                  <a:cubicBezTo>
                    <a:pt x="202" y="77"/>
                    <a:pt x="202" y="77"/>
                    <a:pt x="202" y="77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3" y="78"/>
                    <a:pt x="203" y="78"/>
                    <a:pt x="203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0" y="77"/>
                    <a:pt x="200" y="77"/>
                    <a:pt x="200" y="77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8"/>
                    <a:pt x="202" y="78"/>
                    <a:pt x="202" y="78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3" y="79"/>
                    <a:pt x="203" y="79"/>
                    <a:pt x="203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4" y="79"/>
                    <a:pt x="204" y="79"/>
                    <a:pt x="204" y="79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82"/>
                    <a:pt x="204" y="82"/>
                    <a:pt x="204" y="82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202" y="83"/>
                    <a:pt x="202" y="83"/>
                    <a:pt x="202" y="83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84"/>
                    <a:pt x="201" y="84"/>
                    <a:pt x="201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5"/>
                    <a:pt x="203" y="85"/>
                    <a:pt x="203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4" y="84"/>
                    <a:pt x="204" y="84"/>
                    <a:pt x="204" y="84"/>
                  </a:cubicBezTo>
                  <a:cubicBezTo>
                    <a:pt x="205" y="85"/>
                    <a:pt x="205" y="85"/>
                    <a:pt x="205" y="85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4" y="86"/>
                    <a:pt x="204" y="86"/>
                    <a:pt x="204" y="86"/>
                  </a:cubicBezTo>
                  <a:cubicBezTo>
                    <a:pt x="203" y="86"/>
                    <a:pt x="203" y="86"/>
                    <a:pt x="203" y="86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3" y="87"/>
                    <a:pt x="203" y="87"/>
                    <a:pt x="203" y="87"/>
                  </a:cubicBezTo>
                  <a:cubicBezTo>
                    <a:pt x="202" y="87"/>
                    <a:pt x="202" y="87"/>
                    <a:pt x="202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200" y="87"/>
                    <a:pt x="200" y="87"/>
                    <a:pt x="200" y="87"/>
                  </a:cubicBezTo>
                  <a:cubicBezTo>
                    <a:pt x="201" y="87"/>
                    <a:pt x="201" y="87"/>
                    <a:pt x="201" y="87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1" y="88"/>
                    <a:pt x="201" y="88"/>
                    <a:pt x="201" y="88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200" y="89"/>
                    <a:pt x="200" y="89"/>
                    <a:pt x="200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1" y="89"/>
                    <a:pt x="201" y="89"/>
                    <a:pt x="201" y="89"/>
                  </a:cubicBezTo>
                  <a:cubicBezTo>
                    <a:pt x="202" y="89"/>
                    <a:pt x="202" y="89"/>
                    <a:pt x="202" y="89"/>
                  </a:cubicBezTo>
                  <a:cubicBezTo>
                    <a:pt x="201" y="90"/>
                    <a:pt x="201" y="90"/>
                    <a:pt x="201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199" y="90"/>
                    <a:pt x="199" y="90"/>
                    <a:pt x="199" y="90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196" y="91"/>
                    <a:pt x="196" y="91"/>
                    <a:pt x="196" y="91"/>
                  </a:cubicBezTo>
                  <a:cubicBezTo>
                    <a:pt x="194" y="93"/>
                    <a:pt x="194" y="93"/>
                    <a:pt x="194" y="93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3" y="94"/>
                    <a:pt x="193" y="94"/>
                    <a:pt x="193" y="94"/>
                  </a:cubicBezTo>
                  <a:cubicBezTo>
                    <a:pt x="192" y="94"/>
                    <a:pt x="192" y="94"/>
                    <a:pt x="192" y="94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90" y="95"/>
                    <a:pt x="190" y="95"/>
                    <a:pt x="190" y="95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7"/>
                    <a:pt x="188" y="97"/>
                    <a:pt x="188" y="97"/>
                  </a:cubicBezTo>
                  <a:cubicBezTo>
                    <a:pt x="188" y="98"/>
                    <a:pt x="188" y="98"/>
                    <a:pt x="188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7" y="98"/>
                    <a:pt x="187" y="98"/>
                    <a:pt x="187" y="98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84" y="99"/>
                    <a:pt x="184" y="99"/>
                    <a:pt x="184" y="9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0"/>
                    <a:pt x="183" y="100"/>
                    <a:pt x="183" y="100"/>
                  </a:cubicBezTo>
                  <a:cubicBezTo>
                    <a:pt x="182" y="100"/>
                    <a:pt x="182" y="100"/>
                    <a:pt x="182" y="100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9" y="103"/>
                    <a:pt x="179" y="103"/>
                    <a:pt x="179" y="103"/>
                  </a:cubicBezTo>
                  <a:cubicBezTo>
                    <a:pt x="178" y="103"/>
                    <a:pt x="178" y="103"/>
                    <a:pt x="178" y="103"/>
                  </a:cubicBezTo>
                  <a:cubicBezTo>
                    <a:pt x="177" y="104"/>
                    <a:pt x="177" y="104"/>
                    <a:pt x="177" y="104"/>
                  </a:cubicBezTo>
                  <a:cubicBezTo>
                    <a:pt x="177" y="105"/>
                    <a:pt x="177" y="105"/>
                    <a:pt x="177" y="105"/>
                  </a:cubicBezTo>
                  <a:cubicBezTo>
                    <a:pt x="177" y="107"/>
                    <a:pt x="177" y="107"/>
                    <a:pt x="177" y="107"/>
                  </a:cubicBezTo>
                  <a:cubicBezTo>
                    <a:pt x="176" y="109"/>
                    <a:pt x="176" y="109"/>
                    <a:pt x="176" y="109"/>
                  </a:cubicBezTo>
                  <a:cubicBezTo>
                    <a:pt x="177" y="110"/>
                    <a:pt x="177" y="110"/>
                    <a:pt x="177" y="110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77" y="113"/>
                    <a:pt x="177" y="113"/>
                    <a:pt x="177" y="113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179" y="119"/>
                    <a:pt x="179" y="119"/>
                    <a:pt x="179" y="119"/>
                  </a:cubicBezTo>
                  <a:cubicBezTo>
                    <a:pt x="178" y="120"/>
                    <a:pt x="178" y="120"/>
                    <a:pt x="178" y="120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9" y="122"/>
                    <a:pt x="179" y="122"/>
                    <a:pt x="179" y="122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80" y="125"/>
                    <a:pt x="180" y="125"/>
                    <a:pt x="180" y="125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6"/>
                    <a:pt x="180" y="126"/>
                    <a:pt x="180" y="126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9"/>
                    <a:pt x="180" y="129"/>
                    <a:pt x="180" y="129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2"/>
                    <a:pt x="178" y="132"/>
                    <a:pt x="178" y="132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77" y="133"/>
                    <a:pt x="177" y="133"/>
                    <a:pt x="177" y="133"/>
                  </a:cubicBezTo>
                  <a:cubicBezTo>
                    <a:pt x="176" y="134"/>
                    <a:pt x="176" y="134"/>
                    <a:pt x="176" y="134"/>
                  </a:cubicBezTo>
                  <a:cubicBezTo>
                    <a:pt x="175" y="134"/>
                    <a:pt x="175" y="134"/>
                    <a:pt x="175" y="134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75" y="133"/>
                    <a:pt x="175" y="133"/>
                    <a:pt x="175" y="133"/>
                  </a:cubicBezTo>
                  <a:cubicBezTo>
                    <a:pt x="173" y="132"/>
                    <a:pt x="173" y="132"/>
                    <a:pt x="173" y="132"/>
                  </a:cubicBezTo>
                  <a:cubicBezTo>
                    <a:pt x="174" y="131"/>
                    <a:pt x="174" y="131"/>
                    <a:pt x="174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3" y="131"/>
                    <a:pt x="173" y="131"/>
                    <a:pt x="173" y="131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29"/>
                    <a:pt x="172" y="129"/>
                    <a:pt x="172" y="129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2" y="126"/>
                    <a:pt x="172" y="126"/>
                    <a:pt x="172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1" y="126"/>
                    <a:pt x="171" y="126"/>
                    <a:pt x="171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169" y="124"/>
                    <a:pt x="169" y="124"/>
                    <a:pt x="169" y="124"/>
                  </a:cubicBezTo>
                  <a:cubicBezTo>
                    <a:pt x="169" y="123"/>
                    <a:pt x="169" y="123"/>
                    <a:pt x="169" y="123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1"/>
                    <a:pt x="169" y="121"/>
                    <a:pt x="169" y="121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9" y="120"/>
                    <a:pt x="169" y="120"/>
                    <a:pt x="169" y="120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67" y="113"/>
                    <a:pt x="167" y="113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2"/>
                    <a:pt x="166" y="112"/>
                    <a:pt x="166" y="112"/>
                  </a:cubicBezTo>
                  <a:cubicBezTo>
                    <a:pt x="165" y="111"/>
                    <a:pt x="165" y="111"/>
                    <a:pt x="165" y="111"/>
                  </a:cubicBezTo>
                  <a:cubicBezTo>
                    <a:pt x="164" y="111"/>
                    <a:pt x="164" y="111"/>
                    <a:pt x="164" y="111"/>
                  </a:cubicBezTo>
                  <a:cubicBezTo>
                    <a:pt x="163" y="111"/>
                    <a:pt x="163" y="111"/>
                    <a:pt x="163" y="111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3" y="112"/>
                    <a:pt x="163" y="112"/>
                    <a:pt x="163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2" y="112"/>
                    <a:pt x="162" y="112"/>
                    <a:pt x="162" y="112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60" y="113"/>
                    <a:pt x="160" y="113"/>
                    <a:pt x="160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3"/>
                    <a:pt x="159" y="113"/>
                    <a:pt x="159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8" y="111"/>
                    <a:pt x="158" y="111"/>
                    <a:pt x="158" y="111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7" y="111"/>
                    <a:pt x="157" y="111"/>
                    <a:pt x="157" y="111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10"/>
                    <a:pt x="155" y="110"/>
                    <a:pt x="155" y="110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49" y="110"/>
                    <a:pt x="149" y="110"/>
                    <a:pt x="149" y="110"/>
                  </a:cubicBezTo>
                  <a:cubicBezTo>
                    <a:pt x="148" y="110"/>
                    <a:pt x="148" y="110"/>
                    <a:pt x="148" y="110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109"/>
                    <a:pt x="147" y="109"/>
                    <a:pt x="147" y="109"/>
                  </a:cubicBezTo>
                  <a:cubicBezTo>
                    <a:pt x="146" y="110"/>
                    <a:pt x="146" y="110"/>
                    <a:pt x="146" y="110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9"/>
                    <a:pt x="144" y="109"/>
                    <a:pt x="144" y="109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41" y="110"/>
                    <a:pt x="141" y="110"/>
                    <a:pt x="141" y="110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8" y="112"/>
                    <a:pt x="138" y="112"/>
                    <a:pt x="138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0" y="112"/>
                    <a:pt x="140" y="112"/>
                    <a:pt x="140" y="112"/>
                  </a:cubicBezTo>
                  <a:cubicBezTo>
                    <a:pt x="141" y="112"/>
                    <a:pt x="141" y="112"/>
                    <a:pt x="141" y="112"/>
                  </a:cubicBezTo>
                  <a:cubicBezTo>
                    <a:pt x="140" y="113"/>
                    <a:pt x="140" y="113"/>
                    <a:pt x="140" y="113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39" y="114"/>
                    <a:pt x="139" y="114"/>
                    <a:pt x="139" y="114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1" y="116"/>
                    <a:pt x="141" y="116"/>
                    <a:pt x="141" y="116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9" y="115"/>
                    <a:pt x="139" y="115"/>
                    <a:pt x="139" y="115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7" y="115"/>
                    <a:pt x="137" y="115"/>
                    <a:pt x="137" y="115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2" y="115"/>
                    <a:pt x="132" y="115"/>
                    <a:pt x="132" y="115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1" y="113"/>
                    <a:pt x="131" y="113"/>
                    <a:pt x="131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13"/>
                    <a:pt x="126" y="113"/>
                    <a:pt x="126" y="113"/>
                  </a:cubicBezTo>
                  <a:cubicBezTo>
                    <a:pt x="125" y="113"/>
                    <a:pt x="125" y="113"/>
                    <a:pt x="125" y="113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1" y="113"/>
                    <a:pt x="121" y="113"/>
                    <a:pt x="121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19" y="114"/>
                    <a:pt x="119" y="114"/>
                    <a:pt x="119" y="114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3"/>
                    <a:pt x="118" y="113"/>
                    <a:pt x="118" y="113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8" y="111"/>
                    <a:pt x="118" y="111"/>
                    <a:pt x="118" y="111"/>
                  </a:cubicBezTo>
                  <a:cubicBezTo>
                    <a:pt x="118" y="112"/>
                    <a:pt x="118" y="112"/>
                    <a:pt x="118" y="112"/>
                  </a:cubicBezTo>
                  <a:cubicBezTo>
                    <a:pt x="117" y="113"/>
                    <a:pt x="117" y="113"/>
                    <a:pt x="117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2"/>
                    <a:pt x="116" y="112"/>
                    <a:pt x="116" y="11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5" y="115"/>
                    <a:pt x="115" y="115"/>
                    <a:pt x="115" y="115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2" y="117"/>
                    <a:pt x="112" y="117"/>
                    <a:pt x="112" y="117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8"/>
                    <a:pt x="110" y="118"/>
                    <a:pt x="110" y="118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8"/>
                    <a:pt x="108" y="118"/>
                    <a:pt x="108" y="118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1"/>
                    <a:pt x="105" y="121"/>
                    <a:pt x="105" y="121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3"/>
                    <a:pt x="104" y="123"/>
                    <a:pt x="104" y="123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3" y="125"/>
                    <a:pt x="103" y="125"/>
                    <a:pt x="103" y="12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2" y="130"/>
                    <a:pt x="102" y="130"/>
                    <a:pt x="102" y="130"/>
                  </a:cubicBezTo>
                  <a:cubicBezTo>
                    <a:pt x="101" y="129"/>
                    <a:pt x="101" y="129"/>
                    <a:pt x="101" y="129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8"/>
                    <a:pt x="97" y="128"/>
                    <a:pt x="97" y="128"/>
                  </a:cubicBezTo>
                  <a:cubicBezTo>
                    <a:pt x="97" y="127"/>
                    <a:pt x="97" y="127"/>
                    <a:pt x="97" y="127"/>
                  </a:cubicBezTo>
                  <a:cubicBezTo>
                    <a:pt x="97" y="126"/>
                    <a:pt x="97" y="126"/>
                    <a:pt x="97" y="126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0" y="112"/>
                    <a:pt x="90" y="112"/>
                    <a:pt x="90" y="112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5" y="111"/>
                    <a:pt x="85" y="111"/>
                    <a:pt x="85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4" y="111"/>
                    <a:pt x="84" y="111"/>
                    <a:pt x="84" y="111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1" y="115"/>
                    <a:pt x="81" y="115"/>
                    <a:pt x="81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79" y="114"/>
                    <a:pt x="79" y="114"/>
                    <a:pt x="79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7" y="113"/>
                    <a:pt x="77" y="113"/>
                    <a:pt x="77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5" y="111"/>
                    <a:pt x="75" y="111"/>
                    <a:pt x="75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4" y="108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67" y="101"/>
                    <a:pt x="67" y="101"/>
                    <a:pt x="67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20" y="90"/>
                    <a:pt x="20" y="90"/>
                    <a:pt x="20" y="90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5" y="87"/>
                    <a:pt x="15" y="87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lose/>
                  <a:moveTo>
                    <a:pt x="231" y="57"/>
                  </a:move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31" y="57"/>
                    <a:pt x="231" y="57"/>
                    <a:pt x="231" y="57"/>
                  </a:cubicBezTo>
                  <a:close/>
                  <a:moveTo>
                    <a:pt x="217" y="60"/>
                  </a:moveTo>
                  <a:cubicBezTo>
                    <a:pt x="217" y="61"/>
                    <a:pt x="217" y="61"/>
                    <a:pt x="217" y="6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22" y="59"/>
                    <a:pt x="222" y="59"/>
                    <a:pt x="222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5" y="59"/>
                    <a:pt x="225" y="59"/>
                    <a:pt x="225" y="59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4" y="58"/>
                    <a:pt x="224" y="58"/>
                    <a:pt x="224" y="58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0" y="59"/>
                    <a:pt x="220" y="59"/>
                    <a:pt x="220" y="59"/>
                  </a:cubicBezTo>
                  <a:cubicBezTo>
                    <a:pt x="219" y="59"/>
                    <a:pt x="219" y="59"/>
                    <a:pt x="219" y="59"/>
                  </a:cubicBezTo>
                  <a:cubicBezTo>
                    <a:pt x="218" y="59"/>
                    <a:pt x="218" y="59"/>
                    <a:pt x="218" y="59"/>
                  </a:cubicBezTo>
                  <a:cubicBezTo>
                    <a:pt x="217" y="59"/>
                    <a:pt x="217" y="59"/>
                    <a:pt x="217" y="59"/>
                  </a:cubicBezTo>
                  <a:cubicBezTo>
                    <a:pt x="216" y="60"/>
                    <a:pt x="216" y="60"/>
                    <a:pt x="216" y="60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7" y="60"/>
                    <a:pt x="217" y="60"/>
                    <a:pt x="217" y="60"/>
                  </a:cubicBezTo>
                  <a:close/>
                  <a:moveTo>
                    <a:pt x="22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lose/>
                  <a:moveTo>
                    <a:pt x="106" y="121"/>
                  </a:moveTo>
                  <a:cubicBezTo>
                    <a:pt x="107" y="121"/>
                    <a:pt x="107" y="121"/>
                    <a:pt x="107" y="121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106" y="121"/>
                    <a:pt x="106" y="121"/>
                    <a:pt x="106" y="121"/>
                  </a:cubicBezTo>
                  <a:close/>
                  <a:moveTo>
                    <a:pt x="105" y="123"/>
                  </a:moveTo>
                  <a:cubicBezTo>
                    <a:pt x="106" y="123"/>
                    <a:pt x="106" y="123"/>
                    <a:pt x="106" y="123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5" y="123"/>
                    <a:pt x="105" y="123"/>
                    <a:pt x="105" y="123"/>
                  </a:cubicBezTo>
                  <a:close/>
                  <a:moveTo>
                    <a:pt x="105" y="128"/>
                  </a:moveTo>
                  <a:cubicBezTo>
                    <a:pt x="104" y="127"/>
                    <a:pt x="104" y="127"/>
                    <a:pt x="104" y="127"/>
                  </a:cubicBezTo>
                  <a:cubicBezTo>
                    <a:pt x="105" y="125"/>
                    <a:pt x="105" y="125"/>
                    <a:pt x="105" y="125"/>
                  </a:cubicBezTo>
                  <a:cubicBezTo>
                    <a:pt x="105" y="123"/>
                    <a:pt x="105" y="123"/>
                    <a:pt x="105" y="123"/>
                  </a:cubicBezTo>
                  <a:cubicBezTo>
                    <a:pt x="104" y="125"/>
                    <a:pt x="104" y="125"/>
                    <a:pt x="104" y="125"/>
                  </a:cubicBezTo>
                  <a:cubicBezTo>
                    <a:pt x="104" y="127"/>
                    <a:pt x="104" y="127"/>
                    <a:pt x="104" y="127"/>
                  </a:cubicBezTo>
                  <a:cubicBezTo>
                    <a:pt x="104" y="127"/>
                    <a:pt x="105" y="128"/>
                    <a:pt x="10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5" name="Rectangle 27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6194" y="6813519"/>
            <a:ext cx="2412000" cy="0"/>
          </a:xfrm>
          <a:prstGeom prst="line">
            <a:avLst/>
          </a:prstGeom>
          <a:ln w="57150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2453699" y="6804993"/>
            <a:ext cx="241200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4893090" y="6808925"/>
            <a:ext cx="2412000" cy="0"/>
          </a:xfrm>
          <a:prstGeom prst="line">
            <a:avLst/>
          </a:prstGeom>
          <a:ln w="57150">
            <a:solidFill>
              <a:schemeClr val="accent3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7347596" y="6811803"/>
            <a:ext cx="2412000" cy="0"/>
          </a:xfrm>
          <a:prstGeom prst="line">
            <a:avLst/>
          </a:prstGeom>
          <a:ln w="57150">
            <a:solidFill>
              <a:schemeClr val="accent4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9790786" y="6811595"/>
            <a:ext cx="2412000" cy="0"/>
          </a:xfrm>
          <a:prstGeom prst="line">
            <a:avLst/>
          </a:prstGeom>
          <a:ln w="57150">
            <a:solidFill>
              <a:schemeClr val="accent5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Rectangle 281"/>
          <p:cNvSpPr/>
          <p:nvPr/>
        </p:nvSpPr>
        <p:spPr>
          <a:xfrm>
            <a:off x="-10786" y="2951130"/>
            <a:ext cx="12202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5400" b="1" dirty="0" smtClean="0">
                <a:solidFill>
                  <a:schemeClr val="accent2"/>
                </a:solidFill>
                <a:ea typeface="Roboto" panose="02000000000000000000" pitchFamily="2" charset="0"/>
                <a:cs typeface="Open Sans Light" panose="020B0306030504020204" pitchFamily="34" charset="0"/>
              </a:rPr>
              <a:t>THANK YOU FOR WATCHING</a:t>
            </a:r>
            <a:endParaRPr lang="id-ID" sz="5400" b="1" dirty="0">
              <a:solidFill>
                <a:schemeClr val="accent2"/>
              </a:solidFill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12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3371" y="6386732"/>
            <a:ext cx="478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F5F10C0-743D-4997-8D67-523AB9370FEB}" type="slidenum">
              <a:rPr lang="id-ID" sz="1400" b="1" smtClean="0">
                <a:solidFill>
                  <a:schemeClr val="bg1">
                    <a:lumMod val="50000"/>
                  </a:schemeClr>
                </a:solidFill>
              </a:rPr>
              <a:pPr algn="ctr"/>
              <a:t>2</a:t>
            </a:fld>
            <a:endParaRPr lang="id-ID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0" y="228609"/>
            <a:ext cx="12192000" cy="5872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en-US" sz="2400" b="1" dirty="0" err="1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</a:t>
            </a:r>
            <a:r>
              <a:rPr lang="en-US" sz="2400" b="1" dirty="0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Xây</a:t>
            </a:r>
            <a:r>
              <a:rPr lang="en-US" sz="2400" b="1" dirty="0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Dựng</a:t>
            </a:r>
            <a:r>
              <a:rPr lang="en-US" sz="2400" b="1" dirty="0" smtClean="0">
                <a:solidFill>
                  <a:schemeClr val="bg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Thống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73154" y="1183233"/>
            <a:ext cx="8428706" cy="2845192"/>
            <a:chOff x="722354" y="2097633"/>
            <a:chExt cx="8428706" cy="2845192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722354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rgbClr val="7030A0"/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871925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5021490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7171060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10" name="Title 13"/>
            <p:cNvSpPr txBox="1">
              <a:spLocks/>
            </p:cNvSpPr>
            <p:nvPr/>
          </p:nvSpPr>
          <p:spPr>
            <a:xfrm>
              <a:off x="812354" y="4114800"/>
              <a:ext cx="1800000" cy="37085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bg1">
                      <a:lumMod val="75000"/>
                    </a:schemeClr>
                  </a:solidFill>
                  <a:latin typeface="+mn-lt"/>
                  <a:ea typeface="Roboto" panose="02000000000000000000" pitchFamily="2" charset="0"/>
                </a:rPr>
                <a:t>Alarm Hub</a:t>
              </a:r>
              <a:endParaRPr lang="id-ID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11" name="Title 13"/>
            <p:cNvSpPr txBox="1">
              <a:spLocks/>
            </p:cNvSpPr>
            <p:nvPr/>
          </p:nvSpPr>
          <p:spPr>
            <a:xfrm>
              <a:off x="2894261" y="3827414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2"/>
                  </a:solidFill>
                  <a:latin typeface="+mn-lt"/>
                  <a:ea typeface="Roboto" panose="02000000000000000000" pitchFamily="2" charset="0"/>
                </a:rPr>
                <a:t>Wireless PIR</a:t>
              </a:r>
              <a:endParaRPr lang="id-ID" sz="1600" b="1" dirty="0" smtClean="0">
                <a:solidFill>
                  <a:schemeClr val="accent2"/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12" name="Title 13"/>
            <p:cNvSpPr txBox="1">
              <a:spLocks/>
            </p:cNvSpPr>
            <p:nvPr/>
          </p:nvSpPr>
          <p:spPr>
            <a:xfrm>
              <a:off x="5213090" y="3979813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3"/>
                  </a:solidFill>
                  <a:latin typeface="+mn-lt"/>
                  <a:ea typeface="Roboto" panose="02000000000000000000" pitchFamily="2" charset="0"/>
                </a:rPr>
                <a:t>Wireless Door Contact</a:t>
              </a:r>
              <a:endParaRPr lang="id-ID" sz="1600" b="1" dirty="0" smtClean="0">
                <a:solidFill>
                  <a:schemeClr val="accent3"/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13" name="Title 13"/>
            <p:cNvSpPr txBox="1">
              <a:spLocks/>
            </p:cNvSpPr>
            <p:nvPr/>
          </p:nvSpPr>
          <p:spPr>
            <a:xfrm>
              <a:off x="7324560" y="4005212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4"/>
                  </a:solidFill>
                  <a:latin typeface="+mn-lt"/>
                  <a:ea typeface="Roboto" panose="02000000000000000000" pitchFamily="2" charset="0"/>
                </a:rPr>
                <a:t>Wireless Curtain PIR</a:t>
              </a:r>
              <a:endParaRPr lang="id-ID" sz="1600" b="1" dirty="0" smtClean="0">
                <a:solidFill>
                  <a:schemeClr val="accent4"/>
                </a:solidFill>
                <a:latin typeface="+mn-lt"/>
                <a:ea typeface="Roboto" panose="02000000000000000000" pitchFamily="2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948125" y="3926433"/>
            <a:ext cx="8428705" cy="2828584"/>
            <a:chOff x="2871925" y="2097633"/>
            <a:chExt cx="8428705" cy="2828584"/>
          </a:xfrm>
        </p:grpSpPr>
        <p:sp>
          <p:nvSpPr>
            <p:cNvPr id="22" name="Oval 5"/>
            <p:cNvSpPr>
              <a:spLocks noChangeAspect="1"/>
            </p:cNvSpPr>
            <p:nvPr/>
          </p:nvSpPr>
          <p:spPr>
            <a:xfrm>
              <a:off x="2871925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23" name="Oval 6"/>
            <p:cNvSpPr>
              <a:spLocks noChangeAspect="1"/>
            </p:cNvSpPr>
            <p:nvPr/>
          </p:nvSpPr>
          <p:spPr>
            <a:xfrm>
              <a:off x="5021490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24" name="Oval 7"/>
            <p:cNvSpPr>
              <a:spLocks noChangeAspect="1"/>
            </p:cNvSpPr>
            <p:nvPr/>
          </p:nvSpPr>
          <p:spPr>
            <a:xfrm>
              <a:off x="7171060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25" name="Oval 8"/>
            <p:cNvSpPr>
              <a:spLocks noChangeAspect="1"/>
            </p:cNvSpPr>
            <p:nvPr/>
          </p:nvSpPr>
          <p:spPr>
            <a:xfrm>
              <a:off x="9320630" y="2097633"/>
              <a:ext cx="1980000" cy="19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bg1">
                    <a:lumMod val="65000"/>
                  </a:schemeClr>
                </a:solidFill>
                <a:ea typeface="Roboto" panose="02000000000000000000" pitchFamily="2" charset="0"/>
              </a:endParaRPr>
            </a:p>
          </p:txBody>
        </p:sp>
        <p:sp>
          <p:nvSpPr>
            <p:cNvPr id="27" name="Title 13"/>
            <p:cNvSpPr txBox="1">
              <a:spLocks/>
            </p:cNvSpPr>
            <p:nvPr/>
          </p:nvSpPr>
          <p:spPr>
            <a:xfrm>
              <a:off x="2894261" y="3827414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2"/>
                  </a:solidFill>
                  <a:latin typeface="+mn-lt"/>
                  <a:ea typeface="Roboto" panose="02000000000000000000" pitchFamily="2" charset="0"/>
                </a:rPr>
                <a:t>Wireless Siren</a:t>
              </a:r>
              <a:endParaRPr lang="id-ID" sz="1600" b="1" dirty="0" smtClean="0">
                <a:solidFill>
                  <a:schemeClr val="accent2"/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28" name="Title 13"/>
            <p:cNvSpPr txBox="1">
              <a:spLocks/>
            </p:cNvSpPr>
            <p:nvPr/>
          </p:nvSpPr>
          <p:spPr>
            <a:xfrm>
              <a:off x="5111490" y="3840113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3"/>
                  </a:solidFill>
                  <a:latin typeface="+mn-lt"/>
                  <a:ea typeface="Roboto" panose="02000000000000000000" pitchFamily="2" charset="0"/>
                </a:rPr>
                <a:t>Remote Control</a:t>
              </a:r>
              <a:endParaRPr lang="id-ID" sz="1600" b="1" dirty="0" smtClean="0">
                <a:solidFill>
                  <a:schemeClr val="accent3"/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29" name="Title 13"/>
            <p:cNvSpPr txBox="1">
              <a:spLocks/>
            </p:cNvSpPr>
            <p:nvPr/>
          </p:nvSpPr>
          <p:spPr>
            <a:xfrm>
              <a:off x="7375360" y="3988604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4"/>
                  </a:solidFill>
                  <a:latin typeface="+mn-lt"/>
                  <a:ea typeface="Roboto" panose="02000000000000000000" pitchFamily="2" charset="0"/>
                </a:rPr>
                <a:t>Wireless Panic Button</a:t>
              </a:r>
              <a:endParaRPr lang="id-ID" sz="1600" b="1" dirty="0" smtClean="0">
                <a:solidFill>
                  <a:schemeClr val="accent4"/>
                </a:solidFill>
                <a:latin typeface="+mn-lt"/>
                <a:ea typeface="Roboto" panose="02000000000000000000" pitchFamily="2" charset="0"/>
              </a:endParaRPr>
            </a:p>
          </p:txBody>
        </p:sp>
        <p:sp>
          <p:nvSpPr>
            <p:cNvPr id="30" name="Title 13"/>
            <p:cNvSpPr txBox="1">
              <a:spLocks/>
            </p:cNvSpPr>
            <p:nvPr/>
          </p:nvSpPr>
          <p:spPr>
            <a:xfrm>
              <a:off x="9410626" y="3865511"/>
              <a:ext cx="1800000" cy="937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600" b="1" dirty="0" smtClean="0">
                  <a:solidFill>
                    <a:schemeClr val="accent5"/>
                  </a:solidFill>
                  <a:latin typeface="+mn-lt"/>
                  <a:ea typeface="Roboto" panose="02000000000000000000" pitchFamily="2" charset="0"/>
                </a:rPr>
                <a:t>WIFI Camera</a:t>
              </a:r>
              <a:endParaRPr lang="id-ID" sz="1600" b="1" dirty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4161429"/>
            <a:ext cx="1052044" cy="155357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737" y="1571367"/>
            <a:ext cx="790023" cy="124597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65" y="1549399"/>
            <a:ext cx="1151803" cy="137160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4" r="33952"/>
          <a:stretch/>
        </p:blipFill>
        <p:spPr>
          <a:xfrm>
            <a:off x="7641530" y="1054100"/>
            <a:ext cx="1108769" cy="219709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12343" r="45913" b="15748"/>
          <a:stretch/>
        </p:blipFill>
        <p:spPr>
          <a:xfrm>
            <a:off x="7693269" y="4264270"/>
            <a:ext cx="1093283" cy="12660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75" y="4215855"/>
            <a:ext cx="962535" cy="15341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70" y="4063312"/>
            <a:ext cx="1723767" cy="172376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5" y="1075024"/>
            <a:ext cx="1400937" cy="21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1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"/>
            <a:ext cx="12192000" cy="68555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34950" y="1458582"/>
            <a:ext cx="46126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err="1" smtClean="0">
                <a:solidFill>
                  <a:srgbClr val="0070C0"/>
                </a:solidFill>
              </a:rPr>
              <a:t>Thiết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bị</a:t>
            </a:r>
            <a:r>
              <a:rPr lang="en-US" sz="1300" dirty="0" smtClean="0">
                <a:solidFill>
                  <a:srgbClr val="0070C0"/>
                </a:solidFill>
              </a:rPr>
              <a:t> Alarm Hub “</a:t>
            </a:r>
            <a:r>
              <a:rPr lang="en-US" sz="1300" dirty="0" err="1" smtClean="0">
                <a:solidFill>
                  <a:srgbClr val="0070C0"/>
                </a:solidFill>
              </a:rPr>
              <a:t>cắm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là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chạy</a:t>
            </a:r>
            <a:r>
              <a:rPr lang="en-US" sz="1300" dirty="0" smtClean="0">
                <a:solidFill>
                  <a:srgbClr val="0070C0"/>
                </a:solidFill>
              </a:rPr>
              <a:t>” </a:t>
            </a:r>
            <a:r>
              <a:rPr lang="en-US" sz="1300" dirty="0" err="1" smtClean="0">
                <a:solidFill>
                  <a:srgbClr val="0070C0"/>
                </a:solidFill>
              </a:rPr>
              <a:t>này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là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bộ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não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của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hệ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thống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bảo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vệ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chống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đột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nhập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của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bạn</a:t>
            </a:r>
            <a:r>
              <a:rPr lang="en-US" sz="1300" dirty="0" smtClean="0">
                <a:solidFill>
                  <a:srgbClr val="0070C0"/>
                </a:solidFill>
              </a:rPr>
              <a:t>. </a:t>
            </a:r>
            <a:r>
              <a:rPr lang="en-US" sz="1300" dirty="0" err="1" smtClean="0">
                <a:solidFill>
                  <a:srgbClr val="0070C0"/>
                </a:solidFill>
              </a:rPr>
              <a:t>Nó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điều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khiển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các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thiết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bị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cảm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biến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và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báo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động</a:t>
            </a:r>
            <a:r>
              <a:rPr lang="en-US" sz="1300" dirty="0" smtClean="0">
                <a:solidFill>
                  <a:srgbClr val="0070C0"/>
                </a:solidFill>
              </a:rPr>
              <a:t>. </a:t>
            </a:r>
            <a:r>
              <a:rPr lang="en-US" sz="1300" dirty="0" err="1" smtClean="0">
                <a:solidFill>
                  <a:srgbClr val="0070C0"/>
                </a:solidFill>
              </a:rPr>
              <a:t>Thiết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bị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này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đồng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thời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cũng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gửi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các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cảnh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báo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nguy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hiểm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tới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điện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thoại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của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bạn</a:t>
            </a:r>
            <a:r>
              <a:rPr lang="en-US" sz="1300" dirty="0" smtClean="0">
                <a:solidFill>
                  <a:srgbClr val="0070C0"/>
                </a:solidFill>
              </a:rPr>
              <a:t>. </a:t>
            </a:r>
            <a:r>
              <a:rPr lang="en-US" sz="1300" dirty="0" err="1" smtClean="0">
                <a:solidFill>
                  <a:srgbClr val="0070C0"/>
                </a:solidFill>
              </a:rPr>
              <a:t>Bạn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có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thể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tự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mình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điều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chỉnh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bất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kỳ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sự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kiện</a:t>
            </a:r>
            <a:r>
              <a:rPr lang="en-US" sz="1300" dirty="0" smtClean="0">
                <a:solidFill>
                  <a:srgbClr val="0070C0"/>
                </a:solidFill>
              </a:rPr>
              <a:t> </a:t>
            </a:r>
            <a:r>
              <a:rPr lang="en-US" sz="1300" dirty="0" err="1" smtClean="0">
                <a:solidFill>
                  <a:srgbClr val="0070C0"/>
                </a:solidFill>
              </a:rPr>
              <a:t>nào</a:t>
            </a:r>
            <a:r>
              <a:rPr lang="en-US" sz="1300" dirty="0" smtClean="0">
                <a:solidFill>
                  <a:srgbClr val="0070C0"/>
                </a:solidFill>
              </a:rPr>
              <a:t>.</a:t>
            </a:r>
            <a:endParaRPr lang="en-US" sz="1300" dirty="0">
              <a:solidFill>
                <a:srgbClr val="0070C0"/>
              </a:solidFill>
            </a:endParaRPr>
          </a:p>
        </p:txBody>
      </p:sp>
      <p:sp>
        <p:nvSpPr>
          <p:cNvPr id="23" name="Content Placeholder 7"/>
          <p:cNvSpPr txBox="1">
            <a:spLocks/>
          </p:cNvSpPr>
          <p:nvPr/>
        </p:nvSpPr>
        <p:spPr>
          <a:xfrm>
            <a:off x="6760738" y="788783"/>
            <a:ext cx="4125845" cy="669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Alarm Hub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00" y="2938146"/>
            <a:ext cx="4062733" cy="314137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2" y="5284737"/>
            <a:ext cx="5189837" cy="90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5"/>
          <a:stretch/>
        </p:blipFill>
        <p:spPr>
          <a:xfrm>
            <a:off x="0" y="-174171"/>
            <a:ext cx="12192000" cy="70321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2" y="600732"/>
            <a:ext cx="578063" cy="911683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1076325" y="5295900"/>
            <a:ext cx="1072515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9907085" y="5167015"/>
            <a:ext cx="1160965" cy="6709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12m</a:t>
            </a:r>
            <a:endParaRPr lang="en-GB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8" name="弧形 7"/>
          <p:cNvSpPr/>
          <p:nvPr/>
        </p:nvSpPr>
        <p:spPr>
          <a:xfrm rot="5982191">
            <a:off x="914968" y="3339690"/>
            <a:ext cx="1138792" cy="1138792"/>
          </a:xfrm>
          <a:prstGeom prst="arc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7"/>
          <p:cNvSpPr txBox="1"/>
          <p:nvPr/>
        </p:nvSpPr>
        <p:spPr>
          <a:xfrm>
            <a:off x="1696535" y="4138315"/>
            <a:ext cx="1160965" cy="6709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9</a:t>
            </a:r>
            <a:r>
              <a:rPr lang="en-US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0</a:t>
            </a: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°</a:t>
            </a:r>
            <a:endParaRPr lang="en-GB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45531" y="98495"/>
            <a:ext cx="4555943" cy="1815882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Thiết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bị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khả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năng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phát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hiện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chuyển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động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trong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vòng</a:t>
            </a:r>
            <a:r>
              <a:rPr lang="en-US" sz="1400" dirty="0" smtClean="0">
                <a:solidFill>
                  <a:schemeClr val="bg1"/>
                </a:solidFill>
              </a:rPr>
              <a:t> 12m (40 feet) </a:t>
            </a:r>
            <a:r>
              <a:rPr lang="en-US" sz="1400" dirty="0" err="1" smtClean="0">
                <a:solidFill>
                  <a:schemeClr val="bg1"/>
                </a:solidFill>
              </a:rPr>
              <a:t>và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một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vùng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quan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sát</a:t>
            </a:r>
            <a:r>
              <a:rPr lang="en-US" sz="1400" dirty="0" smtClean="0">
                <a:solidFill>
                  <a:schemeClr val="bg1"/>
                </a:solidFill>
              </a:rPr>
              <a:t> 90 </a:t>
            </a:r>
            <a:r>
              <a:rPr lang="en-US" sz="1400" dirty="0" err="1" smtClean="0">
                <a:solidFill>
                  <a:schemeClr val="bg1"/>
                </a:solidFill>
              </a:rPr>
              <a:t>độ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Thiết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bị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được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thiết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thể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gắn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trên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kệ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đính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trên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trường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hoặc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gắn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tại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góc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được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khả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năng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bao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quát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lớn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nhất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Bạn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thể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cài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đặt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cảm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biến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hoạt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động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với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chế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độ</a:t>
            </a:r>
            <a:r>
              <a:rPr lang="en-US" sz="1400" dirty="0" smtClean="0">
                <a:solidFill>
                  <a:schemeClr val="bg1"/>
                </a:solidFill>
              </a:rPr>
              <a:t> “</a:t>
            </a:r>
            <a:r>
              <a:rPr lang="en-US" sz="1400" dirty="0" err="1" smtClean="0">
                <a:solidFill>
                  <a:schemeClr val="bg1"/>
                </a:solidFill>
              </a:rPr>
              <a:t>vắng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vặt</a:t>
            </a:r>
            <a:r>
              <a:rPr lang="en-US" sz="1400" dirty="0" smtClean="0">
                <a:solidFill>
                  <a:schemeClr val="bg1"/>
                </a:solidFill>
              </a:rPr>
              <a:t>” </a:t>
            </a:r>
            <a:r>
              <a:rPr lang="en-US" sz="1400" dirty="0" err="1" smtClean="0">
                <a:solidFill>
                  <a:schemeClr val="bg1"/>
                </a:solidFill>
              </a:rPr>
              <a:t>nếu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bạn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muốn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bảo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về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căn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phòng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khi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bạn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ra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ngoài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Nếu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bạn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vật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nuôi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nặng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dưới</a:t>
            </a:r>
            <a:r>
              <a:rPr lang="en-US" sz="1400" dirty="0" smtClean="0">
                <a:solidFill>
                  <a:schemeClr val="bg1"/>
                </a:solidFill>
              </a:rPr>
              <a:t> 18 </a:t>
            </a:r>
            <a:r>
              <a:rPr lang="en-US" sz="1400" dirty="0" err="1" smtClean="0">
                <a:solidFill>
                  <a:schemeClr val="bg1"/>
                </a:solidFill>
              </a:rPr>
              <a:t>cân</a:t>
            </a:r>
            <a:r>
              <a:rPr lang="en-US" sz="1400" dirty="0" smtClean="0">
                <a:solidFill>
                  <a:schemeClr val="bg1"/>
                </a:solidFill>
              </a:rPr>
              <a:t> (40 lbs) </a:t>
            </a:r>
            <a:r>
              <a:rPr lang="en-US" sz="1400" dirty="0" err="1" smtClean="0">
                <a:solidFill>
                  <a:schemeClr val="bg1"/>
                </a:solidFill>
              </a:rPr>
              <a:t>nó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sẽ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không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gây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báo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động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trên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hệ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thống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72791" y="348734"/>
            <a:ext cx="2770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Wireless </a:t>
            </a:r>
            <a:r>
              <a:rPr lang="en-US" altLang="zh-CN" dirty="0">
                <a:latin typeface="Segoe UI" pitchFamily="34" charset="0"/>
                <a:ea typeface="Segoe UI" pitchFamily="34" charset="0"/>
                <a:cs typeface="Segoe UI" pitchFamily="34" charset="0"/>
              </a:rPr>
              <a:t>Motion </a:t>
            </a:r>
            <a:r>
              <a:rPr lang="en-US" altLang="zh-CN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Detector</a:t>
            </a: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DHI-ARD1231-W</a:t>
            </a:r>
            <a:endParaRPr lang="zh-CN" altLang="en-US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1"/>
          <a:stretch/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6515100" y="714375"/>
            <a:ext cx="2647950" cy="565785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弧形 12"/>
          <p:cNvSpPr/>
          <p:nvPr/>
        </p:nvSpPr>
        <p:spPr>
          <a:xfrm rot="6606763">
            <a:off x="4936958" y="-884878"/>
            <a:ext cx="3629318" cy="3629318"/>
          </a:xfrm>
          <a:prstGeom prst="arc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7"/>
          <p:cNvSpPr txBox="1"/>
          <p:nvPr/>
        </p:nvSpPr>
        <p:spPr>
          <a:xfrm>
            <a:off x="7983035" y="1899940"/>
            <a:ext cx="1160965" cy="6709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70</a:t>
            </a: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°</a:t>
            </a:r>
            <a:endParaRPr lang="en-GB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830760" y="5528965"/>
            <a:ext cx="1160965" cy="6709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10m</a:t>
            </a:r>
            <a:endParaRPr lang="en-GB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16" name="弧形 15"/>
          <p:cNvSpPr/>
          <p:nvPr/>
        </p:nvSpPr>
        <p:spPr>
          <a:xfrm rot="7413723">
            <a:off x="5050096" y="4983630"/>
            <a:ext cx="1445173" cy="1445173"/>
          </a:xfrm>
          <a:prstGeom prst="arc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7"/>
          <p:cNvSpPr txBox="1"/>
          <p:nvPr/>
        </p:nvSpPr>
        <p:spPr>
          <a:xfrm>
            <a:off x="5573210" y="6329065"/>
            <a:ext cx="1160965" cy="6709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15</a:t>
            </a: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°</a:t>
            </a:r>
            <a:endParaRPr lang="en-GB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57630" y="1128379"/>
            <a:ext cx="4989200" cy="1009507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Wireless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Motion </a:t>
            </a:r>
            <a:r>
              <a:rPr lang="en-US" altLang="zh-CN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Detector </a:t>
            </a:r>
            <a:r>
              <a:rPr lang="en-US" altLang="zh-CN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en-US" altLang="zh-CN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Dạng mành</a:t>
            </a:r>
            <a:r>
              <a:rPr lang="en-US" altLang="zh-CN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DHI-ARD1611-W</a:t>
            </a:r>
            <a:endParaRPr lang="zh-CN" altLang="en-US" sz="2000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3375" y="2137886"/>
            <a:ext cx="44377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Thiết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chuyển</a:t>
            </a:r>
            <a:r>
              <a:rPr lang="en-US" sz="1400" dirty="0" smtClean="0"/>
              <a:t> </a:t>
            </a:r>
            <a:r>
              <a:rPr lang="en-US" sz="1400" dirty="0" err="1" smtClean="0"/>
              <a:t>động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vòng</a:t>
            </a:r>
            <a:r>
              <a:rPr lang="en-US" sz="1400" dirty="0" smtClean="0"/>
              <a:t> 10m (30 feet)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vùng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diện</a:t>
            </a:r>
            <a:r>
              <a:rPr lang="en-US" sz="1400" dirty="0" smtClean="0"/>
              <a:t> 15 </a:t>
            </a:r>
            <a:r>
              <a:rPr lang="en-US" sz="1400" dirty="0" err="1" smtClean="0"/>
              <a:t>độ</a:t>
            </a:r>
            <a:r>
              <a:rPr lang="en-US" sz="1400" dirty="0" smtClean="0"/>
              <a:t>. </a:t>
            </a:r>
            <a:r>
              <a:rPr lang="en-US" sz="1400" dirty="0" err="1" smtClean="0"/>
              <a:t>Thiết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gắn</a:t>
            </a:r>
            <a:r>
              <a:rPr lang="en-US" sz="1400" dirty="0" smtClean="0"/>
              <a:t> </a:t>
            </a:r>
            <a:r>
              <a:rPr lang="en-US" sz="1400" dirty="0" err="1" smtClean="0"/>
              <a:t>vào</a:t>
            </a:r>
            <a:r>
              <a:rPr lang="en-US" sz="1400" dirty="0" smtClean="0"/>
              <a:t> </a:t>
            </a:r>
            <a:r>
              <a:rPr lang="en-US" sz="1400" dirty="0" err="1" smtClean="0"/>
              <a:t>tường</a:t>
            </a:r>
            <a:r>
              <a:rPr lang="en-US" sz="1400" dirty="0" smtClean="0"/>
              <a:t>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trần</a:t>
            </a:r>
            <a:r>
              <a:rPr lang="en-US" sz="1400" dirty="0" smtClean="0"/>
              <a:t>  </a:t>
            </a:r>
            <a:r>
              <a:rPr lang="en-US" sz="1400" dirty="0" err="1" smtClean="0"/>
              <a:t>nhà</a:t>
            </a:r>
            <a:r>
              <a:rPr lang="en-US" sz="1400" dirty="0" smtClean="0"/>
              <a:t>,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đỉnh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sổ</a:t>
            </a:r>
            <a:r>
              <a:rPr lang="en-US" sz="1400" dirty="0" smtClean="0"/>
              <a:t>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vào</a:t>
            </a:r>
            <a:r>
              <a:rPr lang="en-US" sz="1400" dirty="0" smtClean="0"/>
              <a:t>.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thể</a:t>
            </a:r>
            <a:r>
              <a:rPr lang="en-US" sz="1400" dirty="0" smtClean="0"/>
              <a:t> </a:t>
            </a:r>
            <a:r>
              <a:rPr lang="en-US" sz="1400" dirty="0" err="1" smtClean="0"/>
              <a:t>cài</a:t>
            </a:r>
            <a:r>
              <a:rPr lang="en-US" sz="1400" dirty="0" smtClean="0"/>
              <a:t> </a:t>
            </a:r>
            <a:r>
              <a:rPr lang="en-US" sz="1400" dirty="0" err="1" smtClean="0"/>
              <a:t>đặt</a:t>
            </a:r>
            <a:r>
              <a:rPr lang="en-US" sz="1400" dirty="0" smtClean="0"/>
              <a:t> </a:t>
            </a:r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biến</a:t>
            </a:r>
            <a:r>
              <a:rPr lang="en-US" sz="1400" dirty="0" smtClean="0"/>
              <a:t> </a:t>
            </a:r>
            <a:r>
              <a:rPr lang="en-US" sz="1400" dirty="0" err="1" smtClean="0"/>
              <a:t>hoạt</a:t>
            </a:r>
            <a:r>
              <a:rPr lang="en-US" sz="1400" dirty="0" smtClean="0"/>
              <a:t> </a:t>
            </a:r>
            <a:r>
              <a:rPr lang="en-US" sz="1400" dirty="0" err="1" smtClean="0"/>
              <a:t>động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chế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“</a:t>
            </a:r>
            <a:r>
              <a:rPr lang="en-US" sz="1400" dirty="0" err="1" smtClean="0"/>
              <a:t>vắng</a:t>
            </a:r>
            <a:r>
              <a:rPr lang="en-US" sz="1400" dirty="0" smtClean="0"/>
              <a:t> </a:t>
            </a:r>
            <a:r>
              <a:rPr lang="en-US" sz="1400" dirty="0" err="1" smtClean="0"/>
              <a:t>vặt</a:t>
            </a:r>
            <a:r>
              <a:rPr lang="en-US" sz="1400" dirty="0" smtClean="0"/>
              <a:t>” </a:t>
            </a:r>
            <a:r>
              <a:rPr lang="en-US" sz="1400" dirty="0" err="1" smtClean="0"/>
              <a:t>nếu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muốn</a:t>
            </a:r>
            <a:r>
              <a:rPr lang="en-US" sz="1400" dirty="0" smtClean="0"/>
              <a:t> </a:t>
            </a:r>
            <a:r>
              <a:rPr lang="en-US" sz="1400" dirty="0" err="1" smtClean="0"/>
              <a:t>bảo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căn</a:t>
            </a:r>
            <a:r>
              <a:rPr lang="en-US" sz="1400" dirty="0" smtClean="0"/>
              <a:t> </a:t>
            </a:r>
            <a:r>
              <a:rPr lang="en-US" sz="1400" dirty="0" err="1" smtClean="0"/>
              <a:t>phòng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ngoài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78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0" b="2209"/>
          <a:stretch/>
        </p:blipFill>
        <p:spPr>
          <a:xfrm>
            <a:off x="0" y="0"/>
            <a:ext cx="12192000" cy="7213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554811" y="844421"/>
            <a:ext cx="34194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biến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hàng</a:t>
            </a:r>
            <a:r>
              <a:rPr lang="en-US" sz="1400" dirty="0" smtClean="0"/>
              <a:t> </a:t>
            </a:r>
            <a:r>
              <a:rPr lang="en-US" sz="1400" dirty="0" err="1" smtClean="0"/>
              <a:t>rào</a:t>
            </a:r>
            <a:r>
              <a:rPr lang="en-US" sz="1400" dirty="0" smtClean="0"/>
              <a:t> </a:t>
            </a:r>
            <a:r>
              <a:rPr lang="en-US" sz="1400" dirty="0" err="1" smtClean="0"/>
              <a:t>bảo</a:t>
            </a:r>
            <a:r>
              <a:rPr lang="en-US" sz="1400" dirty="0" smtClean="0"/>
              <a:t> </a:t>
            </a:r>
            <a:r>
              <a:rPr lang="en-US" sz="1400" dirty="0" err="1" smtClean="0"/>
              <a:t>vệ</a:t>
            </a:r>
            <a:r>
              <a:rPr lang="en-US" sz="1400" dirty="0" smtClean="0"/>
              <a:t> </a:t>
            </a:r>
            <a:r>
              <a:rPr lang="en-US" sz="1400" dirty="0" err="1" smtClean="0"/>
              <a:t>đầu</a:t>
            </a:r>
            <a:r>
              <a:rPr lang="en-US" sz="1400" dirty="0" smtClean="0"/>
              <a:t> </a:t>
            </a:r>
            <a:r>
              <a:rPr lang="en-US" sz="1400" dirty="0" err="1" smtClean="0"/>
              <a:t>tiên</a:t>
            </a:r>
            <a:r>
              <a:rPr lang="en-US" sz="1400" dirty="0" smtClean="0"/>
              <a:t> </a:t>
            </a:r>
            <a:r>
              <a:rPr lang="en-US" sz="1400" dirty="0" err="1" smtClean="0"/>
              <a:t>chống</a:t>
            </a:r>
            <a:r>
              <a:rPr lang="en-US" sz="1400" dirty="0" smtClean="0"/>
              <a:t> </a:t>
            </a:r>
            <a:r>
              <a:rPr lang="en-US" sz="1400" dirty="0" err="1" smtClean="0"/>
              <a:t>lại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đột</a:t>
            </a:r>
            <a:r>
              <a:rPr lang="en-US" sz="1400" dirty="0" smtClean="0"/>
              <a:t> </a:t>
            </a:r>
            <a:r>
              <a:rPr lang="en-US" sz="1400" dirty="0" err="1" smtClean="0"/>
              <a:t>nhập</a:t>
            </a:r>
            <a:r>
              <a:rPr lang="en-US" sz="1400" dirty="0" smtClean="0"/>
              <a:t>. </a:t>
            </a:r>
            <a:r>
              <a:rPr lang="en-US" sz="1400" dirty="0" err="1" smtClean="0"/>
              <a:t>Lắp</a:t>
            </a:r>
            <a:r>
              <a:rPr lang="en-US" sz="1400" dirty="0" smtClean="0"/>
              <a:t> </a:t>
            </a:r>
            <a:r>
              <a:rPr lang="en-US" sz="1400" dirty="0" err="1" smtClean="0"/>
              <a:t>đặt</a:t>
            </a:r>
            <a:r>
              <a:rPr lang="en-US" sz="1400" dirty="0" smtClean="0"/>
              <a:t> </a:t>
            </a:r>
            <a:r>
              <a:rPr lang="en-US" sz="1400" dirty="0" err="1" smtClean="0"/>
              <a:t>thiết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mỗi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vào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sổ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bảo</a:t>
            </a:r>
            <a:r>
              <a:rPr lang="en-US" sz="1400" dirty="0" smtClean="0"/>
              <a:t> </a:t>
            </a:r>
            <a:r>
              <a:rPr lang="en-US" sz="1400" dirty="0" err="1" smtClean="0"/>
              <a:t>vệ</a:t>
            </a:r>
            <a:r>
              <a:rPr lang="en-US" sz="1400" dirty="0" smtClean="0"/>
              <a:t> </a:t>
            </a:r>
            <a:r>
              <a:rPr lang="en-US" sz="1400" dirty="0" err="1" smtClean="0"/>
              <a:t>ngôi</a:t>
            </a:r>
            <a:r>
              <a:rPr lang="en-US" sz="1400" dirty="0" smtClean="0"/>
              <a:t> </a:t>
            </a:r>
            <a:r>
              <a:rPr lang="en-US" sz="1400" err="1" smtClean="0"/>
              <a:t>nhà</a:t>
            </a:r>
            <a:r>
              <a:rPr lang="en-US" sz="1400" smtClean="0"/>
              <a:t> </a:t>
            </a:r>
            <a:r>
              <a:rPr lang="en-US" sz="1400" smtClean="0"/>
              <a:t>khỏi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xâm</a:t>
            </a:r>
            <a:r>
              <a:rPr lang="en-US" sz="1400" dirty="0" smtClean="0"/>
              <a:t> </a:t>
            </a:r>
            <a:r>
              <a:rPr lang="en-US" sz="1400" dirty="0" err="1" smtClean="0"/>
              <a:t>nhập</a:t>
            </a:r>
            <a:r>
              <a:rPr lang="en-US" sz="1400" dirty="0" smtClean="0"/>
              <a:t> </a:t>
            </a:r>
            <a:r>
              <a:rPr lang="en-US" sz="1400" dirty="0" err="1" smtClean="0"/>
              <a:t>trái</a:t>
            </a:r>
            <a:r>
              <a:rPr lang="en-US" sz="1400" dirty="0" smtClean="0"/>
              <a:t> </a:t>
            </a:r>
            <a:r>
              <a:rPr lang="en-US" sz="1400" dirty="0" err="1" smtClean="0"/>
              <a:t>phép</a:t>
            </a:r>
            <a:r>
              <a:rPr lang="en-US" sz="1400" dirty="0" smtClean="0"/>
              <a:t>. </a:t>
            </a:r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biến</a:t>
            </a:r>
            <a:r>
              <a:rPr lang="en-US" sz="1400" dirty="0" smtClean="0"/>
              <a:t> </a:t>
            </a:r>
            <a:r>
              <a:rPr lang="en-US" sz="1400" dirty="0" err="1" smtClean="0"/>
              <a:t>cửa</a:t>
            </a:r>
            <a:r>
              <a:rPr lang="en-US" sz="1400" dirty="0" smtClean="0"/>
              <a:t> </a:t>
            </a:r>
            <a:r>
              <a:rPr lang="en-US" sz="1400" dirty="0" err="1" smtClean="0"/>
              <a:t>hoạt</a:t>
            </a:r>
            <a:r>
              <a:rPr lang="en-US" sz="1400" dirty="0" smtClean="0"/>
              <a:t> </a:t>
            </a:r>
            <a:r>
              <a:rPr lang="en-US" sz="1400" dirty="0" err="1" smtClean="0"/>
              <a:t>động</a:t>
            </a:r>
            <a:r>
              <a:rPr lang="en-US" sz="1400" dirty="0" smtClean="0"/>
              <a:t> </a:t>
            </a:r>
            <a:r>
              <a:rPr lang="en-US" sz="1400" dirty="0" err="1" smtClean="0"/>
              <a:t>nhờ</a:t>
            </a:r>
            <a:r>
              <a:rPr lang="en-US" sz="1400" dirty="0" smtClean="0"/>
              <a:t> pin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thể</a:t>
            </a:r>
            <a:r>
              <a:rPr lang="en-US" sz="1400" dirty="0" smtClean="0"/>
              <a:t> </a:t>
            </a:r>
            <a:r>
              <a:rPr lang="en-US" sz="1400" dirty="0" err="1" smtClean="0"/>
              <a:t>dễ</a:t>
            </a:r>
            <a:r>
              <a:rPr lang="en-US" sz="1400" dirty="0" smtClean="0"/>
              <a:t> </a:t>
            </a:r>
            <a:r>
              <a:rPr lang="en-US" sz="1400" dirty="0" err="1" smtClean="0"/>
              <a:t>dàng</a:t>
            </a:r>
            <a:r>
              <a:rPr lang="en-US" sz="1400" dirty="0" smtClean="0"/>
              <a:t> </a:t>
            </a:r>
            <a:r>
              <a:rPr lang="en-US" sz="1400" dirty="0" err="1" smtClean="0"/>
              <a:t>lắp</a:t>
            </a:r>
            <a:r>
              <a:rPr lang="en-US" sz="1400" dirty="0" smtClean="0"/>
              <a:t> </a:t>
            </a:r>
            <a:r>
              <a:rPr lang="en-US" sz="1400" dirty="0" err="1" smtClean="0"/>
              <a:t>đặt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bất</a:t>
            </a:r>
            <a:r>
              <a:rPr lang="en-US" sz="1400" dirty="0" smtClean="0"/>
              <a:t> </a:t>
            </a:r>
            <a:r>
              <a:rPr lang="en-US" sz="1400" dirty="0" err="1" smtClean="0"/>
              <a:t>cứ</a:t>
            </a:r>
            <a:r>
              <a:rPr lang="en-US" sz="1400" dirty="0" smtClean="0"/>
              <a:t> </a:t>
            </a:r>
            <a:r>
              <a:rPr lang="en-US" sz="1400" dirty="0" err="1" smtClean="0"/>
              <a:t>đâu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cần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băng</a:t>
            </a:r>
            <a:r>
              <a:rPr lang="en-US" sz="1400" dirty="0" smtClean="0"/>
              <a:t> </a:t>
            </a:r>
            <a:r>
              <a:rPr lang="en-US" sz="1400" dirty="0" err="1" smtClean="0"/>
              <a:t>dính</a:t>
            </a:r>
            <a:r>
              <a:rPr lang="en-US" sz="1400" dirty="0" smtClean="0"/>
              <a:t> 2 </a:t>
            </a:r>
            <a:r>
              <a:rPr lang="en-US" sz="1400" dirty="0" err="1" smtClean="0"/>
              <a:t>mặt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8840560" y="198090"/>
            <a:ext cx="2714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Wireless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Door Contact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DHI-ARD1611-W</a:t>
            </a:r>
            <a:endParaRPr lang="zh-CN" altLang="en-US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76700" y="1847850"/>
            <a:ext cx="1838325" cy="1838325"/>
          </a:xfrm>
          <a:prstGeom prst="ellipse">
            <a:avLst/>
          </a:prstGeom>
          <a:solidFill>
            <a:srgbClr val="F0E6DD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8" y="2081211"/>
            <a:ext cx="1151803" cy="1371601"/>
          </a:xfrm>
          <a:prstGeom prst="rect">
            <a:avLst/>
          </a:prstGeom>
        </p:spPr>
      </p:pic>
      <p:sp>
        <p:nvSpPr>
          <p:cNvPr id="11" name="Freeform 1853"/>
          <p:cNvSpPr>
            <a:spLocks/>
          </p:cNvSpPr>
          <p:nvPr/>
        </p:nvSpPr>
        <p:spPr bwMode="auto">
          <a:xfrm rot="3862874">
            <a:off x="2246138" y="1368764"/>
            <a:ext cx="1834263" cy="613559"/>
          </a:xfrm>
          <a:custGeom>
            <a:avLst/>
            <a:gdLst>
              <a:gd name="T0" fmla="*/ 64 w 64"/>
              <a:gd name="T1" fmla="*/ 0 h 37"/>
              <a:gd name="T2" fmla="*/ 46 w 64"/>
              <a:gd name="T3" fmla="*/ 0 h 37"/>
              <a:gd name="T4" fmla="*/ 54 w 64"/>
              <a:gd name="T5" fmla="*/ 7 h 37"/>
              <a:gd name="T6" fmla="*/ 34 w 64"/>
              <a:gd name="T7" fmla="*/ 24 h 37"/>
              <a:gd name="T8" fmla="*/ 21 w 64"/>
              <a:gd name="T9" fmla="*/ 13 h 37"/>
              <a:gd name="T10" fmla="*/ 0 w 64"/>
              <a:gd name="T11" fmla="*/ 30 h 37"/>
              <a:gd name="T12" fmla="*/ 0 w 64"/>
              <a:gd name="T13" fmla="*/ 37 h 37"/>
              <a:gd name="T14" fmla="*/ 21 w 64"/>
              <a:gd name="T15" fmla="*/ 20 h 37"/>
              <a:gd name="T16" fmla="*/ 34 w 64"/>
              <a:gd name="T17" fmla="*/ 31 h 37"/>
              <a:gd name="T18" fmla="*/ 58 w 64"/>
              <a:gd name="T19" fmla="*/ 11 h 37"/>
              <a:gd name="T20" fmla="*/ 64 w 64"/>
              <a:gd name="T21" fmla="*/ 17 h 37"/>
              <a:gd name="T22" fmla="*/ 64 w 64"/>
              <a:gd name="T23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" h="37">
                <a:moveTo>
                  <a:pt x="64" y="0"/>
                </a:moveTo>
                <a:lnTo>
                  <a:pt x="46" y="0"/>
                </a:lnTo>
                <a:lnTo>
                  <a:pt x="54" y="7"/>
                </a:lnTo>
                <a:lnTo>
                  <a:pt x="34" y="24"/>
                </a:lnTo>
                <a:lnTo>
                  <a:pt x="21" y="13"/>
                </a:lnTo>
                <a:lnTo>
                  <a:pt x="0" y="30"/>
                </a:lnTo>
                <a:lnTo>
                  <a:pt x="0" y="37"/>
                </a:lnTo>
                <a:lnTo>
                  <a:pt x="21" y="20"/>
                </a:lnTo>
                <a:lnTo>
                  <a:pt x="34" y="31"/>
                </a:lnTo>
                <a:lnTo>
                  <a:pt x="58" y="11"/>
                </a:lnTo>
                <a:lnTo>
                  <a:pt x="64" y="17"/>
                </a:lnTo>
                <a:lnTo>
                  <a:pt x="64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188132" y="4081670"/>
            <a:ext cx="4467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Thiết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báo</a:t>
            </a:r>
            <a:r>
              <a:rPr lang="en-US" sz="1400" dirty="0" smtClean="0"/>
              <a:t> </a:t>
            </a:r>
            <a:r>
              <a:rPr lang="en-US" sz="1400" dirty="0" err="1" smtClean="0"/>
              <a:t>động</a:t>
            </a:r>
            <a:r>
              <a:rPr lang="en-US" sz="1400" dirty="0" smtClean="0"/>
              <a:t> </a:t>
            </a:r>
            <a:r>
              <a:rPr lang="en-US" sz="1400" err="1" smtClean="0"/>
              <a:t>có</a:t>
            </a:r>
            <a:r>
              <a:rPr lang="en-US" sz="1400" smtClean="0"/>
              <a:t> </a:t>
            </a:r>
            <a:r>
              <a:rPr lang="en-US" sz="1400" smtClean="0"/>
              <a:t> cường độ âm thanh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tới</a:t>
            </a:r>
            <a:r>
              <a:rPr lang="en-US" sz="1400" dirty="0" smtClean="0"/>
              <a:t> 85 decibel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khiến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thấy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đang</a:t>
            </a:r>
            <a:r>
              <a:rPr lang="en-US" sz="1400" dirty="0" smtClean="0"/>
              <a:t> </a:t>
            </a:r>
            <a:r>
              <a:rPr lang="en-US" sz="1400" dirty="0" err="1" smtClean="0"/>
              <a:t>đứng</a:t>
            </a:r>
            <a:r>
              <a:rPr lang="en-US" sz="1400" dirty="0" smtClean="0"/>
              <a:t> ở </a:t>
            </a:r>
            <a:r>
              <a:rPr lang="en-US" sz="1400" dirty="0" err="1" smtClean="0"/>
              <a:t>hàng</a:t>
            </a:r>
            <a:r>
              <a:rPr lang="en-US" sz="1400" dirty="0" smtClean="0"/>
              <a:t> </a:t>
            </a:r>
            <a:r>
              <a:rPr lang="en-US" sz="1400" dirty="0" err="1" smtClean="0"/>
              <a:t>đầu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buổi</a:t>
            </a:r>
            <a:r>
              <a:rPr lang="en-US" sz="1400" dirty="0" smtClean="0"/>
              <a:t> </a:t>
            </a:r>
            <a:r>
              <a:rPr lang="en-US" sz="1400" dirty="0" err="1" smtClean="0"/>
              <a:t>trình</a:t>
            </a:r>
            <a:r>
              <a:rPr lang="en-US" sz="1400" dirty="0" smtClean="0"/>
              <a:t> </a:t>
            </a:r>
            <a:r>
              <a:rPr lang="en-US" sz="1400" dirty="0" err="1" smtClean="0"/>
              <a:t>diễn</a:t>
            </a:r>
            <a:r>
              <a:rPr lang="en-US" sz="1400" dirty="0" smtClean="0"/>
              <a:t> </a:t>
            </a:r>
            <a:r>
              <a:rPr lang="en-US" sz="1400" dirty="0" err="1" smtClean="0"/>
              <a:t>nhạc</a:t>
            </a:r>
            <a:r>
              <a:rPr lang="en-US" sz="1400" dirty="0" smtClean="0"/>
              <a:t> rock. </a:t>
            </a:r>
            <a:r>
              <a:rPr lang="en-US" sz="1400" dirty="0" err="1" smtClean="0"/>
              <a:t>Nếu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err="1" smtClean="0"/>
              <a:t>lắp</a:t>
            </a:r>
            <a:r>
              <a:rPr lang="en-US" sz="1400" smtClean="0"/>
              <a:t> </a:t>
            </a:r>
            <a:r>
              <a:rPr lang="en-US" sz="1400" smtClean="0"/>
              <a:t>2 chiếc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, </a:t>
            </a:r>
            <a:r>
              <a:rPr lang="en-US" sz="1400" dirty="0" err="1" smtClean="0"/>
              <a:t>hàng</a:t>
            </a:r>
            <a:r>
              <a:rPr lang="en-US" sz="1400" dirty="0" smtClean="0"/>
              <a:t> </a:t>
            </a:r>
            <a:r>
              <a:rPr lang="en-US" sz="1400" dirty="0" err="1" smtClean="0"/>
              <a:t>xóm</a:t>
            </a:r>
            <a:r>
              <a:rPr lang="en-US" sz="1400" dirty="0" smtClean="0"/>
              <a:t> </a:t>
            </a:r>
            <a:r>
              <a:rPr lang="en-US" sz="1400" dirty="0" err="1" smtClean="0"/>
              <a:t>nhà</a:t>
            </a:r>
            <a:r>
              <a:rPr lang="en-US" sz="1400" dirty="0" smtClean="0"/>
              <a:t>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kêu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vì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phiền</a:t>
            </a:r>
            <a:r>
              <a:rPr lang="en-US" sz="1400" dirty="0" smtClean="0"/>
              <a:t>. </a:t>
            </a:r>
            <a:r>
              <a:rPr lang="en-US" sz="1400" dirty="0" err="1" smtClean="0"/>
              <a:t>Thiết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khiến</a:t>
            </a:r>
            <a:r>
              <a:rPr lang="en-US" sz="1400" dirty="0" smtClean="0"/>
              <a:t> </a:t>
            </a:r>
            <a:r>
              <a:rPr lang="en-US" sz="1400" dirty="0" err="1" smtClean="0"/>
              <a:t>bất</a:t>
            </a:r>
            <a:r>
              <a:rPr lang="en-US" sz="1400" dirty="0" smtClean="0"/>
              <a:t> </a:t>
            </a:r>
            <a:r>
              <a:rPr lang="en-US" sz="1400" dirty="0" err="1" smtClean="0"/>
              <a:t>cứ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trộm</a:t>
            </a:r>
            <a:r>
              <a:rPr lang="en-US" sz="1400" dirty="0" smtClean="0"/>
              <a:t> </a:t>
            </a:r>
            <a:r>
              <a:rPr lang="en-US" sz="1400" dirty="0" err="1" smtClean="0"/>
              <a:t>ngu</a:t>
            </a:r>
            <a:r>
              <a:rPr lang="en-US" sz="1400" dirty="0" smtClean="0"/>
              <a:t> </a:t>
            </a:r>
            <a:r>
              <a:rPr lang="en-US" sz="1400" dirty="0" err="1" smtClean="0"/>
              <a:t>ngốc</a:t>
            </a:r>
            <a:r>
              <a:rPr lang="en-US" sz="1400" dirty="0" smtClean="0"/>
              <a:t> </a:t>
            </a:r>
            <a:r>
              <a:rPr lang="en-US" sz="1400" err="1" smtClean="0"/>
              <a:t>nào</a:t>
            </a:r>
            <a:r>
              <a:rPr lang="en-US" sz="1400" smtClean="0"/>
              <a:t> </a:t>
            </a:r>
            <a:r>
              <a:rPr lang="en-US" sz="1400" smtClean="0"/>
              <a:t>cũng biết rằng nhà </a:t>
            </a:r>
            <a:r>
              <a:rPr lang="en-US" sz="1400" dirty="0" err="1" smtClean="0"/>
              <a:t>bạn</a:t>
            </a:r>
            <a:r>
              <a:rPr lang="en-US" sz="1400" dirty="0" smtClean="0"/>
              <a:t> </a:t>
            </a:r>
            <a:r>
              <a:rPr lang="en-US" sz="1400" dirty="0" err="1" smtClean="0"/>
              <a:t>đang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bảo</a:t>
            </a:r>
            <a:r>
              <a:rPr lang="en-US" sz="1400" dirty="0" smtClean="0"/>
              <a:t> </a:t>
            </a:r>
            <a:r>
              <a:rPr lang="en-US" sz="1400" dirty="0" err="1" smtClean="0"/>
              <a:t>vệ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矩形 3"/>
          <p:cNvSpPr/>
          <p:nvPr/>
        </p:nvSpPr>
        <p:spPr>
          <a:xfrm>
            <a:off x="5327469" y="3429000"/>
            <a:ext cx="367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Wireless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Siren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DHI-ARA10-W</a:t>
            </a:r>
            <a:endParaRPr lang="zh-CN" altLang="en-US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8760296" y="2109"/>
            <a:ext cx="3431704" cy="1020659"/>
          </a:xfrm>
          <a:prstGeom prst="rect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2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Calibri" panose="020F0502020204030204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59825" y="223838"/>
            <a:ext cx="3432175" cy="5762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</a:rPr>
              <a:t>Accessories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2" y="2771775"/>
            <a:ext cx="1716796" cy="27363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3" y="1659113"/>
            <a:ext cx="7645047" cy="412125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51271" y="1696588"/>
            <a:ext cx="2714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Wireless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Panic Button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DHI-ARD800-W</a:t>
            </a:r>
            <a:endParaRPr lang="zh-CN" altLang="en-US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24631" y="5279963"/>
            <a:ext cx="2352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Nhấn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để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phát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báo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động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8696325" y="3562350"/>
            <a:ext cx="0" cy="1628775"/>
          </a:xfrm>
          <a:prstGeom prst="line">
            <a:avLst/>
          </a:prstGeom>
          <a:ln w="19050">
            <a:solidFill>
              <a:srgbClr val="00B0F0"/>
            </a:solidFill>
            <a:headEnd type="diamond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421946" y="1734688"/>
            <a:ext cx="2714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B0F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Remote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Control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DHI-ARA22-W</a:t>
            </a:r>
            <a:endParaRPr lang="zh-CN" altLang="en-US" b="1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2962275" y="3476625"/>
            <a:ext cx="876300" cy="9525"/>
          </a:xfrm>
          <a:prstGeom prst="line">
            <a:avLst/>
          </a:prstGeom>
          <a:ln w="19050">
            <a:solidFill>
              <a:srgbClr val="00B0F0"/>
            </a:solidFill>
            <a:headEnd type="diamond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2962275" y="3943350"/>
            <a:ext cx="876300" cy="9525"/>
          </a:xfrm>
          <a:prstGeom prst="line">
            <a:avLst/>
          </a:prstGeom>
          <a:ln w="19050">
            <a:solidFill>
              <a:srgbClr val="00B0F0"/>
            </a:solidFill>
            <a:headEnd type="diamond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rot="10800000" flipV="1">
            <a:off x="1562100" y="3514725"/>
            <a:ext cx="876300" cy="9525"/>
          </a:xfrm>
          <a:prstGeom prst="line">
            <a:avLst/>
          </a:prstGeom>
          <a:ln w="19050">
            <a:solidFill>
              <a:srgbClr val="00B0F0"/>
            </a:solidFill>
            <a:headEnd type="diamond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10800000" flipV="1">
            <a:off x="1571625" y="3962400"/>
            <a:ext cx="876300" cy="9525"/>
          </a:xfrm>
          <a:prstGeom prst="line">
            <a:avLst/>
          </a:prstGeom>
          <a:ln w="19050">
            <a:solidFill>
              <a:srgbClr val="00B0F0"/>
            </a:solidFill>
            <a:headEnd type="diamond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3800356" y="3289238"/>
            <a:ext cx="108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Bỏ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bảo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vệ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790831" y="3755963"/>
            <a:ext cx="120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Báo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động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khẩn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cấp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7337" y="3210237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Bảo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vệ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khi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vắng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mặt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6520" y="3765488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Bảo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vệ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khi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ở </a:t>
            </a:r>
            <a:r>
              <a:rPr lang="en-US" altLang="zh-CN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nhà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5060"/>
            <a:ext cx="12192000" cy="7953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8760296" y="2109"/>
            <a:ext cx="3431704" cy="1020659"/>
          </a:xfrm>
          <a:prstGeom prst="rect">
            <a:avLst/>
          </a:prstGeom>
          <a:solidFill>
            <a:srgbClr val="7030A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5" tIns="146300" rIns="182875" bIns="1463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8759825" y="223838"/>
            <a:ext cx="3432175" cy="5762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IP Camera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8" y="3086274"/>
            <a:ext cx="3976817" cy="397681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071359" y="1649129"/>
            <a:ext cx="6096000" cy="34255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1/3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” 3Megapixel progressive CMOS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H.264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&amp; MJPEG dual-stream encoding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20fps@3M(2304×1296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)&amp;25/30fps@2M (1920×1080)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120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° horizontal view angle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IR 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Distance 10m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Wi-Fi 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Support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Micro </a:t>
            </a:r>
            <a:r>
              <a:rPr lang="en-US" altLang="zh-CN" sz="2000" kern="0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SD card slot, up to 128GB</a:t>
            </a:r>
          </a:p>
          <a:p>
            <a:pPr marL="285737" indent="-285737" defTabSz="91435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DC5V1A</a:t>
            </a:r>
            <a:endParaRPr lang="zh-CN" altLang="en-US" sz="2000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59825" y="1145444"/>
            <a:ext cx="2702654" cy="726353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 defTabSz="914354">
              <a:lnSpc>
                <a:spcPct val="90000"/>
              </a:lnSpc>
              <a:spcAft>
                <a:spcPts val="600"/>
              </a:spcAft>
            </a:pPr>
            <a:r>
              <a:rPr lang="en-US" altLang="zh-CN" sz="2400" b="1" kern="0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IPC-C35</a:t>
            </a:r>
            <a:endParaRPr lang="zh-CN" altLang="en-US" sz="2400" b="1" kern="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743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ikal Colored">
      <a:dk1>
        <a:sysClr val="windowText" lastClr="000000"/>
      </a:dk1>
      <a:lt1>
        <a:sysClr val="window" lastClr="FFFFFF"/>
      </a:lt1>
      <a:dk2>
        <a:srgbClr val="959596"/>
      </a:dk2>
      <a:lt2>
        <a:srgbClr val="D9D9D9"/>
      </a:lt2>
      <a:accent1>
        <a:srgbClr val="202F3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002672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4948</TotalTime>
  <Words>931</Words>
  <Application>Microsoft Office PowerPoint</Application>
  <PresentationFormat>Widescreen</PresentationFormat>
  <Paragraphs>138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ＭＳ Ｐゴシック</vt:lpstr>
      <vt:lpstr>宋体</vt:lpstr>
      <vt:lpstr>Arial</vt:lpstr>
      <vt:lpstr>Calibri</vt:lpstr>
      <vt:lpstr>Calibri Light</vt:lpstr>
      <vt:lpstr>Open Sans</vt:lpstr>
      <vt:lpstr>Open Sans Light</vt:lpstr>
      <vt:lpstr>Roboto</vt:lpstr>
      <vt:lpstr>Segoe UI</vt:lpstr>
      <vt:lpstr>Segoe UI Light</vt:lpstr>
      <vt:lpstr>Tahoma</vt:lpstr>
      <vt:lpstr>张海山锐线体简</vt:lpstr>
      <vt:lpstr>Office Theme</vt:lpstr>
      <vt:lpstr>Office 主题</vt:lpstr>
      <vt:lpstr>4_Office 主题</vt:lpstr>
      <vt:lpstr>5_Office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Dedi Juniadi</dc:creator>
  <cp:lastModifiedBy>Admin</cp:lastModifiedBy>
  <cp:revision>273</cp:revision>
  <dcterms:created xsi:type="dcterms:W3CDTF">2015-02-13T02:29:22Z</dcterms:created>
  <dcterms:modified xsi:type="dcterms:W3CDTF">2017-02-22T04:23:32Z</dcterms:modified>
</cp:coreProperties>
</file>